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slideLayouts/slideLayout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5" r:id="rId1"/>
    <p:sldMasterId id="2147483685" r:id="rId2"/>
    <p:sldMasterId id="2147483738" r:id="rId3"/>
  </p:sldMasterIdLst>
  <p:notesMasterIdLst>
    <p:notesMasterId r:id="rId179"/>
  </p:notesMasterIdLst>
  <p:sldIdLst>
    <p:sldId id="844" r:id="rId4"/>
    <p:sldId id="845" r:id="rId5"/>
    <p:sldId id="846" r:id="rId6"/>
    <p:sldId id="847" r:id="rId7"/>
    <p:sldId id="258" r:id="rId8"/>
    <p:sldId id="848" r:id="rId9"/>
    <p:sldId id="849" r:id="rId10"/>
    <p:sldId id="850" r:id="rId11"/>
    <p:sldId id="852" r:id="rId12"/>
    <p:sldId id="853" r:id="rId13"/>
    <p:sldId id="854" r:id="rId14"/>
    <p:sldId id="855" r:id="rId15"/>
    <p:sldId id="856" r:id="rId16"/>
    <p:sldId id="857" r:id="rId17"/>
    <p:sldId id="858" r:id="rId18"/>
    <p:sldId id="859" r:id="rId19"/>
    <p:sldId id="860" r:id="rId20"/>
    <p:sldId id="861" r:id="rId21"/>
    <p:sldId id="862" r:id="rId22"/>
    <p:sldId id="863" r:id="rId23"/>
    <p:sldId id="864" r:id="rId24"/>
    <p:sldId id="865" r:id="rId25"/>
    <p:sldId id="866" r:id="rId26"/>
    <p:sldId id="867" r:id="rId27"/>
    <p:sldId id="868" r:id="rId28"/>
    <p:sldId id="869" r:id="rId29"/>
    <p:sldId id="870" r:id="rId30"/>
    <p:sldId id="871" r:id="rId31"/>
    <p:sldId id="872" r:id="rId32"/>
    <p:sldId id="873" r:id="rId33"/>
    <p:sldId id="874" r:id="rId34"/>
    <p:sldId id="875" r:id="rId35"/>
    <p:sldId id="876" r:id="rId36"/>
    <p:sldId id="880" r:id="rId37"/>
    <p:sldId id="877" r:id="rId38"/>
    <p:sldId id="881" r:id="rId39"/>
    <p:sldId id="882" r:id="rId40"/>
    <p:sldId id="883" r:id="rId41"/>
    <p:sldId id="884" r:id="rId42"/>
    <p:sldId id="885" r:id="rId43"/>
    <p:sldId id="886" r:id="rId44"/>
    <p:sldId id="887" r:id="rId45"/>
    <p:sldId id="879" r:id="rId46"/>
    <p:sldId id="888" r:id="rId47"/>
    <p:sldId id="889" r:id="rId48"/>
    <p:sldId id="890" r:id="rId49"/>
    <p:sldId id="891" r:id="rId50"/>
    <p:sldId id="892" r:id="rId51"/>
    <p:sldId id="893" r:id="rId52"/>
    <p:sldId id="894" r:id="rId53"/>
    <p:sldId id="895" r:id="rId54"/>
    <p:sldId id="896" r:id="rId55"/>
    <p:sldId id="897" r:id="rId56"/>
    <p:sldId id="898" r:id="rId57"/>
    <p:sldId id="899" r:id="rId58"/>
    <p:sldId id="900" r:id="rId59"/>
    <p:sldId id="901" r:id="rId60"/>
    <p:sldId id="902" r:id="rId61"/>
    <p:sldId id="903" r:id="rId62"/>
    <p:sldId id="904" r:id="rId63"/>
    <p:sldId id="905" r:id="rId64"/>
    <p:sldId id="906" r:id="rId65"/>
    <p:sldId id="907" r:id="rId66"/>
    <p:sldId id="908" r:id="rId67"/>
    <p:sldId id="909" r:id="rId68"/>
    <p:sldId id="910" r:id="rId69"/>
    <p:sldId id="911" r:id="rId70"/>
    <p:sldId id="912" r:id="rId71"/>
    <p:sldId id="913" r:id="rId72"/>
    <p:sldId id="914" r:id="rId73"/>
    <p:sldId id="915" r:id="rId74"/>
    <p:sldId id="916" r:id="rId75"/>
    <p:sldId id="917" r:id="rId76"/>
    <p:sldId id="918" r:id="rId77"/>
    <p:sldId id="919" r:id="rId78"/>
    <p:sldId id="920" r:id="rId79"/>
    <p:sldId id="921" r:id="rId80"/>
    <p:sldId id="922" r:id="rId81"/>
    <p:sldId id="923" r:id="rId82"/>
    <p:sldId id="924" r:id="rId83"/>
    <p:sldId id="925" r:id="rId84"/>
    <p:sldId id="926" r:id="rId85"/>
    <p:sldId id="927" r:id="rId86"/>
    <p:sldId id="928" r:id="rId87"/>
    <p:sldId id="929" r:id="rId88"/>
    <p:sldId id="930" r:id="rId89"/>
    <p:sldId id="931" r:id="rId90"/>
    <p:sldId id="932" r:id="rId91"/>
    <p:sldId id="933" r:id="rId92"/>
    <p:sldId id="934" r:id="rId93"/>
    <p:sldId id="935" r:id="rId94"/>
    <p:sldId id="936" r:id="rId95"/>
    <p:sldId id="937" r:id="rId96"/>
    <p:sldId id="938" r:id="rId97"/>
    <p:sldId id="939" r:id="rId98"/>
    <p:sldId id="940" r:id="rId99"/>
    <p:sldId id="941" r:id="rId100"/>
    <p:sldId id="942" r:id="rId101"/>
    <p:sldId id="943" r:id="rId102"/>
    <p:sldId id="944" r:id="rId103"/>
    <p:sldId id="945" r:id="rId104"/>
    <p:sldId id="946" r:id="rId105"/>
    <p:sldId id="947" r:id="rId106"/>
    <p:sldId id="948" r:id="rId107"/>
    <p:sldId id="949" r:id="rId108"/>
    <p:sldId id="951" r:id="rId109"/>
    <p:sldId id="950" r:id="rId110"/>
    <p:sldId id="1019" r:id="rId111"/>
    <p:sldId id="952" r:id="rId112"/>
    <p:sldId id="953" r:id="rId113"/>
    <p:sldId id="954" r:id="rId114"/>
    <p:sldId id="955" r:id="rId115"/>
    <p:sldId id="956" r:id="rId116"/>
    <p:sldId id="958" r:id="rId117"/>
    <p:sldId id="957" r:id="rId118"/>
    <p:sldId id="959" r:id="rId119"/>
    <p:sldId id="960" r:id="rId120"/>
    <p:sldId id="961" r:id="rId121"/>
    <p:sldId id="963" r:id="rId122"/>
    <p:sldId id="962" r:id="rId123"/>
    <p:sldId id="964" r:id="rId124"/>
    <p:sldId id="965" r:id="rId125"/>
    <p:sldId id="966" r:id="rId126"/>
    <p:sldId id="967" r:id="rId127"/>
    <p:sldId id="968" r:id="rId128"/>
    <p:sldId id="969" r:id="rId129"/>
    <p:sldId id="970" r:id="rId130"/>
    <p:sldId id="971" r:id="rId131"/>
    <p:sldId id="972" r:id="rId132"/>
    <p:sldId id="973" r:id="rId133"/>
    <p:sldId id="974" r:id="rId134"/>
    <p:sldId id="975" r:id="rId135"/>
    <p:sldId id="976" r:id="rId136"/>
    <p:sldId id="977" r:id="rId137"/>
    <p:sldId id="978" r:id="rId138"/>
    <p:sldId id="979" r:id="rId139"/>
    <p:sldId id="980" r:id="rId140"/>
    <p:sldId id="981" r:id="rId141"/>
    <p:sldId id="982" r:id="rId142"/>
    <p:sldId id="983" r:id="rId143"/>
    <p:sldId id="984" r:id="rId144"/>
    <p:sldId id="985" r:id="rId145"/>
    <p:sldId id="986" r:id="rId146"/>
    <p:sldId id="987" r:id="rId147"/>
    <p:sldId id="988" r:id="rId148"/>
    <p:sldId id="989" r:id="rId149"/>
    <p:sldId id="990" r:id="rId150"/>
    <p:sldId id="991" r:id="rId151"/>
    <p:sldId id="992" r:id="rId152"/>
    <p:sldId id="993" r:id="rId153"/>
    <p:sldId id="994" r:id="rId154"/>
    <p:sldId id="995" r:id="rId155"/>
    <p:sldId id="996" r:id="rId156"/>
    <p:sldId id="997" r:id="rId157"/>
    <p:sldId id="998" r:id="rId158"/>
    <p:sldId id="999" r:id="rId159"/>
    <p:sldId id="1000" r:id="rId160"/>
    <p:sldId id="1001" r:id="rId161"/>
    <p:sldId id="1002" r:id="rId162"/>
    <p:sldId id="1003" r:id="rId163"/>
    <p:sldId id="1004" r:id="rId164"/>
    <p:sldId id="1005" r:id="rId165"/>
    <p:sldId id="1006" r:id="rId166"/>
    <p:sldId id="1007" r:id="rId167"/>
    <p:sldId id="1008" r:id="rId168"/>
    <p:sldId id="1009" r:id="rId169"/>
    <p:sldId id="1010" r:id="rId170"/>
    <p:sldId id="1011" r:id="rId171"/>
    <p:sldId id="1012" r:id="rId172"/>
    <p:sldId id="1013" r:id="rId173"/>
    <p:sldId id="1014" r:id="rId174"/>
    <p:sldId id="1015" r:id="rId175"/>
    <p:sldId id="1016" r:id="rId176"/>
    <p:sldId id="1017" r:id="rId177"/>
    <p:sldId id="1018" r:id="rId178"/>
  </p:sldIdLst>
  <p:sldSz cx="12192000" cy="6858000"/>
  <p:notesSz cx="6858000" cy="9144000"/>
  <p:defaultTextStyle>
    <a:defPPr>
      <a:defRPr lang="zh-CN"/>
    </a:defPPr>
    <a:lvl1pPr algn="ctr" rtl="0" fontAlgn="base">
      <a:spcBef>
        <a:spcPct val="0"/>
      </a:spcBef>
      <a:spcAft>
        <a:spcPct val="0"/>
      </a:spcAft>
      <a:defRPr sz="3600" kern="1200">
        <a:solidFill>
          <a:schemeClr val="tx2"/>
        </a:solidFill>
        <a:latin typeface="Arial" panose="020B0604020202020204" pitchFamily="34" charset="0"/>
        <a:ea typeface="宋体" panose="02010600030101010101" pitchFamily="2" charset="-122"/>
        <a:cs typeface="+mn-cs"/>
      </a:defRPr>
    </a:lvl1pPr>
    <a:lvl2pPr marL="457200" algn="ctr" rtl="0" fontAlgn="base">
      <a:spcBef>
        <a:spcPct val="0"/>
      </a:spcBef>
      <a:spcAft>
        <a:spcPct val="0"/>
      </a:spcAft>
      <a:defRPr sz="3600" kern="1200">
        <a:solidFill>
          <a:schemeClr val="tx2"/>
        </a:solidFill>
        <a:latin typeface="Arial" panose="020B0604020202020204" pitchFamily="34" charset="0"/>
        <a:ea typeface="宋体" panose="02010600030101010101" pitchFamily="2" charset="-122"/>
        <a:cs typeface="+mn-cs"/>
      </a:defRPr>
    </a:lvl2pPr>
    <a:lvl3pPr marL="914400" algn="ctr" rtl="0" fontAlgn="base">
      <a:spcBef>
        <a:spcPct val="0"/>
      </a:spcBef>
      <a:spcAft>
        <a:spcPct val="0"/>
      </a:spcAft>
      <a:defRPr sz="3600" kern="1200">
        <a:solidFill>
          <a:schemeClr val="tx2"/>
        </a:solidFill>
        <a:latin typeface="Arial" panose="020B0604020202020204" pitchFamily="34" charset="0"/>
        <a:ea typeface="宋体" panose="02010600030101010101" pitchFamily="2" charset="-122"/>
        <a:cs typeface="+mn-cs"/>
      </a:defRPr>
    </a:lvl3pPr>
    <a:lvl4pPr marL="1371600" algn="ctr" rtl="0" fontAlgn="base">
      <a:spcBef>
        <a:spcPct val="0"/>
      </a:spcBef>
      <a:spcAft>
        <a:spcPct val="0"/>
      </a:spcAft>
      <a:defRPr sz="3600" kern="1200">
        <a:solidFill>
          <a:schemeClr val="tx2"/>
        </a:solidFill>
        <a:latin typeface="Arial" panose="020B0604020202020204" pitchFamily="34" charset="0"/>
        <a:ea typeface="宋体" panose="02010600030101010101" pitchFamily="2" charset="-122"/>
        <a:cs typeface="+mn-cs"/>
      </a:defRPr>
    </a:lvl4pPr>
    <a:lvl5pPr marL="1828800" algn="ctr" rtl="0" fontAlgn="base">
      <a:spcBef>
        <a:spcPct val="0"/>
      </a:spcBef>
      <a:spcAft>
        <a:spcPct val="0"/>
      </a:spcAft>
      <a:defRPr sz="3600" kern="1200">
        <a:solidFill>
          <a:schemeClr val="tx2"/>
        </a:solidFill>
        <a:latin typeface="Arial" panose="020B0604020202020204" pitchFamily="34" charset="0"/>
        <a:ea typeface="宋体" panose="02010600030101010101" pitchFamily="2" charset="-122"/>
        <a:cs typeface="+mn-cs"/>
      </a:defRPr>
    </a:lvl5pPr>
    <a:lvl6pPr marL="2286000" algn="l" defTabSz="914400" rtl="0" eaLnBrk="1" latinLnBrk="0" hangingPunct="1">
      <a:defRPr sz="3600" kern="1200">
        <a:solidFill>
          <a:schemeClr val="tx2"/>
        </a:solidFill>
        <a:latin typeface="Arial" panose="020B0604020202020204" pitchFamily="34" charset="0"/>
        <a:ea typeface="宋体" panose="02010600030101010101" pitchFamily="2" charset="-122"/>
        <a:cs typeface="+mn-cs"/>
      </a:defRPr>
    </a:lvl6pPr>
    <a:lvl7pPr marL="2743200" algn="l" defTabSz="914400" rtl="0" eaLnBrk="1" latinLnBrk="0" hangingPunct="1">
      <a:defRPr sz="3600" kern="1200">
        <a:solidFill>
          <a:schemeClr val="tx2"/>
        </a:solidFill>
        <a:latin typeface="Arial" panose="020B0604020202020204" pitchFamily="34" charset="0"/>
        <a:ea typeface="宋体" panose="02010600030101010101" pitchFamily="2" charset="-122"/>
        <a:cs typeface="+mn-cs"/>
      </a:defRPr>
    </a:lvl7pPr>
    <a:lvl8pPr marL="3200400" algn="l" defTabSz="914400" rtl="0" eaLnBrk="1" latinLnBrk="0" hangingPunct="1">
      <a:defRPr sz="3600" kern="1200">
        <a:solidFill>
          <a:schemeClr val="tx2"/>
        </a:solidFill>
        <a:latin typeface="Arial" panose="020B0604020202020204" pitchFamily="34" charset="0"/>
        <a:ea typeface="宋体" panose="02010600030101010101" pitchFamily="2" charset="-122"/>
        <a:cs typeface="+mn-cs"/>
      </a:defRPr>
    </a:lvl8pPr>
    <a:lvl9pPr marL="3657600" algn="l" defTabSz="914400" rtl="0" eaLnBrk="1" latinLnBrk="0" hangingPunct="1">
      <a:defRPr sz="3600" kern="1200">
        <a:solidFill>
          <a:schemeClr val="tx2"/>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50021"/>
    <a:srgbClr val="9966FF"/>
    <a:srgbClr val="6666FF"/>
    <a:srgbClr val="FF99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254" autoAdjust="0"/>
    <p:restoredTop sz="94660"/>
  </p:normalViewPr>
  <p:slideViewPr>
    <p:cSldViewPr>
      <p:cViewPr varScale="1">
        <p:scale>
          <a:sx n="63" d="100"/>
          <a:sy n="63" d="100"/>
        </p:scale>
        <p:origin x="716" y="32"/>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75" d="100"/>
        <a:sy n="75" d="100"/>
      </p:scale>
      <p:origin x="0" y="-2352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4.xml"/><Relationship Id="rId21" Type="http://schemas.openxmlformats.org/officeDocument/2006/relationships/slide" Target="slides/slide18.xml"/><Relationship Id="rId42" Type="http://schemas.openxmlformats.org/officeDocument/2006/relationships/slide" Target="slides/slide39.xml"/><Relationship Id="rId63" Type="http://schemas.openxmlformats.org/officeDocument/2006/relationships/slide" Target="slides/slide60.xml"/><Relationship Id="rId84" Type="http://schemas.openxmlformats.org/officeDocument/2006/relationships/slide" Target="slides/slide81.xml"/><Relationship Id="rId138" Type="http://schemas.openxmlformats.org/officeDocument/2006/relationships/slide" Target="slides/slide135.xml"/><Relationship Id="rId159" Type="http://schemas.openxmlformats.org/officeDocument/2006/relationships/slide" Target="slides/slide156.xml"/><Relationship Id="rId170" Type="http://schemas.openxmlformats.org/officeDocument/2006/relationships/slide" Target="slides/slide167.xml"/><Relationship Id="rId107" Type="http://schemas.openxmlformats.org/officeDocument/2006/relationships/slide" Target="slides/slide104.xml"/><Relationship Id="rId11" Type="http://schemas.openxmlformats.org/officeDocument/2006/relationships/slide" Target="slides/slide8.xml"/><Relationship Id="rId32" Type="http://schemas.openxmlformats.org/officeDocument/2006/relationships/slide" Target="slides/slide29.xml"/><Relationship Id="rId53" Type="http://schemas.openxmlformats.org/officeDocument/2006/relationships/slide" Target="slides/slide50.xml"/><Relationship Id="rId74" Type="http://schemas.openxmlformats.org/officeDocument/2006/relationships/slide" Target="slides/slide71.xml"/><Relationship Id="rId128" Type="http://schemas.openxmlformats.org/officeDocument/2006/relationships/slide" Target="slides/slide125.xml"/><Relationship Id="rId149" Type="http://schemas.openxmlformats.org/officeDocument/2006/relationships/slide" Target="slides/slide146.xml"/><Relationship Id="rId5" Type="http://schemas.openxmlformats.org/officeDocument/2006/relationships/slide" Target="slides/slide2.xml"/><Relationship Id="rId95" Type="http://schemas.openxmlformats.org/officeDocument/2006/relationships/slide" Target="slides/slide92.xml"/><Relationship Id="rId160" Type="http://schemas.openxmlformats.org/officeDocument/2006/relationships/slide" Target="slides/slide157.xml"/><Relationship Id="rId181" Type="http://schemas.openxmlformats.org/officeDocument/2006/relationships/viewProps" Target="viewProps.xml"/><Relationship Id="rId22" Type="http://schemas.openxmlformats.org/officeDocument/2006/relationships/slide" Target="slides/slide19.xml"/><Relationship Id="rId43" Type="http://schemas.openxmlformats.org/officeDocument/2006/relationships/slide" Target="slides/slide40.xml"/><Relationship Id="rId64" Type="http://schemas.openxmlformats.org/officeDocument/2006/relationships/slide" Target="slides/slide61.xml"/><Relationship Id="rId118" Type="http://schemas.openxmlformats.org/officeDocument/2006/relationships/slide" Target="slides/slide115.xml"/><Relationship Id="rId139" Type="http://schemas.openxmlformats.org/officeDocument/2006/relationships/slide" Target="slides/slide136.xml"/><Relationship Id="rId85" Type="http://schemas.openxmlformats.org/officeDocument/2006/relationships/slide" Target="slides/slide82.xml"/><Relationship Id="rId150" Type="http://schemas.openxmlformats.org/officeDocument/2006/relationships/slide" Target="slides/slide147.xml"/><Relationship Id="rId171" Type="http://schemas.openxmlformats.org/officeDocument/2006/relationships/slide" Target="slides/slide168.xml"/><Relationship Id="rId12" Type="http://schemas.openxmlformats.org/officeDocument/2006/relationships/slide" Target="slides/slide9.xml"/><Relationship Id="rId33" Type="http://schemas.openxmlformats.org/officeDocument/2006/relationships/slide" Target="slides/slide30.xml"/><Relationship Id="rId108" Type="http://schemas.openxmlformats.org/officeDocument/2006/relationships/slide" Target="slides/slide105.xml"/><Relationship Id="rId129" Type="http://schemas.openxmlformats.org/officeDocument/2006/relationships/slide" Target="slides/slide126.xml"/><Relationship Id="rId54" Type="http://schemas.openxmlformats.org/officeDocument/2006/relationships/slide" Target="slides/slide51.xml"/><Relationship Id="rId75" Type="http://schemas.openxmlformats.org/officeDocument/2006/relationships/slide" Target="slides/slide72.xml"/><Relationship Id="rId96" Type="http://schemas.openxmlformats.org/officeDocument/2006/relationships/slide" Target="slides/slide93.xml"/><Relationship Id="rId140" Type="http://schemas.openxmlformats.org/officeDocument/2006/relationships/slide" Target="slides/slide137.xml"/><Relationship Id="rId161" Type="http://schemas.openxmlformats.org/officeDocument/2006/relationships/slide" Target="slides/slide158.xml"/><Relationship Id="rId182" Type="http://schemas.openxmlformats.org/officeDocument/2006/relationships/theme" Target="theme/theme1.xml"/><Relationship Id="rId6" Type="http://schemas.openxmlformats.org/officeDocument/2006/relationships/slide" Target="slides/slide3.xml"/><Relationship Id="rId23" Type="http://schemas.openxmlformats.org/officeDocument/2006/relationships/slide" Target="slides/slide20.xml"/><Relationship Id="rId119" Type="http://schemas.openxmlformats.org/officeDocument/2006/relationships/slide" Target="slides/slide116.xml"/><Relationship Id="rId44" Type="http://schemas.openxmlformats.org/officeDocument/2006/relationships/slide" Target="slides/slide41.xml"/><Relationship Id="rId60" Type="http://schemas.openxmlformats.org/officeDocument/2006/relationships/slide" Target="slides/slide57.xml"/><Relationship Id="rId65" Type="http://schemas.openxmlformats.org/officeDocument/2006/relationships/slide" Target="slides/slide62.xml"/><Relationship Id="rId81" Type="http://schemas.openxmlformats.org/officeDocument/2006/relationships/slide" Target="slides/slide78.xml"/><Relationship Id="rId86" Type="http://schemas.openxmlformats.org/officeDocument/2006/relationships/slide" Target="slides/slide83.xml"/><Relationship Id="rId130" Type="http://schemas.openxmlformats.org/officeDocument/2006/relationships/slide" Target="slides/slide127.xml"/><Relationship Id="rId135" Type="http://schemas.openxmlformats.org/officeDocument/2006/relationships/slide" Target="slides/slide132.xml"/><Relationship Id="rId151" Type="http://schemas.openxmlformats.org/officeDocument/2006/relationships/slide" Target="slides/slide148.xml"/><Relationship Id="rId156" Type="http://schemas.openxmlformats.org/officeDocument/2006/relationships/slide" Target="slides/slide153.xml"/><Relationship Id="rId177" Type="http://schemas.openxmlformats.org/officeDocument/2006/relationships/slide" Target="slides/slide174.xml"/><Relationship Id="rId172" Type="http://schemas.openxmlformats.org/officeDocument/2006/relationships/slide" Target="slides/slide169.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slide" Target="slides/slide10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slide" Target="slides/slide101.xml"/><Relationship Id="rId120" Type="http://schemas.openxmlformats.org/officeDocument/2006/relationships/slide" Target="slides/slide117.xml"/><Relationship Id="rId125" Type="http://schemas.openxmlformats.org/officeDocument/2006/relationships/slide" Target="slides/slide122.xml"/><Relationship Id="rId141" Type="http://schemas.openxmlformats.org/officeDocument/2006/relationships/slide" Target="slides/slide138.xml"/><Relationship Id="rId146" Type="http://schemas.openxmlformats.org/officeDocument/2006/relationships/slide" Target="slides/slide143.xml"/><Relationship Id="rId167" Type="http://schemas.openxmlformats.org/officeDocument/2006/relationships/slide" Target="slides/slide164.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162" Type="http://schemas.openxmlformats.org/officeDocument/2006/relationships/slide" Target="slides/slide159.xml"/><Relationship Id="rId183" Type="http://schemas.openxmlformats.org/officeDocument/2006/relationships/tableStyles" Target="tableStyles.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slide" Target="slides/slide107.xml"/><Relationship Id="rId115" Type="http://schemas.openxmlformats.org/officeDocument/2006/relationships/slide" Target="slides/slide112.xml"/><Relationship Id="rId131" Type="http://schemas.openxmlformats.org/officeDocument/2006/relationships/slide" Target="slides/slide128.xml"/><Relationship Id="rId136" Type="http://schemas.openxmlformats.org/officeDocument/2006/relationships/slide" Target="slides/slide133.xml"/><Relationship Id="rId157" Type="http://schemas.openxmlformats.org/officeDocument/2006/relationships/slide" Target="slides/slide154.xml"/><Relationship Id="rId178" Type="http://schemas.openxmlformats.org/officeDocument/2006/relationships/slide" Target="slides/slide175.xml"/><Relationship Id="rId61" Type="http://schemas.openxmlformats.org/officeDocument/2006/relationships/slide" Target="slides/slide58.xml"/><Relationship Id="rId82" Type="http://schemas.openxmlformats.org/officeDocument/2006/relationships/slide" Target="slides/slide79.xml"/><Relationship Id="rId152" Type="http://schemas.openxmlformats.org/officeDocument/2006/relationships/slide" Target="slides/slide149.xml"/><Relationship Id="rId173" Type="http://schemas.openxmlformats.org/officeDocument/2006/relationships/slide" Target="slides/slide170.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slide" Target="slides/slide102.xml"/><Relationship Id="rId126" Type="http://schemas.openxmlformats.org/officeDocument/2006/relationships/slide" Target="slides/slide123.xml"/><Relationship Id="rId147" Type="http://schemas.openxmlformats.org/officeDocument/2006/relationships/slide" Target="slides/slide144.xml"/><Relationship Id="rId168" Type="http://schemas.openxmlformats.org/officeDocument/2006/relationships/slide" Target="slides/slide165.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slide" Target="slides/slide95.xml"/><Relationship Id="rId121" Type="http://schemas.openxmlformats.org/officeDocument/2006/relationships/slide" Target="slides/slide118.xml"/><Relationship Id="rId142" Type="http://schemas.openxmlformats.org/officeDocument/2006/relationships/slide" Target="slides/slide139.xml"/><Relationship Id="rId163" Type="http://schemas.openxmlformats.org/officeDocument/2006/relationships/slide" Target="slides/slide160.xml"/><Relationship Id="rId3" Type="http://schemas.openxmlformats.org/officeDocument/2006/relationships/slideMaster" Target="slideMasters/slideMaster3.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116" Type="http://schemas.openxmlformats.org/officeDocument/2006/relationships/slide" Target="slides/slide113.xml"/><Relationship Id="rId137" Type="http://schemas.openxmlformats.org/officeDocument/2006/relationships/slide" Target="slides/slide134.xml"/><Relationship Id="rId158" Type="http://schemas.openxmlformats.org/officeDocument/2006/relationships/slide" Target="slides/slide155.xml"/><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88" Type="http://schemas.openxmlformats.org/officeDocument/2006/relationships/slide" Target="slides/slide85.xml"/><Relationship Id="rId111" Type="http://schemas.openxmlformats.org/officeDocument/2006/relationships/slide" Target="slides/slide108.xml"/><Relationship Id="rId132" Type="http://schemas.openxmlformats.org/officeDocument/2006/relationships/slide" Target="slides/slide129.xml"/><Relationship Id="rId153" Type="http://schemas.openxmlformats.org/officeDocument/2006/relationships/slide" Target="slides/slide150.xml"/><Relationship Id="rId174" Type="http://schemas.openxmlformats.org/officeDocument/2006/relationships/slide" Target="slides/slide171.xml"/><Relationship Id="rId179" Type="http://schemas.openxmlformats.org/officeDocument/2006/relationships/notesMaster" Target="notesMasters/notesMaster1.xml"/><Relationship Id="rId15" Type="http://schemas.openxmlformats.org/officeDocument/2006/relationships/slide" Target="slides/slide12.xml"/><Relationship Id="rId36" Type="http://schemas.openxmlformats.org/officeDocument/2006/relationships/slide" Target="slides/slide33.xml"/><Relationship Id="rId57" Type="http://schemas.openxmlformats.org/officeDocument/2006/relationships/slide" Target="slides/slide54.xml"/><Relationship Id="rId106" Type="http://schemas.openxmlformats.org/officeDocument/2006/relationships/slide" Target="slides/slide103.xml"/><Relationship Id="rId127" Type="http://schemas.openxmlformats.org/officeDocument/2006/relationships/slide" Target="slides/slide124.xml"/><Relationship Id="rId10" Type="http://schemas.openxmlformats.org/officeDocument/2006/relationships/slide" Target="slides/slide7.xml"/><Relationship Id="rId31" Type="http://schemas.openxmlformats.org/officeDocument/2006/relationships/slide" Target="slides/slide28.xml"/><Relationship Id="rId52" Type="http://schemas.openxmlformats.org/officeDocument/2006/relationships/slide" Target="slides/slide49.xml"/><Relationship Id="rId73" Type="http://schemas.openxmlformats.org/officeDocument/2006/relationships/slide" Target="slides/slide70.xml"/><Relationship Id="rId78" Type="http://schemas.openxmlformats.org/officeDocument/2006/relationships/slide" Target="slides/slide75.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122" Type="http://schemas.openxmlformats.org/officeDocument/2006/relationships/slide" Target="slides/slide119.xml"/><Relationship Id="rId143" Type="http://schemas.openxmlformats.org/officeDocument/2006/relationships/slide" Target="slides/slide140.xml"/><Relationship Id="rId148" Type="http://schemas.openxmlformats.org/officeDocument/2006/relationships/slide" Target="slides/slide145.xml"/><Relationship Id="rId164" Type="http://schemas.openxmlformats.org/officeDocument/2006/relationships/slide" Target="slides/slide161.xml"/><Relationship Id="rId169" Type="http://schemas.openxmlformats.org/officeDocument/2006/relationships/slide" Target="slides/slide166.xml"/><Relationship Id="rId4" Type="http://schemas.openxmlformats.org/officeDocument/2006/relationships/slide" Target="slides/slide1.xml"/><Relationship Id="rId9" Type="http://schemas.openxmlformats.org/officeDocument/2006/relationships/slide" Target="slides/slide6.xml"/><Relationship Id="rId180" Type="http://schemas.openxmlformats.org/officeDocument/2006/relationships/presProps" Target="presProps.xml"/><Relationship Id="rId26" Type="http://schemas.openxmlformats.org/officeDocument/2006/relationships/slide" Target="slides/slide23.xml"/><Relationship Id="rId47" Type="http://schemas.openxmlformats.org/officeDocument/2006/relationships/slide" Target="slides/slide44.xml"/><Relationship Id="rId68" Type="http://schemas.openxmlformats.org/officeDocument/2006/relationships/slide" Target="slides/slide65.xml"/><Relationship Id="rId89" Type="http://schemas.openxmlformats.org/officeDocument/2006/relationships/slide" Target="slides/slide86.xml"/><Relationship Id="rId112" Type="http://schemas.openxmlformats.org/officeDocument/2006/relationships/slide" Target="slides/slide109.xml"/><Relationship Id="rId133" Type="http://schemas.openxmlformats.org/officeDocument/2006/relationships/slide" Target="slides/slide130.xml"/><Relationship Id="rId154" Type="http://schemas.openxmlformats.org/officeDocument/2006/relationships/slide" Target="slides/slide151.xml"/><Relationship Id="rId175" Type="http://schemas.openxmlformats.org/officeDocument/2006/relationships/slide" Target="slides/slide172.xml"/><Relationship Id="rId16" Type="http://schemas.openxmlformats.org/officeDocument/2006/relationships/slide" Target="slides/slide13.xml"/><Relationship Id="rId37" Type="http://schemas.openxmlformats.org/officeDocument/2006/relationships/slide" Target="slides/slide34.xml"/><Relationship Id="rId58" Type="http://schemas.openxmlformats.org/officeDocument/2006/relationships/slide" Target="slides/slide55.xml"/><Relationship Id="rId79" Type="http://schemas.openxmlformats.org/officeDocument/2006/relationships/slide" Target="slides/slide76.xml"/><Relationship Id="rId102" Type="http://schemas.openxmlformats.org/officeDocument/2006/relationships/slide" Target="slides/slide99.xml"/><Relationship Id="rId123" Type="http://schemas.openxmlformats.org/officeDocument/2006/relationships/slide" Target="slides/slide120.xml"/><Relationship Id="rId144" Type="http://schemas.openxmlformats.org/officeDocument/2006/relationships/slide" Target="slides/slide141.xml"/><Relationship Id="rId90" Type="http://schemas.openxmlformats.org/officeDocument/2006/relationships/slide" Target="slides/slide87.xml"/><Relationship Id="rId165" Type="http://schemas.openxmlformats.org/officeDocument/2006/relationships/slide" Target="slides/slide162.xml"/><Relationship Id="rId27" Type="http://schemas.openxmlformats.org/officeDocument/2006/relationships/slide" Target="slides/slide24.xml"/><Relationship Id="rId48" Type="http://schemas.openxmlformats.org/officeDocument/2006/relationships/slide" Target="slides/slide45.xml"/><Relationship Id="rId69" Type="http://schemas.openxmlformats.org/officeDocument/2006/relationships/slide" Target="slides/slide66.xml"/><Relationship Id="rId113" Type="http://schemas.openxmlformats.org/officeDocument/2006/relationships/slide" Target="slides/slide110.xml"/><Relationship Id="rId134" Type="http://schemas.openxmlformats.org/officeDocument/2006/relationships/slide" Target="slides/slide131.xml"/><Relationship Id="rId80" Type="http://schemas.openxmlformats.org/officeDocument/2006/relationships/slide" Target="slides/slide77.xml"/><Relationship Id="rId155" Type="http://schemas.openxmlformats.org/officeDocument/2006/relationships/slide" Target="slides/slide152.xml"/><Relationship Id="rId176" Type="http://schemas.openxmlformats.org/officeDocument/2006/relationships/slide" Target="slides/slide173.xml"/><Relationship Id="rId17" Type="http://schemas.openxmlformats.org/officeDocument/2006/relationships/slide" Target="slides/slide14.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slide" Target="slides/slide100.xml"/><Relationship Id="rId124" Type="http://schemas.openxmlformats.org/officeDocument/2006/relationships/slide" Target="slides/slide121.xml"/><Relationship Id="rId70" Type="http://schemas.openxmlformats.org/officeDocument/2006/relationships/slide" Target="slides/slide67.xml"/><Relationship Id="rId91" Type="http://schemas.openxmlformats.org/officeDocument/2006/relationships/slide" Target="slides/slide88.xml"/><Relationship Id="rId145" Type="http://schemas.openxmlformats.org/officeDocument/2006/relationships/slide" Target="slides/slide142.xml"/><Relationship Id="rId166" Type="http://schemas.openxmlformats.org/officeDocument/2006/relationships/slide" Target="slides/slide163.xml"/><Relationship Id="rId1" Type="http://schemas.openxmlformats.org/officeDocument/2006/relationships/slideMaster" Target="slideMasters/slideMaster1.xml"/><Relationship Id="rId28" Type="http://schemas.openxmlformats.org/officeDocument/2006/relationships/slide" Target="slides/slide25.xml"/><Relationship Id="rId49" Type="http://schemas.openxmlformats.org/officeDocument/2006/relationships/slide" Target="slides/slide46.xml"/><Relationship Id="rId114" Type="http://schemas.openxmlformats.org/officeDocument/2006/relationships/slide" Target="slides/slide11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22.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51.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9202" name="Rectangle 2">
            <a:extLst>
              <a:ext uri="{FF2B5EF4-FFF2-40B4-BE49-F238E27FC236}">
                <a16:creationId xmlns:a16="http://schemas.microsoft.com/office/drawing/2014/main" id="{E00DD1B3-E2F5-4B8C-A629-795DE16FA3F5}"/>
              </a:ext>
            </a:extLst>
          </p:cNvPr>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00"/>
            </a:lvl1pPr>
          </a:lstStyle>
          <a:p>
            <a:endParaRPr lang="en-US" altLang="zh-CN"/>
          </a:p>
        </p:txBody>
      </p:sp>
      <p:sp>
        <p:nvSpPr>
          <p:cNvPr id="179203" name="Rectangle 3">
            <a:extLst>
              <a:ext uri="{FF2B5EF4-FFF2-40B4-BE49-F238E27FC236}">
                <a16:creationId xmlns:a16="http://schemas.microsoft.com/office/drawing/2014/main" id="{AD8E1230-169E-400C-8308-084987589D76}"/>
              </a:ext>
            </a:extLst>
          </p:cNvPr>
          <p:cNvSpPr>
            <a:spLocks noGrp="1" noChangeArrowheads="1"/>
          </p:cNvSpPr>
          <p:nvPr>
            <p:ph type="dt" idx="1"/>
          </p:nvPr>
        </p:nvSpPr>
        <p:spPr bwMode="auto">
          <a:xfrm>
            <a:off x="388620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vl1pPr>
          </a:lstStyle>
          <a:p>
            <a:endParaRPr lang="en-US" altLang="zh-CN"/>
          </a:p>
        </p:txBody>
      </p:sp>
      <p:sp>
        <p:nvSpPr>
          <p:cNvPr id="179204" name="Rectangle 4">
            <a:extLst>
              <a:ext uri="{FF2B5EF4-FFF2-40B4-BE49-F238E27FC236}">
                <a16:creationId xmlns:a16="http://schemas.microsoft.com/office/drawing/2014/main" id="{917818BC-6DAE-421F-8221-75D34AC9AEB1}"/>
              </a:ext>
            </a:extLst>
          </p:cNvPr>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179205" name="Rectangle 5">
            <a:extLst>
              <a:ext uri="{FF2B5EF4-FFF2-40B4-BE49-F238E27FC236}">
                <a16:creationId xmlns:a16="http://schemas.microsoft.com/office/drawing/2014/main" id="{9359F6D1-CA5B-4AD5-ADF2-10C87CE81AA9}"/>
              </a:ext>
            </a:extLst>
          </p:cNvPr>
          <p:cNvSpPr>
            <a:spLocks noGrp="1" noChangeArrowheads="1"/>
          </p:cNvSpPr>
          <p:nvPr>
            <p:ph type="body" sz="quarter" idx="3"/>
          </p:nvPr>
        </p:nvSpPr>
        <p:spPr bwMode="auto">
          <a:xfrm>
            <a:off x="914400" y="4343400"/>
            <a:ext cx="50292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79206" name="Rectangle 6">
            <a:extLst>
              <a:ext uri="{FF2B5EF4-FFF2-40B4-BE49-F238E27FC236}">
                <a16:creationId xmlns:a16="http://schemas.microsoft.com/office/drawing/2014/main" id="{B84476F1-FCC7-4818-A1C0-9EAD402A8415}"/>
              </a:ext>
            </a:extLst>
          </p:cNvPr>
          <p:cNvSpPr>
            <a:spLocks noGrp="1" noChangeArrowheads="1"/>
          </p:cNvSpPr>
          <p:nvPr>
            <p:ph type="ftr" sz="quarter" idx="4"/>
          </p:nvPr>
        </p:nvSpPr>
        <p:spPr bwMode="auto">
          <a:xfrm>
            <a:off x="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vl1pPr>
          </a:lstStyle>
          <a:p>
            <a:endParaRPr lang="en-US" altLang="zh-CN"/>
          </a:p>
        </p:txBody>
      </p:sp>
      <p:sp>
        <p:nvSpPr>
          <p:cNvPr id="179207" name="Rectangle 7">
            <a:extLst>
              <a:ext uri="{FF2B5EF4-FFF2-40B4-BE49-F238E27FC236}">
                <a16:creationId xmlns:a16="http://schemas.microsoft.com/office/drawing/2014/main" id="{57208901-19EB-462A-BA9F-37D58978FEE1}"/>
              </a:ext>
            </a:extLst>
          </p:cNvPr>
          <p:cNvSpPr>
            <a:spLocks noGrp="1" noChangeArrowheads="1"/>
          </p:cNvSpPr>
          <p:nvPr>
            <p:ph type="sldNum" sz="quarter" idx="5"/>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vl1pPr>
          </a:lstStyle>
          <a:p>
            <a:fld id="{E1291E02-3F75-43F7-9747-B408AC87B7AD}" type="slidenum">
              <a:rPr lang="en-US" altLang="zh-CN"/>
              <a:pPr/>
              <a:t>‹#›</a:t>
            </a:fld>
            <a:endParaRPr lang="en-US" altLang="zh-CN"/>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kumimoji="1" sz="1200" kern="1200">
        <a:solidFill>
          <a:schemeClr val="tx1"/>
        </a:solidFill>
        <a:latin typeface="Times New Roman" panose="02020603050405020304" pitchFamily="18" charset="0"/>
        <a:ea typeface="宋体" panose="02010600030101010101" pitchFamily="2" charset="-122"/>
        <a:cs typeface="+mn-cs"/>
      </a:defRPr>
    </a:lvl1pPr>
    <a:lvl2pPr marL="457200" algn="l" rtl="0" fontAlgn="base">
      <a:spcBef>
        <a:spcPct val="30000"/>
      </a:spcBef>
      <a:spcAft>
        <a:spcPct val="0"/>
      </a:spcAft>
      <a:defRPr kumimoji="1" sz="1200" kern="1200">
        <a:solidFill>
          <a:schemeClr val="tx1"/>
        </a:solidFill>
        <a:latin typeface="Times New Roman" panose="02020603050405020304" pitchFamily="18" charset="0"/>
        <a:ea typeface="宋体" panose="02010600030101010101" pitchFamily="2" charset="-122"/>
        <a:cs typeface="+mn-cs"/>
      </a:defRPr>
    </a:lvl2pPr>
    <a:lvl3pPr marL="914400" algn="l" rtl="0" fontAlgn="base">
      <a:spcBef>
        <a:spcPct val="30000"/>
      </a:spcBef>
      <a:spcAft>
        <a:spcPct val="0"/>
      </a:spcAft>
      <a:defRPr kumimoji="1" sz="1200" kern="1200">
        <a:solidFill>
          <a:schemeClr val="tx1"/>
        </a:solidFill>
        <a:latin typeface="Times New Roman" panose="02020603050405020304" pitchFamily="18" charset="0"/>
        <a:ea typeface="宋体" panose="02010600030101010101" pitchFamily="2" charset="-122"/>
        <a:cs typeface="+mn-cs"/>
      </a:defRPr>
    </a:lvl3pPr>
    <a:lvl4pPr marL="1371600" algn="l" rtl="0" fontAlgn="base">
      <a:spcBef>
        <a:spcPct val="30000"/>
      </a:spcBef>
      <a:spcAft>
        <a:spcPct val="0"/>
      </a:spcAft>
      <a:defRPr kumimoji="1" sz="1200" kern="1200">
        <a:solidFill>
          <a:schemeClr val="tx1"/>
        </a:solidFill>
        <a:latin typeface="Times New Roman" panose="02020603050405020304" pitchFamily="18" charset="0"/>
        <a:ea typeface="宋体" panose="02010600030101010101" pitchFamily="2" charset="-122"/>
        <a:cs typeface="+mn-cs"/>
      </a:defRPr>
    </a:lvl4pPr>
    <a:lvl5pPr marL="1828800" algn="l" rtl="0" fontAlgn="base">
      <a:spcBef>
        <a:spcPct val="30000"/>
      </a:spcBef>
      <a:spcAft>
        <a:spcPct val="0"/>
      </a:spcAft>
      <a:defRPr kumimoji="1" sz="12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2_封面">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604E5D74-96F0-4C81-B684-444ABEBDA2C2}"/>
              </a:ext>
            </a:extLst>
          </p:cNvPr>
          <p:cNvSpPr/>
          <p:nvPr/>
        </p:nvSpPr>
        <p:spPr>
          <a:xfrm>
            <a:off x="0" y="0"/>
            <a:ext cx="12192000" cy="6858000"/>
          </a:xfrm>
          <a:prstGeom prst="rect">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nvGrpSpPr>
          <p:cNvPr id="6" name="组合 52">
            <a:extLst>
              <a:ext uri="{FF2B5EF4-FFF2-40B4-BE49-F238E27FC236}">
                <a16:creationId xmlns:a16="http://schemas.microsoft.com/office/drawing/2014/main" id="{BEB9415F-8634-4EB3-B592-9363C5C1F6F2}"/>
              </a:ext>
            </a:extLst>
          </p:cNvPr>
          <p:cNvGrpSpPr>
            <a:grpSpLocks/>
          </p:cNvGrpSpPr>
          <p:nvPr/>
        </p:nvGrpSpPr>
        <p:grpSpPr bwMode="auto">
          <a:xfrm>
            <a:off x="530225" y="666750"/>
            <a:ext cx="11131550" cy="5580063"/>
            <a:chOff x="1375797" y="902205"/>
            <a:chExt cx="9647982" cy="4782170"/>
          </a:xfrm>
        </p:grpSpPr>
        <p:grpSp>
          <p:nvGrpSpPr>
            <p:cNvPr id="7" name="组合 53">
              <a:extLst>
                <a:ext uri="{FF2B5EF4-FFF2-40B4-BE49-F238E27FC236}">
                  <a16:creationId xmlns:a16="http://schemas.microsoft.com/office/drawing/2014/main" id="{15CA6239-67DA-468D-B81A-3D2A8BCF46A8}"/>
                </a:ext>
              </a:extLst>
            </p:cNvPr>
            <p:cNvGrpSpPr>
              <a:grpSpLocks/>
            </p:cNvGrpSpPr>
            <p:nvPr/>
          </p:nvGrpSpPr>
          <p:grpSpPr bwMode="auto">
            <a:xfrm>
              <a:off x="1375797" y="904240"/>
              <a:ext cx="9647982" cy="4780135"/>
              <a:chOff x="1375797" y="1261127"/>
              <a:chExt cx="9647982" cy="4423248"/>
            </a:xfrm>
          </p:grpSpPr>
          <p:sp>
            <p:nvSpPr>
              <p:cNvPr id="10" name="矩形 40">
                <a:extLst>
                  <a:ext uri="{FF2B5EF4-FFF2-40B4-BE49-F238E27FC236}">
                    <a16:creationId xmlns:a16="http://schemas.microsoft.com/office/drawing/2014/main" id="{75D9642E-C7EF-43A8-8B93-BB2A1EAF89BF}"/>
                  </a:ext>
                </a:extLst>
              </p:cNvPr>
              <p:cNvSpPr/>
              <p:nvPr/>
            </p:nvSpPr>
            <p:spPr>
              <a:xfrm>
                <a:off x="1375797" y="1260503"/>
                <a:ext cx="9647982" cy="4423872"/>
              </a:xfrm>
              <a:custGeom>
                <a:avLst/>
                <a:gdLst>
                  <a:gd name="connsiteX0" fmla="*/ 0 w 9647982"/>
                  <a:gd name="connsiteY0" fmla="*/ 0 h 4423248"/>
                  <a:gd name="connsiteX1" fmla="*/ 9647982 w 9647982"/>
                  <a:gd name="connsiteY1" fmla="*/ 0 h 4423248"/>
                  <a:gd name="connsiteX2" fmla="*/ 9647982 w 9647982"/>
                  <a:gd name="connsiteY2" fmla="*/ 4423248 h 4423248"/>
                  <a:gd name="connsiteX3" fmla="*/ 0 w 9647982"/>
                  <a:gd name="connsiteY3" fmla="*/ 4423248 h 4423248"/>
                  <a:gd name="connsiteX4" fmla="*/ 0 w 9647982"/>
                  <a:gd name="connsiteY4" fmla="*/ 0 h 4423248"/>
                  <a:gd name="connsiteX0-1" fmla="*/ 1375797 w 11023779"/>
                  <a:gd name="connsiteY0-2" fmla="*/ 1261127 h 5684375"/>
                  <a:gd name="connsiteX1-3" fmla="*/ 0 w 11023779"/>
                  <a:gd name="connsiteY1-4" fmla="*/ 0 h 5684375"/>
                  <a:gd name="connsiteX2-5" fmla="*/ 11023779 w 11023779"/>
                  <a:gd name="connsiteY2-6" fmla="*/ 1261127 h 5684375"/>
                  <a:gd name="connsiteX3-7" fmla="*/ 11023779 w 11023779"/>
                  <a:gd name="connsiteY3-8" fmla="*/ 5684375 h 5684375"/>
                  <a:gd name="connsiteX4-9" fmla="*/ 1375797 w 11023779"/>
                  <a:gd name="connsiteY4-10" fmla="*/ 5684375 h 5684375"/>
                  <a:gd name="connsiteX5" fmla="*/ 1375797 w 11023779"/>
                  <a:gd name="connsiteY5" fmla="*/ 1261127 h 5684375"/>
                  <a:gd name="connsiteX0-11" fmla="*/ 0 w 9647982"/>
                  <a:gd name="connsiteY0-12" fmla="*/ 0 h 4423248"/>
                  <a:gd name="connsiteX1-13" fmla="*/ 9647982 w 9647982"/>
                  <a:gd name="connsiteY1-14" fmla="*/ 0 h 4423248"/>
                  <a:gd name="connsiteX2-15" fmla="*/ 9647982 w 9647982"/>
                  <a:gd name="connsiteY2-16" fmla="*/ 4423248 h 4423248"/>
                  <a:gd name="connsiteX3-17" fmla="*/ 0 w 9647982"/>
                  <a:gd name="connsiteY3-18" fmla="*/ 4423248 h 4423248"/>
                  <a:gd name="connsiteX4-19" fmla="*/ 0 w 9647982"/>
                  <a:gd name="connsiteY4-20" fmla="*/ 0 h 442324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647982" h="4423248">
                    <a:moveTo>
                      <a:pt x="0" y="0"/>
                    </a:moveTo>
                    <a:lnTo>
                      <a:pt x="9647982" y="0"/>
                    </a:lnTo>
                    <a:lnTo>
                      <a:pt x="9647982" y="4423248"/>
                    </a:lnTo>
                    <a:lnTo>
                      <a:pt x="0" y="4423248"/>
                    </a:lnTo>
                    <a:lnTo>
                      <a:pt x="0" y="0"/>
                    </a:lnTo>
                    <a:close/>
                  </a:path>
                </a:pathLst>
              </a:custGeom>
              <a:noFill/>
              <a:ln w="28575" cap="flat" cmpd="sng" algn="ctr">
                <a:solidFill>
                  <a:schemeClr val="accent1">
                    <a:lumMod val="60000"/>
                    <a:lumOff val="40000"/>
                  </a:schemeClr>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1" name="任意多边形: 形状 57">
                <a:extLst>
                  <a:ext uri="{FF2B5EF4-FFF2-40B4-BE49-F238E27FC236}">
                    <a16:creationId xmlns:a16="http://schemas.microsoft.com/office/drawing/2014/main" id="{38DA9CD3-8264-451F-874C-09F11D403C3A}"/>
                  </a:ext>
                </a:extLst>
              </p:cNvPr>
              <p:cNvSpPr/>
              <p:nvPr/>
            </p:nvSpPr>
            <p:spPr>
              <a:xfrm>
                <a:off x="1451473" y="1334779"/>
                <a:ext cx="9496630" cy="4324417"/>
              </a:xfrm>
              <a:custGeom>
                <a:avLst/>
                <a:gdLst/>
                <a:ahLst/>
                <a:cxnLst/>
                <a:rect l="0" t="0" r="0" b="0"/>
                <a:pathLst>
                  <a:path w="9496454" h="4323881">
                    <a:moveTo>
                      <a:pt x="0" y="0"/>
                    </a:moveTo>
                    <a:lnTo>
                      <a:pt x="9496453" y="0"/>
                    </a:lnTo>
                    <a:lnTo>
                      <a:pt x="9496453" y="4323880"/>
                    </a:lnTo>
                    <a:lnTo>
                      <a:pt x="0" y="4323880"/>
                    </a:lnTo>
                    <a:close/>
                  </a:path>
                </a:pathLst>
              </a:custGeom>
              <a:noFill/>
              <a:ln w="28575" cap="flat" cmpd="sng" algn="ctr">
                <a:solidFill>
                  <a:schemeClr val="accent1">
                    <a:lumMod val="60000"/>
                    <a:lumOff val="40000"/>
                  </a:scheme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rgbClr val="FFFFFF"/>
                  </a:solidFill>
                </a:endParaRPr>
              </a:p>
            </p:txBody>
          </p:sp>
        </p:grpSp>
        <p:sp>
          <p:nvSpPr>
            <p:cNvPr id="8" name="任意多边形: 形状 54">
              <a:extLst>
                <a:ext uri="{FF2B5EF4-FFF2-40B4-BE49-F238E27FC236}">
                  <a16:creationId xmlns:a16="http://schemas.microsoft.com/office/drawing/2014/main" id="{D10EA3A7-62C5-4E9F-806B-CFC69832D5AA}"/>
                </a:ext>
              </a:extLst>
            </p:cNvPr>
            <p:cNvSpPr/>
            <p:nvPr/>
          </p:nvSpPr>
          <p:spPr>
            <a:xfrm>
              <a:off x="1377173" y="902205"/>
              <a:ext cx="452679" cy="453048"/>
            </a:xfrm>
            <a:custGeom>
              <a:avLst/>
              <a:gdLst>
                <a:gd name="connsiteX0" fmla="*/ 0 w 720000"/>
                <a:gd name="connsiteY0" fmla="*/ 1080000 h 1080000"/>
                <a:gd name="connsiteX1" fmla="*/ 0 w 720000"/>
                <a:gd name="connsiteY1" fmla="*/ 0 h 1080000"/>
                <a:gd name="connsiteX2" fmla="*/ 720000 w 720000"/>
                <a:gd name="connsiteY2" fmla="*/ 0 h 1080000"/>
                <a:gd name="connsiteX0-1" fmla="*/ 0 w 720000"/>
                <a:gd name="connsiteY0-2" fmla="*/ 2160000 h 2160000"/>
                <a:gd name="connsiteX1-3" fmla="*/ 0 w 720000"/>
                <a:gd name="connsiteY1-4" fmla="*/ 1080000 h 2160000"/>
                <a:gd name="connsiteX2-5" fmla="*/ 720000 w 720000"/>
                <a:gd name="connsiteY2-6" fmla="*/ 1080000 h 2160000"/>
                <a:gd name="connsiteX3" fmla="*/ 720000 w 720000"/>
                <a:gd name="connsiteY3" fmla="*/ 0 h 2160000"/>
                <a:gd name="connsiteX0-7" fmla="*/ 0 w 720000"/>
                <a:gd name="connsiteY0-8" fmla="*/ 2160000 h 2160000"/>
                <a:gd name="connsiteX1-9" fmla="*/ 0 w 720000"/>
                <a:gd name="connsiteY1-10" fmla="*/ 1080000 h 2160000"/>
                <a:gd name="connsiteX2-11" fmla="*/ 720000 w 720000"/>
                <a:gd name="connsiteY2-12" fmla="*/ 1080000 h 2160000"/>
                <a:gd name="connsiteX3-13" fmla="*/ 720000 w 720000"/>
                <a:gd name="connsiteY3-14" fmla="*/ 0 h 2160000"/>
                <a:gd name="connsiteX4" fmla="*/ 0 w 720000"/>
                <a:gd name="connsiteY4" fmla="*/ 0 h 2160000"/>
                <a:gd name="connsiteX0-15" fmla="*/ 0 w 720000"/>
                <a:gd name="connsiteY0-16" fmla="*/ 2160000 h 2160000"/>
                <a:gd name="connsiteX1-17" fmla="*/ 0 w 720000"/>
                <a:gd name="connsiteY1-18" fmla="*/ 1080000 h 2160000"/>
                <a:gd name="connsiteX2-19" fmla="*/ 720000 w 720000"/>
                <a:gd name="connsiteY2-20" fmla="*/ 1080000 h 2160000"/>
                <a:gd name="connsiteX3-21" fmla="*/ 720000 w 720000"/>
                <a:gd name="connsiteY3-22" fmla="*/ 0 h 2160000"/>
                <a:gd name="connsiteX4-23" fmla="*/ 0 w 720000"/>
                <a:gd name="connsiteY4-24" fmla="*/ 0 h 2160000"/>
                <a:gd name="connsiteX5" fmla="*/ 0 w 720000"/>
                <a:gd name="connsiteY5" fmla="*/ 720000 h 2160000"/>
                <a:gd name="connsiteX0-25" fmla="*/ 0 w 1080000"/>
                <a:gd name="connsiteY0-26" fmla="*/ 2160000 h 2160000"/>
                <a:gd name="connsiteX1-27" fmla="*/ 0 w 1080000"/>
                <a:gd name="connsiteY1-28" fmla="*/ 1080000 h 2160000"/>
                <a:gd name="connsiteX2-29" fmla="*/ 720000 w 1080000"/>
                <a:gd name="connsiteY2-30" fmla="*/ 1080000 h 2160000"/>
                <a:gd name="connsiteX3-31" fmla="*/ 720000 w 1080000"/>
                <a:gd name="connsiteY3-32" fmla="*/ 0 h 2160000"/>
                <a:gd name="connsiteX4-33" fmla="*/ 0 w 1080000"/>
                <a:gd name="connsiteY4-34" fmla="*/ 0 h 2160000"/>
                <a:gd name="connsiteX5-35" fmla="*/ 0 w 1080000"/>
                <a:gd name="connsiteY5-36" fmla="*/ 720000 h 2160000"/>
                <a:gd name="connsiteX6" fmla="*/ 1080000 w 1080000"/>
                <a:gd name="connsiteY6" fmla="*/ 720000 h 2160000"/>
                <a:gd name="connsiteX0-37" fmla="*/ 0 w 1080000"/>
                <a:gd name="connsiteY0-38" fmla="*/ 2160000 h 2160000"/>
                <a:gd name="connsiteX1-39" fmla="*/ 0 w 1080000"/>
                <a:gd name="connsiteY1-40" fmla="*/ 1080000 h 2160000"/>
                <a:gd name="connsiteX2-41" fmla="*/ 720000 w 1080000"/>
                <a:gd name="connsiteY2-42" fmla="*/ 1080000 h 2160000"/>
                <a:gd name="connsiteX3-43" fmla="*/ 720000 w 1080000"/>
                <a:gd name="connsiteY3-44" fmla="*/ 0 h 2160000"/>
                <a:gd name="connsiteX4-45" fmla="*/ 0 w 1080000"/>
                <a:gd name="connsiteY4-46" fmla="*/ 0 h 2160000"/>
                <a:gd name="connsiteX5-47" fmla="*/ 0 w 1080000"/>
                <a:gd name="connsiteY5-48" fmla="*/ 720000 h 2160000"/>
                <a:gd name="connsiteX6-49" fmla="*/ 1080000 w 1080000"/>
                <a:gd name="connsiteY6-50" fmla="*/ 720000 h 2160000"/>
                <a:gd name="connsiteX7" fmla="*/ 1080000 w 1080000"/>
                <a:gd name="connsiteY7" fmla="*/ 0 h 2160000"/>
                <a:gd name="connsiteX0-51" fmla="*/ 0 w 2160000"/>
                <a:gd name="connsiteY0-52" fmla="*/ 2160000 h 2160000"/>
                <a:gd name="connsiteX1-53" fmla="*/ 0 w 2160000"/>
                <a:gd name="connsiteY1-54" fmla="*/ 1080000 h 2160000"/>
                <a:gd name="connsiteX2-55" fmla="*/ 720000 w 2160000"/>
                <a:gd name="connsiteY2-56" fmla="*/ 1080000 h 2160000"/>
                <a:gd name="connsiteX3-57" fmla="*/ 720000 w 2160000"/>
                <a:gd name="connsiteY3-58" fmla="*/ 0 h 2160000"/>
                <a:gd name="connsiteX4-59" fmla="*/ 0 w 2160000"/>
                <a:gd name="connsiteY4-60" fmla="*/ 0 h 2160000"/>
                <a:gd name="connsiteX5-61" fmla="*/ 0 w 2160000"/>
                <a:gd name="connsiteY5-62" fmla="*/ 720000 h 2160000"/>
                <a:gd name="connsiteX6-63" fmla="*/ 1080000 w 2160000"/>
                <a:gd name="connsiteY6-64" fmla="*/ 720000 h 2160000"/>
                <a:gd name="connsiteX7-65" fmla="*/ 1080000 w 2160000"/>
                <a:gd name="connsiteY7-66" fmla="*/ 0 h 2160000"/>
                <a:gd name="connsiteX8" fmla="*/ 2160000 w 2160000"/>
                <a:gd name="connsiteY8" fmla="*/ 0 h 2160000"/>
              </a:gdLst>
              <a:ahLst/>
              <a:cxnLst>
                <a:cxn ang="0">
                  <a:pos x="connsiteX0-1" y="connsiteY0-2"/>
                </a:cxn>
                <a:cxn ang="0">
                  <a:pos x="connsiteX1-3" y="connsiteY1-4"/>
                </a:cxn>
                <a:cxn ang="0">
                  <a:pos x="connsiteX2-5" y="connsiteY2-6"/>
                </a:cxn>
                <a:cxn ang="0">
                  <a:pos x="connsiteX3-13" y="connsiteY3-14"/>
                </a:cxn>
                <a:cxn ang="0">
                  <a:pos x="connsiteX4-23" y="connsiteY4-24"/>
                </a:cxn>
                <a:cxn ang="0">
                  <a:pos x="connsiteX5-35" y="connsiteY5-36"/>
                </a:cxn>
                <a:cxn ang="0">
                  <a:pos x="connsiteX6-49" y="connsiteY6-50"/>
                </a:cxn>
                <a:cxn ang="0">
                  <a:pos x="connsiteX7-65" y="connsiteY7-66"/>
                </a:cxn>
                <a:cxn ang="0">
                  <a:pos x="connsiteX8" y="connsiteY8"/>
                </a:cxn>
              </a:cxnLst>
              <a:rect l="l" t="t" r="r" b="b"/>
              <a:pathLst>
                <a:path w="2160000" h="2160000">
                  <a:moveTo>
                    <a:pt x="0" y="2160000"/>
                  </a:moveTo>
                  <a:lnTo>
                    <a:pt x="0" y="1080000"/>
                  </a:lnTo>
                  <a:lnTo>
                    <a:pt x="720000" y="1080000"/>
                  </a:lnTo>
                  <a:lnTo>
                    <a:pt x="720000" y="0"/>
                  </a:lnTo>
                  <a:lnTo>
                    <a:pt x="0" y="0"/>
                  </a:lnTo>
                  <a:lnTo>
                    <a:pt x="0" y="720000"/>
                  </a:lnTo>
                  <a:lnTo>
                    <a:pt x="1080000" y="720000"/>
                  </a:lnTo>
                  <a:lnTo>
                    <a:pt x="1080000" y="0"/>
                  </a:lnTo>
                  <a:lnTo>
                    <a:pt x="2160000" y="0"/>
                  </a:lnTo>
                </a:path>
              </a:pathLst>
            </a:custGeom>
            <a:ln w="285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eaLnBrk="1" fontAlgn="auto" hangingPunct="1">
                <a:spcBef>
                  <a:spcPts val="0"/>
                </a:spcBef>
                <a:spcAft>
                  <a:spcPts val="0"/>
                </a:spcAft>
                <a:defRPr/>
              </a:pPr>
              <a:endParaRPr lang="zh-CN" altLang="en-US"/>
            </a:p>
          </p:txBody>
        </p:sp>
        <p:sp>
          <p:nvSpPr>
            <p:cNvPr id="9" name="任意多边形: 形状 55">
              <a:extLst>
                <a:ext uri="{FF2B5EF4-FFF2-40B4-BE49-F238E27FC236}">
                  <a16:creationId xmlns:a16="http://schemas.microsoft.com/office/drawing/2014/main" id="{3D850C82-9EB3-4AEB-8B2A-798E16CD467F}"/>
                </a:ext>
              </a:extLst>
            </p:cNvPr>
            <p:cNvSpPr/>
            <p:nvPr/>
          </p:nvSpPr>
          <p:spPr>
            <a:xfrm flipH="1">
              <a:off x="10571100" y="902205"/>
              <a:ext cx="452679" cy="453048"/>
            </a:xfrm>
            <a:custGeom>
              <a:avLst/>
              <a:gdLst>
                <a:gd name="connsiteX0" fmla="*/ 0 w 720000"/>
                <a:gd name="connsiteY0" fmla="*/ 1080000 h 1080000"/>
                <a:gd name="connsiteX1" fmla="*/ 0 w 720000"/>
                <a:gd name="connsiteY1" fmla="*/ 0 h 1080000"/>
                <a:gd name="connsiteX2" fmla="*/ 720000 w 720000"/>
                <a:gd name="connsiteY2" fmla="*/ 0 h 1080000"/>
                <a:gd name="connsiteX0-1" fmla="*/ 0 w 720000"/>
                <a:gd name="connsiteY0-2" fmla="*/ 2160000 h 2160000"/>
                <a:gd name="connsiteX1-3" fmla="*/ 0 w 720000"/>
                <a:gd name="connsiteY1-4" fmla="*/ 1080000 h 2160000"/>
                <a:gd name="connsiteX2-5" fmla="*/ 720000 w 720000"/>
                <a:gd name="connsiteY2-6" fmla="*/ 1080000 h 2160000"/>
                <a:gd name="connsiteX3" fmla="*/ 720000 w 720000"/>
                <a:gd name="connsiteY3" fmla="*/ 0 h 2160000"/>
                <a:gd name="connsiteX0-7" fmla="*/ 0 w 720000"/>
                <a:gd name="connsiteY0-8" fmla="*/ 2160000 h 2160000"/>
                <a:gd name="connsiteX1-9" fmla="*/ 0 w 720000"/>
                <a:gd name="connsiteY1-10" fmla="*/ 1080000 h 2160000"/>
                <a:gd name="connsiteX2-11" fmla="*/ 720000 w 720000"/>
                <a:gd name="connsiteY2-12" fmla="*/ 1080000 h 2160000"/>
                <a:gd name="connsiteX3-13" fmla="*/ 720000 w 720000"/>
                <a:gd name="connsiteY3-14" fmla="*/ 0 h 2160000"/>
                <a:gd name="connsiteX4" fmla="*/ 0 w 720000"/>
                <a:gd name="connsiteY4" fmla="*/ 0 h 2160000"/>
                <a:gd name="connsiteX0-15" fmla="*/ 0 w 720000"/>
                <a:gd name="connsiteY0-16" fmla="*/ 2160000 h 2160000"/>
                <a:gd name="connsiteX1-17" fmla="*/ 0 w 720000"/>
                <a:gd name="connsiteY1-18" fmla="*/ 1080000 h 2160000"/>
                <a:gd name="connsiteX2-19" fmla="*/ 720000 w 720000"/>
                <a:gd name="connsiteY2-20" fmla="*/ 1080000 h 2160000"/>
                <a:gd name="connsiteX3-21" fmla="*/ 720000 w 720000"/>
                <a:gd name="connsiteY3-22" fmla="*/ 0 h 2160000"/>
                <a:gd name="connsiteX4-23" fmla="*/ 0 w 720000"/>
                <a:gd name="connsiteY4-24" fmla="*/ 0 h 2160000"/>
                <a:gd name="connsiteX5" fmla="*/ 0 w 720000"/>
                <a:gd name="connsiteY5" fmla="*/ 720000 h 2160000"/>
                <a:gd name="connsiteX0-25" fmla="*/ 0 w 1080000"/>
                <a:gd name="connsiteY0-26" fmla="*/ 2160000 h 2160000"/>
                <a:gd name="connsiteX1-27" fmla="*/ 0 w 1080000"/>
                <a:gd name="connsiteY1-28" fmla="*/ 1080000 h 2160000"/>
                <a:gd name="connsiteX2-29" fmla="*/ 720000 w 1080000"/>
                <a:gd name="connsiteY2-30" fmla="*/ 1080000 h 2160000"/>
                <a:gd name="connsiteX3-31" fmla="*/ 720000 w 1080000"/>
                <a:gd name="connsiteY3-32" fmla="*/ 0 h 2160000"/>
                <a:gd name="connsiteX4-33" fmla="*/ 0 w 1080000"/>
                <a:gd name="connsiteY4-34" fmla="*/ 0 h 2160000"/>
                <a:gd name="connsiteX5-35" fmla="*/ 0 w 1080000"/>
                <a:gd name="connsiteY5-36" fmla="*/ 720000 h 2160000"/>
                <a:gd name="connsiteX6" fmla="*/ 1080000 w 1080000"/>
                <a:gd name="connsiteY6" fmla="*/ 720000 h 2160000"/>
                <a:gd name="connsiteX0-37" fmla="*/ 0 w 1080000"/>
                <a:gd name="connsiteY0-38" fmla="*/ 2160000 h 2160000"/>
                <a:gd name="connsiteX1-39" fmla="*/ 0 w 1080000"/>
                <a:gd name="connsiteY1-40" fmla="*/ 1080000 h 2160000"/>
                <a:gd name="connsiteX2-41" fmla="*/ 720000 w 1080000"/>
                <a:gd name="connsiteY2-42" fmla="*/ 1080000 h 2160000"/>
                <a:gd name="connsiteX3-43" fmla="*/ 720000 w 1080000"/>
                <a:gd name="connsiteY3-44" fmla="*/ 0 h 2160000"/>
                <a:gd name="connsiteX4-45" fmla="*/ 0 w 1080000"/>
                <a:gd name="connsiteY4-46" fmla="*/ 0 h 2160000"/>
                <a:gd name="connsiteX5-47" fmla="*/ 0 w 1080000"/>
                <a:gd name="connsiteY5-48" fmla="*/ 720000 h 2160000"/>
                <a:gd name="connsiteX6-49" fmla="*/ 1080000 w 1080000"/>
                <a:gd name="connsiteY6-50" fmla="*/ 720000 h 2160000"/>
                <a:gd name="connsiteX7" fmla="*/ 1080000 w 1080000"/>
                <a:gd name="connsiteY7" fmla="*/ 0 h 2160000"/>
                <a:gd name="connsiteX0-51" fmla="*/ 0 w 2160000"/>
                <a:gd name="connsiteY0-52" fmla="*/ 2160000 h 2160000"/>
                <a:gd name="connsiteX1-53" fmla="*/ 0 w 2160000"/>
                <a:gd name="connsiteY1-54" fmla="*/ 1080000 h 2160000"/>
                <a:gd name="connsiteX2-55" fmla="*/ 720000 w 2160000"/>
                <a:gd name="connsiteY2-56" fmla="*/ 1080000 h 2160000"/>
                <a:gd name="connsiteX3-57" fmla="*/ 720000 w 2160000"/>
                <a:gd name="connsiteY3-58" fmla="*/ 0 h 2160000"/>
                <a:gd name="connsiteX4-59" fmla="*/ 0 w 2160000"/>
                <a:gd name="connsiteY4-60" fmla="*/ 0 h 2160000"/>
                <a:gd name="connsiteX5-61" fmla="*/ 0 w 2160000"/>
                <a:gd name="connsiteY5-62" fmla="*/ 720000 h 2160000"/>
                <a:gd name="connsiteX6-63" fmla="*/ 1080000 w 2160000"/>
                <a:gd name="connsiteY6-64" fmla="*/ 720000 h 2160000"/>
                <a:gd name="connsiteX7-65" fmla="*/ 1080000 w 2160000"/>
                <a:gd name="connsiteY7-66" fmla="*/ 0 h 2160000"/>
                <a:gd name="connsiteX8" fmla="*/ 2160000 w 2160000"/>
                <a:gd name="connsiteY8" fmla="*/ 0 h 2160000"/>
              </a:gdLst>
              <a:ahLst/>
              <a:cxnLst>
                <a:cxn ang="0">
                  <a:pos x="connsiteX0-1" y="connsiteY0-2"/>
                </a:cxn>
                <a:cxn ang="0">
                  <a:pos x="connsiteX1-3" y="connsiteY1-4"/>
                </a:cxn>
                <a:cxn ang="0">
                  <a:pos x="connsiteX2-5" y="connsiteY2-6"/>
                </a:cxn>
                <a:cxn ang="0">
                  <a:pos x="connsiteX3-13" y="connsiteY3-14"/>
                </a:cxn>
                <a:cxn ang="0">
                  <a:pos x="connsiteX4-23" y="connsiteY4-24"/>
                </a:cxn>
                <a:cxn ang="0">
                  <a:pos x="connsiteX5-35" y="connsiteY5-36"/>
                </a:cxn>
                <a:cxn ang="0">
                  <a:pos x="connsiteX6-49" y="connsiteY6-50"/>
                </a:cxn>
                <a:cxn ang="0">
                  <a:pos x="connsiteX7-65" y="connsiteY7-66"/>
                </a:cxn>
                <a:cxn ang="0">
                  <a:pos x="connsiteX8" y="connsiteY8"/>
                </a:cxn>
              </a:cxnLst>
              <a:rect l="l" t="t" r="r" b="b"/>
              <a:pathLst>
                <a:path w="2160000" h="2160000">
                  <a:moveTo>
                    <a:pt x="0" y="2160000"/>
                  </a:moveTo>
                  <a:lnTo>
                    <a:pt x="0" y="1080000"/>
                  </a:lnTo>
                  <a:lnTo>
                    <a:pt x="720000" y="1080000"/>
                  </a:lnTo>
                  <a:lnTo>
                    <a:pt x="720000" y="0"/>
                  </a:lnTo>
                  <a:lnTo>
                    <a:pt x="0" y="0"/>
                  </a:lnTo>
                  <a:lnTo>
                    <a:pt x="0" y="720000"/>
                  </a:lnTo>
                  <a:lnTo>
                    <a:pt x="1080000" y="720000"/>
                  </a:lnTo>
                  <a:lnTo>
                    <a:pt x="1080000" y="0"/>
                  </a:lnTo>
                  <a:lnTo>
                    <a:pt x="2160000" y="0"/>
                  </a:lnTo>
                </a:path>
              </a:pathLst>
            </a:custGeom>
            <a:ln w="285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eaLnBrk="1" fontAlgn="auto" hangingPunct="1">
                <a:spcBef>
                  <a:spcPts val="0"/>
                </a:spcBef>
                <a:spcAft>
                  <a:spcPts val="0"/>
                </a:spcAft>
                <a:defRPr/>
              </a:pPr>
              <a:endParaRPr lang="zh-CN" altLang="en-US"/>
            </a:p>
          </p:txBody>
        </p:sp>
      </p:grpSp>
      <p:sp useBgFill="1">
        <p:nvSpPr>
          <p:cNvPr id="12" name="矩形 11">
            <a:extLst>
              <a:ext uri="{FF2B5EF4-FFF2-40B4-BE49-F238E27FC236}">
                <a16:creationId xmlns:a16="http://schemas.microsoft.com/office/drawing/2014/main" id="{5EEFB0AE-C751-46CB-A19E-8D0BE2A24786}"/>
              </a:ext>
            </a:extLst>
          </p:cNvPr>
          <p:cNvSpPr/>
          <p:nvPr/>
        </p:nvSpPr>
        <p:spPr>
          <a:xfrm>
            <a:off x="4495800" y="361950"/>
            <a:ext cx="3200400" cy="779463"/>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3" name="任意多边形: 形状 41">
            <a:extLst>
              <a:ext uri="{FF2B5EF4-FFF2-40B4-BE49-F238E27FC236}">
                <a16:creationId xmlns:a16="http://schemas.microsoft.com/office/drawing/2014/main" id="{2F9E7DA5-0DC1-432D-B0E4-9F682D3B1930}"/>
              </a:ext>
            </a:extLst>
          </p:cNvPr>
          <p:cNvSpPr>
            <a:spLocks/>
          </p:cNvSpPr>
          <p:nvPr/>
        </p:nvSpPr>
        <p:spPr bwMode="auto">
          <a:xfrm>
            <a:off x="4824413" y="361950"/>
            <a:ext cx="2543175" cy="779463"/>
          </a:xfrm>
          <a:custGeom>
            <a:avLst/>
            <a:gdLst/>
            <a:ahLst/>
            <a:cxnLst/>
            <a:rect l="0" t="0" r="r" b="b"/>
            <a:pathLst>
              <a:path w="2544631" h="779326">
                <a:moveTo>
                  <a:pt x="334899" y="677224"/>
                </a:moveTo>
                <a:cubicBezTo>
                  <a:pt x="362798" y="679150"/>
                  <a:pt x="362798" y="679150"/>
                  <a:pt x="362798" y="679150"/>
                </a:cubicBezTo>
                <a:cubicBezTo>
                  <a:pt x="362798" y="681075"/>
                  <a:pt x="362798" y="681075"/>
                  <a:pt x="362798" y="681075"/>
                </a:cubicBezTo>
                <a:cubicBezTo>
                  <a:pt x="359912" y="681075"/>
                  <a:pt x="357988" y="682038"/>
                  <a:pt x="357026" y="683001"/>
                </a:cubicBezTo>
                <a:cubicBezTo>
                  <a:pt x="356064" y="683963"/>
                  <a:pt x="356064" y="684926"/>
                  <a:pt x="355102" y="687815"/>
                </a:cubicBezTo>
                <a:cubicBezTo>
                  <a:pt x="353178" y="714773"/>
                  <a:pt x="353178" y="714773"/>
                  <a:pt x="353178" y="714773"/>
                </a:cubicBezTo>
                <a:cubicBezTo>
                  <a:pt x="353178" y="718624"/>
                  <a:pt x="353178" y="721512"/>
                  <a:pt x="355102" y="723438"/>
                </a:cubicBezTo>
                <a:cubicBezTo>
                  <a:pt x="356064" y="725363"/>
                  <a:pt x="357988" y="726326"/>
                  <a:pt x="361836" y="726326"/>
                </a:cubicBezTo>
                <a:cubicBezTo>
                  <a:pt x="365684" y="726326"/>
                  <a:pt x="368570" y="725363"/>
                  <a:pt x="370494" y="723438"/>
                </a:cubicBezTo>
                <a:cubicBezTo>
                  <a:pt x="372418" y="720549"/>
                  <a:pt x="374342" y="717661"/>
                  <a:pt x="374342" y="711884"/>
                </a:cubicBezTo>
                <a:cubicBezTo>
                  <a:pt x="376266" y="689740"/>
                  <a:pt x="376266" y="689740"/>
                  <a:pt x="376266" y="689740"/>
                </a:cubicBezTo>
                <a:cubicBezTo>
                  <a:pt x="376266" y="686852"/>
                  <a:pt x="376266" y="684926"/>
                  <a:pt x="375304" y="683963"/>
                </a:cubicBezTo>
                <a:cubicBezTo>
                  <a:pt x="374342" y="683001"/>
                  <a:pt x="373380" y="682038"/>
                  <a:pt x="370494" y="682038"/>
                </a:cubicBezTo>
                <a:cubicBezTo>
                  <a:pt x="371456" y="680112"/>
                  <a:pt x="371456" y="680112"/>
                  <a:pt x="371456" y="680112"/>
                </a:cubicBezTo>
                <a:cubicBezTo>
                  <a:pt x="386848" y="681075"/>
                  <a:pt x="386848" y="681075"/>
                  <a:pt x="386848" y="681075"/>
                </a:cubicBezTo>
                <a:cubicBezTo>
                  <a:pt x="386848" y="683001"/>
                  <a:pt x="386848" y="683001"/>
                  <a:pt x="386848" y="683001"/>
                </a:cubicBezTo>
                <a:cubicBezTo>
                  <a:pt x="384924" y="683001"/>
                  <a:pt x="383000" y="683963"/>
                  <a:pt x="382038" y="684926"/>
                </a:cubicBezTo>
                <a:cubicBezTo>
                  <a:pt x="381076" y="685889"/>
                  <a:pt x="380114" y="687815"/>
                  <a:pt x="380114" y="689740"/>
                </a:cubicBezTo>
                <a:cubicBezTo>
                  <a:pt x="378190" y="711884"/>
                  <a:pt x="378190" y="711884"/>
                  <a:pt x="378190" y="711884"/>
                </a:cubicBezTo>
                <a:cubicBezTo>
                  <a:pt x="377228" y="715735"/>
                  <a:pt x="377228" y="718624"/>
                  <a:pt x="376266" y="720549"/>
                </a:cubicBezTo>
                <a:cubicBezTo>
                  <a:pt x="375304" y="722475"/>
                  <a:pt x="374342" y="723438"/>
                  <a:pt x="373380" y="725363"/>
                </a:cubicBezTo>
                <a:cubicBezTo>
                  <a:pt x="371456" y="727289"/>
                  <a:pt x="368570" y="728252"/>
                  <a:pt x="365684" y="729215"/>
                </a:cubicBezTo>
                <a:cubicBezTo>
                  <a:pt x="362798" y="730177"/>
                  <a:pt x="359912" y="730177"/>
                  <a:pt x="356064" y="730177"/>
                </a:cubicBezTo>
                <a:cubicBezTo>
                  <a:pt x="349330" y="729215"/>
                  <a:pt x="344520" y="727289"/>
                  <a:pt x="341633" y="724401"/>
                </a:cubicBezTo>
                <a:cubicBezTo>
                  <a:pt x="338747" y="720549"/>
                  <a:pt x="337785" y="715735"/>
                  <a:pt x="337785" y="709959"/>
                </a:cubicBezTo>
                <a:cubicBezTo>
                  <a:pt x="339709" y="686852"/>
                  <a:pt x="339709" y="686852"/>
                  <a:pt x="339709" y="686852"/>
                </a:cubicBezTo>
                <a:cubicBezTo>
                  <a:pt x="340671" y="683963"/>
                  <a:pt x="339709" y="682038"/>
                  <a:pt x="338747" y="681075"/>
                </a:cubicBezTo>
                <a:cubicBezTo>
                  <a:pt x="338747" y="680112"/>
                  <a:pt x="336823" y="679150"/>
                  <a:pt x="334899" y="679150"/>
                </a:cubicBezTo>
                <a:cubicBezTo>
                  <a:pt x="334899" y="677224"/>
                  <a:pt x="334899" y="677224"/>
                  <a:pt x="334899" y="677224"/>
                </a:cubicBezTo>
                <a:close/>
                <a:moveTo>
                  <a:pt x="447454" y="674336"/>
                </a:moveTo>
                <a:cubicBezTo>
                  <a:pt x="447454" y="676261"/>
                  <a:pt x="447454" y="676261"/>
                  <a:pt x="447454" y="676261"/>
                </a:cubicBezTo>
                <a:cubicBezTo>
                  <a:pt x="445530" y="677224"/>
                  <a:pt x="443606" y="677224"/>
                  <a:pt x="442644" y="679150"/>
                </a:cubicBezTo>
                <a:cubicBezTo>
                  <a:pt x="441682" y="680112"/>
                  <a:pt x="441682" y="682038"/>
                  <a:pt x="442644" y="683963"/>
                </a:cubicBezTo>
                <a:cubicBezTo>
                  <a:pt x="447454" y="724401"/>
                  <a:pt x="447454" y="724401"/>
                  <a:pt x="447454" y="724401"/>
                </a:cubicBezTo>
                <a:cubicBezTo>
                  <a:pt x="442644" y="725363"/>
                  <a:pt x="442644" y="725363"/>
                  <a:pt x="442644" y="725363"/>
                </a:cubicBezTo>
                <a:cubicBezTo>
                  <a:pt x="405126" y="690703"/>
                  <a:pt x="405126" y="690703"/>
                  <a:pt x="405126" y="690703"/>
                </a:cubicBezTo>
                <a:cubicBezTo>
                  <a:pt x="408974" y="720549"/>
                  <a:pt x="408974" y="720549"/>
                  <a:pt x="408974" y="720549"/>
                </a:cubicBezTo>
                <a:cubicBezTo>
                  <a:pt x="409936" y="723438"/>
                  <a:pt x="409936" y="725363"/>
                  <a:pt x="411860" y="726326"/>
                </a:cubicBezTo>
                <a:cubicBezTo>
                  <a:pt x="412822" y="727289"/>
                  <a:pt x="413784" y="727289"/>
                  <a:pt x="416670" y="727289"/>
                </a:cubicBezTo>
                <a:cubicBezTo>
                  <a:pt x="416670" y="729215"/>
                  <a:pt x="416670" y="729215"/>
                  <a:pt x="416670" y="729215"/>
                </a:cubicBezTo>
                <a:cubicBezTo>
                  <a:pt x="401278" y="731140"/>
                  <a:pt x="401278" y="731140"/>
                  <a:pt x="401278" y="731140"/>
                </a:cubicBezTo>
                <a:cubicBezTo>
                  <a:pt x="400316" y="729215"/>
                  <a:pt x="400316" y="729215"/>
                  <a:pt x="400316" y="729215"/>
                </a:cubicBezTo>
                <a:cubicBezTo>
                  <a:pt x="403202" y="729215"/>
                  <a:pt x="404164" y="728252"/>
                  <a:pt x="405126" y="727289"/>
                </a:cubicBezTo>
                <a:cubicBezTo>
                  <a:pt x="406088" y="725363"/>
                  <a:pt x="406088" y="723438"/>
                  <a:pt x="406088" y="721512"/>
                </a:cubicBezTo>
                <a:cubicBezTo>
                  <a:pt x="401278" y="689740"/>
                  <a:pt x="401278" y="689740"/>
                  <a:pt x="401278" y="689740"/>
                </a:cubicBezTo>
                <a:cubicBezTo>
                  <a:pt x="401278" y="687815"/>
                  <a:pt x="400316" y="685889"/>
                  <a:pt x="399354" y="684926"/>
                </a:cubicBezTo>
                <a:cubicBezTo>
                  <a:pt x="398392" y="683963"/>
                  <a:pt x="396468" y="683963"/>
                  <a:pt x="394544" y="683963"/>
                </a:cubicBezTo>
                <a:cubicBezTo>
                  <a:pt x="393582" y="682038"/>
                  <a:pt x="393582" y="682038"/>
                  <a:pt x="393582" y="682038"/>
                </a:cubicBezTo>
                <a:cubicBezTo>
                  <a:pt x="414746" y="679150"/>
                  <a:pt x="414746" y="679150"/>
                  <a:pt x="414746" y="679150"/>
                </a:cubicBezTo>
                <a:cubicBezTo>
                  <a:pt x="441682" y="704182"/>
                  <a:pt x="441682" y="704182"/>
                  <a:pt x="441682" y="704182"/>
                </a:cubicBezTo>
                <a:cubicBezTo>
                  <a:pt x="438796" y="684926"/>
                  <a:pt x="438796" y="684926"/>
                  <a:pt x="438796" y="684926"/>
                </a:cubicBezTo>
                <a:cubicBezTo>
                  <a:pt x="438796" y="682038"/>
                  <a:pt x="437834" y="681075"/>
                  <a:pt x="436872" y="680112"/>
                </a:cubicBezTo>
                <a:cubicBezTo>
                  <a:pt x="435910" y="679150"/>
                  <a:pt x="433986" y="678187"/>
                  <a:pt x="432062" y="678187"/>
                </a:cubicBezTo>
                <a:cubicBezTo>
                  <a:pt x="431100" y="677224"/>
                  <a:pt x="431100" y="677224"/>
                  <a:pt x="431100" y="677224"/>
                </a:cubicBezTo>
                <a:cubicBezTo>
                  <a:pt x="447454" y="674336"/>
                  <a:pt x="447454" y="674336"/>
                  <a:pt x="447454" y="674336"/>
                </a:cubicBezTo>
                <a:close/>
                <a:moveTo>
                  <a:pt x="485934" y="664708"/>
                </a:moveTo>
                <a:cubicBezTo>
                  <a:pt x="485934" y="666633"/>
                  <a:pt x="485934" y="666633"/>
                  <a:pt x="485934" y="666633"/>
                </a:cubicBezTo>
                <a:cubicBezTo>
                  <a:pt x="484010" y="667596"/>
                  <a:pt x="482086" y="668559"/>
                  <a:pt x="482086" y="669522"/>
                </a:cubicBezTo>
                <a:cubicBezTo>
                  <a:pt x="481124" y="670484"/>
                  <a:pt x="481124" y="672410"/>
                  <a:pt x="482086" y="675298"/>
                </a:cubicBezTo>
                <a:cubicBezTo>
                  <a:pt x="490744" y="705145"/>
                  <a:pt x="490744" y="705145"/>
                  <a:pt x="490744" y="705145"/>
                </a:cubicBezTo>
                <a:cubicBezTo>
                  <a:pt x="491706" y="708033"/>
                  <a:pt x="492668" y="708996"/>
                  <a:pt x="493630" y="709959"/>
                </a:cubicBezTo>
                <a:cubicBezTo>
                  <a:pt x="494592" y="710922"/>
                  <a:pt x="496516" y="710922"/>
                  <a:pt x="498440" y="710922"/>
                </a:cubicBezTo>
                <a:cubicBezTo>
                  <a:pt x="499402" y="711884"/>
                  <a:pt x="499402" y="711884"/>
                  <a:pt x="499402" y="711884"/>
                </a:cubicBezTo>
                <a:cubicBezTo>
                  <a:pt x="472466" y="719587"/>
                  <a:pt x="472466" y="719587"/>
                  <a:pt x="472466" y="719587"/>
                </a:cubicBezTo>
                <a:cubicBezTo>
                  <a:pt x="471504" y="718624"/>
                  <a:pt x="471504" y="718624"/>
                  <a:pt x="471504" y="718624"/>
                </a:cubicBezTo>
                <a:cubicBezTo>
                  <a:pt x="474390" y="717661"/>
                  <a:pt x="475352" y="716698"/>
                  <a:pt x="476314" y="714773"/>
                </a:cubicBezTo>
                <a:cubicBezTo>
                  <a:pt x="476314" y="713810"/>
                  <a:pt x="476314" y="711884"/>
                  <a:pt x="476314" y="709959"/>
                </a:cubicBezTo>
                <a:cubicBezTo>
                  <a:pt x="466694" y="679150"/>
                  <a:pt x="466694" y="679150"/>
                  <a:pt x="466694" y="679150"/>
                </a:cubicBezTo>
                <a:cubicBezTo>
                  <a:pt x="466694" y="677224"/>
                  <a:pt x="465732" y="675298"/>
                  <a:pt x="463808" y="674336"/>
                </a:cubicBezTo>
                <a:cubicBezTo>
                  <a:pt x="462846" y="673373"/>
                  <a:pt x="460922" y="673373"/>
                  <a:pt x="458998" y="674336"/>
                </a:cubicBezTo>
                <a:cubicBezTo>
                  <a:pt x="458998" y="672410"/>
                  <a:pt x="458998" y="672410"/>
                  <a:pt x="458998" y="672410"/>
                </a:cubicBezTo>
                <a:cubicBezTo>
                  <a:pt x="485934" y="664708"/>
                  <a:pt x="485934" y="664708"/>
                  <a:pt x="485934" y="664708"/>
                </a:cubicBezTo>
                <a:close/>
                <a:moveTo>
                  <a:pt x="250243" y="645452"/>
                </a:moveTo>
                <a:cubicBezTo>
                  <a:pt x="268521" y="654117"/>
                  <a:pt x="268521" y="654117"/>
                  <a:pt x="268521" y="654117"/>
                </a:cubicBezTo>
                <a:cubicBezTo>
                  <a:pt x="277179" y="689740"/>
                  <a:pt x="277179" y="689740"/>
                  <a:pt x="277179" y="689740"/>
                </a:cubicBezTo>
                <a:cubicBezTo>
                  <a:pt x="285837" y="672410"/>
                  <a:pt x="285837" y="672410"/>
                  <a:pt x="285837" y="672410"/>
                </a:cubicBezTo>
                <a:cubicBezTo>
                  <a:pt x="286799" y="669522"/>
                  <a:pt x="287761" y="667596"/>
                  <a:pt x="286799" y="666633"/>
                </a:cubicBezTo>
                <a:cubicBezTo>
                  <a:pt x="286799" y="665670"/>
                  <a:pt x="285837" y="663745"/>
                  <a:pt x="282951" y="662782"/>
                </a:cubicBezTo>
                <a:cubicBezTo>
                  <a:pt x="283913" y="660857"/>
                  <a:pt x="283913" y="660857"/>
                  <a:pt x="283913" y="660857"/>
                </a:cubicBezTo>
                <a:cubicBezTo>
                  <a:pt x="298343" y="667596"/>
                  <a:pt x="298343" y="667596"/>
                  <a:pt x="298343" y="667596"/>
                </a:cubicBezTo>
                <a:cubicBezTo>
                  <a:pt x="297381" y="669522"/>
                  <a:pt x="297381" y="669522"/>
                  <a:pt x="297381" y="669522"/>
                </a:cubicBezTo>
                <a:cubicBezTo>
                  <a:pt x="295457" y="668559"/>
                  <a:pt x="293533" y="668559"/>
                  <a:pt x="292571" y="669522"/>
                </a:cubicBezTo>
                <a:cubicBezTo>
                  <a:pt x="291609" y="669522"/>
                  <a:pt x="289685" y="671447"/>
                  <a:pt x="288723" y="673373"/>
                </a:cubicBezTo>
                <a:cubicBezTo>
                  <a:pt x="272369" y="709959"/>
                  <a:pt x="272369" y="709959"/>
                  <a:pt x="272369" y="709959"/>
                </a:cubicBezTo>
                <a:cubicBezTo>
                  <a:pt x="266597" y="708033"/>
                  <a:pt x="266597" y="708033"/>
                  <a:pt x="266597" y="708033"/>
                </a:cubicBezTo>
                <a:cubicBezTo>
                  <a:pt x="254091" y="658931"/>
                  <a:pt x="254091" y="658931"/>
                  <a:pt x="254091" y="658931"/>
                </a:cubicBezTo>
                <a:cubicBezTo>
                  <a:pt x="241585" y="685889"/>
                  <a:pt x="241585" y="685889"/>
                  <a:pt x="241585" y="685889"/>
                </a:cubicBezTo>
                <a:cubicBezTo>
                  <a:pt x="240623" y="688777"/>
                  <a:pt x="239661" y="690703"/>
                  <a:pt x="240623" y="691666"/>
                </a:cubicBezTo>
                <a:cubicBezTo>
                  <a:pt x="240623" y="692629"/>
                  <a:pt x="242547" y="694554"/>
                  <a:pt x="244471" y="695517"/>
                </a:cubicBezTo>
                <a:cubicBezTo>
                  <a:pt x="243509" y="697443"/>
                  <a:pt x="243509" y="697443"/>
                  <a:pt x="243509" y="697443"/>
                </a:cubicBezTo>
                <a:cubicBezTo>
                  <a:pt x="229079" y="689740"/>
                  <a:pt x="229079" y="689740"/>
                  <a:pt x="229079" y="689740"/>
                </a:cubicBezTo>
                <a:cubicBezTo>
                  <a:pt x="230041" y="688777"/>
                  <a:pt x="230041" y="688777"/>
                  <a:pt x="230041" y="688777"/>
                </a:cubicBezTo>
                <a:cubicBezTo>
                  <a:pt x="231965" y="689740"/>
                  <a:pt x="233889" y="689740"/>
                  <a:pt x="234851" y="688777"/>
                </a:cubicBezTo>
                <a:cubicBezTo>
                  <a:pt x="235813" y="688777"/>
                  <a:pt x="237737" y="686852"/>
                  <a:pt x="238699" y="684926"/>
                </a:cubicBezTo>
                <a:cubicBezTo>
                  <a:pt x="252167" y="656043"/>
                  <a:pt x="252167" y="656043"/>
                  <a:pt x="252167" y="656043"/>
                </a:cubicBezTo>
                <a:cubicBezTo>
                  <a:pt x="253129" y="654117"/>
                  <a:pt x="253129" y="652191"/>
                  <a:pt x="253129" y="650266"/>
                </a:cubicBezTo>
                <a:cubicBezTo>
                  <a:pt x="252167" y="649303"/>
                  <a:pt x="251205" y="648340"/>
                  <a:pt x="249281" y="647378"/>
                </a:cubicBezTo>
                <a:cubicBezTo>
                  <a:pt x="250243" y="645452"/>
                  <a:pt x="250243" y="645452"/>
                  <a:pt x="250243" y="645452"/>
                </a:cubicBezTo>
                <a:close/>
                <a:moveTo>
                  <a:pt x="536921" y="639675"/>
                </a:moveTo>
                <a:cubicBezTo>
                  <a:pt x="536921" y="639675"/>
                  <a:pt x="536921" y="639675"/>
                  <a:pt x="537883" y="641601"/>
                </a:cubicBezTo>
                <a:cubicBezTo>
                  <a:pt x="536921" y="642564"/>
                  <a:pt x="535959" y="643526"/>
                  <a:pt x="534997" y="644489"/>
                </a:cubicBezTo>
                <a:cubicBezTo>
                  <a:pt x="534997" y="646415"/>
                  <a:pt x="534997" y="647378"/>
                  <a:pt x="534997" y="649303"/>
                </a:cubicBezTo>
                <a:cubicBezTo>
                  <a:pt x="534997" y="649303"/>
                  <a:pt x="534997" y="649303"/>
                  <a:pt x="538845" y="696480"/>
                </a:cubicBezTo>
                <a:cubicBezTo>
                  <a:pt x="538845" y="696480"/>
                  <a:pt x="538845" y="696480"/>
                  <a:pt x="535959" y="697443"/>
                </a:cubicBezTo>
                <a:cubicBezTo>
                  <a:pt x="535959" y="697443"/>
                  <a:pt x="535959" y="697443"/>
                  <a:pt x="500364" y="667596"/>
                </a:cubicBezTo>
                <a:cubicBezTo>
                  <a:pt x="498440" y="666633"/>
                  <a:pt x="497478" y="665670"/>
                  <a:pt x="496516" y="664708"/>
                </a:cubicBezTo>
                <a:cubicBezTo>
                  <a:pt x="494592" y="664708"/>
                  <a:pt x="493630" y="664708"/>
                  <a:pt x="492668" y="665670"/>
                </a:cubicBezTo>
                <a:cubicBezTo>
                  <a:pt x="492668" y="665670"/>
                  <a:pt x="492668" y="665670"/>
                  <a:pt x="491706" y="663745"/>
                </a:cubicBezTo>
                <a:cubicBezTo>
                  <a:pt x="491706" y="663745"/>
                  <a:pt x="491706" y="663745"/>
                  <a:pt x="514795" y="652191"/>
                </a:cubicBezTo>
                <a:cubicBezTo>
                  <a:pt x="514795" y="652191"/>
                  <a:pt x="514795" y="652191"/>
                  <a:pt x="514795" y="653154"/>
                </a:cubicBezTo>
                <a:cubicBezTo>
                  <a:pt x="514795" y="653154"/>
                  <a:pt x="514795" y="653154"/>
                  <a:pt x="514795" y="654117"/>
                </a:cubicBezTo>
                <a:cubicBezTo>
                  <a:pt x="513833" y="654117"/>
                  <a:pt x="512871" y="655080"/>
                  <a:pt x="511908" y="656043"/>
                </a:cubicBezTo>
                <a:cubicBezTo>
                  <a:pt x="511908" y="657005"/>
                  <a:pt x="511908" y="657005"/>
                  <a:pt x="511908" y="657968"/>
                </a:cubicBezTo>
                <a:cubicBezTo>
                  <a:pt x="512871" y="657968"/>
                  <a:pt x="512871" y="658931"/>
                  <a:pt x="512871" y="658931"/>
                </a:cubicBezTo>
                <a:cubicBezTo>
                  <a:pt x="512871" y="658931"/>
                  <a:pt x="512871" y="658931"/>
                  <a:pt x="513833" y="659894"/>
                </a:cubicBezTo>
                <a:cubicBezTo>
                  <a:pt x="513833" y="659894"/>
                  <a:pt x="513833" y="659894"/>
                  <a:pt x="534035" y="677224"/>
                </a:cubicBezTo>
                <a:cubicBezTo>
                  <a:pt x="534035" y="677224"/>
                  <a:pt x="534035" y="677224"/>
                  <a:pt x="531149" y="652191"/>
                </a:cubicBezTo>
                <a:cubicBezTo>
                  <a:pt x="531149" y="651229"/>
                  <a:pt x="531149" y="650266"/>
                  <a:pt x="531149" y="650266"/>
                </a:cubicBezTo>
                <a:cubicBezTo>
                  <a:pt x="531149" y="649303"/>
                  <a:pt x="531149" y="649303"/>
                  <a:pt x="531149" y="649303"/>
                </a:cubicBezTo>
                <a:cubicBezTo>
                  <a:pt x="530187" y="648340"/>
                  <a:pt x="529225" y="647378"/>
                  <a:pt x="528263" y="647378"/>
                </a:cubicBezTo>
                <a:cubicBezTo>
                  <a:pt x="527301" y="647378"/>
                  <a:pt x="526339" y="648340"/>
                  <a:pt x="524415" y="648340"/>
                </a:cubicBezTo>
                <a:cubicBezTo>
                  <a:pt x="524415" y="648340"/>
                  <a:pt x="524415" y="648340"/>
                  <a:pt x="523453" y="647378"/>
                </a:cubicBezTo>
                <a:cubicBezTo>
                  <a:pt x="523453" y="647378"/>
                  <a:pt x="523453" y="647378"/>
                  <a:pt x="536921" y="639675"/>
                </a:cubicBezTo>
                <a:close/>
                <a:moveTo>
                  <a:pt x="209839" y="638712"/>
                </a:moveTo>
                <a:cubicBezTo>
                  <a:pt x="209839" y="638712"/>
                  <a:pt x="209839" y="638712"/>
                  <a:pt x="197333" y="647378"/>
                </a:cubicBezTo>
                <a:cubicBezTo>
                  <a:pt x="197333" y="647378"/>
                  <a:pt x="197333" y="647378"/>
                  <a:pt x="205029" y="653154"/>
                </a:cubicBezTo>
                <a:cubicBezTo>
                  <a:pt x="205029" y="653154"/>
                  <a:pt x="205029" y="653154"/>
                  <a:pt x="209839" y="638712"/>
                </a:cubicBezTo>
                <a:close/>
                <a:moveTo>
                  <a:pt x="221383" y="627159"/>
                </a:moveTo>
                <a:cubicBezTo>
                  <a:pt x="221383" y="627159"/>
                  <a:pt x="221383" y="627159"/>
                  <a:pt x="226193" y="631010"/>
                </a:cubicBezTo>
                <a:cubicBezTo>
                  <a:pt x="226193" y="631010"/>
                  <a:pt x="226193" y="631010"/>
                  <a:pt x="214649" y="676261"/>
                </a:cubicBezTo>
                <a:cubicBezTo>
                  <a:pt x="213687" y="677224"/>
                  <a:pt x="213687" y="679150"/>
                  <a:pt x="213687" y="680112"/>
                </a:cubicBezTo>
                <a:cubicBezTo>
                  <a:pt x="214649" y="681075"/>
                  <a:pt x="214649" y="681075"/>
                  <a:pt x="215611" y="682038"/>
                </a:cubicBezTo>
                <a:cubicBezTo>
                  <a:pt x="215611" y="682038"/>
                  <a:pt x="215611" y="682038"/>
                  <a:pt x="214649" y="683001"/>
                </a:cubicBezTo>
                <a:cubicBezTo>
                  <a:pt x="214649" y="683001"/>
                  <a:pt x="214649" y="683001"/>
                  <a:pt x="193485" y="668559"/>
                </a:cubicBezTo>
                <a:cubicBezTo>
                  <a:pt x="193485" y="668559"/>
                  <a:pt x="193485" y="668559"/>
                  <a:pt x="194447" y="666633"/>
                </a:cubicBezTo>
                <a:cubicBezTo>
                  <a:pt x="196371" y="668559"/>
                  <a:pt x="198295" y="668559"/>
                  <a:pt x="199257" y="669522"/>
                </a:cubicBezTo>
                <a:cubicBezTo>
                  <a:pt x="199257" y="669522"/>
                  <a:pt x="200219" y="668559"/>
                  <a:pt x="201181" y="667596"/>
                </a:cubicBezTo>
                <a:cubicBezTo>
                  <a:pt x="201181" y="667596"/>
                  <a:pt x="201181" y="667596"/>
                  <a:pt x="201181" y="666633"/>
                </a:cubicBezTo>
                <a:cubicBezTo>
                  <a:pt x="202143" y="666633"/>
                  <a:pt x="202143" y="666633"/>
                  <a:pt x="202143" y="665670"/>
                </a:cubicBezTo>
                <a:cubicBezTo>
                  <a:pt x="202143" y="665670"/>
                  <a:pt x="202143" y="665670"/>
                  <a:pt x="205029" y="657005"/>
                </a:cubicBezTo>
                <a:cubicBezTo>
                  <a:pt x="205029" y="657005"/>
                  <a:pt x="205029" y="657005"/>
                  <a:pt x="194447" y="649303"/>
                </a:cubicBezTo>
                <a:cubicBezTo>
                  <a:pt x="194447" y="649303"/>
                  <a:pt x="194447" y="649303"/>
                  <a:pt x="187713" y="653154"/>
                </a:cubicBezTo>
                <a:cubicBezTo>
                  <a:pt x="186751" y="654117"/>
                  <a:pt x="186751" y="654117"/>
                  <a:pt x="185789" y="654117"/>
                </a:cubicBezTo>
                <a:cubicBezTo>
                  <a:pt x="185789" y="655080"/>
                  <a:pt x="185789" y="655080"/>
                  <a:pt x="184827" y="655080"/>
                </a:cubicBezTo>
                <a:cubicBezTo>
                  <a:pt x="184827" y="656043"/>
                  <a:pt x="183865" y="657005"/>
                  <a:pt x="184827" y="657968"/>
                </a:cubicBezTo>
                <a:cubicBezTo>
                  <a:pt x="184827" y="658931"/>
                  <a:pt x="185789" y="659894"/>
                  <a:pt x="186751" y="660857"/>
                </a:cubicBezTo>
                <a:cubicBezTo>
                  <a:pt x="186751" y="660857"/>
                  <a:pt x="186751" y="660857"/>
                  <a:pt x="187713" y="661819"/>
                </a:cubicBezTo>
                <a:cubicBezTo>
                  <a:pt x="187713" y="661819"/>
                  <a:pt x="187713" y="661819"/>
                  <a:pt x="186751" y="662782"/>
                </a:cubicBezTo>
                <a:cubicBezTo>
                  <a:pt x="186751" y="662782"/>
                  <a:pt x="186751" y="662782"/>
                  <a:pt x="174244" y="654117"/>
                </a:cubicBezTo>
                <a:cubicBezTo>
                  <a:pt x="174244" y="654117"/>
                  <a:pt x="174244" y="654117"/>
                  <a:pt x="175207" y="653154"/>
                </a:cubicBezTo>
                <a:cubicBezTo>
                  <a:pt x="176169" y="653154"/>
                  <a:pt x="177131" y="654117"/>
                  <a:pt x="179055" y="654117"/>
                </a:cubicBezTo>
                <a:cubicBezTo>
                  <a:pt x="180017" y="653154"/>
                  <a:pt x="180979" y="653154"/>
                  <a:pt x="182903" y="652191"/>
                </a:cubicBezTo>
                <a:cubicBezTo>
                  <a:pt x="182903" y="652191"/>
                  <a:pt x="182903" y="652191"/>
                  <a:pt x="221383" y="627159"/>
                </a:cubicBezTo>
                <a:close/>
                <a:moveTo>
                  <a:pt x="576363" y="611754"/>
                </a:moveTo>
                <a:cubicBezTo>
                  <a:pt x="585021" y="621382"/>
                  <a:pt x="585021" y="621382"/>
                  <a:pt x="585021" y="621382"/>
                </a:cubicBezTo>
                <a:cubicBezTo>
                  <a:pt x="584059" y="623308"/>
                  <a:pt x="584059" y="623308"/>
                  <a:pt x="584059" y="623308"/>
                </a:cubicBezTo>
                <a:cubicBezTo>
                  <a:pt x="581173" y="620419"/>
                  <a:pt x="578287" y="619457"/>
                  <a:pt x="575401" y="619457"/>
                </a:cubicBezTo>
                <a:cubicBezTo>
                  <a:pt x="573477" y="618494"/>
                  <a:pt x="570591" y="620419"/>
                  <a:pt x="566743" y="623308"/>
                </a:cubicBezTo>
                <a:cubicBezTo>
                  <a:pt x="561933" y="627159"/>
                  <a:pt x="561933" y="627159"/>
                  <a:pt x="561933" y="627159"/>
                </a:cubicBezTo>
                <a:cubicBezTo>
                  <a:pt x="573477" y="642564"/>
                  <a:pt x="573477" y="642564"/>
                  <a:pt x="573477" y="642564"/>
                </a:cubicBezTo>
                <a:cubicBezTo>
                  <a:pt x="574439" y="641601"/>
                  <a:pt x="574439" y="641601"/>
                  <a:pt x="574439" y="641601"/>
                </a:cubicBezTo>
                <a:cubicBezTo>
                  <a:pt x="576363" y="640638"/>
                  <a:pt x="577325" y="638712"/>
                  <a:pt x="577325" y="636787"/>
                </a:cubicBezTo>
                <a:cubicBezTo>
                  <a:pt x="577325" y="633898"/>
                  <a:pt x="576363" y="631973"/>
                  <a:pt x="574439" y="629085"/>
                </a:cubicBezTo>
                <a:cubicBezTo>
                  <a:pt x="576363" y="627159"/>
                  <a:pt x="576363" y="627159"/>
                  <a:pt x="576363" y="627159"/>
                </a:cubicBezTo>
                <a:cubicBezTo>
                  <a:pt x="590793" y="646415"/>
                  <a:pt x="590793" y="646415"/>
                  <a:pt x="590793" y="646415"/>
                </a:cubicBezTo>
                <a:cubicBezTo>
                  <a:pt x="589831" y="647378"/>
                  <a:pt x="589831" y="647378"/>
                  <a:pt x="589831" y="647378"/>
                </a:cubicBezTo>
                <a:cubicBezTo>
                  <a:pt x="586945" y="644489"/>
                  <a:pt x="585021" y="642564"/>
                  <a:pt x="583097" y="642564"/>
                </a:cubicBezTo>
                <a:cubicBezTo>
                  <a:pt x="580211" y="642564"/>
                  <a:pt x="578287" y="642564"/>
                  <a:pt x="576363" y="644489"/>
                </a:cubicBezTo>
                <a:cubicBezTo>
                  <a:pt x="576363" y="645452"/>
                  <a:pt x="576363" y="645452"/>
                  <a:pt x="576363" y="645452"/>
                </a:cubicBezTo>
                <a:cubicBezTo>
                  <a:pt x="585983" y="657005"/>
                  <a:pt x="585983" y="657005"/>
                  <a:pt x="585983" y="657005"/>
                </a:cubicBezTo>
                <a:cubicBezTo>
                  <a:pt x="586945" y="658931"/>
                  <a:pt x="587907" y="659894"/>
                  <a:pt x="588869" y="659894"/>
                </a:cubicBezTo>
                <a:cubicBezTo>
                  <a:pt x="589831" y="659894"/>
                  <a:pt x="591755" y="658931"/>
                  <a:pt x="593679" y="657005"/>
                </a:cubicBezTo>
                <a:cubicBezTo>
                  <a:pt x="597527" y="654117"/>
                  <a:pt x="599451" y="651229"/>
                  <a:pt x="600413" y="648340"/>
                </a:cubicBezTo>
                <a:cubicBezTo>
                  <a:pt x="601375" y="644489"/>
                  <a:pt x="600413" y="641601"/>
                  <a:pt x="598489" y="636787"/>
                </a:cubicBezTo>
                <a:cubicBezTo>
                  <a:pt x="600413" y="635824"/>
                  <a:pt x="600413" y="635824"/>
                  <a:pt x="600413" y="635824"/>
                </a:cubicBezTo>
                <a:cubicBezTo>
                  <a:pt x="608109" y="649303"/>
                  <a:pt x="608109" y="649303"/>
                  <a:pt x="608109" y="649303"/>
                </a:cubicBezTo>
                <a:cubicBezTo>
                  <a:pt x="573477" y="677224"/>
                  <a:pt x="573477" y="677224"/>
                  <a:pt x="573477" y="677224"/>
                </a:cubicBezTo>
                <a:cubicBezTo>
                  <a:pt x="572515" y="676261"/>
                  <a:pt x="572515" y="676261"/>
                  <a:pt x="572515" y="676261"/>
                </a:cubicBezTo>
                <a:cubicBezTo>
                  <a:pt x="574439" y="674336"/>
                  <a:pt x="575401" y="672410"/>
                  <a:pt x="575401" y="671447"/>
                </a:cubicBezTo>
                <a:cubicBezTo>
                  <a:pt x="575401" y="669522"/>
                  <a:pt x="574439" y="668559"/>
                  <a:pt x="573477" y="666633"/>
                </a:cubicBezTo>
                <a:cubicBezTo>
                  <a:pt x="553275" y="641601"/>
                  <a:pt x="553275" y="641601"/>
                  <a:pt x="553275" y="641601"/>
                </a:cubicBezTo>
                <a:cubicBezTo>
                  <a:pt x="551351" y="639675"/>
                  <a:pt x="550389" y="638712"/>
                  <a:pt x="548465" y="638712"/>
                </a:cubicBezTo>
                <a:cubicBezTo>
                  <a:pt x="547503" y="637750"/>
                  <a:pt x="545579" y="638712"/>
                  <a:pt x="543655" y="639675"/>
                </a:cubicBezTo>
                <a:cubicBezTo>
                  <a:pt x="542693" y="638712"/>
                  <a:pt x="542693" y="638712"/>
                  <a:pt x="542693" y="638712"/>
                </a:cubicBezTo>
                <a:cubicBezTo>
                  <a:pt x="576363" y="611754"/>
                  <a:pt x="576363" y="611754"/>
                  <a:pt x="576363" y="611754"/>
                </a:cubicBezTo>
                <a:close/>
                <a:moveTo>
                  <a:pt x="371473" y="610958"/>
                </a:moveTo>
                <a:cubicBezTo>
                  <a:pt x="369551" y="611921"/>
                  <a:pt x="368591" y="612883"/>
                  <a:pt x="366669" y="613845"/>
                </a:cubicBezTo>
                <a:cubicBezTo>
                  <a:pt x="365709" y="615770"/>
                  <a:pt x="365709" y="616732"/>
                  <a:pt x="365709" y="617695"/>
                </a:cubicBezTo>
                <a:cubicBezTo>
                  <a:pt x="365709" y="620582"/>
                  <a:pt x="366669" y="621544"/>
                  <a:pt x="368591" y="623468"/>
                </a:cubicBezTo>
                <a:cubicBezTo>
                  <a:pt x="370512" y="624431"/>
                  <a:pt x="372433" y="625393"/>
                  <a:pt x="375315" y="625393"/>
                </a:cubicBezTo>
                <a:cubicBezTo>
                  <a:pt x="377237" y="625393"/>
                  <a:pt x="379158" y="625393"/>
                  <a:pt x="381079" y="623468"/>
                </a:cubicBezTo>
                <a:cubicBezTo>
                  <a:pt x="382040" y="622506"/>
                  <a:pt x="383000" y="621544"/>
                  <a:pt x="383000" y="619619"/>
                </a:cubicBezTo>
                <a:cubicBezTo>
                  <a:pt x="383000" y="617695"/>
                  <a:pt x="382040" y="616732"/>
                  <a:pt x="380119" y="614808"/>
                </a:cubicBezTo>
                <a:cubicBezTo>
                  <a:pt x="378197" y="613845"/>
                  <a:pt x="375315" y="612883"/>
                  <a:pt x="371473" y="610958"/>
                </a:cubicBezTo>
                <a:close/>
                <a:moveTo>
                  <a:pt x="450246" y="608072"/>
                </a:moveTo>
                <a:cubicBezTo>
                  <a:pt x="448324" y="608072"/>
                  <a:pt x="447364" y="609034"/>
                  <a:pt x="445443" y="609996"/>
                </a:cubicBezTo>
                <a:cubicBezTo>
                  <a:pt x="444482" y="610958"/>
                  <a:pt x="444482" y="612883"/>
                  <a:pt x="444482" y="614808"/>
                </a:cubicBezTo>
                <a:cubicBezTo>
                  <a:pt x="444482" y="618657"/>
                  <a:pt x="444482" y="620582"/>
                  <a:pt x="446403" y="622506"/>
                </a:cubicBezTo>
                <a:cubicBezTo>
                  <a:pt x="447364" y="624431"/>
                  <a:pt x="449285" y="625393"/>
                  <a:pt x="451206" y="625393"/>
                </a:cubicBezTo>
                <a:cubicBezTo>
                  <a:pt x="453128" y="625393"/>
                  <a:pt x="455049" y="624431"/>
                  <a:pt x="456010" y="623468"/>
                </a:cubicBezTo>
                <a:cubicBezTo>
                  <a:pt x="456970" y="622506"/>
                  <a:pt x="456970" y="620582"/>
                  <a:pt x="456970" y="617695"/>
                </a:cubicBezTo>
                <a:cubicBezTo>
                  <a:pt x="456970" y="614808"/>
                  <a:pt x="456970" y="611921"/>
                  <a:pt x="456010" y="610958"/>
                </a:cubicBezTo>
                <a:cubicBezTo>
                  <a:pt x="454088" y="609034"/>
                  <a:pt x="453128" y="608072"/>
                  <a:pt x="450246" y="608072"/>
                </a:cubicBezTo>
                <a:close/>
                <a:moveTo>
                  <a:pt x="1411006" y="607032"/>
                </a:moveTo>
                <a:cubicBezTo>
                  <a:pt x="1398496" y="638823"/>
                  <a:pt x="1398496" y="638823"/>
                  <a:pt x="1398496" y="638823"/>
                </a:cubicBezTo>
                <a:cubicBezTo>
                  <a:pt x="1422554" y="638823"/>
                  <a:pt x="1422554" y="638823"/>
                  <a:pt x="1422554" y="638823"/>
                </a:cubicBezTo>
                <a:cubicBezTo>
                  <a:pt x="1411006" y="607032"/>
                  <a:pt x="1411006" y="607032"/>
                  <a:pt x="1411006" y="607032"/>
                </a:cubicBezTo>
                <a:close/>
                <a:moveTo>
                  <a:pt x="410859" y="593637"/>
                </a:moveTo>
                <a:cubicBezTo>
                  <a:pt x="408938" y="593637"/>
                  <a:pt x="407017" y="594599"/>
                  <a:pt x="406056" y="596524"/>
                </a:cubicBezTo>
                <a:cubicBezTo>
                  <a:pt x="405095" y="597486"/>
                  <a:pt x="405095" y="599411"/>
                  <a:pt x="405095" y="602298"/>
                </a:cubicBezTo>
                <a:cubicBezTo>
                  <a:pt x="405095" y="605185"/>
                  <a:pt x="406056" y="607109"/>
                  <a:pt x="407017" y="609034"/>
                </a:cubicBezTo>
                <a:cubicBezTo>
                  <a:pt x="407977" y="610958"/>
                  <a:pt x="409899" y="610958"/>
                  <a:pt x="411820" y="610958"/>
                </a:cubicBezTo>
                <a:cubicBezTo>
                  <a:pt x="413741" y="610958"/>
                  <a:pt x="415662" y="610958"/>
                  <a:pt x="416623" y="609034"/>
                </a:cubicBezTo>
                <a:cubicBezTo>
                  <a:pt x="417584" y="608072"/>
                  <a:pt x="418544" y="606147"/>
                  <a:pt x="418544" y="604222"/>
                </a:cubicBezTo>
                <a:cubicBezTo>
                  <a:pt x="418544" y="601335"/>
                  <a:pt x="417584" y="598448"/>
                  <a:pt x="416623" y="596524"/>
                </a:cubicBezTo>
                <a:cubicBezTo>
                  <a:pt x="414702" y="594599"/>
                  <a:pt x="412781" y="593637"/>
                  <a:pt x="410859" y="593637"/>
                </a:cubicBezTo>
                <a:close/>
                <a:moveTo>
                  <a:pt x="373394" y="593637"/>
                </a:moveTo>
                <a:cubicBezTo>
                  <a:pt x="371473" y="593637"/>
                  <a:pt x="370512" y="593637"/>
                  <a:pt x="368591" y="594599"/>
                </a:cubicBezTo>
                <a:cubicBezTo>
                  <a:pt x="367630" y="595562"/>
                  <a:pt x="366669" y="596524"/>
                  <a:pt x="366669" y="597486"/>
                </a:cubicBezTo>
                <a:cubicBezTo>
                  <a:pt x="366669" y="599411"/>
                  <a:pt x="367630" y="600373"/>
                  <a:pt x="369551" y="601335"/>
                </a:cubicBezTo>
                <a:cubicBezTo>
                  <a:pt x="370512" y="603260"/>
                  <a:pt x="373394" y="604222"/>
                  <a:pt x="376276" y="605185"/>
                </a:cubicBezTo>
                <a:cubicBezTo>
                  <a:pt x="378197" y="604222"/>
                  <a:pt x="379158" y="603260"/>
                  <a:pt x="380119" y="602298"/>
                </a:cubicBezTo>
                <a:cubicBezTo>
                  <a:pt x="381079" y="601335"/>
                  <a:pt x="381079" y="600373"/>
                  <a:pt x="381079" y="598448"/>
                </a:cubicBezTo>
                <a:cubicBezTo>
                  <a:pt x="381079" y="597486"/>
                  <a:pt x="380119" y="595562"/>
                  <a:pt x="379158" y="594599"/>
                </a:cubicBezTo>
                <a:cubicBezTo>
                  <a:pt x="377237" y="593637"/>
                  <a:pt x="376276" y="593637"/>
                  <a:pt x="373394" y="593637"/>
                </a:cubicBezTo>
                <a:close/>
                <a:moveTo>
                  <a:pt x="456010" y="590750"/>
                </a:moveTo>
                <a:cubicBezTo>
                  <a:pt x="457931" y="590750"/>
                  <a:pt x="459852" y="591712"/>
                  <a:pt x="461774" y="591712"/>
                </a:cubicBezTo>
                <a:cubicBezTo>
                  <a:pt x="463695" y="592675"/>
                  <a:pt x="464655" y="593637"/>
                  <a:pt x="466577" y="594599"/>
                </a:cubicBezTo>
                <a:cubicBezTo>
                  <a:pt x="462734" y="596524"/>
                  <a:pt x="462734" y="596524"/>
                  <a:pt x="462734" y="596524"/>
                </a:cubicBezTo>
                <a:cubicBezTo>
                  <a:pt x="461774" y="595562"/>
                  <a:pt x="460813" y="595562"/>
                  <a:pt x="459852" y="595562"/>
                </a:cubicBezTo>
                <a:cubicBezTo>
                  <a:pt x="458892" y="594599"/>
                  <a:pt x="457931" y="594599"/>
                  <a:pt x="456010" y="594599"/>
                </a:cubicBezTo>
                <a:cubicBezTo>
                  <a:pt x="452167" y="594599"/>
                  <a:pt x="449285" y="595562"/>
                  <a:pt x="447364" y="598448"/>
                </a:cubicBezTo>
                <a:cubicBezTo>
                  <a:pt x="444482" y="601335"/>
                  <a:pt x="443521" y="605185"/>
                  <a:pt x="443521" y="609034"/>
                </a:cubicBezTo>
                <a:cubicBezTo>
                  <a:pt x="444482" y="607109"/>
                  <a:pt x="446403" y="606147"/>
                  <a:pt x="448324" y="605185"/>
                </a:cubicBezTo>
                <a:cubicBezTo>
                  <a:pt x="450246" y="604222"/>
                  <a:pt x="452167" y="603260"/>
                  <a:pt x="455049" y="603260"/>
                </a:cubicBezTo>
                <a:cubicBezTo>
                  <a:pt x="458892" y="603260"/>
                  <a:pt x="461774" y="604222"/>
                  <a:pt x="463695" y="606147"/>
                </a:cubicBezTo>
                <a:cubicBezTo>
                  <a:pt x="465616" y="608072"/>
                  <a:pt x="466577" y="610958"/>
                  <a:pt x="466577" y="614808"/>
                </a:cubicBezTo>
                <a:cubicBezTo>
                  <a:pt x="466577" y="618657"/>
                  <a:pt x="465616" y="621544"/>
                  <a:pt x="462734" y="624431"/>
                </a:cubicBezTo>
                <a:cubicBezTo>
                  <a:pt x="459852" y="627318"/>
                  <a:pt x="456010" y="628280"/>
                  <a:pt x="451206" y="628280"/>
                </a:cubicBezTo>
                <a:cubicBezTo>
                  <a:pt x="445443" y="628280"/>
                  <a:pt x="441600" y="627318"/>
                  <a:pt x="438718" y="624431"/>
                </a:cubicBezTo>
                <a:cubicBezTo>
                  <a:pt x="435836" y="621544"/>
                  <a:pt x="433915" y="616732"/>
                  <a:pt x="433915" y="611921"/>
                </a:cubicBezTo>
                <a:cubicBezTo>
                  <a:pt x="433915" y="609034"/>
                  <a:pt x="434875" y="606147"/>
                  <a:pt x="435836" y="603260"/>
                </a:cubicBezTo>
                <a:cubicBezTo>
                  <a:pt x="436797" y="601335"/>
                  <a:pt x="438718" y="599411"/>
                  <a:pt x="440639" y="597486"/>
                </a:cubicBezTo>
                <a:cubicBezTo>
                  <a:pt x="442561" y="595562"/>
                  <a:pt x="444482" y="593637"/>
                  <a:pt x="447364" y="592675"/>
                </a:cubicBezTo>
                <a:cubicBezTo>
                  <a:pt x="450246" y="591712"/>
                  <a:pt x="453128" y="590750"/>
                  <a:pt x="456010" y="590750"/>
                </a:cubicBezTo>
                <a:close/>
                <a:moveTo>
                  <a:pt x="411820" y="590750"/>
                </a:moveTo>
                <a:cubicBezTo>
                  <a:pt x="416623" y="590750"/>
                  <a:pt x="420466" y="592675"/>
                  <a:pt x="423348" y="595562"/>
                </a:cubicBezTo>
                <a:cubicBezTo>
                  <a:pt x="426230" y="598448"/>
                  <a:pt x="428151" y="602298"/>
                  <a:pt x="428151" y="607109"/>
                </a:cubicBezTo>
                <a:cubicBezTo>
                  <a:pt x="428151" y="609996"/>
                  <a:pt x="427190" y="612883"/>
                  <a:pt x="426230" y="615770"/>
                </a:cubicBezTo>
                <a:cubicBezTo>
                  <a:pt x="425269" y="618657"/>
                  <a:pt x="424308" y="620582"/>
                  <a:pt x="422387" y="622506"/>
                </a:cubicBezTo>
                <a:cubicBezTo>
                  <a:pt x="419505" y="624431"/>
                  <a:pt x="417584" y="625393"/>
                  <a:pt x="414702" y="627318"/>
                </a:cubicBezTo>
                <a:cubicBezTo>
                  <a:pt x="411820" y="628280"/>
                  <a:pt x="409899" y="628280"/>
                  <a:pt x="406056" y="628280"/>
                </a:cubicBezTo>
                <a:cubicBezTo>
                  <a:pt x="404135" y="628280"/>
                  <a:pt x="402213" y="628280"/>
                  <a:pt x="400292" y="627318"/>
                </a:cubicBezTo>
                <a:cubicBezTo>
                  <a:pt x="399331" y="627318"/>
                  <a:pt x="397410" y="626355"/>
                  <a:pt x="396450" y="625393"/>
                </a:cubicBezTo>
                <a:cubicBezTo>
                  <a:pt x="399331" y="622506"/>
                  <a:pt x="399331" y="622506"/>
                  <a:pt x="399331" y="622506"/>
                </a:cubicBezTo>
                <a:cubicBezTo>
                  <a:pt x="400292" y="623468"/>
                  <a:pt x="401253" y="624431"/>
                  <a:pt x="402213" y="624431"/>
                </a:cubicBezTo>
                <a:cubicBezTo>
                  <a:pt x="404135" y="624431"/>
                  <a:pt x="405095" y="625393"/>
                  <a:pt x="406056" y="625393"/>
                </a:cubicBezTo>
                <a:cubicBezTo>
                  <a:pt x="409899" y="625393"/>
                  <a:pt x="412781" y="623468"/>
                  <a:pt x="415662" y="620582"/>
                </a:cubicBezTo>
                <a:cubicBezTo>
                  <a:pt x="417584" y="617695"/>
                  <a:pt x="418544" y="614808"/>
                  <a:pt x="418544" y="609996"/>
                </a:cubicBezTo>
                <a:cubicBezTo>
                  <a:pt x="417584" y="611921"/>
                  <a:pt x="415662" y="613845"/>
                  <a:pt x="413741" y="614808"/>
                </a:cubicBezTo>
                <a:cubicBezTo>
                  <a:pt x="411820" y="615770"/>
                  <a:pt x="409899" y="615770"/>
                  <a:pt x="407017" y="615770"/>
                </a:cubicBezTo>
                <a:cubicBezTo>
                  <a:pt x="404135" y="615770"/>
                  <a:pt x="401253" y="614808"/>
                  <a:pt x="398371" y="612883"/>
                </a:cubicBezTo>
                <a:cubicBezTo>
                  <a:pt x="396450" y="610958"/>
                  <a:pt x="395489" y="608072"/>
                  <a:pt x="395489" y="605185"/>
                </a:cubicBezTo>
                <a:cubicBezTo>
                  <a:pt x="395489" y="601335"/>
                  <a:pt x="397410" y="597486"/>
                  <a:pt x="400292" y="594599"/>
                </a:cubicBezTo>
                <a:cubicBezTo>
                  <a:pt x="403174" y="592675"/>
                  <a:pt x="407017" y="590750"/>
                  <a:pt x="411820" y="590750"/>
                </a:cubicBezTo>
                <a:close/>
                <a:moveTo>
                  <a:pt x="375315" y="590750"/>
                </a:moveTo>
                <a:cubicBezTo>
                  <a:pt x="379158" y="590750"/>
                  <a:pt x="382040" y="591712"/>
                  <a:pt x="384922" y="593637"/>
                </a:cubicBezTo>
                <a:cubicBezTo>
                  <a:pt x="386843" y="594599"/>
                  <a:pt x="388764" y="596524"/>
                  <a:pt x="388764" y="598448"/>
                </a:cubicBezTo>
                <a:cubicBezTo>
                  <a:pt x="388764" y="600373"/>
                  <a:pt x="387804" y="601335"/>
                  <a:pt x="386843" y="603260"/>
                </a:cubicBezTo>
                <a:cubicBezTo>
                  <a:pt x="384922" y="604222"/>
                  <a:pt x="383000" y="605185"/>
                  <a:pt x="380119" y="607109"/>
                </a:cubicBezTo>
                <a:cubicBezTo>
                  <a:pt x="383961" y="608072"/>
                  <a:pt x="385882" y="609996"/>
                  <a:pt x="387804" y="610958"/>
                </a:cubicBezTo>
                <a:cubicBezTo>
                  <a:pt x="389725" y="612883"/>
                  <a:pt x="390686" y="614808"/>
                  <a:pt x="390686" y="617695"/>
                </a:cubicBezTo>
                <a:cubicBezTo>
                  <a:pt x="390686" y="620582"/>
                  <a:pt x="388764" y="623468"/>
                  <a:pt x="385882" y="625393"/>
                </a:cubicBezTo>
                <a:cubicBezTo>
                  <a:pt x="383000" y="627318"/>
                  <a:pt x="379158" y="628280"/>
                  <a:pt x="374355" y="628280"/>
                </a:cubicBezTo>
                <a:cubicBezTo>
                  <a:pt x="368591" y="628280"/>
                  <a:pt x="364748" y="627318"/>
                  <a:pt x="361866" y="625393"/>
                </a:cubicBezTo>
                <a:cubicBezTo>
                  <a:pt x="358984" y="623468"/>
                  <a:pt x="357063" y="621544"/>
                  <a:pt x="357063" y="618657"/>
                </a:cubicBezTo>
                <a:cubicBezTo>
                  <a:pt x="357063" y="616732"/>
                  <a:pt x="358024" y="614808"/>
                  <a:pt x="359945" y="612883"/>
                </a:cubicBezTo>
                <a:cubicBezTo>
                  <a:pt x="360906" y="611921"/>
                  <a:pt x="363788" y="609996"/>
                  <a:pt x="367630" y="609034"/>
                </a:cubicBezTo>
                <a:cubicBezTo>
                  <a:pt x="364748" y="608072"/>
                  <a:pt x="362827" y="606147"/>
                  <a:pt x="361866" y="605185"/>
                </a:cubicBezTo>
                <a:cubicBezTo>
                  <a:pt x="359945" y="603260"/>
                  <a:pt x="359945" y="602298"/>
                  <a:pt x="359945" y="600373"/>
                </a:cubicBezTo>
                <a:cubicBezTo>
                  <a:pt x="359945" y="597486"/>
                  <a:pt x="360906" y="595562"/>
                  <a:pt x="363788" y="593637"/>
                </a:cubicBezTo>
                <a:cubicBezTo>
                  <a:pt x="366669" y="591712"/>
                  <a:pt x="370512" y="590750"/>
                  <a:pt x="375315" y="590750"/>
                </a:cubicBezTo>
                <a:close/>
                <a:moveTo>
                  <a:pt x="338811" y="590750"/>
                </a:moveTo>
                <a:cubicBezTo>
                  <a:pt x="340732" y="590750"/>
                  <a:pt x="340732" y="590750"/>
                  <a:pt x="340732" y="590750"/>
                </a:cubicBezTo>
                <a:cubicBezTo>
                  <a:pt x="340732" y="622506"/>
                  <a:pt x="340732" y="622506"/>
                  <a:pt x="340732" y="622506"/>
                </a:cubicBezTo>
                <a:cubicBezTo>
                  <a:pt x="340732" y="623468"/>
                  <a:pt x="341693" y="624431"/>
                  <a:pt x="342653" y="624431"/>
                </a:cubicBezTo>
                <a:cubicBezTo>
                  <a:pt x="343614" y="625393"/>
                  <a:pt x="345535" y="625393"/>
                  <a:pt x="349378" y="625393"/>
                </a:cubicBezTo>
                <a:cubicBezTo>
                  <a:pt x="349378" y="627318"/>
                  <a:pt x="349378" y="627318"/>
                  <a:pt x="349378" y="627318"/>
                </a:cubicBezTo>
                <a:cubicBezTo>
                  <a:pt x="347457" y="627318"/>
                  <a:pt x="344575" y="627318"/>
                  <a:pt x="342653" y="627318"/>
                </a:cubicBezTo>
                <a:cubicBezTo>
                  <a:pt x="340732" y="627318"/>
                  <a:pt x="337850" y="627318"/>
                  <a:pt x="335929" y="627318"/>
                </a:cubicBezTo>
                <a:cubicBezTo>
                  <a:pt x="333047" y="627318"/>
                  <a:pt x="330165" y="627318"/>
                  <a:pt x="328244" y="627318"/>
                </a:cubicBezTo>
                <a:cubicBezTo>
                  <a:pt x="326322" y="627318"/>
                  <a:pt x="324401" y="627318"/>
                  <a:pt x="322480" y="627318"/>
                </a:cubicBezTo>
                <a:cubicBezTo>
                  <a:pt x="322480" y="625393"/>
                  <a:pt x="322480" y="625393"/>
                  <a:pt x="322480" y="625393"/>
                </a:cubicBezTo>
                <a:cubicBezTo>
                  <a:pt x="326322" y="625393"/>
                  <a:pt x="328244" y="625393"/>
                  <a:pt x="330165" y="624431"/>
                </a:cubicBezTo>
                <a:cubicBezTo>
                  <a:pt x="331126" y="624431"/>
                  <a:pt x="331126" y="623468"/>
                  <a:pt x="331126" y="622506"/>
                </a:cubicBezTo>
                <a:cubicBezTo>
                  <a:pt x="331126" y="600373"/>
                  <a:pt x="331126" y="600373"/>
                  <a:pt x="331126" y="600373"/>
                </a:cubicBezTo>
                <a:cubicBezTo>
                  <a:pt x="331126" y="599411"/>
                  <a:pt x="331126" y="598448"/>
                  <a:pt x="330165" y="597486"/>
                </a:cubicBezTo>
                <a:cubicBezTo>
                  <a:pt x="330165" y="597486"/>
                  <a:pt x="329204" y="597486"/>
                  <a:pt x="327283" y="597486"/>
                </a:cubicBezTo>
                <a:cubicBezTo>
                  <a:pt x="327283" y="597486"/>
                  <a:pt x="326322" y="597486"/>
                  <a:pt x="325362" y="597486"/>
                </a:cubicBezTo>
                <a:cubicBezTo>
                  <a:pt x="324401" y="597486"/>
                  <a:pt x="324401" y="597486"/>
                  <a:pt x="323440" y="597486"/>
                </a:cubicBezTo>
                <a:cubicBezTo>
                  <a:pt x="323440" y="595562"/>
                  <a:pt x="323440" y="595562"/>
                  <a:pt x="323440" y="595562"/>
                </a:cubicBezTo>
                <a:cubicBezTo>
                  <a:pt x="326322" y="594599"/>
                  <a:pt x="329204" y="594599"/>
                  <a:pt x="331126" y="593637"/>
                </a:cubicBezTo>
                <a:cubicBezTo>
                  <a:pt x="334008" y="593637"/>
                  <a:pt x="335929" y="592675"/>
                  <a:pt x="338811" y="590750"/>
                </a:cubicBezTo>
                <a:close/>
                <a:moveTo>
                  <a:pt x="2152000" y="588728"/>
                </a:moveTo>
                <a:cubicBezTo>
                  <a:pt x="2151038" y="589691"/>
                  <a:pt x="2151038" y="589691"/>
                  <a:pt x="2150076" y="589691"/>
                </a:cubicBezTo>
                <a:cubicBezTo>
                  <a:pt x="2150076" y="627263"/>
                  <a:pt x="2150076" y="627263"/>
                  <a:pt x="2150076" y="627263"/>
                </a:cubicBezTo>
                <a:cubicBezTo>
                  <a:pt x="2155850" y="627263"/>
                  <a:pt x="2155850" y="627263"/>
                  <a:pt x="2155850" y="627263"/>
                </a:cubicBezTo>
                <a:cubicBezTo>
                  <a:pt x="2162586" y="627263"/>
                  <a:pt x="2167398" y="625336"/>
                  <a:pt x="2170285" y="622446"/>
                </a:cubicBezTo>
                <a:cubicBezTo>
                  <a:pt x="2173172" y="619556"/>
                  <a:pt x="2175096" y="614739"/>
                  <a:pt x="2175096" y="607995"/>
                </a:cubicBezTo>
                <a:cubicBezTo>
                  <a:pt x="2175096" y="601252"/>
                  <a:pt x="2173172" y="596435"/>
                  <a:pt x="2170285" y="593545"/>
                </a:cubicBezTo>
                <a:cubicBezTo>
                  <a:pt x="2166435" y="590655"/>
                  <a:pt x="2161624" y="588728"/>
                  <a:pt x="2154887" y="588728"/>
                </a:cubicBezTo>
                <a:cubicBezTo>
                  <a:pt x="2152963" y="588728"/>
                  <a:pt x="2152963" y="588728"/>
                  <a:pt x="2152000" y="588728"/>
                </a:cubicBezTo>
                <a:close/>
                <a:moveTo>
                  <a:pt x="610995" y="584796"/>
                </a:moveTo>
                <a:cubicBezTo>
                  <a:pt x="608109" y="584796"/>
                  <a:pt x="606185" y="586722"/>
                  <a:pt x="604261" y="589610"/>
                </a:cubicBezTo>
                <a:cubicBezTo>
                  <a:pt x="619653" y="603089"/>
                  <a:pt x="619653" y="603089"/>
                  <a:pt x="619653" y="603089"/>
                </a:cubicBezTo>
                <a:cubicBezTo>
                  <a:pt x="620615" y="602126"/>
                  <a:pt x="620615" y="602126"/>
                  <a:pt x="620615" y="602126"/>
                </a:cubicBezTo>
                <a:cubicBezTo>
                  <a:pt x="622539" y="600201"/>
                  <a:pt x="623501" y="597313"/>
                  <a:pt x="623501" y="595387"/>
                </a:cubicBezTo>
                <a:cubicBezTo>
                  <a:pt x="622539" y="593461"/>
                  <a:pt x="621577" y="590573"/>
                  <a:pt x="618691" y="588647"/>
                </a:cubicBezTo>
                <a:cubicBezTo>
                  <a:pt x="615805" y="585759"/>
                  <a:pt x="612919" y="584796"/>
                  <a:pt x="610995" y="584796"/>
                </a:cubicBezTo>
                <a:close/>
                <a:moveTo>
                  <a:pt x="2454172" y="582948"/>
                </a:moveTo>
                <a:cubicBezTo>
                  <a:pt x="2458022" y="582948"/>
                  <a:pt x="2461871" y="582948"/>
                  <a:pt x="2465720" y="582948"/>
                </a:cubicBezTo>
                <a:cubicBezTo>
                  <a:pt x="2468607" y="582948"/>
                  <a:pt x="2472456" y="583911"/>
                  <a:pt x="2476306" y="583911"/>
                </a:cubicBezTo>
                <a:cubicBezTo>
                  <a:pt x="2481117" y="583911"/>
                  <a:pt x="2484967" y="582948"/>
                  <a:pt x="2488816" y="582948"/>
                </a:cubicBezTo>
                <a:cubicBezTo>
                  <a:pt x="2492665" y="582948"/>
                  <a:pt x="2495552" y="582948"/>
                  <a:pt x="2498439" y="582948"/>
                </a:cubicBezTo>
                <a:cubicBezTo>
                  <a:pt x="2498439" y="587765"/>
                  <a:pt x="2498439" y="587765"/>
                  <a:pt x="2498439" y="587765"/>
                </a:cubicBezTo>
                <a:cubicBezTo>
                  <a:pt x="2494590" y="587765"/>
                  <a:pt x="2491703" y="587765"/>
                  <a:pt x="2490741" y="588728"/>
                </a:cubicBezTo>
                <a:cubicBezTo>
                  <a:pt x="2488816" y="589691"/>
                  <a:pt x="2488816" y="589691"/>
                  <a:pt x="2488816" y="591618"/>
                </a:cubicBezTo>
                <a:cubicBezTo>
                  <a:pt x="2488816" y="591618"/>
                  <a:pt x="2488816" y="591618"/>
                  <a:pt x="2488816" y="592581"/>
                </a:cubicBezTo>
                <a:cubicBezTo>
                  <a:pt x="2488816" y="592581"/>
                  <a:pt x="2488816" y="593545"/>
                  <a:pt x="2488816" y="593545"/>
                </a:cubicBezTo>
                <a:cubicBezTo>
                  <a:pt x="2508063" y="627263"/>
                  <a:pt x="2508063" y="627263"/>
                  <a:pt x="2508063" y="627263"/>
                </a:cubicBezTo>
                <a:cubicBezTo>
                  <a:pt x="2526347" y="593545"/>
                  <a:pt x="2526347" y="593545"/>
                  <a:pt x="2526347" y="593545"/>
                </a:cubicBezTo>
                <a:cubicBezTo>
                  <a:pt x="2526347" y="592581"/>
                  <a:pt x="2526347" y="592581"/>
                  <a:pt x="2526347" y="591618"/>
                </a:cubicBezTo>
                <a:cubicBezTo>
                  <a:pt x="2526347" y="591618"/>
                  <a:pt x="2526347" y="591618"/>
                  <a:pt x="2526347" y="590655"/>
                </a:cubicBezTo>
                <a:cubicBezTo>
                  <a:pt x="2526347" y="589691"/>
                  <a:pt x="2526347" y="588728"/>
                  <a:pt x="2524422" y="588728"/>
                </a:cubicBezTo>
                <a:cubicBezTo>
                  <a:pt x="2522498" y="587765"/>
                  <a:pt x="2520573" y="587765"/>
                  <a:pt x="2516724" y="587765"/>
                </a:cubicBezTo>
                <a:cubicBezTo>
                  <a:pt x="2516724" y="582948"/>
                  <a:pt x="2516724" y="582948"/>
                  <a:pt x="2516724" y="582948"/>
                </a:cubicBezTo>
                <a:cubicBezTo>
                  <a:pt x="2519611" y="582948"/>
                  <a:pt x="2522498" y="582948"/>
                  <a:pt x="2525385" y="582948"/>
                </a:cubicBezTo>
                <a:cubicBezTo>
                  <a:pt x="2527309" y="582948"/>
                  <a:pt x="2529234" y="583911"/>
                  <a:pt x="2531159" y="583911"/>
                </a:cubicBezTo>
                <a:cubicBezTo>
                  <a:pt x="2534046" y="583911"/>
                  <a:pt x="2535970" y="582948"/>
                  <a:pt x="2537895" y="582948"/>
                </a:cubicBezTo>
                <a:cubicBezTo>
                  <a:pt x="2540782" y="582948"/>
                  <a:pt x="2542707" y="582948"/>
                  <a:pt x="2544631" y="582948"/>
                </a:cubicBezTo>
                <a:cubicBezTo>
                  <a:pt x="2544631" y="587765"/>
                  <a:pt x="2544631" y="587765"/>
                  <a:pt x="2544631" y="587765"/>
                </a:cubicBezTo>
                <a:cubicBezTo>
                  <a:pt x="2541744" y="587765"/>
                  <a:pt x="2539820" y="588728"/>
                  <a:pt x="2538857" y="588728"/>
                </a:cubicBezTo>
                <a:cubicBezTo>
                  <a:pt x="2537895" y="589691"/>
                  <a:pt x="2536933" y="590655"/>
                  <a:pt x="2535008" y="593545"/>
                </a:cubicBezTo>
                <a:lnTo>
                  <a:pt x="2509987" y="634970"/>
                </a:lnTo>
                <a:cubicBezTo>
                  <a:pt x="2509987" y="659054"/>
                  <a:pt x="2509987" y="659054"/>
                  <a:pt x="2509987" y="659054"/>
                </a:cubicBezTo>
                <a:cubicBezTo>
                  <a:pt x="2509987" y="663871"/>
                  <a:pt x="2510950" y="666761"/>
                  <a:pt x="2512874" y="668687"/>
                </a:cubicBezTo>
                <a:cubicBezTo>
                  <a:pt x="2513837" y="669651"/>
                  <a:pt x="2516724" y="670614"/>
                  <a:pt x="2521535" y="670614"/>
                </a:cubicBezTo>
                <a:cubicBezTo>
                  <a:pt x="2523460" y="670614"/>
                  <a:pt x="2523460" y="670614"/>
                  <a:pt x="2523460" y="670614"/>
                </a:cubicBezTo>
                <a:cubicBezTo>
                  <a:pt x="2523460" y="676394"/>
                  <a:pt x="2523460" y="676394"/>
                  <a:pt x="2523460" y="676394"/>
                </a:cubicBezTo>
                <a:cubicBezTo>
                  <a:pt x="2518648" y="675431"/>
                  <a:pt x="2513837" y="675431"/>
                  <a:pt x="2509987" y="675431"/>
                </a:cubicBezTo>
                <a:cubicBezTo>
                  <a:pt x="2505176" y="675431"/>
                  <a:pt x="2502289" y="675431"/>
                  <a:pt x="2500364" y="675431"/>
                </a:cubicBezTo>
                <a:cubicBezTo>
                  <a:pt x="2497477" y="675431"/>
                  <a:pt x="2493628" y="675431"/>
                  <a:pt x="2489778" y="675431"/>
                </a:cubicBezTo>
                <a:cubicBezTo>
                  <a:pt x="2484967" y="675431"/>
                  <a:pt x="2480155" y="675431"/>
                  <a:pt x="2475343" y="676394"/>
                </a:cubicBezTo>
                <a:cubicBezTo>
                  <a:pt x="2475343" y="670614"/>
                  <a:pt x="2475343" y="670614"/>
                  <a:pt x="2475343" y="670614"/>
                </a:cubicBezTo>
                <a:cubicBezTo>
                  <a:pt x="2478230" y="670614"/>
                  <a:pt x="2478230" y="670614"/>
                  <a:pt x="2478230" y="670614"/>
                </a:cubicBezTo>
                <a:cubicBezTo>
                  <a:pt x="2483042" y="670614"/>
                  <a:pt x="2485929" y="669651"/>
                  <a:pt x="2486891" y="668687"/>
                </a:cubicBezTo>
                <a:cubicBezTo>
                  <a:pt x="2488816" y="666761"/>
                  <a:pt x="2488816" y="663871"/>
                  <a:pt x="2488816" y="659054"/>
                </a:cubicBezTo>
                <a:cubicBezTo>
                  <a:pt x="2488816" y="634970"/>
                  <a:pt x="2488816" y="634970"/>
                  <a:pt x="2488816" y="634970"/>
                </a:cubicBezTo>
                <a:cubicBezTo>
                  <a:pt x="2464758" y="594508"/>
                  <a:pt x="2464758" y="594508"/>
                  <a:pt x="2464758" y="594508"/>
                </a:cubicBezTo>
                <a:cubicBezTo>
                  <a:pt x="2461871" y="590655"/>
                  <a:pt x="2458984" y="587765"/>
                  <a:pt x="2456097" y="587765"/>
                </a:cubicBezTo>
                <a:cubicBezTo>
                  <a:pt x="2454172" y="587765"/>
                  <a:pt x="2454172" y="587765"/>
                  <a:pt x="2454172" y="587765"/>
                </a:cubicBezTo>
                <a:cubicBezTo>
                  <a:pt x="2454172" y="582948"/>
                  <a:pt x="2454172" y="582948"/>
                  <a:pt x="2454172" y="582948"/>
                </a:cubicBezTo>
                <a:close/>
                <a:moveTo>
                  <a:pt x="2367563" y="582948"/>
                </a:moveTo>
                <a:cubicBezTo>
                  <a:pt x="2369487" y="582948"/>
                  <a:pt x="2371412" y="582948"/>
                  <a:pt x="2373337" y="582948"/>
                </a:cubicBezTo>
                <a:cubicBezTo>
                  <a:pt x="2376224" y="582948"/>
                  <a:pt x="2380073" y="582948"/>
                  <a:pt x="2384884" y="582948"/>
                </a:cubicBezTo>
                <a:cubicBezTo>
                  <a:pt x="2405093" y="582948"/>
                  <a:pt x="2405093" y="582948"/>
                  <a:pt x="2405093" y="582948"/>
                </a:cubicBezTo>
                <a:cubicBezTo>
                  <a:pt x="2425302" y="582948"/>
                  <a:pt x="2425302" y="582948"/>
                  <a:pt x="2425302" y="582948"/>
                </a:cubicBezTo>
                <a:cubicBezTo>
                  <a:pt x="2431076" y="582948"/>
                  <a:pt x="2434926" y="582948"/>
                  <a:pt x="2437813" y="582948"/>
                </a:cubicBezTo>
                <a:cubicBezTo>
                  <a:pt x="2439737" y="582948"/>
                  <a:pt x="2441662" y="582948"/>
                  <a:pt x="2443587" y="582948"/>
                </a:cubicBezTo>
                <a:cubicBezTo>
                  <a:pt x="2444549" y="606069"/>
                  <a:pt x="2444549" y="606069"/>
                  <a:pt x="2444549" y="606069"/>
                </a:cubicBezTo>
                <a:cubicBezTo>
                  <a:pt x="2439737" y="606069"/>
                  <a:pt x="2439737" y="606069"/>
                  <a:pt x="2439737" y="606069"/>
                </a:cubicBezTo>
                <a:cubicBezTo>
                  <a:pt x="2438775" y="600288"/>
                  <a:pt x="2436850" y="596435"/>
                  <a:pt x="2433001" y="593545"/>
                </a:cubicBezTo>
                <a:cubicBezTo>
                  <a:pt x="2430114" y="590655"/>
                  <a:pt x="2425302" y="589691"/>
                  <a:pt x="2419528" y="589691"/>
                </a:cubicBezTo>
                <a:cubicBezTo>
                  <a:pt x="2416641" y="589691"/>
                  <a:pt x="2416641" y="589691"/>
                  <a:pt x="2416641" y="589691"/>
                </a:cubicBezTo>
                <a:cubicBezTo>
                  <a:pt x="2416641" y="660980"/>
                  <a:pt x="2416641" y="660980"/>
                  <a:pt x="2416641" y="660980"/>
                </a:cubicBezTo>
                <a:cubicBezTo>
                  <a:pt x="2416641" y="664834"/>
                  <a:pt x="2417604" y="666761"/>
                  <a:pt x="2418566" y="668687"/>
                </a:cubicBezTo>
                <a:cubicBezTo>
                  <a:pt x="2420491" y="669651"/>
                  <a:pt x="2423378" y="670614"/>
                  <a:pt x="2427227" y="670614"/>
                </a:cubicBezTo>
                <a:cubicBezTo>
                  <a:pt x="2428189" y="670614"/>
                  <a:pt x="2428189" y="670614"/>
                  <a:pt x="2428189" y="670614"/>
                </a:cubicBezTo>
                <a:cubicBezTo>
                  <a:pt x="2428189" y="676394"/>
                  <a:pt x="2428189" y="676394"/>
                  <a:pt x="2428189" y="676394"/>
                </a:cubicBezTo>
                <a:cubicBezTo>
                  <a:pt x="2423378" y="675431"/>
                  <a:pt x="2418566" y="675431"/>
                  <a:pt x="2414717" y="675431"/>
                </a:cubicBezTo>
                <a:cubicBezTo>
                  <a:pt x="2410867" y="675431"/>
                  <a:pt x="2407980" y="675431"/>
                  <a:pt x="2405093" y="675431"/>
                </a:cubicBezTo>
                <a:cubicBezTo>
                  <a:pt x="2401244" y="675431"/>
                  <a:pt x="2397395" y="675431"/>
                  <a:pt x="2393545" y="675431"/>
                </a:cubicBezTo>
                <a:cubicBezTo>
                  <a:pt x="2389696" y="675431"/>
                  <a:pt x="2385847" y="675431"/>
                  <a:pt x="2381997" y="676394"/>
                </a:cubicBezTo>
                <a:cubicBezTo>
                  <a:pt x="2381997" y="670614"/>
                  <a:pt x="2381997" y="670614"/>
                  <a:pt x="2381997" y="670614"/>
                </a:cubicBezTo>
                <a:cubicBezTo>
                  <a:pt x="2383922" y="670614"/>
                  <a:pt x="2383922" y="670614"/>
                  <a:pt x="2383922" y="670614"/>
                </a:cubicBezTo>
                <a:cubicBezTo>
                  <a:pt x="2387771" y="670614"/>
                  <a:pt x="2390658" y="669651"/>
                  <a:pt x="2391621" y="668687"/>
                </a:cubicBezTo>
                <a:cubicBezTo>
                  <a:pt x="2393545" y="666761"/>
                  <a:pt x="2394508" y="664834"/>
                  <a:pt x="2394508" y="661944"/>
                </a:cubicBezTo>
                <a:cubicBezTo>
                  <a:pt x="2394508" y="589691"/>
                  <a:pt x="2394508" y="589691"/>
                  <a:pt x="2394508" y="589691"/>
                </a:cubicBezTo>
                <a:cubicBezTo>
                  <a:pt x="2391621" y="589691"/>
                  <a:pt x="2391621" y="589691"/>
                  <a:pt x="2391621" y="589691"/>
                </a:cubicBezTo>
                <a:cubicBezTo>
                  <a:pt x="2385847" y="589691"/>
                  <a:pt x="2381035" y="590655"/>
                  <a:pt x="2377186" y="593545"/>
                </a:cubicBezTo>
                <a:cubicBezTo>
                  <a:pt x="2374299" y="596435"/>
                  <a:pt x="2372374" y="600288"/>
                  <a:pt x="2371412" y="606069"/>
                </a:cubicBezTo>
                <a:cubicBezTo>
                  <a:pt x="2366600" y="606069"/>
                  <a:pt x="2366600" y="606069"/>
                  <a:pt x="2366600" y="606069"/>
                </a:cubicBezTo>
                <a:cubicBezTo>
                  <a:pt x="2367563" y="582948"/>
                  <a:pt x="2367563" y="582948"/>
                  <a:pt x="2367563" y="582948"/>
                </a:cubicBezTo>
                <a:close/>
                <a:moveTo>
                  <a:pt x="2307898" y="582948"/>
                </a:moveTo>
                <a:cubicBezTo>
                  <a:pt x="2311747" y="582948"/>
                  <a:pt x="2315597" y="582948"/>
                  <a:pt x="2319446" y="582948"/>
                </a:cubicBezTo>
                <a:cubicBezTo>
                  <a:pt x="2323295" y="583911"/>
                  <a:pt x="2326182" y="583911"/>
                  <a:pt x="2330032" y="583911"/>
                </a:cubicBezTo>
                <a:cubicBezTo>
                  <a:pt x="2333881" y="583911"/>
                  <a:pt x="2337730" y="583911"/>
                  <a:pt x="2341580" y="582948"/>
                </a:cubicBezTo>
                <a:cubicBezTo>
                  <a:pt x="2344467" y="582948"/>
                  <a:pt x="2348316" y="582948"/>
                  <a:pt x="2352165" y="582948"/>
                </a:cubicBezTo>
                <a:cubicBezTo>
                  <a:pt x="2352165" y="587765"/>
                  <a:pt x="2352165" y="587765"/>
                  <a:pt x="2352165" y="587765"/>
                </a:cubicBezTo>
                <a:cubicBezTo>
                  <a:pt x="2348316" y="587765"/>
                  <a:pt x="2345429" y="588728"/>
                  <a:pt x="2343504" y="589691"/>
                </a:cubicBezTo>
                <a:cubicBezTo>
                  <a:pt x="2342542" y="590655"/>
                  <a:pt x="2341580" y="592581"/>
                  <a:pt x="2341580" y="596435"/>
                </a:cubicBezTo>
                <a:cubicBezTo>
                  <a:pt x="2341580" y="659054"/>
                  <a:pt x="2341580" y="659054"/>
                  <a:pt x="2341580" y="659054"/>
                </a:cubicBezTo>
                <a:cubicBezTo>
                  <a:pt x="2341580" y="663871"/>
                  <a:pt x="2342542" y="666761"/>
                  <a:pt x="2343504" y="668687"/>
                </a:cubicBezTo>
                <a:cubicBezTo>
                  <a:pt x="2344467" y="669651"/>
                  <a:pt x="2347354" y="670614"/>
                  <a:pt x="2351203" y="670614"/>
                </a:cubicBezTo>
                <a:cubicBezTo>
                  <a:pt x="2352165" y="670614"/>
                  <a:pt x="2352165" y="670614"/>
                  <a:pt x="2352165" y="670614"/>
                </a:cubicBezTo>
                <a:cubicBezTo>
                  <a:pt x="2352165" y="676394"/>
                  <a:pt x="2352165" y="676394"/>
                  <a:pt x="2352165" y="676394"/>
                </a:cubicBezTo>
                <a:cubicBezTo>
                  <a:pt x="2348316" y="675431"/>
                  <a:pt x="2345429" y="675431"/>
                  <a:pt x="2341580" y="675431"/>
                </a:cubicBezTo>
                <a:cubicBezTo>
                  <a:pt x="2337730" y="675431"/>
                  <a:pt x="2333881" y="675431"/>
                  <a:pt x="2330032" y="675431"/>
                </a:cubicBezTo>
                <a:cubicBezTo>
                  <a:pt x="2327145" y="675431"/>
                  <a:pt x="2323295" y="675431"/>
                  <a:pt x="2320408" y="675431"/>
                </a:cubicBezTo>
                <a:cubicBezTo>
                  <a:pt x="2316559" y="675431"/>
                  <a:pt x="2312710" y="675431"/>
                  <a:pt x="2307898" y="676394"/>
                </a:cubicBezTo>
                <a:cubicBezTo>
                  <a:pt x="2307898" y="670614"/>
                  <a:pt x="2307898" y="670614"/>
                  <a:pt x="2307898" y="670614"/>
                </a:cubicBezTo>
                <a:cubicBezTo>
                  <a:pt x="2308860" y="670614"/>
                  <a:pt x="2308860" y="670614"/>
                  <a:pt x="2308860" y="670614"/>
                </a:cubicBezTo>
                <a:cubicBezTo>
                  <a:pt x="2312710" y="670614"/>
                  <a:pt x="2315597" y="669651"/>
                  <a:pt x="2317521" y="668687"/>
                </a:cubicBezTo>
                <a:cubicBezTo>
                  <a:pt x="2318484" y="666761"/>
                  <a:pt x="2319446" y="663871"/>
                  <a:pt x="2319446" y="659054"/>
                </a:cubicBezTo>
                <a:cubicBezTo>
                  <a:pt x="2319446" y="596435"/>
                  <a:pt x="2319446" y="596435"/>
                  <a:pt x="2319446" y="596435"/>
                </a:cubicBezTo>
                <a:cubicBezTo>
                  <a:pt x="2319446" y="593545"/>
                  <a:pt x="2318484" y="591618"/>
                  <a:pt x="2316559" y="589691"/>
                </a:cubicBezTo>
                <a:cubicBezTo>
                  <a:pt x="2315597" y="588728"/>
                  <a:pt x="2312710" y="587765"/>
                  <a:pt x="2309823" y="587765"/>
                </a:cubicBezTo>
                <a:cubicBezTo>
                  <a:pt x="2307898" y="587765"/>
                  <a:pt x="2307898" y="587765"/>
                  <a:pt x="2307898" y="587765"/>
                </a:cubicBezTo>
                <a:cubicBezTo>
                  <a:pt x="2307898" y="582948"/>
                  <a:pt x="2307898" y="582948"/>
                  <a:pt x="2307898" y="582948"/>
                </a:cubicBezTo>
                <a:close/>
                <a:moveTo>
                  <a:pt x="2118319" y="582948"/>
                </a:moveTo>
                <a:cubicBezTo>
                  <a:pt x="2121206" y="582948"/>
                  <a:pt x="2124093" y="582948"/>
                  <a:pt x="2126980" y="582948"/>
                </a:cubicBezTo>
                <a:cubicBezTo>
                  <a:pt x="2129867" y="582948"/>
                  <a:pt x="2132754" y="583911"/>
                  <a:pt x="2135641" y="583911"/>
                </a:cubicBezTo>
                <a:cubicBezTo>
                  <a:pt x="2139490" y="583911"/>
                  <a:pt x="2144302" y="582948"/>
                  <a:pt x="2150076" y="582948"/>
                </a:cubicBezTo>
                <a:cubicBezTo>
                  <a:pt x="2155850" y="582948"/>
                  <a:pt x="2159699" y="582948"/>
                  <a:pt x="2162586" y="582948"/>
                </a:cubicBezTo>
                <a:cubicBezTo>
                  <a:pt x="2173172" y="582948"/>
                  <a:pt x="2181833" y="584874"/>
                  <a:pt x="2186644" y="587765"/>
                </a:cubicBezTo>
                <a:cubicBezTo>
                  <a:pt x="2192418" y="591618"/>
                  <a:pt x="2195305" y="597398"/>
                  <a:pt x="2195305" y="604142"/>
                </a:cubicBezTo>
                <a:cubicBezTo>
                  <a:pt x="2195305" y="609922"/>
                  <a:pt x="2193381" y="615702"/>
                  <a:pt x="2189531" y="619556"/>
                </a:cubicBezTo>
                <a:cubicBezTo>
                  <a:pt x="2185682" y="624373"/>
                  <a:pt x="2179908" y="628226"/>
                  <a:pt x="2173172" y="630153"/>
                </a:cubicBezTo>
                <a:cubicBezTo>
                  <a:pt x="2177021" y="632079"/>
                  <a:pt x="2180870" y="634970"/>
                  <a:pt x="2184720" y="639786"/>
                </a:cubicBezTo>
                <a:cubicBezTo>
                  <a:pt x="2188569" y="644603"/>
                  <a:pt x="2192418" y="651347"/>
                  <a:pt x="2197230" y="660017"/>
                </a:cubicBezTo>
                <a:cubicBezTo>
                  <a:pt x="2197230" y="660980"/>
                  <a:pt x="2197230" y="661944"/>
                  <a:pt x="2198192" y="662907"/>
                </a:cubicBezTo>
                <a:cubicBezTo>
                  <a:pt x="2201079" y="669651"/>
                  <a:pt x="2203966" y="672541"/>
                  <a:pt x="2206853" y="672541"/>
                </a:cubicBezTo>
                <a:cubicBezTo>
                  <a:pt x="2207815" y="672541"/>
                  <a:pt x="2207815" y="672541"/>
                  <a:pt x="2207815" y="672541"/>
                </a:cubicBezTo>
                <a:cubicBezTo>
                  <a:pt x="2207815" y="677358"/>
                  <a:pt x="2207815" y="677358"/>
                  <a:pt x="2207815" y="677358"/>
                </a:cubicBezTo>
                <a:cubicBezTo>
                  <a:pt x="2203004" y="676394"/>
                  <a:pt x="2197230" y="676394"/>
                  <a:pt x="2190494" y="675431"/>
                </a:cubicBezTo>
                <a:cubicBezTo>
                  <a:pt x="2189531" y="675431"/>
                  <a:pt x="2189531" y="675431"/>
                  <a:pt x="2188569" y="675431"/>
                </a:cubicBezTo>
                <a:cubicBezTo>
                  <a:pt x="2184720" y="675431"/>
                  <a:pt x="2182795" y="674468"/>
                  <a:pt x="2180870" y="673504"/>
                </a:cubicBezTo>
                <a:cubicBezTo>
                  <a:pt x="2178946" y="671577"/>
                  <a:pt x="2177021" y="668687"/>
                  <a:pt x="2175096" y="663871"/>
                </a:cubicBezTo>
                <a:cubicBezTo>
                  <a:pt x="2174134" y="660980"/>
                  <a:pt x="2173172" y="658090"/>
                  <a:pt x="2171247" y="653274"/>
                </a:cubicBezTo>
                <a:cubicBezTo>
                  <a:pt x="2167398" y="642676"/>
                  <a:pt x="2164511" y="636896"/>
                  <a:pt x="2161624" y="634970"/>
                </a:cubicBezTo>
                <a:cubicBezTo>
                  <a:pt x="2160661" y="634970"/>
                  <a:pt x="2159699" y="634006"/>
                  <a:pt x="2158737" y="634006"/>
                </a:cubicBezTo>
                <a:cubicBezTo>
                  <a:pt x="2157774" y="634006"/>
                  <a:pt x="2155850" y="634006"/>
                  <a:pt x="2153925" y="634006"/>
                </a:cubicBezTo>
                <a:cubicBezTo>
                  <a:pt x="2153925" y="634006"/>
                  <a:pt x="2152963" y="634006"/>
                  <a:pt x="2152963" y="634006"/>
                </a:cubicBezTo>
                <a:cubicBezTo>
                  <a:pt x="2152000" y="634006"/>
                  <a:pt x="2151038" y="634006"/>
                  <a:pt x="2150076" y="634006"/>
                </a:cubicBezTo>
                <a:cubicBezTo>
                  <a:pt x="2150076" y="659054"/>
                  <a:pt x="2150076" y="659054"/>
                  <a:pt x="2150076" y="659054"/>
                </a:cubicBezTo>
                <a:cubicBezTo>
                  <a:pt x="2150076" y="663871"/>
                  <a:pt x="2151038" y="666761"/>
                  <a:pt x="2152000" y="667724"/>
                </a:cubicBezTo>
                <a:cubicBezTo>
                  <a:pt x="2152963" y="669651"/>
                  <a:pt x="2155850" y="670614"/>
                  <a:pt x="2159699" y="670614"/>
                </a:cubicBezTo>
                <a:cubicBezTo>
                  <a:pt x="2159699" y="676394"/>
                  <a:pt x="2159699" y="676394"/>
                  <a:pt x="2159699" y="676394"/>
                </a:cubicBezTo>
                <a:cubicBezTo>
                  <a:pt x="2154887" y="675431"/>
                  <a:pt x="2150076" y="675431"/>
                  <a:pt x="2147189" y="675431"/>
                </a:cubicBezTo>
                <a:cubicBezTo>
                  <a:pt x="2143339" y="675431"/>
                  <a:pt x="2140452" y="675431"/>
                  <a:pt x="2139490" y="675431"/>
                </a:cubicBezTo>
                <a:cubicBezTo>
                  <a:pt x="2135641" y="675431"/>
                  <a:pt x="2132754" y="675431"/>
                  <a:pt x="2128904" y="675431"/>
                </a:cubicBezTo>
                <a:cubicBezTo>
                  <a:pt x="2126017" y="675431"/>
                  <a:pt x="2122168" y="675431"/>
                  <a:pt x="2118319" y="676394"/>
                </a:cubicBezTo>
                <a:cubicBezTo>
                  <a:pt x="2118319" y="670614"/>
                  <a:pt x="2118319" y="670614"/>
                  <a:pt x="2118319" y="670614"/>
                </a:cubicBezTo>
                <a:cubicBezTo>
                  <a:pt x="2122168" y="670614"/>
                  <a:pt x="2125055" y="669651"/>
                  <a:pt x="2126017" y="668687"/>
                </a:cubicBezTo>
                <a:cubicBezTo>
                  <a:pt x="2127942" y="666761"/>
                  <a:pt x="2128904" y="663871"/>
                  <a:pt x="2128904" y="659054"/>
                </a:cubicBezTo>
                <a:cubicBezTo>
                  <a:pt x="2128904" y="596435"/>
                  <a:pt x="2128904" y="596435"/>
                  <a:pt x="2128904" y="596435"/>
                </a:cubicBezTo>
                <a:cubicBezTo>
                  <a:pt x="2128904" y="593545"/>
                  <a:pt x="2127942" y="591618"/>
                  <a:pt x="2126017" y="589691"/>
                </a:cubicBezTo>
                <a:cubicBezTo>
                  <a:pt x="2125055" y="588728"/>
                  <a:pt x="2122168" y="587765"/>
                  <a:pt x="2119281" y="587765"/>
                </a:cubicBezTo>
                <a:cubicBezTo>
                  <a:pt x="2118319" y="587765"/>
                  <a:pt x="2118319" y="587765"/>
                  <a:pt x="2118319" y="587765"/>
                </a:cubicBezTo>
                <a:cubicBezTo>
                  <a:pt x="2118319" y="582948"/>
                  <a:pt x="2118319" y="582948"/>
                  <a:pt x="2118319" y="582948"/>
                </a:cubicBezTo>
                <a:close/>
                <a:moveTo>
                  <a:pt x="2025935" y="582948"/>
                </a:moveTo>
                <a:cubicBezTo>
                  <a:pt x="2028822" y="582948"/>
                  <a:pt x="2032671" y="582948"/>
                  <a:pt x="2036521" y="582948"/>
                </a:cubicBezTo>
                <a:cubicBezTo>
                  <a:pt x="2040370" y="582948"/>
                  <a:pt x="2046144" y="582948"/>
                  <a:pt x="2054805" y="582948"/>
                </a:cubicBezTo>
                <a:cubicBezTo>
                  <a:pt x="2068278" y="582948"/>
                  <a:pt x="2068278" y="582948"/>
                  <a:pt x="2068278" y="582948"/>
                </a:cubicBezTo>
                <a:cubicBezTo>
                  <a:pt x="2075014" y="582948"/>
                  <a:pt x="2079826" y="582948"/>
                  <a:pt x="2084637" y="582948"/>
                </a:cubicBezTo>
                <a:cubicBezTo>
                  <a:pt x="2088487" y="582948"/>
                  <a:pt x="2092336" y="582948"/>
                  <a:pt x="2096185" y="582948"/>
                </a:cubicBezTo>
                <a:cubicBezTo>
                  <a:pt x="2096185" y="585838"/>
                  <a:pt x="2096185" y="589691"/>
                  <a:pt x="2096185" y="593545"/>
                </a:cubicBezTo>
                <a:cubicBezTo>
                  <a:pt x="2096185" y="596435"/>
                  <a:pt x="2097148" y="601252"/>
                  <a:pt x="2097148" y="605105"/>
                </a:cubicBezTo>
                <a:cubicBezTo>
                  <a:pt x="2091374" y="605105"/>
                  <a:pt x="2091374" y="605105"/>
                  <a:pt x="2091374" y="605105"/>
                </a:cubicBezTo>
                <a:cubicBezTo>
                  <a:pt x="2090411" y="599325"/>
                  <a:pt x="2088487" y="595472"/>
                  <a:pt x="2085600" y="592581"/>
                </a:cubicBezTo>
                <a:cubicBezTo>
                  <a:pt x="2082713" y="590655"/>
                  <a:pt x="2076939" y="589691"/>
                  <a:pt x="2069240" y="589691"/>
                </a:cubicBezTo>
                <a:cubicBezTo>
                  <a:pt x="2065391" y="589691"/>
                  <a:pt x="2062504" y="589691"/>
                  <a:pt x="2061541" y="590655"/>
                </a:cubicBezTo>
                <a:cubicBezTo>
                  <a:pt x="2059617" y="590655"/>
                  <a:pt x="2059617" y="592581"/>
                  <a:pt x="2059617" y="593545"/>
                </a:cubicBezTo>
                <a:cubicBezTo>
                  <a:pt x="2059617" y="625336"/>
                  <a:pt x="2059617" y="625336"/>
                  <a:pt x="2059617" y="625336"/>
                </a:cubicBezTo>
                <a:cubicBezTo>
                  <a:pt x="2071165" y="625336"/>
                  <a:pt x="2071165" y="625336"/>
                  <a:pt x="2071165" y="625336"/>
                </a:cubicBezTo>
                <a:cubicBezTo>
                  <a:pt x="2075014" y="625336"/>
                  <a:pt x="2077901" y="624373"/>
                  <a:pt x="2079826" y="621482"/>
                </a:cubicBezTo>
                <a:cubicBezTo>
                  <a:pt x="2081750" y="619556"/>
                  <a:pt x="2082713" y="616666"/>
                  <a:pt x="2082713" y="611849"/>
                </a:cubicBezTo>
                <a:cubicBezTo>
                  <a:pt x="2087524" y="611849"/>
                  <a:pt x="2087524" y="611849"/>
                  <a:pt x="2087524" y="611849"/>
                </a:cubicBezTo>
                <a:cubicBezTo>
                  <a:pt x="2087524" y="614739"/>
                  <a:pt x="2087524" y="617629"/>
                  <a:pt x="2087524" y="619556"/>
                </a:cubicBezTo>
                <a:cubicBezTo>
                  <a:pt x="2087524" y="622446"/>
                  <a:pt x="2087524" y="625336"/>
                  <a:pt x="2087524" y="628226"/>
                </a:cubicBezTo>
                <a:cubicBezTo>
                  <a:pt x="2087524" y="631116"/>
                  <a:pt x="2087524" y="633043"/>
                  <a:pt x="2087524" y="635933"/>
                </a:cubicBezTo>
                <a:cubicBezTo>
                  <a:pt x="2087524" y="638823"/>
                  <a:pt x="2087524" y="641713"/>
                  <a:pt x="2087524" y="643640"/>
                </a:cubicBezTo>
                <a:cubicBezTo>
                  <a:pt x="2082713" y="643640"/>
                  <a:pt x="2082713" y="643640"/>
                  <a:pt x="2082713" y="643640"/>
                </a:cubicBezTo>
                <a:cubicBezTo>
                  <a:pt x="2082713" y="638823"/>
                  <a:pt x="2081750" y="635933"/>
                  <a:pt x="2079826" y="634006"/>
                </a:cubicBezTo>
                <a:cubicBezTo>
                  <a:pt x="2078863" y="632079"/>
                  <a:pt x="2075976" y="631116"/>
                  <a:pt x="2072127" y="631116"/>
                </a:cubicBezTo>
                <a:cubicBezTo>
                  <a:pt x="2059617" y="631116"/>
                  <a:pt x="2059617" y="631116"/>
                  <a:pt x="2059617" y="631116"/>
                </a:cubicBezTo>
                <a:cubicBezTo>
                  <a:pt x="2059617" y="662907"/>
                  <a:pt x="2059617" y="662907"/>
                  <a:pt x="2059617" y="662907"/>
                </a:cubicBezTo>
                <a:cubicBezTo>
                  <a:pt x="2059617" y="664834"/>
                  <a:pt x="2059617" y="665797"/>
                  <a:pt x="2060579" y="666761"/>
                </a:cubicBezTo>
                <a:cubicBezTo>
                  <a:pt x="2062504" y="667724"/>
                  <a:pt x="2063466" y="667724"/>
                  <a:pt x="2066353" y="667724"/>
                </a:cubicBezTo>
                <a:cubicBezTo>
                  <a:pt x="2076939" y="667724"/>
                  <a:pt x="2084637" y="666761"/>
                  <a:pt x="2089449" y="663871"/>
                </a:cubicBezTo>
                <a:cubicBezTo>
                  <a:pt x="2093298" y="660980"/>
                  <a:pt x="2096185" y="656164"/>
                  <a:pt x="2098110" y="649420"/>
                </a:cubicBezTo>
                <a:cubicBezTo>
                  <a:pt x="2103884" y="649420"/>
                  <a:pt x="2103884" y="649420"/>
                  <a:pt x="2103884" y="649420"/>
                </a:cubicBezTo>
                <a:cubicBezTo>
                  <a:pt x="2102922" y="654237"/>
                  <a:pt x="2101959" y="658090"/>
                  <a:pt x="2100997" y="662907"/>
                </a:cubicBezTo>
                <a:cubicBezTo>
                  <a:pt x="2100035" y="667724"/>
                  <a:pt x="2099072" y="671577"/>
                  <a:pt x="2099072" y="676394"/>
                </a:cubicBezTo>
                <a:cubicBezTo>
                  <a:pt x="2093298" y="675431"/>
                  <a:pt x="2088487" y="675431"/>
                  <a:pt x="2081750" y="675431"/>
                </a:cubicBezTo>
                <a:cubicBezTo>
                  <a:pt x="2075976" y="675431"/>
                  <a:pt x="2069240" y="675431"/>
                  <a:pt x="2062504" y="675431"/>
                </a:cubicBezTo>
                <a:cubicBezTo>
                  <a:pt x="2054805" y="675431"/>
                  <a:pt x="2048069" y="675431"/>
                  <a:pt x="2042295" y="675431"/>
                </a:cubicBezTo>
                <a:cubicBezTo>
                  <a:pt x="2036521" y="675431"/>
                  <a:pt x="2030747" y="675431"/>
                  <a:pt x="2025935" y="676394"/>
                </a:cubicBezTo>
                <a:cubicBezTo>
                  <a:pt x="2025935" y="670614"/>
                  <a:pt x="2025935" y="670614"/>
                  <a:pt x="2025935" y="670614"/>
                </a:cubicBezTo>
                <a:cubicBezTo>
                  <a:pt x="2027860" y="670614"/>
                  <a:pt x="2027860" y="670614"/>
                  <a:pt x="2027860" y="670614"/>
                </a:cubicBezTo>
                <a:cubicBezTo>
                  <a:pt x="2030747" y="670614"/>
                  <a:pt x="2033634" y="669651"/>
                  <a:pt x="2035558" y="668687"/>
                </a:cubicBezTo>
                <a:cubicBezTo>
                  <a:pt x="2036521" y="666761"/>
                  <a:pt x="2037483" y="664834"/>
                  <a:pt x="2037483" y="661944"/>
                </a:cubicBezTo>
                <a:cubicBezTo>
                  <a:pt x="2037483" y="596435"/>
                  <a:pt x="2037483" y="596435"/>
                  <a:pt x="2037483" y="596435"/>
                </a:cubicBezTo>
                <a:cubicBezTo>
                  <a:pt x="2037483" y="593545"/>
                  <a:pt x="2036521" y="591618"/>
                  <a:pt x="2035558" y="590655"/>
                </a:cubicBezTo>
                <a:cubicBezTo>
                  <a:pt x="2033634" y="588728"/>
                  <a:pt x="2030747" y="587765"/>
                  <a:pt x="2027860" y="587765"/>
                </a:cubicBezTo>
                <a:cubicBezTo>
                  <a:pt x="2025935" y="587765"/>
                  <a:pt x="2025935" y="587765"/>
                  <a:pt x="2025935" y="587765"/>
                </a:cubicBezTo>
                <a:cubicBezTo>
                  <a:pt x="2025935" y="582948"/>
                  <a:pt x="2025935" y="582948"/>
                  <a:pt x="2025935" y="582948"/>
                </a:cubicBezTo>
                <a:close/>
                <a:moveTo>
                  <a:pt x="1921041" y="582948"/>
                </a:moveTo>
                <a:cubicBezTo>
                  <a:pt x="1924891" y="582948"/>
                  <a:pt x="1928740" y="582948"/>
                  <a:pt x="1932589" y="582948"/>
                </a:cubicBezTo>
                <a:cubicBezTo>
                  <a:pt x="1936438" y="582948"/>
                  <a:pt x="1939325" y="583911"/>
                  <a:pt x="1942212" y="583911"/>
                </a:cubicBezTo>
                <a:cubicBezTo>
                  <a:pt x="1945099" y="583911"/>
                  <a:pt x="1947024" y="582948"/>
                  <a:pt x="1950873" y="582948"/>
                </a:cubicBezTo>
                <a:cubicBezTo>
                  <a:pt x="1953760" y="582948"/>
                  <a:pt x="1958572" y="582948"/>
                  <a:pt x="1965308" y="582948"/>
                </a:cubicBezTo>
                <a:cubicBezTo>
                  <a:pt x="1965308" y="587765"/>
                  <a:pt x="1965308" y="587765"/>
                  <a:pt x="1965308" y="587765"/>
                </a:cubicBezTo>
                <a:cubicBezTo>
                  <a:pt x="1964346" y="587765"/>
                  <a:pt x="1964346" y="587765"/>
                  <a:pt x="1964346" y="587765"/>
                </a:cubicBezTo>
                <a:cubicBezTo>
                  <a:pt x="1960497" y="587765"/>
                  <a:pt x="1958572" y="588728"/>
                  <a:pt x="1957610" y="588728"/>
                </a:cubicBezTo>
                <a:cubicBezTo>
                  <a:pt x="1955685" y="589691"/>
                  <a:pt x="1954723" y="591618"/>
                  <a:pt x="1954723" y="592581"/>
                </a:cubicBezTo>
                <a:cubicBezTo>
                  <a:pt x="1954723" y="593545"/>
                  <a:pt x="1954723" y="593545"/>
                  <a:pt x="1955685" y="594508"/>
                </a:cubicBezTo>
                <a:cubicBezTo>
                  <a:pt x="1955685" y="594508"/>
                  <a:pt x="1955685" y="595472"/>
                  <a:pt x="1955685" y="595472"/>
                </a:cubicBezTo>
                <a:cubicBezTo>
                  <a:pt x="1974932" y="652310"/>
                  <a:pt x="1974932" y="652310"/>
                  <a:pt x="1974932" y="652310"/>
                </a:cubicBezTo>
                <a:cubicBezTo>
                  <a:pt x="1997065" y="596435"/>
                  <a:pt x="1997065" y="596435"/>
                  <a:pt x="1997065" y="596435"/>
                </a:cubicBezTo>
                <a:cubicBezTo>
                  <a:pt x="1998028" y="594508"/>
                  <a:pt x="1998028" y="594508"/>
                  <a:pt x="1998028" y="593545"/>
                </a:cubicBezTo>
                <a:cubicBezTo>
                  <a:pt x="1998028" y="592581"/>
                  <a:pt x="1998990" y="591618"/>
                  <a:pt x="1998990" y="591618"/>
                </a:cubicBezTo>
                <a:cubicBezTo>
                  <a:pt x="1998990" y="589691"/>
                  <a:pt x="1998028" y="589691"/>
                  <a:pt x="1996103" y="588728"/>
                </a:cubicBezTo>
                <a:cubicBezTo>
                  <a:pt x="1995141" y="587765"/>
                  <a:pt x="1992254" y="587765"/>
                  <a:pt x="1989367" y="587765"/>
                </a:cubicBezTo>
                <a:cubicBezTo>
                  <a:pt x="1988404" y="587765"/>
                  <a:pt x="1988404" y="587765"/>
                  <a:pt x="1988404" y="587765"/>
                </a:cubicBezTo>
                <a:cubicBezTo>
                  <a:pt x="1988404" y="582948"/>
                  <a:pt x="1988404" y="582948"/>
                  <a:pt x="1988404" y="582948"/>
                </a:cubicBezTo>
                <a:cubicBezTo>
                  <a:pt x="1990329" y="582948"/>
                  <a:pt x="1992254" y="582948"/>
                  <a:pt x="1994178" y="582948"/>
                </a:cubicBezTo>
                <a:cubicBezTo>
                  <a:pt x="1996103" y="582948"/>
                  <a:pt x="1998990" y="582948"/>
                  <a:pt x="2000915" y="582948"/>
                </a:cubicBezTo>
                <a:cubicBezTo>
                  <a:pt x="2003802" y="582948"/>
                  <a:pt x="2006689" y="582948"/>
                  <a:pt x="2008613" y="582948"/>
                </a:cubicBezTo>
                <a:cubicBezTo>
                  <a:pt x="2010538" y="582948"/>
                  <a:pt x="2012463" y="582948"/>
                  <a:pt x="2014387" y="582948"/>
                </a:cubicBezTo>
                <a:cubicBezTo>
                  <a:pt x="2015350" y="587765"/>
                  <a:pt x="2015350" y="587765"/>
                  <a:pt x="2015350" y="587765"/>
                </a:cubicBezTo>
                <a:cubicBezTo>
                  <a:pt x="2012463" y="587765"/>
                  <a:pt x="2011500" y="588728"/>
                  <a:pt x="2009576" y="589691"/>
                </a:cubicBezTo>
                <a:cubicBezTo>
                  <a:pt x="2008613" y="590655"/>
                  <a:pt x="2007651" y="592581"/>
                  <a:pt x="2006689" y="595472"/>
                </a:cubicBezTo>
                <a:cubicBezTo>
                  <a:pt x="1972045" y="677358"/>
                  <a:pt x="1972045" y="677358"/>
                  <a:pt x="1972045" y="677358"/>
                </a:cubicBezTo>
                <a:cubicBezTo>
                  <a:pt x="1962421" y="677358"/>
                  <a:pt x="1962421" y="677358"/>
                  <a:pt x="1962421" y="677358"/>
                </a:cubicBezTo>
                <a:cubicBezTo>
                  <a:pt x="1932589" y="596435"/>
                  <a:pt x="1932589" y="596435"/>
                  <a:pt x="1932589" y="596435"/>
                </a:cubicBezTo>
                <a:cubicBezTo>
                  <a:pt x="1931627" y="593545"/>
                  <a:pt x="1930664" y="591618"/>
                  <a:pt x="1928740" y="589691"/>
                </a:cubicBezTo>
                <a:cubicBezTo>
                  <a:pt x="1926815" y="588728"/>
                  <a:pt x="1924891" y="587765"/>
                  <a:pt x="1922004" y="587765"/>
                </a:cubicBezTo>
                <a:cubicBezTo>
                  <a:pt x="1921041" y="587765"/>
                  <a:pt x="1921041" y="587765"/>
                  <a:pt x="1921041" y="587765"/>
                </a:cubicBezTo>
                <a:cubicBezTo>
                  <a:pt x="1921041" y="582948"/>
                  <a:pt x="1921041" y="582948"/>
                  <a:pt x="1921041" y="582948"/>
                </a:cubicBezTo>
                <a:close/>
                <a:moveTo>
                  <a:pt x="1866188" y="582948"/>
                </a:moveTo>
                <a:cubicBezTo>
                  <a:pt x="1870038" y="582948"/>
                  <a:pt x="1872925" y="582948"/>
                  <a:pt x="1876774" y="582948"/>
                </a:cubicBezTo>
                <a:cubicBezTo>
                  <a:pt x="1880623" y="583911"/>
                  <a:pt x="1884473" y="583911"/>
                  <a:pt x="1888322" y="583911"/>
                </a:cubicBezTo>
                <a:cubicBezTo>
                  <a:pt x="1891209" y="583911"/>
                  <a:pt x="1895058" y="583911"/>
                  <a:pt x="1898908" y="582948"/>
                </a:cubicBezTo>
                <a:cubicBezTo>
                  <a:pt x="1902757" y="582948"/>
                  <a:pt x="1906606" y="582948"/>
                  <a:pt x="1909493" y="582948"/>
                </a:cubicBezTo>
                <a:cubicBezTo>
                  <a:pt x="1909493" y="587765"/>
                  <a:pt x="1909493" y="587765"/>
                  <a:pt x="1909493" y="587765"/>
                </a:cubicBezTo>
                <a:cubicBezTo>
                  <a:pt x="1905644" y="587765"/>
                  <a:pt x="1902757" y="588728"/>
                  <a:pt x="1901795" y="589691"/>
                </a:cubicBezTo>
                <a:cubicBezTo>
                  <a:pt x="1899870" y="590655"/>
                  <a:pt x="1898908" y="592581"/>
                  <a:pt x="1898908" y="596435"/>
                </a:cubicBezTo>
                <a:cubicBezTo>
                  <a:pt x="1898908" y="659054"/>
                  <a:pt x="1898908" y="659054"/>
                  <a:pt x="1898908" y="659054"/>
                </a:cubicBezTo>
                <a:cubicBezTo>
                  <a:pt x="1898908" y="663871"/>
                  <a:pt x="1899870" y="666761"/>
                  <a:pt x="1900832" y="668687"/>
                </a:cubicBezTo>
                <a:cubicBezTo>
                  <a:pt x="1902757" y="669651"/>
                  <a:pt x="1905644" y="670614"/>
                  <a:pt x="1909493" y="670614"/>
                </a:cubicBezTo>
                <a:cubicBezTo>
                  <a:pt x="1909493" y="676394"/>
                  <a:pt x="1909493" y="676394"/>
                  <a:pt x="1909493" y="676394"/>
                </a:cubicBezTo>
                <a:cubicBezTo>
                  <a:pt x="1906606" y="675431"/>
                  <a:pt x="1902757" y="675431"/>
                  <a:pt x="1898908" y="675431"/>
                </a:cubicBezTo>
                <a:cubicBezTo>
                  <a:pt x="1895058" y="675431"/>
                  <a:pt x="1892171" y="675431"/>
                  <a:pt x="1888322" y="675431"/>
                </a:cubicBezTo>
                <a:cubicBezTo>
                  <a:pt x="1884473" y="675431"/>
                  <a:pt x="1881586" y="675431"/>
                  <a:pt x="1877736" y="675431"/>
                </a:cubicBezTo>
                <a:cubicBezTo>
                  <a:pt x="1873887" y="675431"/>
                  <a:pt x="1870038" y="675431"/>
                  <a:pt x="1866188" y="676394"/>
                </a:cubicBezTo>
                <a:cubicBezTo>
                  <a:pt x="1866188" y="670614"/>
                  <a:pt x="1866188" y="670614"/>
                  <a:pt x="1866188" y="670614"/>
                </a:cubicBezTo>
                <a:cubicBezTo>
                  <a:pt x="1871000" y="670614"/>
                  <a:pt x="1873887" y="669651"/>
                  <a:pt x="1874849" y="668687"/>
                </a:cubicBezTo>
                <a:cubicBezTo>
                  <a:pt x="1875812" y="666761"/>
                  <a:pt x="1876774" y="663871"/>
                  <a:pt x="1876774" y="659054"/>
                </a:cubicBezTo>
                <a:cubicBezTo>
                  <a:pt x="1876774" y="596435"/>
                  <a:pt x="1876774" y="596435"/>
                  <a:pt x="1876774" y="596435"/>
                </a:cubicBezTo>
                <a:cubicBezTo>
                  <a:pt x="1876774" y="593545"/>
                  <a:pt x="1875812" y="591618"/>
                  <a:pt x="1874849" y="589691"/>
                </a:cubicBezTo>
                <a:cubicBezTo>
                  <a:pt x="1872925" y="588728"/>
                  <a:pt x="1871000" y="587765"/>
                  <a:pt x="1867151" y="587765"/>
                </a:cubicBezTo>
                <a:cubicBezTo>
                  <a:pt x="1866188" y="587765"/>
                  <a:pt x="1866188" y="587765"/>
                  <a:pt x="1866188" y="587765"/>
                </a:cubicBezTo>
                <a:cubicBezTo>
                  <a:pt x="1866188" y="582948"/>
                  <a:pt x="1866188" y="582948"/>
                  <a:pt x="1866188" y="582948"/>
                </a:cubicBezTo>
                <a:close/>
                <a:moveTo>
                  <a:pt x="1755520" y="582948"/>
                </a:moveTo>
                <a:cubicBezTo>
                  <a:pt x="1760332" y="582948"/>
                  <a:pt x="1763219" y="582948"/>
                  <a:pt x="1765144" y="582948"/>
                </a:cubicBezTo>
                <a:cubicBezTo>
                  <a:pt x="1768031" y="582948"/>
                  <a:pt x="1769955" y="583911"/>
                  <a:pt x="1771880" y="583911"/>
                </a:cubicBezTo>
                <a:cubicBezTo>
                  <a:pt x="1773805" y="583911"/>
                  <a:pt x="1775729" y="582948"/>
                  <a:pt x="1778616" y="582948"/>
                </a:cubicBezTo>
                <a:cubicBezTo>
                  <a:pt x="1780541" y="582948"/>
                  <a:pt x="1783428" y="582948"/>
                  <a:pt x="1787277" y="582948"/>
                </a:cubicBezTo>
                <a:cubicBezTo>
                  <a:pt x="1833469" y="642676"/>
                  <a:pt x="1833469" y="642676"/>
                  <a:pt x="1833469" y="642676"/>
                </a:cubicBezTo>
                <a:cubicBezTo>
                  <a:pt x="1833469" y="597398"/>
                  <a:pt x="1833469" y="597398"/>
                  <a:pt x="1833469" y="597398"/>
                </a:cubicBezTo>
                <a:cubicBezTo>
                  <a:pt x="1833469" y="593545"/>
                  <a:pt x="1832507" y="590655"/>
                  <a:pt x="1831545" y="589691"/>
                </a:cubicBezTo>
                <a:cubicBezTo>
                  <a:pt x="1829620" y="588728"/>
                  <a:pt x="1826733" y="587765"/>
                  <a:pt x="1820959" y="587765"/>
                </a:cubicBezTo>
                <a:cubicBezTo>
                  <a:pt x="1820959" y="582948"/>
                  <a:pt x="1820959" y="582948"/>
                  <a:pt x="1820959" y="582948"/>
                </a:cubicBezTo>
                <a:cubicBezTo>
                  <a:pt x="1823846" y="582948"/>
                  <a:pt x="1825771" y="582948"/>
                  <a:pt x="1828658" y="582948"/>
                </a:cubicBezTo>
                <a:cubicBezTo>
                  <a:pt x="1830582" y="582948"/>
                  <a:pt x="1833469" y="582948"/>
                  <a:pt x="1836356" y="582948"/>
                </a:cubicBezTo>
                <a:cubicBezTo>
                  <a:pt x="1839243" y="582948"/>
                  <a:pt x="1842130" y="582948"/>
                  <a:pt x="1844055" y="582948"/>
                </a:cubicBezTo>
                <a:cubicBezTo>
                  <a:pt x="1846942" y="582948"/>
                  <a:pt x="1848866" y="582948"/>
                  <a:pt x="1850791" y="582948"/>
                </a:cubicBezTo>
                <a:cubicBezTo>
                  <a:pt x="1850791" y="587765"/>
                  <a:pt x="1850791" y="587765"/>
                  <a:pt x="1850791" y="587765"/>
                </a:cubicBezTo>
                <a:cubicBezTo>
                  <a:pt x="1849829" y="587765"/>
                  <a:pt x="1849829" y="587765"/>
                  <a:pt x="1849829" y="587765"/>
                </a:cubicBezTo>
                <a:cubicBezTo>
                  <a:pt x="1846942" y="587765"/>
                  <a:pt x="1845017" y="588728"/>
                  <a:pt x="1843092" y="589691"/>
                </a:cubicBezTo>
                <a:cubicBezTo>
                  <a:pt x="1842130" y="591618"/>
                  <a:pt x="1841168" y="593545"/>
                  <a:pt x="1841168" y="597398"/>
                </a:cubicBezTo>
                <a:cubicBezTo>
                  <a:pt x="1841168" y="676394"/>
                  <a:pt x="1841168" y="676394"/>
                  <a:pt x="1841168" y="676394"/>
                </a:cubicBezTo>
                <a:cubicBezTo>
                  <a:pt x="1833469" y="676394"/>
                  <a:pt x="1833469" y="676394"/>
                  <a:pt x="1833469" y="676394"/>
                </a:cubicBezTo>
                <a:cubicBezTo>
                  <a:pt x="1773805" y="600288"/>
                  <a:pt x="1773805" y="600288"/>
                  <a:pt x="1773805" y="600288"/>
                </a:cubicBezTo>
                <a:cubicBezTo>
                  <a:pt x="1773805" y="659054"/>
                  <a:pt x="1773805" y="659054"/>
                  <a:pt x="1773805" y="659054"/>
                </a:cubicBezTo>
                <a:cubicBezTo>
                  <a:pt x="1773805" y="663871"/>
                  <a:pt x="1774767" y="666761"/>
                  <a:pt x="1776692" y="668687"/>
                </a:cubicBezTo>
                <a:cubicBezTo>
                  <a:pt x="1777654" y="669651"/>
                  <a:pt x="1781503" y="670614"/>
                  <a:pt x="1786315" y="670614"/>
                </a:cubicBezTo>
                <a:cubicBezTo>
                  <a:pt x="1786315" y="676394"/>
                  <a:pt x="1786315" y="676394"/>
                  <a:pt x="1786315" y="676394"/>
                </a:cubicBezTo>
                <a:cubicBezTo>
                  <a:pt x="1783428" y="675431"/>
                  <a:pt x="1780541" y="675431"/>
                  <a:pt x="1777654" y="675431"/>
                </a:cubicBezTo>
                <a:cubicBezTo>
                  <a:pt x="1774767" y="675431"/>
                  <a:pt x="1772842" y="675431"/>
                  <a:pt x="1769955" y="675431"/>
                </a:cubicBezTo>
                <a:cubicBezTo>
                  <a:pt x="1767068" y="675431"/>
                  <a:pt x="1765144" y="675431"/>
                  <a:pt x="1762257" y="675431"/>
                </a:cubicBezTo>
                <a:cubicBezTo>
                  <a:pt x="1759370" y="675431"/>
                  <a:pt x="1757445" y="675431"/>
                  <a:pt x="1754558" y="676394"/>
                </a:cubicBezTo>
                <a:cubicBezTo>
                  <a:pt x="1754558" y="670614"/>
                  <a:pt x="1754558" y="670614"/>
                  <a:pt x="1754558" y="670614"/>
                </a:cubicBezTo>
                <a:cubicBezTo>
                  <a:pt x="1759370" y="670614"/>
                  <a:pt x="1762257" y="669651"/>
                  <a:pt x="1764181" y="668687"/>
                </a:cubicBezTo>
                <a:cubicBezTo>
                  <a:pt x="1765144" y="666761"/>
                  <a:pt x="1766106" y="663871"/>
                  <a:pt x="1766106" y="659054"/>
                </a:cubicBezTo>
                <a:cubicBezTo>
                  <a:pt x="1766106" y="597398"/>
                  <a:pt x="1766106" y="597398"/>
                  <a:pt x="1766106" y="597398"/>
                </a:cubicBezTo>
                <a:cubicBezTo>
                  <a:pt x="1766106" y="593545"/>
                  <a:pt x="1765144" y="591618"/>
                  <a:pt x="1764181" y="589691"/>
                </a:cubicBezTo>
                <a:cubicBezTo>
                  <a:pt x="1762257" y="588728"/>
                  <a:pt x="1759370" y="588728"/>
                  <a:pt x="1755520" y="587765"/>
                </a:cubicBezTo>
                <a:cubicBezTo>
                  <a:pt x="1755520" y="582948"/>
                  <a:pt x="1755520" y="582948"/>
                  <a:pt x="1755520" y="582948"/>
                </a:cubicBezTo>
                <a:close/>
                <a:moveTo>
                  <a:pt x="1647740" y="582948"/>
                </a:moveTo>
                <a:cubicBezTo>
                  <a:pt x="1652551" y="582948"/>
                  <a:pt x="1656401" y="582948"/>
                  <a:pt x="1659288" y="583911"/>
                </a:cubicBezTo>
                <a:cubicBezTo>
                  <a:pt x="1663137" y="583911"/>
                  <a:pt x="1666986" y="583911"/>
                  <a:pt x="1669873" y="583911"/>
                </a:cubicBezTo>
                <a:cubicBezTo>
                  <a:pt x="1672760" y="583911"/>
                  <a:pt x="1675647" y="583911"/>
                  <a:pt x="1679496" y="583911"/>
                </a:cubicBezTo>
                <a:cubicBezTo>
                  <a:pt x="1683346" y="582948"/>
                  <a:pt x="1687195" y="582948"/>
                  <a:pt x="1691044" y="582948"/>
                </a:cubicBezTo>
                <a:cubicBezTo>
                  <a:pt x="1691044" y="587765"/>
                  <a:pt x="1691044" y="587765"/>
                  <a:pt x="1691044" y="587765"/>
                </a:cubicBezTo>
                <a:cubicBezTo>
                  <a:pt x="1687195" y="587765"/>
                  <a:pt x="1684308" y="588728"/>
                  <a:pt x="1683346" y="589691"/>
                </a:cubicBezTo>
                <a:cubicBezTo>
                  <a:pt x="1681421" y="590655"/>
                  <a:pt x="1680459" y="592581"/>
                  <a:pt x="1680459" y="596435"/>
                </a:cubicBezTo>
                <a:cubicBezTo>
                  <a:pt x="1680459" y="638823"/>
                  <a:pt x="1680459" y="638823"/>
                  <a:pt x="1680459" y="638823"/>
                </a:cubicBezTo>
                <a:cubicBezTo>
                  <a:pt x="1680459" y="645567"/>
                  <a:pt x="1681421" y="650383"/>
                  <a:pt x="1681421" y="653274"/>
                </a:cubicBezTo>
                <a:cubicBezTo>
                  <a:pt x="1682383" y="656164"/>
                  <a:pt x="1683346" y="658090"/>
                  <a:pt x="1684308" y="660017"/>
                </a:cubicBezTo>
                <a:cubicBezTo>
                  <a:pt x="1686233" y="661944"/>
                  <a:pt x="1689120" y="663871"/>
                  <a:pt x="1692007" y="665797"/>
                </a:cubicBezTo>
                <a:cubicBezTo>
                  <a:pt x="1694894" y="666761"/>
                  <a:pt x="1697781" y="666761"/>
                  <a:pt x="1702592" y="666761"/>
                </a:cubicBezTo>
                <a:cubicBezTo>
                  <a:pt x="1710291" y="666761"/>
                  <a:pt x="1716065" y="664834"/>
                  <a:pt x="1719914" y="660980"/>
                </a:cubicBezTo>
                <a:cubicBezTo>
                  <a:pt x="1722801" y="656164"/>
                  <a:pt x="1724726" y="648457"/>
                  <a:pt x="1724726" y="638823"/>
                </a:cubicBezTo>
                <a:cubicBezTo>
                  <a:pt x="1724726" y="637860"/>
                  <a:pt x="1724726" y="637860"/>
                  <a:pt x="1724726" y="637860"/>
                </a:cubicBezTo>
                <a:cubicBezTo>
                  <a:pt x="1724726" y="598362"/>
                  <a:pt x="1724726" y="598362"/>
                  <a:pt x="1724726" y="598362"/>
                </a:cubicBezTo>
                <a:cubicBezTo>
                  <a:pt x="1724726" y="594508"/>
                  <a:pt x="1723764" y="591618"/>
                  <a:pt x="1722801" y="589691"/>
                </a:cubicBezTo>
                <a:cubicBezTo>
                  <a:pt x="1721839" y="588728"/>
                  <a:pt x="1718952" y="587765"/>
                  <a:pt x="1714140" y="587765"/>
                </a:cubicBezTo>
                <a:cubicBezTo>
                  <a:pt x="1714140" y="582948"/>
                  <a:pt x="1714140" y="582948"/>
                  <a:pt x="1714140" y="582948"/>
                </a:cubicBezTo>
                <a:cubicBezTo>
                  <a:pt x="1717027" y="582948"/>
                  <a:pt x="1719914" y="582948"/>
                  <a:pt x="1721839" y="582948"/>
                </a:cubicBezTo>
                <a:cubicBezTo>
                  <a:pt x="1723764" y="582948"/>
                  <a:pt x="1725688" y="583911"/>
                  <a:pt x="1727613" y="583911"/>
                </a:cubicBezTo>
                <a:cubicBezTo>
                  <a:pt x="1729538" y="583911"/>
                  <a:pt x="1731462" y="582948"/>
                  <a:pt x="1734349" y="582948"/>
                </a:cubicBezTo>
                <a:cubicBezTo>
                  <a:pt x="1736274" y="582948"/>
                  <a:pt x="1739161" y="582948"/>
                  <a:pt x="1741086" y="582948"/>
                </a:cubicBezTo>
                <a:cubicBezTo>
                  <a:pt x="1741086" y="587765"/>
                  <a:pt x="1741086" y="587765"/>
                  <a:pt x="1741086" y="587765"/>
                </a:cubicBezTo>
                <a:cubicBezTo>
                  <a:pt x="1738199" y="587765"/>
                  <a:pt x="1736274" y="588728"/>
                  <a:pt x="1735312" y="589691"/>
                </a:cubicBezTo>
                <a:cubicBezTo>
                  <a:pt x="1734349" y="590655"/>
                  <a:pt x="1733387" y="593545"/>
                  <a:pt x="1733387" y="598362"/>
                </a:cubicBezTo>
                <a:cubicBezTo>
                  <a:pt x="1732425" y="640750"/>
                  <a:pt x="1732425" y="640750"/>
                  <a:pt x="1732425" y="640750"/>
                </a:cubicBezTo>
                <a:cubicBezTo>
                  <a:pt x="1732425" y="654237"/>
                  <a:pt x="1729538" y="663871"/>
                  <a:pt x="1723764" y="669651"/>
                </a:cubicBezTo>
                <a:cubicBezTo>
                  <a:pt x="1717990" y="675431"/>
                  <a:pt x="1708366" y="678321"/>
                  <a:pt x="1695856" y="678321"/>
                </a:cubicBezTo>
                <a:cubicBezTo>
                  <a:pt x="1683346" y="678321"/>
                  <a:pt x="1673722" y="675431"/>
                  <a:pt x="1667949" y="670614"/>
                </a:cubicBezTo>
                <a:cubicBezTo>
                  <a:pt x="1661212" y="664834"/>
                  <a:pt x="1658325" y="657127"/>
                  <a:pt x="1658325" y="647493"/>
                </a:cubicBezTo>
                <a:cubicBezTo>
                  <a:pt x="1658325" y="596435"/>
                  <a:pt x="1658325" y="596435"/>
                  <a:pt x="1658325" y="596435"/>
                </a:cubicBezTo>
                <a:cubicBezTo>
                  <a:pt x="1658325" y="593545"/>
                  <a:pt x="1657363" y="591618"/>
                  <a:pt x="1656401" y="589691"/>
                </a:cubicBezTo>
                <a:cubicBezTo>
                  <a:pt x="1654476" y="588728"/>
                  <a:pt x="1652551" y="587765"/>
                  <a:pt x="1648702" y="587765"/>
                </a:cubicBezTo>
                <a:cubicBezTo>
                  <a:pt x="1647740" y="587765"/>
                  <a:pt x="1647740" y="587765"/>
                  <a:pt x="1647740" y="587765"/>
                </a:cubicBezTo>
                <a:cubicBezTo>
                  <a:pt x="1647740" y="582948"/>
                  <a:pt x="1647740" y="582948"/>
                  <a:pt x="1647740" y="582948"/>
                </a:cubicBezTo>
                <a:close/>
                <a:moveTo>
                  <a:pt x="1475483" y="582948"/>
                </a:moveTo>
                <a:cubicBezTo>
                  <a:pt x="1479332" y="582948"/>
                  <a:pt x="1483181" y="582948"/>
                  <a:pt x="1485106" y="582948"/>
                </a:cubicBezTo>
                <a:cubicBezTo>
                  <a:pt x="1487031" y="582948"/>
                  <a:pt x="1488955" y="583911"/>
                  <a:pt x="1490880" y="583911"/>
                </a:cubicBezTo>
                <a:cubicBezTo>
                  <a:pt x="1492805" y="583911"/>
                  <a:pt x="1495692" y="582948"/>
                  <a:pt x="1497616" y="582948"/>
                </a:cubicBezTo>
                <a:cubicBezTo>
                  <a:pt x="1500503" y="582948"/>
                  <a:pt x="1503390" y="582948"/>
                  <a:pt x="1506277" y="582948"/>
                </a:cubicBezTo>
                <a:cubicBezTo>
                  <a:pt x="1553431" y="642676"/>
                  <a:pt x="1553431" y="642676"/>
                  <a:pt x="1553431" y="642676"/>
                </a:cubicBezTo>
                <a:cubicBezTo>
                  <a:pt x="1553431" y="597398"/>
                  <a:pt x="1553431" y="597398"/>
                  <a:pt x="1553431" y="597398"/>
                </a:cubicBezTo>
                <a:cubicBezTo>
                  <a:pt x="1553431" y="593545"/>
                  <a:pt x="1552469" y="590655"/>
                  <a:pt x="1550544" y="589691"/>
                </a:cubicBezTo>
                <a:cubicBezTo>
                  <a:pt x="1549582" y="588728"/>
                  <a:pt x="1545733" y="587765"/>
                  <a:pt x="1540921" y="587765"/>
                </a:cubicBezTo>
                <a:cubicBezTo>
                  <a:pt x="1540921" y="582948"/>
                  <a:pt x="1540921" y="582948"/>
                  <a:pt x="1540921" y="582948"/>
                </a:cubicBezTo>
                <a:cubicBezTo>
                  <a:pt x="1542846" y="582948"/>
                  <a:pt x="1545733" y="582948"/>
                  <a:pt x="1547657" y="582948"/>
                </a:cubicBezTo>
                <a:cubicBezTo>
                  <a:pt x="1550544" y="582948"/>
                  <a:pt x="1553431" y="582948"/>
                  <a:pt x="1556318" y="582948"/>
                </a:cubicBezTo>
                <a:cubicBezTo>
                  <a:pt x="1559205" y="582948"/>
                  <a:pt x="1561130" y="582948"/>
                  <a:pt x="1564017" y="582948"/>
                </a:cubicBezTo>
                <a:cubicBezTo>
                  <a:pt x="1565942" y="582948"/>
                  <a:pt x="1568829" y="582948"/>
                  <a:pt x="1570753" y="582948"/>
                </a:cubicBezTo>
                <a:cubicBezTo>
                  <a:pt x="1570753" y="587765"/>
                  <a:pt x="1570753" y="587765"/>
                  <a:pt x="1570753" y="587765"/>
                </a:cubicBezTo>
                <a:cubicBezTo>
                  <a:pt x="1569791" y="587765"/>
                  <a:pt x="1569791" y="587765"/>
                  <a:pt x="1569791" y="587765"/>
                </a:cubicBezTo>
                <a:cubicBezTo>
                  <a:pt x="1566904" y="587765"/>
                  <a:pt x="1564017" y="588728"/>
                  <a:pt x="1563055" y="589691"/>
                </a:cubicBezTo>
                <a:cubicBezTo>
                  <a:pt x="1562092" y="591618"/>
                  <a:pt x="1561130" y="593545"/>
                  <a:pt x="1561130" y="597398"/>
                </a:cubicBezTo>
                <a:cubicBezTo>
                  <a:pt x="1561130" y="676394"/>
                  <a:pt x="1561130" y="676394"/>
                  <a:pt x="1561130" y="676394"/>
                </a:cubicBezTo>
                <a:cubicBezTo>
                  <a:pt x="1552469" y="676394"/>
                  <a:pt x="1552469" y="676394"/>
                  <a:pt x="1552469" y="676394"/>
                </a:cubicBezTo>
                <a:cubicBezTo>
                  <a:pt x="1493767" y="600288"/>
                  <a:pt x="1493767" y="600288"/>
                  <a:pt x="1493767" y="600288"/>
                </a:cubicBezTo>
                <a:cubicBezTo>
                  <a:pt x="1493767" y="659054"/>
                  <a:pt x="1493767" y="659054"/>
                  <a:pt x="1493767" y="659054"/>
                </a:cubicBezTo>
                <a:cubicBezTo>
                  <a:pt x="1493767" y="663871"/>
                  <a:pt x="1494729" y="666761"/>
                  <a:pt x="1495692" y="668687"/>
                </a:cubicBezTo>
                <a:cubicBezTo>
                  <a:pt x="1497616" y="669651"/>
                  <a:pt x="1500503" y="670614"/>
                  <a:pt x="1506277" y="670614"/>
                </a:cubicBezTo>
                <a:cubicBezTo>
                  <a:pt x="1506277" y="676394"/>
                  <a:pt x="1506277" y="676394"/>
                  <a:pt x="1506277" y="676394"/>
                </a:cubicBezTo>
                <a:cubicBezTo>
                  <a:pt x="1503390" y="675431"/>
                  <a:pt x="1500503" y="675431"/>
                  <a:pt x="1497616" y="675431"/>
                </a:cubicBezTo>
                <a:cubicBezTo>
                  <a:pt x="1494729" y="675431"/>
                  <a:pt x="1491842" y="675431"/>
                  <a:pt x="1488955" y="675431"/>
                </a:cubicBezTo>
                <a:cubicBezTo>
                  <a:pt x="1487031" y="675431"/>
                  <a:pt x="1484144" y="675431"/>
                  <a:pt x="1482219" y="675431"/>
                </a:cubicBezTo>
                <a:cubicBezTo>
                  <a:pt x="1479332" y="675431"/>
                  <a:pt x="1476445" y="675431"/>
                  <a:pt x="1474520" y="676394"/>
                </a:cubicBezTo>
                <a:cubicBezTo>
                  <a:pt x="1474520" y="670614"/>
                  <a:pt x="1474520" y="670614"/>
                  <a:pt x="1474520" y="670614"/>
                </a:cubicBezTo>
                <a:cubicBezTo>
                  <a:pt x="1479332" y="670614"/>
                  <a:pt x="1482219" y="669651"/>
                  <a:pt x="1483181" y="668687"/>
                </a:cubicBezTo>
                <a:cubicBezTo>
                  <a:pt x="1485106" y="666761"/>
                  <a:pt x="1486068" y="663871"/>
                  <a:pt x="1486068" y="659054"/>
                </a:cubicBezTo>
                <a:cubicBezTo>
                  <a:pt x="1486068" y="597398"/>
                  <a:pt x="1486068" y="597398"/>
                  <a:pt x="1486068" y="597398"/>
                </a:cubicBezTo>
                <a:cubicBezTo>
                  <a:pt x="1486068" y="593545"/>
                  <a:pt x="1485106" y="591618"/>
                  <a:pt x="1483181" y="589691"/>
                </a:cubicBezTo>
                <a:cubicBezTo>
                  <a:pt x="1482219" y="588728"/>
                  <a:pt x="1479332" y="588728"/>
                  <a:pt x="1475483" y="587765"/>
                </a:cubicBezTo>
                <a:cubicBezTo>
                  <a:pt x="1475483" y="582948"/>
                  <a:pt x="1475483" y="582948"/>
                  <a:pt x="1475483" y="582948"/>
                </a:cubicBezTo>
                <a:close/>
                <a:moveTo>
                  <a:pt x="1414856" y="582948"/>
                </a:moveTo>
                <a:cubicBezTo>
                  <a:pt x="1423517" y="582948"/>
                  <a:pt x="1423517" y="582948"/>
                  <a:pt x="1423517" y="582948"/>
                </a:cubicBezTo>
                <a:cubicBezTo>
                  <a:pt x="1453349" y="663871"/>
                  <a:pt x="1453349" y="663871"/>
                  <a:pt x="1453349" y="663871"/>
                </a:cubicBezTo>
                <a:cubicBezTo>
                  <a:pt x="1454311" y="666761"/>
                  <a:pt x="1456236" y="667724"/>
                  <a:pt x="1457198" y="668687"/>
                </a:cubicBezTo>
                <a:cubicBezTo>
                  <a:pt x="1459123" y="669651"/>
                  <a:pt x="1461048" y="670614"/>
                  <a:pt x="1463935" y="670614"/>
                </a:cubicBezTo>
                <a:cubicBezTo>
                  <a:pt x="1463935" y="676394"/>
                  <a:pt x="1463935" y="676394"/>
                  <a:pt x="1463935" y="676394"/>
                </a:cubicBezTo>
                <a:cubicBezTo>
                  <a:pt x="1460085" y="675431"/>
                  <a:pt x="1456236" y="675431"/>
                  <a:pt x="1452387" y="675431"/>
                </a:cubicBezTo>
                <a:cubicBezTo>
                  <a:pt x="1449500" y="675431"/>
                  <a:pt x="1445650" y="675431"/>
                  <a:pt x="1442763" y="675431"/>
                </a:cubicBezTo>
                <a:cubicBezTo>
                  <a:pt x="1439876" y="675431"/>
                  <a:pt x="1436989" y="675431"/>
                  <a:pt x="1433140" y="675431"/>
                </a:cubicBezTo>
                <a:cubicBezTo>
                  <a:pt x="1429291" y="675431"/>
                  <a:pt x="1424479" y="675431"/>
                  <a:pt x="1420630" y="676394"/>
                </a:cubicBezTo>
                <a:cubicBezTo>
                  <a:pt x="1420630" y="670614"/>
                  <a:pt x="1420630" y="670614"/>
                  <a:pt x="1420630" y="670614"/>
                </a:cubicBezTo>
                <a:cubicBezTo>
                  <a:pt x="1425441" y="670614"/>
                  <a:pt x="1428328" y="669651"/>
                  <a:pt x="1429291" y="669651"/>
                </a:cubicBezTo>
                <a:cubicBezTo>
                  <a:pt x="1431215" y="668687"/>
                  <a:pt x="1431215" y="667724"/>
                  <a:pt x="1431215" y="665797"/>
                </a:cubicBezTo>
                <a:cubicBezTo>
                  <a:pt x="1431215" y="665797"/>
                  <a:pt x="1431215" y="664834"/>
                  <a:pt x="1431215" y="664834"/>
                </a:cubicBezTo>
                <a:cubicBezTo>
                  <a:pt x="1431215" y="663871"/>
                  <a:pt x="1431215" y="663871"/>
                  <a:pt x="1431215" y="662907"/>
                </a:cubicBezTo>
                <a:cubicBezTo>
                  <a:pt x="1424479" y="645567"/>
                  <a:pt x="1424479" y="645567"/>
                  <a:pt x="1424479" y="645567"/>
                </a:cubicBezTo>
                <a:cubicBezTo>
                  <a:pt x="1395609" y="645567"/>
                  <a:pt x="1395609" y="645567"/>
                  <a:pt x="1395609" y="645567"/>
                </a:cubicBezTo>
                <a:cubicBezTo>
                  <a:pt x="1388873" y="661944"/>
                  <a:pt x="1388873" y="661944"/>
                  <a:pt x="1388873" y="661944"/>
                </a:cubicBezTo>
                <a:cubicBezTo>
                  <a:pt x="1387911" y="662907"/>
                  <a:pt x="1387911" y="663871"/>
                  <a:pt x="1387911" y="663871"/>
                </a:cubicBezTo>
                <a:cubicBezTo>
                  <a:pt x="1387911" y="664834"/>
                  <a:pt x="1387911" y="665797"/>
                  <a:pt x="1387911" y="665797"/>
                </a:cubicBezTo>
                <a:cubicBezTo>
                  <a:pt x="1387911" y="668687"/>
                  <a:pt x="1390798" y="669651"/>
                  <a:pt x="1397534" y="670614"/>
                </a:cubicBezTo>
                <a:cubicBezTo>
                  <a:pt x="1397534" y="676394"/>
                  <a:pt x="1397534" y="676394"/>
                  <a:pt x="1397534" y="676394"/>
                </a:cubicBezTo>
                <a:cubicBezTo>
                  <a:pt x="1394647" y="675431"/>
                  <a:pt x="1392722" y="675431"/>
                  <a:pt x="1389835" y="675431"/>
                </a:cubicBezTo>
                <a:cubicBezTo>
                  <a:pt x="1386948" y="675431"/>
                  <a:pt x="1385024" y="675431"/>
                  <a:pt x="1383099" y="675431"/>
                </a:cubicBezTo>
                <a:cubicBezTo>
                  <a:pt x="1381174" y="675431"/>
                  <a:pt x="1380212" y="675431"/>
                  <a:pt x="1378287" y="675431"/>
                </a:cubicBezTo>
                <a:cubicBezTo>
                  <a:pt x="1376363" y="675431"/>
                  <a:pt x="1372513" y="675431"/>
                  <a:pt x="1368664" y="676394"/>
                </a:cubicBezTo>
                <a:cubicBezTo>
                  <a:pt x="1368664" y="670614"/>
                  <a:pt x="1368664" y="670614"/>
                  <a:pt x="1368664" y="670614"/>
                </a:cubicBezTo>
                <a:cubicBezTo>
                  <a:pt x="1371551" y="669651"/>
                  <a:pt x="1373476" y="668687"/>
                  <a:pt x="1375400" y="667724"/>
                </a:cubicBezTo>
                <a:cubicBezTo>
                  <a:pt x="1377325" y="665797"/>
                  <a:pt x="1379250" y="662907"/>
                  <a:pt x="1381174" y="659054"/>
                </a:cubicBezTo>
                <a:cubicBezTo>
                  <a:pt x="1414856" y="582948"/>
                  <a:pt x="1414856" y="582948"/>
                  <a:pt x="1414856" y="582948"/>
                </a:cubicBezTo>
                <a:close/>
                <a:moveTo>
                  <a:pt x="1269544" y="582948"/>
                </a:moveTo>
                <a:cubicBezTo>
                  <a:pt x="1274356" y="582948"/>
                  <a:pt x="1278205" y="582948"/>
                  <a:pt x="1282054" y="583911"/>
                </a:cubicBezTo>
                <a:cubicBezTo>
                  <a:pt x="1284941" y="583911"/>
                  <a:pt x="1288791" y="583911"/>
                  <a:pt x="1291678" y="583911"/>
                </a:cubicBezTo>
                <a:cubicBezTo>
                  <a:pt x="1294565" y="583911"/>
                  <a:pt x="1297452" y="583911"/>
                  <a:pt x="1301301" y="583911"/>
                </a:cubicBezTo>
                <a:cubicBezTo>
                  <a:pt x="1305150" y="582948"/>
                  <a:pt x="1309000" y="582948"/>
                  <a:pt x="1313811" y="582948"/>
                </a:cubicBezTo>
                <a:cubicBezTo>
                  <a:pt x="1313811" y="587765"/>
                  <a:pt x="1313811" y="587765"/>
                  <a:pt x="1313811" y="587765"/>
                </a:cubicBezTo>
                <a:cubicBezTo>
                  <a:pt x="1309000" y="587765"/>
                  <a:pt x="1306113" y="588728"/>
                  <a:pt x="1305150" y="589691"/>
                </a:cubicBezTo>
                <a:cubicBezTo>
                  <a:pt x="1303226" y="590655"/>
                  <a:pt x="1302263" y="592581"/>
                  <a:pt x="1302263" y="596435"/>
                </a:cubicBezTo>
                <a:cubicBezTo>
                  <a:pt x="1302263" y="638823"/>
                  <a:pt x="1302263" y="638823"/>
                  <a:pt x="1302263" y="638823"/>
                </a:cubicBezTo>
                <a:cubicBezTo>
                  <a:pt x="1302263" y="645567"/>
                  <a:pt x="1303226" y="650383"/>
                  <a:pt x="1303226" y="653274"/>
                </a:cubicBezTo>
                <a:cubicBezTo>
                  <a:pt x="1304188" y="656164"/>
                  <a:pt x="1305150" y="658090"/>
                  <a:pt x="1306113" y="660017"/>
                </a:cubicBezTo>
                <a:cubicBezTo>
                  <a:pt x="1308037" y="661944"/>
                  <a:pt x="1310924" y="663871"/>
                  <a:pt x="1313811" y="665797"/>
                </a:cubicBezTo>
                <a:cubicBezTo>
                  <a:pt x="1316698" y="666761"/>
                  <a:pt x="1320547" y="666761"/>
                  <a:pt x="1324397" y="666761"/>
                </a:cubicBezTo>
                <a:cubicBezTo>
                  <a:pt x="1332095" y="666761"/>
                  <a:pt x="1337869" y="664834"/>
                  <a:pt x="1341719" y="660980"/>
                </a:cubicBezTo>
                <a:cubicBezTo>
                  <a:pt x="1345568" y="656164"/>
                  <a:pt x="1346530" y="648457"/>
                  <a:pt x="1346530" y="638823"/>
                </a:cubicBezTo>
                <a:cubicBezTo>
                  <a:pt x="1346530" y="637860"/>
                  <a:pt x="1346530" y="637860"/>
                  <a:pt x="1346530" y="637860"/>
                </a:cubicBezTo>
                <a:cubicBezTo>
                  <a:pt x="1346530" y="598362"/>
                  <a:pt x="1346530" y="598362"/>
                  <a:pt x="1346530" y="598362"/>
                </a:cubicBezTo>
                <a:cubicBezTo>
                  <a:pt x="1346530" y="594508"/>
                  <a:pt x="1346530" y="591618"/>
                  <a:pt x="1344606" y="589691"/>
                </a:cubicBezTo>
                <a:cubicBezTo>
                  <a:pt x="1343643" y="588728"/>
                  <a:pt x="1340756" y="587765"/>
                  <a:pt x="1335945" y="587765"/>
                </a:cubicBezTo>
                <a:cubicBezTo>
                  <a:pt x="1335945" y="582948"/>
                  <a:pt x="1335945" y="582948"/>
                  <a:pt x="1335945" y="582948"/>
                </a:cubicBezTo>
                <a:cubicBezTo>
                  <a:pt x="1338832" y="582948"/>
                  <a:pt x="1341719" y="582948"/>
                  <a:pt x="1343643" y="582948"/>
                </a:cubicBezTo>
                <a:cubicBezTo>
                  <a:pt x="1345568" y="582948"/>
                  <a:pt x="1347493" y="583911"/>
                  <a:pt x="1349417" y="583911"/>
                </a:cubicBezTo>
                <a:cubicBezTo>
                  <a:pt x="1351342" y="583911"/>
                  <a:pt x="1354229" y="582948"/>
                  <a:pt x="1356154" y="582948"/>
                </a:cubicBezTo>
                <a:cubicBezTo>
                  <a:pt x="1358078" y="582948"/>
                  <a:pt x="1360965" y="582948"/>
                  <a:pt x="1362890" y="582948"/>
                </a:cubicBezTo>
                <a:cubicBezTo>
                  <a:pt x="1362890" y="587765"/>
                  <a:pt x="1362890" y="587765"/>
                  <a:pt x="1362890" y="587765"/>
                </a:cubicBezTo>
                <a:cubicBezTo>
                  <a:pt x="1360003" y="587765"/>
                  <a:pt x="1358078" y="588728"/>
                  <a:pt x="1357116" y="589691"/>
                </a:cubicBezTo>
                <a:cubicBezTo>
                  <a:pt x="1356154" y="590655"/>
                  <a:pt x="1355191" y="593545"/>
                  <a:pt x="1355191" y="598362"/>
                </a:cubicBezTo>
                <a:cubicBezTo>
                  <a:pt x="1354229" y="640750"/>
                  <a:pt x="1354229" y="640750"/>
                  <a:pt x="1354229" y="640750"/>
                </a:cubicBezTo>
                <a:cubicBezTo>
                  <a:pt x="1354229" y="654237"/>
                  <a:pt x="1351342" y="663871"/>
                  <a:pt x="1345568" y="669651"/>
                </a:cubicBezTo>
                <a:cubicBezTo>
                  <a:pt x="1339794" y="675431"/>
                  <a:pt x="1330171" y="678321"/>
                  <a:pt x="1317661" y="678321"/>
                </a:cubicBezTo>
                <a:cubicBezTo>
                  <a:pt x="1305150" y="678321"/>
                  <a:pt x="1296489" y="675431"/>
                  <a:pt x="1289753" y="670614"/>
                </a:cubicBezTo>
                <a:cubicBezTo>
                  <a:pt x="1283017" y="664834"/>
                  <a:pt x="1280130" y="657127"/>
                  <a:pt x="1280130" y="647493"/>
                </a:cubicBezTo>
                <a:cubicBezTo>
                  <a:pt x="1280130" y="596435"/>
                  <a:pt x="1280130" y="596435"/>
                  <a:pt x="1280130" y="596435"/>
                </a:cubicBezTo>
                <a:cubicBezTo>
                  <a:pt x="1280130" y="593545"/>
                  <a:pt x="1279167" y="591618"/>
                  <a:pt x="1278205" y="589691"/>
                </a:cubicBezTo>
                <a:cubicBezTo>
                  <a:pt x="1276280" y="588728"/>
                  <a:pt x="1274356" y="587765"/>
                  <a:pt x="1270506" y="587765"/>
                </a:cubicBezTo>
                <a:cubicBezTo>
                  <a:pt x="1269544" y="587765"/>
                  <a:pt x="1269544" y="587765"/>
                  <a:pt x="1269544" y="587765"/>
                </a:cubicBezTo>
                <a:cubicBezTo>
                  <a:pt x="1269544" y="582948"/>
                  <a:pt x="1269544" y="582948"/>
                  <a:pt x="1269544" y="582948"/>
                </a:cubicBezTo>
                <a:close/>
                <a:moveTo>
                  <a:pt x="1151177" y="582948"/>
                </a:moveTo>
                <a:cubicBezTo>
                  <a:pt x="1154064" y="582948"/>
                  <a:pt x="1156951" y="582948"/>
                  <a:pt x="1159838" y="582948"/>
                </a:cubicBezTo>
                <a:cubicBezTo>
                  <a:pt x="1163688" y="583911"/>
                  <a:pt x="1167537" y="583911"/>
                  <a:pt x="1173311" y="583911"/>
                </a:cubicBezTo>
                <a:cubicBezTo>
                  <a:pt x="1178123" y="583911"/>
                  <a:pt x="1181972" y="583911"/>
                  <a:pt x="1185821" y="582948"/>
                </a:cubicBezTo>
                <a:cubicBezTo>
                  <a:pt x="1189671" y="582948"/>
                  <a:pt x="1192558" y="582948"/>
                  <a:pt x="1194482" y="582948"/>
                </a:cubicBezTo>
                <a:cubicBezTo>
                  <a:pt x="1194482" y="587765"/>
                  <a:pt x="1194482" y="587765"/>
                  <a:pt x="1194482" y="587765"/>
                </a:cubicBezTo>
                <a:cubicBezTo>
                  <a:pt x="1190633" y="587765"/>
                  <a:pt x="1187746" y="588728"/>
                  <a:pt x="1186784" y="589691"/>
                </a:cubicBezTo>
                <a:cubicBezTo>
                  <a:pt x="1184859" y="590655"/>
                  <a:pt x="1183897" y="592581"/>
                  <a:pt x="1183897" y="596435"/>
                </a:cubicBezTo>
                <a:cubicBezTo>
                  <a:pt x="1183897" y="622446"/>
                  <a:pt x="1183897" y="622446"/>
                  <a:pt x="1183897" y="622446"/>
                </a:cubicBezTo>
                <a:cubicBezTo>
                  <a:pt x="1223352" y="622446"/>
                  <a:pt x="1223352" y="622446"/>
                  <a:pt x="1223352" y="622446"/>
                </a:cubicBezTo>
                <a:cubicBezTo>
                  <a:pt x="1223352" y="596435"/>
                  <a:pt x="1223352" y="596435"/>
                  <a:pt x="1223352" y="596435"/>
                </a:cubicBezTo>
                <a:cubicBezTo>
                  <a:pt x="1223352" y="593545"/>
                  <a:pt x="1222390" y="590655"/>
                  <a:pt x="1220465" y="589691"/>
                </a:cubicBezTo>
                <a:cubicBezTo>
                  <a:pt x="1219503" y="588728"/>
                  <a:pt x="1216616" y="587765"/>
                  <a:pt x="1212767" y="587765"/>
                </a:cubicBezTo>
                <a:cubicBezTo>
                  <a:pt x="1211804" y="587765"/>
                  <a:pt x="1211804" y="587765"/>
                  <a:pt x="1211804" y="587765"/>
                </a:cubicBezTo>
                <a:cubicBezTo>
                  <a:pt x="1211804" y="582948"/>
                  <a:pt x="1211804" y="582948"/>
                  <a:pt x="1211804" y="582948"/>
                </a:cubicBezTo>
                <a:cubicBezTo>
                  <a:pt x="1215654" y="582948"/>
                  <a:pt x="1218541" y="582948"/>
                  <a:pt x="1222390" y="582948"/>
                </a:cubicBezTo>
                <a:cubicBezTo>
                  <a:pt x="1225277" y="583911"/>
                  <a:pt x="1230089" y="583911"/>
                  <a:pt x="1233938" y="583911"/>
                </a:cubicBezTo>
                <a:cubicBezTo>
                  <a:pt x="1238749" y="583911"/>
                  <a:pt x="1242599" y="583911"/>
                  <a:pt x="1245486" y="582948"/>
                </a:cubicBezTo>
                <a:cubicBezTo>
                  <a:pt x="1249335" y="582948"/>
                  <a:pt x="1252222" y="582948"/>
                  <a:pt x="1255109" y="582948"/>
                </a:cubicBezTo>
                <a:cubicBezTo>
                  <a:pt x="1255109" y="587765"/>
                  <a:pt x="1255109" y="587765"/>
                  <a:pt x="1255109" y="587765"/>
                </a:cubicBezTo>
                <a:cubicBezTo>
                  <a:pt x="1254147" y="587765"/>
                  <a:pt x="1254147" y="587765"/>
                  <a:pt x="1254147" y="587765"/>
                </a:cubicBezTo>
                <a:cubicBezTo>
                  <a:pt x="1250297" y="587765"/>
                  <a:pt x="1248373" y="588728"/>
                  <a:pt x="1247410" y="589691"/>
                </a:cubicBezTo>
                <a:cubicBezTo>
                  <a:pt x="1245486" y="591618"/>
                  <a:pt x="1244523" y="593545"/>
                  <a:pt x="1244523" y="596435"/>
                </a:cubicBezTo>
                <a:cubicBezTo>
                  <a:pt x="1244523" y="659054"/>
                  <a:pt x="1244523" y="659054"/>
                  <a:pt x="1244523" y="659054"/>
                </a:cubicBezTo>
                <a:cubicBezTo>
                  <a:pt x="1244523" y="663871"/>
                  <a:pt x="1245486" y="666761"/>
                  <a:pt x="1247410" y="667724"/>
                </a:cubicBezTo>
                <a:cubicBezTo>
                  <a:pt x="1248373" y="669651"/>
                  <a:pt x="1251260" y="670614"/>
                  <a:pt x="1255109" y="670614"/>
                </a:cubicBezTo>
                <a:cubicBezTo>
                  <a:pt x="1255109" y="676394"/>
                  <a:pt x="1255109" y="676394"/>
                  <a:pt x="1255109" y="676394"/>
                </a:cubicBezTo>
                <a:cubicBezTo>
                  <a:pt x="1251260" y="675431"/>
                  <a:pt x="1247410" y="675431"/>
                  <a:pt x="1243561" y="675431"/>
                </a:cubicBezTo>
                <a:cubicBezTo>
                  <a:pt x="1239712" y="675431"/>
                  <a:pt x="1236825" y="675431"/>
                  <a:pt x="1233938" y="675431"/>
                </a:cubicBezTo>
                <a:cubicBezTo>
                  <a:pt x="1232013" y="675431"/>
                  <a:pt x="1230089" y="675431"/>
                  <a:pt x="1226239" y="675431"/>
                </a:cubicBezTo>
                <a:cubicBezTo>
                  <a:pt x="1222390" y="675431"/>
                  <a:pt x="1217578" y="675431"/>
                  <a:pt x="1212767" y="676394"/>
                </a:cubicBezTo>
                <a:cubicBezTo>
                  <a:pt x="1212767" y="670614"/>
                  <a:pt x="1212767" y="670614"/>
                  <a:pt x="1212767" y="670614"/>
                </a:cubicBezTo>
                <a:cubicBezTo>
                  <a:pt x="1217578" y="670614"/>
                  <a:pt x="1219503" y="669651"/>
                  <a:pt x="1221428" y="668687"/>
                </a:cubicBezTo>
                <a:cubicBezTo>
                  <a:pt x="1222390" y="666761"/>
                  <a:pt x="1223352" y="663871"/>
                  <a:pt x="1223352" y="659054"/>
                </a:cubicBezTo>
                <a:cubicBezTo>
                  <a:pt x="1223352" y="629189"/>
                  <a:pt x="1223352" y="629189"/>
                  <a:pt x="1223352" y="629189"/>
                </a:cubicBezTo>
                <a:cubicBezTo>
                  <a:pt x="1183897" y="629189"/>
                  <a:pt x="1183897" y="629189"/>
                  <a:pt x="1183897" y="629189"/>
                </a:cubicBezTo>
                <a:cubicBezTo>
                  <a:pt x="1183897" y="659054"/>
                  <a:pt x="1183897" y="659054"/>
                  <a:pt x="1183897" y="659054"/>
                </a:cubicBezTo>
                <a:cubicBezTo>
                  <a:pt x="1183897" y="663871"/>
                  <a:pt x="1184859" y="666761"/>
                  <a:pt x="1185821" y="668687"/>
                </a:cubicBezTo>
                <a:cubicBezTo>
                  <a:pt x="1187746" y="669651"/>
                  <a:pt x="1189671" y="670614"/>
                  <a:pt x="1194482" y="670614"/>
                </a:cubicBezTo>
                <a:cubicBezTo>
                  <a:pt x="1194482" y="675431"/>
                  <a:pt x="1194482" y="675431"/>
                  <a:pt x="1194482" y="675431"/>
                </a:cubicBezTo>
                <a:cubicBezTo>
                  <a:pt x="1189671" y="675431"/>
                  <a:pt x="1185821" y="675431"/>
                  <a:pt x="1181972" y="675431"/>
                </a:cubicBezTo>
                <a:cubicBezTo>
                  <a:pt x="1178123" y="675431"/>
                  <a:pt x="1175236" y="675431"/>
                  <a:pt x="1173311" y="675431"/>
                </a:cubicBezTo>
                <a:cubicBezTo>
                  <a:pt x="1169462" y="675431"/>
                  <a:pt x="1166575" y="675431"/>
                  <a:pt x="1162725" y="675431"/>
                </a:cubicBezTo>
                <a:cubicBezTo>
                  <a:pt x="1158876" y="675431"/>
                  <a:pt x="1155027" y="675431"/>
                  <a:pt x="1151177" y="676394"/>
                </a:cubicBezTo>
                <a:cubicBezTo>
                  <a:pt x="1151177" y="670614"/>
                  <a:pt x="1151177" y="670614"/>
                  <a:pt x="1151177" y="670614"/>
                </a:cubicBezTo>
                <a:cubicBezTo>
                  <a:pt x="1152140" y="670614"/>
                  <a:pt x="1152140" y="670614"/>
                  <a:pt x="1152140" y="670614"/>
                </a:cubicBezTo>
                <a:cubicBezTo>
                  <a:pt x="1155989" y="670614"/>
                  <a:pt x="1158876" y="669651"/>
                  <a:pt x="1159838" y="668687"/>
                </a:cubicBezTo>
                <a:cubicBezTo>
                  <a:pt x="1161763" y="666761"/>
                  <a:pt x="1161763" y="663871"/>
                  <a:pt x="1161763" y="659054"/>
                </a:cubicBezTo>
                <a:cubicBezTo>
                  <a:pt x="1161763" y="596435"/>
                  <a:pt x="1161763" y="596435"/>
                  <a:pt x="1161763" y="596435"/>
                </a:cubicBezTo>
                <a:cubicBezTo>
                  <a:pt x="1161763" y="593545"/>
                  <a:pt x="1161763" y="591618"/>
                  <a:pt x="1159838" y="589691"/>
                </a:cubicBezTo>
                <a:cubicBezTo>
                  <a:pt x="1158876" y="588728"/>
                  <a:pt x="1155989" y="587765"/>
                  <a:pt x="1153102" y="587765"/>
                </a:cubicBezTo>
                <a:cubicBezTo>
                  <a:pt x="1151177" y="587765"/>
                  <a:pt x="1151177" y="587765"/>
                  <a:pt x="1151177" y="587765"/>
                </a:cubicBezTo>
                <a:cubicBezTo>
                  <a:pt x="1151177" y="582948"/>
                  <a:pt x="1151177" y="582948"/>
                  <a:pt x="1151177" y="582948"/>
                </a:cubicBezTo>
                <a:close/>
                <a:moveTo>
                  <a:pt x="990468" y="582948"/>
                </a:moveTo>
                <a:cubicBezTo>
                  <a:pt x="994318" y="582948"/>
                  <a:pt x="998167" y="582948"/>
                  <a:pt x="1002016" y="582948"/>
                </a:cubicBezTo>
                <a:cubicBezTo>
                  <a:pt x="1005866" y="583911"/>
                  <a:pt x="1009715" y="583911"/>
                  <a:pt x="1012602" y="583911"/>
                </a:cubicBezTo>
                <a:cubicBezTo>
                  <a:pt x="1016451" y="583911"/>
                  <a:pt x="1020301" y="583911"/>
                  <a:pt x="1024150" y="582948"/>
                </a:cubicBezTo>
                <a:cubicBezTo>
                  <a:pt x="1027999" y="582948"/>
                  <a:pt x="1030886" y="582948"/>
                  <a:pt x="1034736" y="582948"/>
                </a:cubicBezTo>
                <a:cubicBezTo>
                  <a:pt x="1034736" y="587765"/>
                  <a:pt x="1034736" y="587765"/>
                  <a:pt x="1034736" y="587765"/>
                </a:cubicBezTo>
                <a:cubicBezTo>
                  <a:pt x="1030886" y="587765"/>
                  <a:pt x="1027999" y="588728"/>
                  <a:pt x="1027037" y="589691"/>
                </a:cubicBezTo>
                <a:cubicBezTo>
                  <a:pt x="1025112" y="590655"/>
                  <a:pt x="1024150" y="592581"/>
                  <a:pt x="1024150" y="596435"/>
                </a:cubicBezTo>
                <a:cubicBezTo>
                  <a:pt x="1024150" y="659054"/>
                  <a:pt x="1024150" y="659054"/>
                  <a:pt x="1024150" y="659054"/>
                </a:cubicBezTo>
                <a:cubicBezTo>
                  <a:pt x="1024150" y="663871"/>
                  <a:pt x="1025112" y="666761"/>
                  <a:pt x="1026075" y="668687"/>
                </a:cubicBezTo>
                <a:cubicBezTo>
                  <a:pt x="1027999" y="669651"/>
                  <a:pt x="1029924" y="670614"/>
                  <a:pt x="1034736" y="670614"/>
                </a:cubicBezTo>
                <a:cubicBezTo>
                  <a:pt x="1034736" y="676394"/>
                  <a:pt x="1034736" y="676394"/>
                  <a:pt x="1034736" y="676394"/>
                </a:cubicBezTo>
                <a:cubicBezTo>
                  <a:pt x="1031849" y="675431"/>
                  <a:pt x="1027999" y="675431"/>
                  <a:pt x="1024150" y="675431"/>
                </a:cubicBezTo>
                <a:cubicBezTo>
                  <a:pt x="1020301" y="675431"/>
                  <a:pt x="1016451" y="675431"/>
                  <a:pt x="1012602" y="675431"/>
                </a:cubicBezTo>
                <a:cubicBezTo>
                  <a:pt x="1009715" y="675431"/>
                  <a:pt x="1006828" y="675431"/>
                  <a:pt x="1002979" y="675431"/>
                </a:cubicBezTo>
                <a:cubicBezTo>
                  <a:pt x="999129" y="675431"/>
                  <a:pt x="995280" y="675431"/>
                  <a:pt x="990468" y="676394"/>
                </a:cubicBezTo>
                <a:cubicBezTo>
                  <a:pt x="990468" y="670614"/>
                  <a:pt x="990468" y="670614"/>
                  <a:pt x="990468" y="670614"/>
                </a:cubicBezTo>
                <a:cubicBezTo>
                  <a:pt x="991431" y="670614"/>
                  <a:pt x="991431" y="670614"/>
                  <a:pt x="991431" y="670614"/>
                </a:cubicBezTo>
                <a:cubicBezTo>
                  <a:pt x="996242" y="670614"/>
                  <a:pt x="998167" y="669651"/>
                  <a:pt x="1000092" y="668687"/>
                </a:cubicBezTo>
                <a:cubicBezTo>
                  <a:pt x="1001054" y="666761"/>
                  <a:pt x="1002016" y="663871"/>
                  <a:pt x="1002016" y="659054"/>
                </a:cubicBezTo>
                <a:cubicBezTo>
                  <a:pt x="1002016" y="596435"/>
                  <a:pt x="1002016" y="596435"/>
                  <a:pt x="1002016" y="596435"/>
                </a:cubicBezTo>
                <a:cubicBezTo>
                  <a:pt x="1002016" y="593545"/>
                  <a:pt x="1001054" y="591618"/>
                  <a:pt x="1000092" y="589691"/>
                </a:cubicBezTo>
                <a:cubicBezTo>
                  <a:pt x="998167" y="588728"/>
                  <a:pt x="996242" y="587765"/>
                  <a:pt x="992393" y="587765"/>
                </a:cubicBezTo>
                <a:cubicBezTo>
                  <a:pt x="990468" y="587765"/>
                  <a:pt x="990468" y="587765"/>
                  <a:pt x="990468" y="587765"/>
                </a:cubicBezTo>
                <a:cubicBezTo>
                  <a:pt x="990468" y="582948"/>
                  <a:pt x="990468" y="582948"/>
                  <a:pt x="990468" y="582948"/>
                </a:cubicBezTo>
                <a:close/>
                <a:moveTo>
                  <a:pt x="2256895" y="581021"/>
                </a:moveTo>
                <a:cubicBezTo>
                  <a:pt x="2260744" y="581021"/>
                  <a:pt x="2264593" y="581021"/>
                  <a:pt x="2268443" y="581984"/>
                </a:cubicBezTo>
                <a:cubicBezTo>
                  <a:pt x="2273254" y="581984"/>
                  <a:pt x="2278066" y="582948"/>
                  <a:pt x="2283840" y="583911"/>
                </a:cubicBezTo>
                <a:cubicBezTo>
                  <a:pt x="2283840" y="584874"/>
                  <a:pt x="2283840" y="584874"/>
                  <a:pt x="2283840" y="584874"/>
                </a:cubicBezTo>
                <a:cubicBezTo>
                  <a:pt x="2283840" y="589691"/>
                  <a:pt x="2283840" y="594508"/>
                  <a:pt x="2283840" y="597398"/>
                </a:cubicBezTo>
                <a:cubicBezTo>
                  <a:pt x="2283840" y="599325"/>
                  <a:pt x="2283840" y="603178"/>
                  <a:pt x="2283840" y="608959"/>
                </a:cubicBezTo>
                <a:cubicBezTo>
                  <a:pt x="2276141" y="608959"/>
                  <a:pt x="2276141" y="608959"/>
                  <a:pt x="2276141" y="608959"/>
                </a:cubicBezTo>
                <a:cubicBezTo>
                  <a:pt x="2276141" y="602215"/>
                  <a:pt x="2274217" y="597398"/>
                  <a:pt x="2271330" y="593545"/>
                </a:cubicBezTo>
                <a:cubicBezTo>
                  <a:pt x="2268443" y="590655"/>
                  <a:pt x="2263631" y="588728"/>
                  <a:pt x="2257857" y="588728"/>
                </a:cubicBezTo>
                <a:cubicBezTo>
                  <a:pt x="2254008" y="588728"/>
                  <a:pt x="2250158" y="589691"/>
                  <a:pt x="2247271" y="591618"/>
                </a:cubicBezTo>
                <a:cubicBezTo>
                  <a:pt x="2245347" y="594508"/>
                  <a:pt x="2243422" y="597398"/>
                  <a:pt x="2243422" y="601252"/>
                </a:cubicBezTo>
                <a:cubicBezTo>
                  <a:pt x="2243422" y="604142"/>
                  <a:pt x="2244384" y="607032"/>
                  <a:pt x="2246309" y="609922"/>
                </a:cubicBezTo>
                <a:cubicBezTo>
                  <a:pt x="2249196" y="611849"/>
                  <a:pt x="2254008" y="614739"/>
                  <a:pt x="2260744" y="617629"/>
                </a:cubicBezTo>
                <a:cubicBezTo>
                  <a:pt x="2261706" y="617629"/>
                  <a:pt x="2263631" y="618592"/>
                  <a:pt x="2265556" y="619556"/>
                </a:cubicBezTo>
                <a:cubicBezTo>
                  <a:pt x="2273254" y="622446"/>
                  <a:pt x="2279028" y="625336"/>
                  <a:pt x="2281915" y="628226"/>
                </a:cubicBezTo>
                <a:cubicBezTo>
                  <a:pt x="2284802" y="630153"/>
                  <a:pt x="2286727" y="634006"/>
                  <a:pt x="2287689" y="636896"/>
                </a:cubicBezTo>
                <a:cubicBezTo>
                  <a:pt x="2289614" y="639786"/>
                  <a:pt x="2289614" y="643640"/>
                  <a:pt x="2289614" y="647493"/>
                </a:cubicBezTo>
                <a:cubicBezTo>
                  <a:pt x="2289614" y="657127"/>
                  <a:pt x="2286727" y="663871"/>
                  <a:pt x="2280953" y="669651"/>
                </a:cubicBezTo>
                <a:cubicBezTo>
                  <a:pt x="2274217" y="675431"/>
                  <a:pt x="2266518" y="678321"/>
                  <a:pt x="2255932" y="678321"/>
                </a:cubicBezTo>
                <a:cubicBezTo>
                  <a:pt x="2250158" y="678321"/>
                  <a:pt x="2244384" y="677358"/>
                  <a:pt x="2239573" y="676394"/>
                </a:cubicBezTo>
                <a:cubicBezTo>
                  <a:pt x="2233799" y="675431"/>
                  <a:pt x="2228987" y="673504"/>
                  <a:pt x="2224175" y="670614"/>
                </a:cubicBezTo>
                <a:cubicBezTo>
                  <a:pt x="2225137" y="667724"/>
                  <a:pt x="2225137" y="664834"/>
                  <a:pt x="2225137" y="660980"/>
                </a:cubicBezTo>
                <a:cubicBezTo>
                  <a:pt x="2225137" y="658090"/>
                  <a:pt x="2225137" y="655200"/>
                  <a:pt x="2225137" y="651347"/>
                </a:cubicBezTo>
                <a:cubicBezTo>
                  <a:pt x="2225137" y="649420"/>
                  <a:pt x="2225137" y="648457"/>
                  <a:pt x="2225137" y="647493"/>
                </a:cubicBezTo>
                <a:cubicBezTo>
                  <a:pt x="2225137" y="646530"/>
                  <a:pt x="2225137" y="645567"/>
                  <a:pt x="2225137" y="644603"/>
                </a:cubicBezTo>
                <a:cubicBezTo>
                  <a:pt x="2234761" y="644603"/>
                  <a:pt x="2234761" y="644603"/>
                  <a:pt x="2234761" y="644603"/>
                </a:cubicBezTo>
                <a:cubicBezTo>
                  <a:pt x="2234761" y="653274"/>
                  <a:pt x="2236686" y="659054"/>
                  <a:pt x="2239573" y="662907"/>
                </a:cubicBezTo>
                <a:cubicBezTo>
                  <a:pt x="2243422" y="667724"/>
                  <a:pt x="2248234" y="669651"/>
                  <a:pt x="2254008" y="669651"/>
                </a:cubicBezTo>
                <a:cubicBezTo>
                  <a:pt x="2259782" y="669651"/>
                  <a:pt x="2263631" y="667724"/>
                  <a:pt x="2266518" y="665797"/>
                </a:cubicBezTo>
                <a:cubicBezTo>
                  <a:pt x="2269405" y="662907"/>
                  <a:pt x="2271330" y="660017"/>
                  <a:pt x="2271330" y="655200"/>
                </a:cubicBezTo>
                <a:cubicBezTo>
                  <a:pt x="2271330" y="652310"/>
                  <a:pt x="2270367" y="649420"/>
                  <a:pt x="2268443" y="646530"/>
                </a:cubicBezTo>
                <a:cubicBezTo>
                  <a:pt x="2266518" y="644603"/>
                  <a:pt x="2261706" y="641713"/>
                  <a:pt x="2254008" y="638823"/>
                </a:cubicBezTo>
                <a:cubicBezTo>
                  <a:pt x="2243422" y="634006"/>
                  <a:pt x="2235723" y="630153"/>
                  <a:pt x="2231874" y="625336"/>
                </a:cubicBezTo>
                <a:cubicBezTo>
                  <a:pt x="2228024" y="620519"/>
                  <a:pt x="2226100" y="615702"/>
                  <a:pt x="2226100" y="608959"/>
                </a:cubicBezTo>
                <a:cubicBezTo>
                  <a:pt x="2226100" y="600288"/>
                  <a:pt x="2228987" y="593545"/>
                  <a:pt x="2234761" y="588728"/>
                </a:cubicBezTo>
                <a:cubicBezTo>
                  <a:pt x="2240535" y="582948"/>
                  <a:pt x="2247271" y="581021"/>
                  <a:pt x="2256895" y="581021"/>
                </a:cubicBezTo>
                <a:close/>
                <a:moveTo>
                  <a:pt x="1102099" y="581021"/>
                </a:moveTo>
                <a:cubicBezTo>
                  <a:pt x="1107873" y="581021"/>
                  <a:pt x="1116534" y="581984"/>
                  <a:pt x="1130969" y="584874"/>
                </a:cubicBezTo>
                <a:cubicBezTo>
                  <a:pt x="1131931" y="584874"/>
                  <a:pt x="1132893" y="584874"/>
                  <a:pt x="1133856" y="584874"/>
                </a:cubicBezTo>
                <a:cubicBezTo>
                  <a:pt x="1133856" y="588728"/>
                  <a:pt x="1132893" y="591618"/>
                  <a:pt x="1132893" y="594508"/>
                </a:cubicBezTo>
                <a:cubicBezTo>
                  <a:pt x="1132893" y="597398"/>
                  <a:pt x="1132893" y="600288"/>
                  <a:pt x="1132893" y="603178"/>
                </a:cubicBezTo>
                <a:cubicBezTo>
                  <a:pt x="1132893" y="604142"/>
                  <a:pt x="1132893" y="606069"/>
                  <a:pt x="1132893" y="607032"/>
                </a:cubicBezTo>
                <a:cubicBezTo>
                  <a:pt x="1132893" y="608959"/>
                  <a:pt x="1132893" y="610885"/>
                  <a:pt x="1132893" y="613775"/>
                </a:cubicBezTo>
                <a:cubicBezTo>
                  <a:pt x="1125195" y="613775"/>
                  <a:pt x="1125195" y="613775"/>
                  <a:pt x="1125195" y="613775"/>
                </a:cubicBezTo>
                <a:cubicBezTo>
                  <a:pt x="1124232" y="605105"/>
                  <a:pt x="1122308" y="598362"/>
                  <a:pt x="1118458" y="594508"/>
                </a:cubicBezTo>
                <a:cubicBezTo>
                  <a:pt x="1114609" y="590655"/>
                  <a:pt x="1109797" y="587765"/>
                  <a:pt x="1104023" y="587765"/>
                </a:cubicBezTo>
                <a:cubicBezTo>
                  <a:pt x="1094400" y="587765"/>
                  <a:pt x="1087664" y="591618"/>
                  <a:pt x="1082852" y="598362"/>
                </a:cubicBezTo>
                <a:cubicBezTo>
                  <a:pt x="1078040" y="605105"/>
                  <a:pt x="1075153" y="614739"/>
                  <a:pt x="1075153" y="626299"/>
                </a:cubicBezTo>
                <a:cubicBezTo>
                  <a:pt x="1075153" y="638823"/>
                  <a:pt x="1078040" y="649420"/>
                  <a:pt x="1083814" y="656164"/>
                </a:cubicBezTo>
                <a:cubicBezTo>
                  <a:pt x="1088626" y="663871"/>
                  <a:pt x="1096325" y="667724"/>
                  <a:pt x="1104986" y="667724"/>
                </a:cubicBezTo>
                <a:cubicBezTo>
                  <a:pt x="1109797" y="667724"/>
                  <a:pt x="1114609" y="666761"/>
                  <a:pt x="1118458" y="663871"/>
                </a:cubicBezTo>
                <a:cubicBezTo>
                  <a:pt x="1122308" y="660980"/>
                  <a:pt x="1127119" y="657127"/>
                  <a:pt x="1130969" y="651347"/>
                </a:cubicBezTo>
                <a:cubicBezTo>
                  <a:pt x="1137705" y="655200"/>
                  <a:pt x="1137705" y="655200"/>
                  <a:pt x="1137705" y="655200"/>
                </a:cubicBezTo>
                <a:cubicBezTo>
                  <a:pt x="1131931" y="662907"/>
                  <a:pt x="1127119" y="668687"/>
                  <a:pt x="1120383" y="672541"/>
                </a:cubicBezTo>
                <a:cubicBezTo>
                  <a:pt x="1113647" y="676394"/>
                  <a:pt x="1106910" y="678321"/>
                  <a:pt x="1098249" y="678321"/>
                </a:cubicBezTo>
                <a:cubicBezTo>
                  <a:pt x="1083814" y="678321"/>
                  <a:pt x="1072266" y="673504"/>
                  <a:pt x="1064568" y="664834"/>
                </a:cubicBezTo>
                <a:cubicBezTo>
                  <a:pt x="1055907" y="656164"/>
                  <a:pt x="1052058" y="644603"/>
                  <a:pt x="1052058" y="629189"/>
                </a:cubicBezTo>
                <a:cubicBezTo>
                  <a:pt x="1052058" y="614739"/>
                  <a:pt x="1056869" y="603178"/>
                  <a:pt x="1065530" y="594508"/>
                </a:cubicBezTo>
                <a:cubicBezTo>
                  <a:pt x="1075153" y="584874"/>
                  <a:pt x="1086701" y="581021"/>
                  <a:pt x="1102099" y="581021"/>
                </a:cubicBezTo>
                <a:close/>
                <a:moveTo>
                  <a:pt x="939465" y="581021"/>
                </a:moveTo>
                <a:cubicBezTo>
                  <a:pt x="943314" y="581021"/>
                  <a:pt x="947164" y="581021"/>
                  <a:pt x="951975" y="581984"/>
                </a:cubicBezTo>
                <a:cubicBezTo>
                  <a:pt x="955825" y="581984"/>
                  <a:pt x="960636" y="582948"/>
                  <a:pt x="966410" y="583911"/>
                </a:cubicBezTo>
                <a:cubicBezTo>
                  <a:pt x="966410" y="584874"/>
                  <a:pt x="966410" y="584874"/>
                  <a:pt x="966410" y="584874"/>
                </a:cubicBezTo>
                <a:cubicBezTo>
                  <a:pt x="966410" y="589691"/>
                  <a:pt x="966410" y="594508"/>
                  <a:pt x="966410" y="597398"/>
                </a:cubicBezTo>
                <a:cubicBezTo>
                  <a:pt x="966410" y="599325"/>
                  <a:pt x="966410" y="603178"/>
                  <a:pt x="966410" y="608959"/>
                </a:cubicBezTo>
                <a:cubicBezTo>
                  <a:pt x="958712" y="608959"/>
                  <a:pt x="958712" y="608959"/>
                  <a:pt x="958712" y="608959"/>
                </a:cubicBezTo>
                <a:cubicBezTo>
                  <a:pt x="958712" y="602215"/>
                  <a:pt x="957749" y="597398"/>
                  <a:pt x="953900" y="593545"/>
                </a:cubicBezTo>
                <a:cubicBezTo>
                  <a:pt x="951013" y="590655"/>
                  <a:pt x="947164" y="588728"/>
                  <a:pt x="941390" y="588728"/>
                </a:cubicBezTo>
                <a:cubicBezTo>
                  <a:pt x="936578" y="588728"/>
                  <a:pt x="932729" y="589691"/>
                  <a:pt x="930804" y="591618"/>
                </a:cubicBezTo>
                <a:cubicBezTo>
                  <a:pt x="927917" y="594508"/>
                  <a:pt x="926955" y="597398"/>
                  <a:pt x="926955" y="601252"/>
                </a:cubicBezTo>
                <a:cubicBezTo>
                  <a:pt x="926955" y="604142"/>
                  <a:pt x="927917" y="607032"/>
                  <a:pt x="929842" y="609922"/>
                </a:cubicBezTo>
                <a:cubicBezTo>
                  <a:pt x="931766" y="611849"/>
                  <a:pt x="936578" y="614739"/>
                  <a:pt x="944277" y="617629"/>
                </a:cubicBezTo>
                <a:cubicBezTo>
                  <a:pt x="945239" y="617629"/>
                  <a:pt x="946201" y="618592"/>
                  <a:pt x="948126" y="619556"/>
                </a:cubicBezTo>
                <a:cubicBezTo>
                  <a:pt x="955825" y="622446"/>
                  <a:pt x="961599" y="625336"/>
                  <a:pt x="964486" y="628226"/>
                </a:cubicBezTo>
                <a:cubicBezTo>
                  <a:pt x="967373" y="630153"/>
                  <a:pt x="969297" y="634006"/>
                  <a:pt x="970260" y="636896"/>
                </a:cubicBezTo>
                <a:cubicBezTo>
                  <a:pt x="972184" y="639786"/>
                  <a:pt x="973146" y="643640"/>
                  <a:pt x="973146" y="647493"/>
                </a:cubicBezTo>
                <a:cubicBezTo>
                  <a:pt x="973146" y="657127"/>
                  <a:pt x="969297" y="663871"/>
                  <a:pt x="963523" y="669651"/>
                </a:cubicBezTo>
                <a:cubicBezTo>
                  <a:pt x="957749" y="675431"/>
                  <a:pt x="949088" y="678321"/>
                  <a:pt x="938503" y="678321"/>
                </a:cubicBezTo>
                <a:cubicBezTo>
                  <a:pt x="932729" y="678321"/>
                  <a:pt x="926955" y="677358"/>
                  <a:pt x="922143" y="676394"/>
                </a:cubicBezTo>
                <a:cubicBezTo>
                  <a:pt x="917331" y="675431"/>
                  <a:pt x="911557" y="673504"/>
                  <a:pt x="906746" y="670614"/>
                </a:cubicBezTo>
                <a:cubicBezTo>
                  <a:pt x="907708" y="667724"/>
                  <a:pt x="907708" y="664834"/>
                  <a:pt x="907708" y="660980"/>
                </a:cubicBezTo>
                <a:cubicBezTo>
                  <a:pt x="907708" y="658090"/>
                  <a:pt x="907708" y="655200"/>
                  <a:pt x="907708" y="651347"/>
                </a:cubicBezTo>
                <a:cubicBezTo>
                  <a:pt x="907708" y="649420"/>
                  <a:pt x="907708" y="648457"/>
                  <a:pt x="907708" y="647493"/>
                </a:cubicBezTo>
                <a:cubicBezTo>
                  <a:pt x="907708" y="646530"/>
                  <a:pt x="907708" y="645567"/>
                  <a:pt x="907708" y="644603"/>
                </a:cubicBezTo>
                <a:cubicBezTo>
                  <a:pt x="917331" y="644603"/>
                  <a:pt x="917331" y="644603"/>
                  <a:pt x="917331" y="644603"/>
                </a:cubicBezTo>
                <a:cubicBezTo>
                  <a:pt x="917331" y="653274"/>
                  <a:pt x="919256" y="659054"/>
                  <a:pt x="922143" y="662907"/>
                </a:cubicBezTo>
                <a:cubicBezTo>
                  <a:pt x="925992" y="667724"/>
                  <a:pt x="930804" y="669651"/>
                  <a:pt x="937540" y="669651"/>
                </a:cubicBezTo>
                <a:cubicBezTo>
                  <a:pt x="942352" y="669651"/>
                  <a:pt x="946201" y="667724"/>
                  <a:pt x="949088" y="665797"/>
                </a:cubicBezTo>
                <a:cubicBezTo>
                  <a:pt x="952938" y="662907"/>
                  <a:pt x="953900" y="660017"/>
                  <a:pt x="953900" y="655200"/>
                </a:cubicBezTo>
                <a:cubicBezTo>
                  <a:pt x="953900" y="652310"/>
                  <a:pt x="952938" y="649420"/>
                  <a:pt x="951013" y="646530"/>
                </a:cubicBezTo>
                <a:cubicBezTo>
                  <a:pt x="949088" y="644603"/>
                  <a:pt x="944277" y="641713"/>
                  <a:pt x="936578" y="638823"/>
                </a:cubicBezTo>
                <a:cubicBezTo>
                  <a:pt x="925992" y="634006"/>
                  <a:pt x="918294" y="630153"/>
                  <a:pt x="914444" y="625336"/>
                </a:cubicBezTo>
                <a:cubicBezTo>
                  <a:pt x="910595" y="620519"/>
                  <a:pt x="908670" y="615702"/>
                  <a:pt x="908670" y="608959"/>
                </a:cubicBezTo>
                <a:cubicBezTo>
                  <a:pt x="908670" y="600288"/>
                  <a:pt x="911557" y="593545"/>
                  <a:pt x="917331" y="588728"/>
                </a:cubicBezTo>
                <a:cubicBezTo>
                  <a:pt x="923105" y="582948"/>
                  <a:pt x="930804" y="581021"/>
                  <a:pt x="939465" y="581021"/>
                </a:cubicBezTo>
                <a:close/>
                <a:moveTo>
                  <a:pt x="165586" y="575168"/>
                </a:moveTo>
                <a:cubicBezTo>
                  <a:pt x="184827" y="595387"/>
                  <a:pt x="184827" y="595387"/>
                  <a:pt x="184827" y="595387"/>
                </a:cubicBezTo>
                <a:cubicBezTo>
                  <a:pt x="182903" y="596350"/>
                  <a:pt x="182903" y="596350"/>
                  <a:pt x="182903" y="596350"/>
                </a:cubicBezTo>
                <a:cubicBezTo>
                  <a:pt x="181941" y="595387"/>
                  <a:pt x="180017" y="594424"/>
                  <a:pt x="179055" y="594424"/>
                </a:cubicBezTo>
                <a:cubicBezTo>
                  <a:pt x="177131" y="594424"/>
                  <a:pt x="175207" y="595387"/>
                  <a:pt x="173282" y="597313"/>
                </a:cubicBezTo>
                <a:cubicBezTo>
                  <a:pt x="154042" y="615606"/>
                  <a:pt x="154042" y="615606"/>
                  <a:pt x="154042" y="615606"/>
                </a:cubicBezTo>
                <a:cubicBezTo>
                  <a:pt x="151156" y="617531"/>
                  <a:pt x="149232" y="620419"/>
                  <a:pt x="149232" y="622345"/>
                </a:cubicBezTo>
                <a:cubicBezTo>
                  <a:pt x="149232" y="625233"/>
                  <a:pt x="150194" y="627159"/>
                  <a:pt x="152118" y="630047"/>
                </a:cubicBezTo>
                <a:cubicBezTo>
                  <a:pt x="155004" y="632936"/>
                  <a:pt x="157890" y="633898"/>
                  <a:pt x="160776" y="633898"/>
                </a:cubicBezTo>
                <a:cubicBezTo>
                  <a:pt x="164624" y="632936"/>
                  <a:pt x="167510" y="631010"/>
                  <a:pt x="171358" y="628122"/>
                </a:cubicBezTo>
                <a:cubicBezTo>
                  <a:pt x="187713" y="612717"/>
                  <a:pt x="187713" y="612717"/>
                  <a:pt x="187713" y="612717"/>
                </a:cubicBezTo>
                <a:cubicBezTo>
                  <a:pt x="189637" y="610792"/>
                  <a:pt x="190599" y="608866"/>
                  <a:pt x="190599" y="607903"/>
                </a:cubicBezTo>
                <a:cubicBezTo>
                  <a:pt x="191561" y="605978"/>
                  <a:pt x="190599" y="605015"/>
                  <a:pt x="188675" y="603089"/>
                </a:cubicBezTo>
                <a:cubicBezTo>
                  <a:pt x="190599" y="602126"/>
                  <a:pt x="190599" y="602126"/>
                  <a:pt x="190599" y="602126"/>
                </a:cubicBezTo>
                <a:cubicBezTo>
                  <a:pt x="201181" y="613680"/>
                  <a:pt x="201181" y="613680"/>
                  <a:pt x="201181" y="613680"/>
                </a:cubicBezTo>
                <a:cubicBezTo>
                  <a:pt x="200219" y="614643"/>
                  <a:pt x="200219" y="614643"/>
                  <a:pt x="200219" y="614643"/>
                </a:cubicBezTo>
                <a:cubicBezTo>
                  <a:pt x="198295" y="612717"/>
                  <a:pt x="196371" y="611754"/>
                  <a:pt x="195409" y="611754"/>
                </a:cubicBezTo>
                <a:cubicBezTo>
                  <a:pt x="193485" y="611754"/>
                  <a:pt x="192523" y="612717"/>
                  <a:pt x="190599" y="614643"/>
                </a:cubicBezTo>
                <a:cubicBezTo>
                  <a:pt x="174244" y="630047"/>
                  <a:pt x="174244" y="630047"/>
                  <a:pt x="174244" y="630047"/>
                </a:cubicBezTo>
                <a:cubicBezTo>
                  <a:pt x="171358" y="632936"/>
                  <a:pt x="169434" y="633898"/>
                  <a:pt x="167510" y="634861"/>
                </a:cubicBezTo>
                <a:cubicBezTo>
                  <a:pt x="165586" y="635824"/>
                  <a:pt x="163662" y="636787"/>
                  <a:pt x="161738" y="636787"/>
                </a:cubicBezTo>
                <a:cubicBezTo>
                  <a:pt x="158852" y="636787"/>
                  <a:pt x="156928" y="635824"/>
                  <a:pt x="154042" y="634861"/>
                </a:cubicBezTo>
                <a:cubicBezTo>
                  <a:pt x="151156" y="632936"/>
                  <a:pt x="148270" y="631010"/>
                  <a:pt x="146346" y="628122"/>
                </a:cubicBezTo>
                <a:cubicBezTo>
                  <a:pt x="141536" y="623308"/>
                  <a:pt x="139612" y="619457"/>
                  <a:pt x="139612" y="614643"/>
                </a:cubicBezTo>
                <a:cubicBezTo>
                  <a:pt x="139612" y="609829"/>
                  <a:pt x="141536" y="605978"/>
                  <a:pt x="146346" y="602126"/>
                </a:cubicBezTo>
                <a:cubicBezTo>
                  <a:pt x="163662" y="585759"/>
                  <a:pt x="163662" y="585759"/>
                  <a:pt x="163662" y="585759"/>
                </a:cubicBezTo>
                <a:cubicBezTo>
                  <a:pt x="164624" y="583834"/>
                  <a:pt x="165586" y="581908"/>
                  <a:pt x="166548" y="580945"/>
                </a:cubicBezTo>
                <a:cubicBezTo>
                  <a:pt x="166548" y="579982"/>
                  <a:pt x="165586" y="578057"/>
                  <a:pt x="163662" y="576131"/>
                </a:cubicBezTo>
                <a:cubicBezTo>
                  <a:pt x="165586" y="575168"/>
                  <a:pt x="165586" y="575168"/>
                  <a:pt x="165586" y="575168"/>
                </a:cubicBezTo>
                <a:close/>
                <a:moveTo>
                  <a:pt x="617729" y="574206"/>
                </a:moveTo>
                <a:cubicBezTo>
                  <a:pt x="621577" y="572280"/>
                  <a:pt x="625425" y="573243"/>
                  <a:pt x="628311" y="576131"/>
                </a:cubicBezTo>
                <a:cubicBezTo>
                  <a:pt x="631197" y="578057"/>
                  <a:pt x="632159" y="579982"/>
                  <a:pt x="633121" y="582871"/>
                </a:cubicBezTo>
                <a:cubicBezTo>
                  <a:pt x="633121" y="585759"/>
                  <a:pt x="633121" y="588647"/>
                  <a:pt x="632159" y="591536"/>
                </a:cubicBezTo>
                <a:cubicBezTo>
                  <a:pt x="632159" y="591536"/>
                  <a:pt x="632159" y="591536"/>
                  <a:pt x="651399" y="595387"/>
                </a:cubicBezTo>
                <a:cubicBezTo>
                  <a:pt x="653323" y="595387"/>
                  <a:pt x="655247" y="595387"/>
                  <a:pt x="656209" y="595387"/>
                </a:cubicBezTo>
                <a:cubicBezTo>
                  <a:pt x="657171" y="595387"/>
                  <a:pt x="658133" y="594424"/>
                  <a:pt x="659095" y="593461"/>
                </a:cubicBezTo>
                <a:cubicBezTo>
                  <a:pt x="659095" y="593461"/>
                  <a:pt x="659095" y="593461"/>
                  <a:pt x="660057" y="594424"/>
                </a:cubicBezTo>
                <a:cubicBezTo>
                  <a:pt x="660057" y="594424"/>
                  <a:pt x="660057" y="594424"/>
                  <a:pt x="648513" y="608866"/>
                </a:cubicBezTo>
                <a:cubicBezTo>
                  <a:pt x="648513" y="608866"/>
                  <a:pt x="648513" y="608866"/>
                  <a:pt x="623501" y="604052"/>
                </a:cubicBezTo>
                <a:cubicBezTo>
                  <a:pt x="623501" y="604052"/>
                  <a:pt x="623501" y="604052"/>
                  <a:pt x="622539" y="605015"/>
                </a:cubicBezTo>
                <a:cubicBezTo>
                  <a:pt x="622539" y="605015"/>
                  <a:pt x="622539" y="605015"/>
                  <a:pt x="633121" y="613680"/>
                </a:cubicBezTo>
                <a:cubicBezTo>
                  <a:pt x="635045" y="615606"/>
                  <a:pt x="636969" y="616568"/>
                  <a:pt x="637931" y="615606"/>
                </a:cubicBezTo>
                <a:cubicBezTo>
                  <a:pt x="639855" y="615606"/>
                  <a:pt x="640817" y="614643"/>
                  <a:pt x="642741" y="612717"/>
                </a:cubicBezTo>
                <a:cubicBezTo>
                  <a:pt x="642741" y="612717"/>
                  <a:pt x="642741" y="612717"/>
                  <a:pt x="643703" y="614643"/>
                </a:cubicBezTo>
                <a:cubicBezTo>
                  <a:pt x="643703" y="614643"/>
                  <a:pt x="643703" y="614643"/>
                  <a:pt x="625425" y="635824"/>
                </a:cubicBezTo>
                <a:cubicBezTo>
                  <a:pt x="625425" y="635824"/>
                  <a:pt x="625425" y="635824"/>
                  <a:pt x="624463" y="634861"/>
                </a:cubicBezTo>
                <a:cubicBezTo>
                  <a:pt x="625425" y="632936"/>
                  <a:pt x="626387" y="631973"/>
                  <a:pt x="626387" y="630047"/>
                </a:cubicBezTo>
                <a:cubicBezTo>
                  <a:pt x="626387" y="629085"/>
                  <a:pt x="624463" y="627159"/>
                  <a:pt x="622539" y="625233"/>
                </a:cubicBezTo>
                <a:cubicBezTo>
                  <a:pt x="622539" y="625233"/>
                  <a:pt x="622539" y="625233"/>
                  <a:pt x="598489" y="605015"/>
                </a:cubicBezTo>
                <a:cubicBezTo>
                  <a:pt x="596565" y="603089"/>
                  <a:pt x="594641" y="603089"/>
                  <a:pt x="593679" y="603089"/>
                </a:cubicBezTo>
                <a:cubicBezTo>
                  <a:pt x="592717" y="603089"/>
                  <a:pt x="590793" y="604052"/>
                  <a:pt x="588869" y="605015"/>
                </a:cubicBezTo>
                <a:cubicBezTo>
                  <a:pt x="588869" y="605015"/>
                  <a:pt x="588869" y="605015"/>
                  <a:pt x="587907" y="604052"/>
                </a:cubicBezTo>
                <a:cubicBezTo>
                  <a:pt x="587907" y="604052"/>
                  <a:pt x="587907" y="604052"/>
                  <a:pt x="605223" y="582871"/>
                </a:cubicBezTo>
                <a:cubicBezTo>
                  <a:pt x="610033" y="578057"/>
                  <a:pt x="613881" y="575168"/>
                  <a:pt x="617729" y="574206"/>
                </a:cubicBezTo>
                <a:close/>
                <a:moveTo>
                  <a:pt x="645627" y="522215"/>
                </a:moveTo>
                <a:cubicBezTo>
                  <a:pt x="660057" y="529917"/>
                  <a:pt x="660057" y="529917"/>
                  <a:pt x="660057" y="529917"/>
                </a:cubicBezTo>
                <a:cubicBezTo>
                  <a:pt x="659095" y="531843"/>
                  <a:pt x="659095" y="531843"/>
                  <a:pt x="659095" y="531843"/>
                </a:cubicBezTo>
                <a:cubicBezTo>
                  <a:pt x="655247" y="529917"/>
                  <a:pt x="651399" y="529917"/>
                  <a:pt x="648513" y="531843"/>
                </a:cubicBezTo>
                <a:cubicBezTo>
                  <a:pt x="644665" y="532806"/>
                  <a:pt x="641779" y="535694"/>
                  <a:pt x="639855" y="539545"/>
                </a:cubicBezTo>
                <a:cubicBezTo>
                  <a:pt x="638893" y="541471"/>
                  <a:pt x="638893" y="543396"/>
                  <a:pt x="638893" y="545322"/>
                </a:cubicBezTo>
                <a:cubicBezTo>
                  <a:pt x="638893" y="547248"/>
                  <a:pt x="639855" y="548210"/>
                  <a:pt x="641779" y="549173"/>
                </a:cubicBezTo>
                <a:cubicBezTo>
                  <a:pt x="643703" y="550136"/>
                  <a:pt x="647551" y="549173"/>
                  <a:pt x="653323" y="545322"/>
                </a:cubicBezTo>
                <a:cubicBezTo>
                  <a:pt x="653323" y="544359"/>
                  <a:pt x="653323" y="544359"/>
                  <a:pt x="653323" y="544359"/>
                </a:cubicBezTo>
                <a:cubicBezTo>
                  <a:pt x="657171" y="541471"/>
                  <a:pt x="660057" y="539545"/>
                  <a:pt x="661981" y="538583"/>
                </a:cubicBezTo>
                <a:cubicBezTo>
                  <a:pt x="663905" y="536657"/>
                  <a:pt x="665829" y="536657"/>
                  <a:pt x="666791" y="535694"/>
                </a:cubicBezTo>
                <a:cubicBezTo>
                  <a:pt x="668715" y="535694"/>
                  <a:pt x="670639" y="535694"/>
                  <a:pt x="672563" y="535694"/>
                </a:cubicBezTo>
                <a:cubicBezTo>
                  <a:pt x="674487" y="535694"/>
                  <a:pt x="676411" y="536657"/>
                  <a:pt x="678335" y="537620"/>
                </a:cubicBezTo>
                <a:cubicBezTo>
                  <a:pt x="682184" y="539545"/>
                  <a:pt x="685070" y="543396"/>
                  <a:pt x="686032" y="548210"/>
                </a:cubicBezTo>
                <a:cubicBezTo>
                  <a:pt x="686994" y="552062"/>
                  <a:pt x="686032" y="556875"/>
                  <a:pt x="683146" y="562652"/>
                </a:cubicBezTo>
                <a:cubicBezTo>
                  <a:pt x="681222" y="564578"/>
                  <a:pt x="679297" y="567466"/>
                  <a:pt x="676411" y="570355"/>
                </a:cubicBezTo>
                <a:cubicBezTo>
                  <a:pt x="674487" y="572280"/>
                  <a:pt x="672563" y="574206"/>
                  <a:pt x="672563" y="574206"/>
                </a:cubicBezTo>
                <a:cubicBezTo>
                  <a:pt x="672563" y="575168"/>
                  <a:pt x="672563" y="576131"/>
                  <a:pt x="672563" y="576131"/>
                </a:cubicBezTo>
                <a:cubicBezTo>
                  <a:pt x="672563" y="577094"/>
                  <a:pt x="673525" y="578057"/>
                  <a:pt x="674487" y="578057"/>
                </a:cubicBezTo>
                <a:cubicBezTo>
                  <a:pt x="673525" y="579982"/>
                  <a:pt x="673525" y="579982"/>
                  <a:pt x="673525" y="579982"/>
                </a:cubicBezTo>
                <a:cubicBezTo>
                  <a:pt x="657171" y="571317"/>
                  <a:pt x="657171" y="571317"/>
                  <a:pt x="657171" y="571317"/>
                </a:cubicBezTo>
                <a:cubicBezTo>
                  <a:pt x="658133" y="569392"/>
                  <a:pt x="658133" y="569392"/>
                  <a:pt x="658133" y="569392"/>
                </a:cubicBezTo>
                <a:cubicBezTo>
                  <a:pt x="661981" y="571317"/>
                  <a:pt x="665829" y="571317"/>
                  <a:pt x="670639" y="570355"/>
                </a:cubicBezTo>
                <a:cubicBezTo>
                  <a:pt x="674487" y="568429"/>
                  <a:pt x="677373" y="565541"/>
                  <a:pt x="679297" y="561689"/>
                </a:cubicBezTo>
                <a:cubicBezTo>
                  <a:pt x="681222" y="559764"/>
                  <a:pt x="681222" y="556875"/>
                  <a:pt x="681222" y="554950"/>
                </a:cubicBezTo>
                <a:cubicBezTo>
                  <a:pt x="681222" y="553024"/>
                  <a:pt x="680259" y="551099"/>
                  <a:pt x="678335" y="550136"/>
                </a:cubicBezTo>
                <a:cubicBezTo>
                  <a:pt x="675449" y="549173"/>
                  <a:pt x="670639" y="551099"/>
                  <a:pt x="663905" y="555913"/>
                </a:cubicBezTo>
                <a:cubicBezTo>
                  <a:pt x="662943" y="555913"/>
                  <a:pt x="662943" y="555913"/>
                  <a:pt x="662943" y="555913"/>
                </a:cubicBezTo>
                <a:cubicBezTo>
                  <a:pt x="662943" y="556875"/>
                  <a:pt x="661981" y="556875"/>
                  <a:pt x="661019" y="557838"/>
                </a:cubicBezTo>
                <a:cubicBezTo>
                  <a:pt x="656209" y="561689"/>
                  <a:pt x="652361" y="563615"/>
                  <a:pt x="649475" y="563615"/>
                </a:cubicBezTo>
                <a:cubicBezTo>
                  <a:pt x="648513" y="564578"/>
                  <a:pt x="646589" y="564578"/>
                  <a:pt x="645627" y="563615"/>
                </a:cubicBezTo>
                <a:cubicBezTo>
                  <a:pt x="643703" y="563615"/>
                  <a:pt x="642741" y="563615"/>
                  <a:pt x="641779" y="562652"/>
                </a:cubicBezTo>
                <a:cubicBezTo>
                  <a:pt x="637931" y="560727"/>
                  <a:pt x="635045" y="556875"/>
                  <a:pt x="634083" y="552062"/>
                </a:cubicBezTo>
                <a:cubicBezTo>
                  <a:pt x="633121" y="548210"/>
                  <a:pt x="634083" y="543396"/>
                  <a:pt x="636969" y="538583"/>
                </a:cubicBezTo>
                <a:cubicBezTo>
                  <a:pt x="637931" y="535694"/>
                  <a:pt x="639855" y="533769"/>
                  <a:pt x="642741" y="531843"/>
                </a:cubicBezTo>
                <a:cubicBezTo>
                  <a:pt x="645627" y="528955"/>
                  <a:pt x="646589" y="527992"/>
                  <a:pt x="646589" y="527992"/>
                </a:cubicBezTo>
                <a:cubicBezTo>
                  <a:pt x="647551" y="527029"/>
                  <a:pt x="647551" y="526066"/>
                  <a:pt x="646589" y="526066"/>
                </a:cubicBezTo>
                <a:cubicBezTo>
                  <a:pt x="646589" y="525103"/>
                  <a:pt x="645627" y="525103"/>
                  <a:pt x="644665" y="524141"/>
                </a:cubicBezTo>
                <a:cubicBezTo>
                  <a:pt x="645627" y="522215"/>
                  <a:pt x="645627" y="522215"/>
                  <a:pt x="645627" y="522215"/>
                </a:cubicBezTo>
                <a:close/>
                <a:moveTo>
                  <a:pt x="128068" y="519327"/>
                </a:moveTo>
                <a:cubicBezTo>
                  <a:pt x="128068" y="519327"/>
                  <a:pt x="128068" y="519327"/>
                  <a:pt x="142498" y="542434"/>
                </a:cubicBezTo>
                <a:cubicBezTo>
                  <a:pt x="142498" y="542434"/>
                  <a:pt x="142498" y="542434"/>
                  <a:pt x="141536" y="543396"/>
                </a:cubicBezTo>
                <a:cubicBezTo>
                  <a:pt x="139612" y="541471"/>
                  <a:pt x="138650" y="540508"/>
                  <a:pt x="136726" y="540508"/>
                </a:cubicBezTo>
                <a:cubicBezTo>
                  <a:pt x="135764" y="540508"/>
                  <a:pt x="133840" y="540508"/>
                  <a:pt x="131916" y="542434"/>
                </a:cubicBezTo>
                <a:cubicBezTo>
                  <a:pt x="131916" y="542434"/>
                  <a:pt x="131916" y="542434"/>
                  <a:pt x="120372" y="549173"/>
                </a:cubicBezTo>
                <a:cubicBezTo>
                  <a:pt x="120372" y="549173"/>
                  <a:pt x="120372" y="549173"/>
                  <a:pt x="129030" y="561689"/>
                </a:cubicBezTo>
                <a:cubicBezTo>
                  <a:pt x="129030" y="561689"/>
                  <a:pt x="129030" y="561689"/>
                  <a:pt x="139612" y="554950"/>
                </a:cubicBezTo>
                <a:cubicBezTo>
                  <a:pt x="141536" y="553987"/>
                  <a:pt x="143460" y="552062"/>
                  <a:pt x="143460" y="551099"/>
                </a:cubicBezTo>
                <a:cubicBezTo>
                  <a:pt x="144422" y="549173"/>
                  <a:pt x="143460" y="548210"/>
                  <a:pt x="142498" y="546285"/>
                </a:cubicBezTo>
                <a:cubicBezTo>
                  <a:pt x="142498" y="546285"/>
                  <a:pt x="142498" y="546285"/>
                  <a:pt x="144422" y="545322"/>
                </a:cubicBezTo>
                <a:cubicBezTo>
                  <a:pt x="144422" y="545322"/>
                  <a:pt x="144422" y="545322"/>
                  <a:pt x="158852" y="568429"/>
                </a:cubicBezTo>
                <a:cubicBezTo>
                  <a:pt x="158852" y="568429"/>
                  <a:pt x="158852" y="568429"/>
                  <a:pt x="156928" y="569392"/>
                </a:cubicBezTo>
                <a:cubicBezTo>
                  <a:pt x="155966" y="567466"/>
                  <a:pt x="155004" y="566503"/>
                  <a:pt x="153080" y="566503"/>
                </a:cubicBezTo>
                <a:cubicBezTo>
                  <a:pt x="152118" y="566503"/>
                  <a:pt x="150194" y="566503"/>
                  <a:pt x="148270" y="568429"/>
                </a:cubicBezTo>
                <a:cubicBezTo>
                  <a:pt x="148270" y="568429"/>
                  <a:pt x="148270" y="568429"/>
                  <a:pt x="121334" y="584796"/>
                </a:cubicBezTo>
                <a:cubicBezTo>
                  <a:pt x="119410" y="586722"/>
                  <a:pt x="117486" y="587685"/>
                  <a:pt x="117486" y="588647"/>
                </a:cubicBezTo>
                <a:cubicBezTo>
                  <a:pt x="116524" y="590573"/>
                  <a:pt x="117486" y="592499"/>
                  <a:pt x="118448" y="594424"/>
                </a:cubicBezTo>
                <a:cubicBezTo>
                  <a:pt x="118448" y="594424"/>
                  <a:pt x="118448" y="594424"/>
                  <a:pt x="116524" y="595387"/>
                </a:cubicBezTo>
                <a:cubicBezTo>
                  <a:pt x="116524" y="595387"/>
                  <a:pt x="116524" y="595387"/>
                  <a:pt x="102094" y="571317"/>
                </a:cubicBezTo>
                <a:cubicBezTo>
                  <a:pt x="102094" y="571317"/>
                  <a:pt x="102094" y="571317"/>
                  <a:pt x="104018" y="570355"/>
                </a:cubicBezTo>
                <a:cubicBezTo>
                  <a:pt x="104980" y="572280"/>
                  <a:pt x="105942" y="573243"/>
                  <a:pt x="107866" y="573243"/>
                </a:cubicBezTo>
                <a:cubicBezTo>
                  <a:pt x="108828" y="573243"/>
                  <a:pt x="110752" y="573243"/>
                  <a:pt x="112676" y="572280"/>
                </a:cubicBezTo>
                <a:cubicBezTo>
                  <a:pt x="112676" y="572280"/>
                  <a:pt x="112676" y="572280"/>
                  <a:pt x="125182" y="563615"/>
                </a:cubicBezTo>
                <a:cubicBezTo>
                  <a:pt x="125182" y="563615"/>
                  <a:pt x="125182" y="563615"/>
                  <a:pt x="117486" y="551099"/>
                </a:cubicBezTo>
                <a:cubicBezTo>
                  <a:pt x="117486" y="551099"/>
                  <a:pt x="117486" y="551099"/>
                  <a:pt x="104980" y="558801"/>
                </a:cubicBezTo>
                <a:cubicBezTo>
                  <a:pt x="103056" y="560727"/>
                  <a:pt x="101132" y="561689"/>
                  <a:pt x="101132" y="562652"/>
                </a:cubicBezTo>
                <a:cubicBezTo>
                  <a:pt x="101132" y="564578"/>
                  <a:pt x="101132" y="566503"/>
                  <a:pt x="102094" y="568429"/>
                </a:cubicBezTo>
                <a:cubicBezTo>
                  <a:pt x="102094" y="568429"/>
                  <a:pt x="102094" y="568429"/>
                  <a:pt x="101132" y="569392"/>
                </a:cubicBezTo>
                <a:cubicBezTo>
                  <a:pt x="101132" y="569392"/>
                  <a:pt x="101132" y="569392"/>
                  <a:pt x="85740" y="545322"/>
                </a:cubicBezTo>
                <a:cubicBezTo>
                  <a:pt x="85740" y="545322"/>
                  <a:pt x="85740" y="545322"/>
                  <a:pt x="87664" y="544359"/>
                </a:cubicBezTo>
                <a:cubicBezTo>
                  <a:pt x="88626" y="546285"/>
                  <a:pt x="89588" y="547248"/>
                  <a:pt x="91512" y="547248"/>
                </a:cubicBezTo>
                <a:cubicBezTo>
                  <a:pt x="92474" y="548210"/>
                  <a:pt x="94398" y="547248"/>
                  <a:pt x="97284" y="546285"/>
                </a:cubicBezTo>
                <a:cubicBezTo>
                  <a:pt x="97284" y="546285"/>
                  <a:pt x="97284" y="546285"/>
                  <a:pt x="123258" y="528955"/>
                </a:cubicBezTo>
                <a:cubicBezTo>
                  <a:pt x="126144" y="527992"/>
                  <a:pt x="127106" y="526066"/>
                  <a:pt x="127106" y="525103"/>
                </a:cubicBezTo>
                <a:cubicBezTo>
                  <a:pt x="128068" y="524141"/>
                  <a:pt x="127106" y="522215"/>
                  <a:pt x="126144" y="520290"/>
                </a:cubicBezTo>
                <a:cubicBezTo>
                  <a:pt x="126144" y="520290"/>
                  <a:pt x="126144" y="520290"/>
                  <a:pt x="128068" y="519327"/>
                </a:cubicBezTo>
                <a:close/>
                <a:moveTo>
                  <a:pt x="663905" y="483704"/>
                </a:moveTo>
                <a:cubicBezTo>
                  <a:pt x="663905" y="483704"/>
                  <a:pt x="663905" y="483704"/>
                  <a:pt x="664867" y="484666"/>
                </a:cubicBezTo>
                <a:cubicBezTo>
                  <a:pt x="664867" y="486592"/>
                  <a:pt x="664867" y="488518"/>
                  <a:pt x="664867" y="489480"/>
                </a:cubicBezTo>
                <a:cubicBezTo>
                  <a:pt x="665829" y="490443"/>
                  <a:pt x="666791" y="491406"/>
                  <a:pt x="669677" y="492369"/>
                </a:cubicBezTo>
                <a:cubicBezTo>
                  <a:pt x="669677" y="492369"/>
                  <a:pt x="669677" y="492369"/>
                  <a:pt x="699500" y="503922"/>
                </a:cubicBezTo>
                <a:cubicBezTo>
                  <a:pt x="701424" y="504885"/>
                  <a:pt x="703348" y="504885"/>
                  <a:pt x="704310" y="504885"/>
                </a:cubicBezTo>
                <a:cubicBezTo>
                  <a:pt x="706234" y="503922"/>
                  <a:pt x="707196" y="502959"/>
                  <a:pt x="708158" y="501034"/>
                </a:cubicBezTo>
                <a:cubicBezTo>
                  <a:pt x="708158" y="501034"/>
                  <a:pt x="708158" y="501034"/>
                  <a:pt x="710082" y="501034"/>
                </a:cubicBezTo>
                <a:cubicBezTo>
                  <a:pt x="710082" y="501034"/>
                  <a:pt x="710082" y="501034"/>
                  <a:pt x="699500" y="527992"/>
                </a:cubicBezTo>
                <a:cubicBezTo>
                  <a:pt x="699500" y="527992"/>
                  <a:pt x="699500" y="527992"/>
                  <a:pt x="697576" y="527029"/>
                </a:cubicBezTo>
                <a:cubicBezTo>
                  <a:pt x="698538" y="525103"/>
                  <a:pt x="698538" y="523178"/>
                  <a:pt x="698538" y="521252"/>
                </a:cubicBezTo>
                <a:cubicBezTo>
                  <a:pt x="697576" y="520290"/>
                  <a:pt x="695652" y="519327"/>
                  <a:pt x="693728" y="518364"/>
                </a:cubicBezTo>
                <a:cubicBezTo>
                  <a:pt x="693728" y="518364"/>
                  <a:pt x="693728" y="518364"/>
                  <a:pt x="663905" y="506811"/>
                </a:cubicBezTo>
                <a:cubicBezTo>
                  <a:pt x="661981" y="505848"/>
                  <a:pt x="660057" y="505848"/>
                  <a:pt x="658133" y="506811"/>
                </a:cubicBezTo>
                <a:cubicBezTo>
                  <a:pt x="657171" y="506811"/>
                  <a:pt x="656209" y="508736"/>
                  <a:pt x="655247" y="510662"/>
                </a:cubicBezTo>
                <a:cubicBezTo>
                  <a:pt x="655247" y="510662"/>
                  <a:pt x="655247" y="510662"/>
                  <a:pt x="653323" y="509699"/>
                </a:cubicBezTo>
                <a:cubicBezTo>
                  <a:pt x="653323" y="509699"/>
                  <a:pt x="653323" y="509699"/>
                  <a:pt x="663905" y="483704"/>
                </a:cubicBezTo>
                <a:close/>
                <a:moveTo>
                  <a:pt x="86702" y="476964"/>
                </a:moveTo>
                <a:cubicBezTo>
                  <a:pt x="94398" y="474076"/>
                  <a:pt x="100170" y="475039"/>
                  <a:pt x="106904" y="477927"/>
                </a:cubicBezTo>
                <a:cubicBezTo>
                  <a:pt x="112676" y="480815"/>
                  <a:pt x="116524" y="485629"/>
                  <a:pt x="119410" y="493331"/>
                </a:cubicBezTo>
                <a:cubicBezTo>
                  <a:pt x="120372" y="496220"/>
                  <a:pt x="120372" y="499108"/>
                  <a:pt x="120372" y="502959"/>
                </a:cubicBezTo>
                <a:cubicBezTo>
                  <a:pt x="120372" y="505848"/>
                  <a:pt x="120372" y="507773"/>
                  <a:pt x="120372" y="507773"/>
                </a:cubicBezTo>
                <a:cubicBezTo>
                  <a:pt x="120372" y="508736"/>
                  <a:pt x="121334" y="508736"/>
                  <a:pt x="121334" y="508736"/>
                </a:cubicBezTo>
                <a:cubicBezTo>
                  <a:pt x="122296" y="509699"/>
                  <a:pt x="123258" y="509699"/>
                  <a:pt x="124220" y="509699"/>
                </a:cubicBezTo>
                <a:cubicBezTo>
                  <a:pt x="124220" y="511624"/>
                  <a:pt x="124220" y="511624"/>
                  <a:pt x="124220" y="511624"/>
                </a:cubicBezTo>
                <a:cubicBezTo>
                  <a:pt x="109790" y="516438"/>
                  <a:pt x="109790" y="516438"/>
                  <a:pt x="109790" y="516438"/>
                </a:cubicBezTo>
                <a:cubicBezTo>
                  <a:pt x="108828" y="514513"/>
                  <a:pt x="108828" y="514513"/>
                  <a:pt x="108828" y="514513"/>
                </a:cubicBezTo>
                <a:cubicBezTo>
                  <a:pt x="112676" y="512587"/>
                  <a:pt x="114600" y="509699"/>
                  <a:pt x="116524" y="506811"/>
                </a:cubicBezTo>
                <a:cubicBezTo>
                  <a:pt x="117486" y="504885"/>
                  <a:pt x="117486" y="501034"/>
                  <a:pt x="116524" y="498145"/>
                </a:cubicBezTo>
                <a:cubicBezTo>
                  <a:pt x="115562" y="494294"/>
                  <a:pt x="112676" y="491406"/>
                  <a:pt x="108828" y="490443"/>
                </a:cubicBezTo>
                <a:cubicBezTo>
                  <a:pt x="104018" y="489480"/>
                  <a:pt x="99208" y="490443"/>
                  <a:pt x="92474" y="492369"/>
                </a:cubicBezTo>
                <a:cubicBezTo>
                  <a:pt x="85740" y="494294"/>
                  <a:pt x="79968" y="497183"/>
                  <a:pt x="77082" y="500071"/>
                </a:cubicBezTo>
                <a:cubicBezTo>
                  <a:pt x="74196" y="503922"/>
                  <a:pt x="73234" y="507773"/>
                  <a:pt x="75158" y="511624"/>
                </a:cubicBezTo>
                <a:cubicBezTo>
                  <a:pt x="76120" y="513550"/>
                  <a:pt x="77082" y="516438"/>
                  <a:pt x="79968" y="518364"/>
                </a:cubicBezTo>
                <a:cubicBezTo>
                  <a:pt x="81892" y="520290"/>
                  <a:pt x="84778" y="521252"/>
                  <a:pt x="87664" y="522215"/>
                </a:cubicBezTo>
                <a:cubicBezTo>
                  <a:pt x="86702" y="525103"/>
                  <a:pt x="86702" y="525103"/>
                  <a:pt x="86702" y="525103"/>
                </a:cubicBezTo>
                <a:cubicBezTo>
                  <a:pt x="82854" y="524141"/>
                  <a:pt x="79006" y="522215"/>
                  <a:pt x="76120" y="519327"/>
                </a:cubicBezTo>
                <a:cubicBezTo>
                  <a:pt x="73234" y="516438"/>
                  <a:pt x="70348" y="512587"/>
                  <a:pt x="69386" y="508736"/>
                </a:cubicBezTo>
                <a:cubicBezTo>
                  <a:pt x="68424" y="504885"/>
                  <a:pt x="67462" y="501997"/>
                  <a:pt x="68424" y="499108"/>
                </a:cubicBezTo>
                <a:cubicBezTo>
                  <a:pt x="68424" y="496220"/>
                  <a:pt x="69386" y="493331"/>
                  <a:pt x="70348" y="490443"/>
                </a:cubicBezTo>
                <a:cubicBezTo>
                  <a:pt x="72272" y="486592"/>
                  <a:pt x="74196" y="484666"/>
                  <a:pt x="77082" y="481778"/>
                </a:cubicBezTo>
                <a:cubicBezTo>
                  <a:pt x="79968" y="479852"/>
                  <a:pt x="82854" y="477927"/>
                  <a:pt x="86702" y="476964"/>
                </a:cubicBezTo>
                <a:close/>
                <a:moveTo>
                  <a:pt x="99208" y="429788"/>
                </a:moveTo>
                <a:cubicBezTo>
                  <a:pt x="101132" y="429788"/>
                  <a:pt x="101132" y="429788"/>
                  <a:pt x="101132" y="429788"/>
                </a:cubicBezTo>
                <a:cubicBezTo>
                  <a:pt x="105942" y="457708"/>
                  <a:pt x="105942" y="457708"/>
                  <a:pt x="105942" y="457708"/>
                </a:cubicBezTo>
                <a:cubicBezTo>
                  <a:pt x="104018" y="457708"/>
                  <a:pt x="104018" y="457708"/>
                  <a:pt x="104018" y="457708"/>
                </a:cubicBezTo>
                <a:cubicBezTo>
                  <a:pt x="104018" y="454820"/>
                  <a:pt x="103056" y="453857"/>
                  <a:pt x="101132" y="452894"/>
                </a:cubicBezTo>
                <a:cubicBezTo>
                  <a:pt x="100170" y="451932"/>
                  <a:pt x="98246" y="451932"/>
                  <a:pt x="96322" y="452894"/>
                </a:cubicBezTo>
                <a:cubicBezTo>
                  <a:pt x="64576" y="457708"/>
                  <a:pt x="64576" y="457708"/>
                  <a:pt x="64576" y="457708"/>
                </a:cubicBezTo>
                <a:cubicBezTo>
                  <a:pt x="62652" y="458671"/>
                  <a:pt x="60728" y="459634"/>
                  <a:pt x="59766" y="460597"/>
                </a:cubicBezTo>
                <a:cubicBezTo>
                  <a:pt x="58804" y="461559"/>
                  <a:pt x="58804" y="463485"/>
                  <a:pt x="58804" y="465411"/>
                </a:cubicBezTo>
                <a:cubicBezTo>
                  <a:pt x="56880" y="465411"/>
                  <a:pt x="56880" y="465411"/>
                  <a:pt x="56880" y="465411"/>
                </a:cubicBezTo>
                <a:cubicBezTo>
                  <a:pt x="52070" y="438453"/>
                  <a:pt x="52070" y="438453"/>
                  <a:pt x="52070" y="438453"/>
                </a:cubicBezTo>
                <a:cubicBezTo>
                  <a:pt x="53994" y="437490"/>
                  <a:pt x="53994" y="437490"/>
                  <a:pt x="53994" y="437490"/>
                </a:cubicBezTo>
                <a:cubicBezTo>
                  <a:pt x="54956" y="440378"/>
                  <a:pt x="54956" y="441341"/>
                  <a:pt x="56880" y="442304"/>
                </a:cubicBezTo>
                <a:cubicBezTo>
                  <a:pt x="57842" y="443267"/>
                  <a:pt x="59766" y="443267"/>
                  <a:pt x="62652" y="443267"/>
                </a:cubicBezTo>
                <a:cubicBezTo>
                  <a:pt x="93436" y="437490"/>
                  <a:pt x="93436" y="437490"/>
                  <a:pt x="93436" y="437490"/>
                </a:cubicBezTo>
                <a:cubicBezTo>
                  <a:pt x="95360" y="436527"/>
                  <a:pt x="97284" y="436527"/>
                  <a:pt x="98246" y="434601"/>
                </a:cubicBezTo>
                <a:cubicBezTo>
                  <a:pt x="99208" y="433639"/>
                  <a:pt x="99208" y="431713"/>
                  <a:pt x="99208" y="429788"/>
                </a:cubicBezTo>
                <a:close/>
                <a:moveTo>
                  <a:pt x="678335" y="427862"/>
                </a:moveTo>
                <a:cubicBezTo>
                  <a:pt x="690842" y="430750"/>
                  <a:pt x="690842" y="430750"/>
                  <a:pt x="690842" y="430750"/>
                </a:cubicBezTo>
                <a:cubicBezTo>
                  <a:pt x="689880" y="432676"/>
                  <a:pt x="689880" y="432676"/>
                  <a:pt x="689880" y="432676"/>
                </a:cubicBezTo>
                <a:cubicBezTo>
                  <a:pt x="686994" y="432676"/>
                  <a:pt x="684108" y="432676"/>
                  <a:pt x="682184" y="433639"/>
                </a:cubicBezTo>
                <a:cubicBezTo>
                  <a:pt x="680259" y="434601"/>
                  <a:pt x="679297" y="437490"/>
                  <a:pt x="678335" y="440378"/>
                </a:cubicBezTo>
                <a:cubicBezTo>
                  <a:pt x="677373" y="443267"/>
                  <a:pt x="677373" y="443267"/>
                  <a:pt x="677373" y="443267"/>
                </a:cubicBezTo>
                <a:cubicBezTo>
                  <a:pt x="713930" y="451932"/>
                  <a:pt x="713930" y="451932"/>
                  <a:pt x="713930" y="451932"/>
                </a:cubicBezTo>
                <a:cubicBezTo>
                  <a:pt x="716816" y="452894"/>
                  <a:pt x="718740" y="452894"/>
                  <a:pt x="719702" y="451932"/>
                </a:cubicBezTo>
                <a:cubicBezTo>
                  <a:pt x="720664" y="450969"/>
                  <a:pt x="721626" y="450006"/>
                  <a:pt x="722588" y="447118"/>
                </a:cubicBezTo>
                <a:cubicBezTo>
                  <a:pt x="724512" y="448080"/>
                  <a:pt x="724512" y="448080"/>
                  <a:pt x="724512" y="448080"/>
                </a:cubicBezTo>
                <a:cubicBezTo>
                  <a:pt x="717778" y="475039"/>
                  <a:pt x="717778" y="475039"/>
                  <a:pt x="717778" y="475039"/>
                </a:cubicBezTo>
                <a:cubicBezTo>
                  <a:pt x="715854" y="475039"/>
                  <a:pt x="715854" y="475039"/>
                  <a:pt x="715854" y="475039"/>
                </a:cubicBezTo>
                <a:cubicBezTo>
                  <a:pt x="716816" y="472150"/>
                  <a:pt x="716816" y="471187"/>
                  <a:pt x="715854" y="469262"/>
                </a:cubicBezTo>
                <a:cubicBezTo>
                  <a:pt x="714892" y="468299"/>
                  <a:pt x="712968" y="467336"/>
                  <a:pt x="711044" y="467336"/>
                </a:cubicBezTo>
                <a:cubicBezTo>
                  <a:pt x="674487" y="458671"/>
                  <a:pt x="674487" y="458671"/>
                  <a:pt x="674487" y="458671"/>
                </a:cubicBezTo>
                <a:cubicBezTo>
                  <a:pt x="673525" y="461559"/>
                  <a:pt x="673525" y="461559"/>
                  <a:pt x="673525" y="461559"/>
                </a:cubicBezTo>
                <a:cubicBezTo>
                  <a:pt x="672563" y="465411"/>
                  <a:pt x="673525" y="467336"/>
                  <a:pt x="674487" y="469262"/>
                </a:cubicBezTo>
                <a:cubicBezTo>
                  <a:pt x="675449" y="471187"/>
                  <a:pt x="677373" y="473113"/>
                  <a:pt x="680259" y="474076"/>
                </a:cubicBezTo>
                <a:cubicBezTo>
                  <a:pt x="680259" y="476001"/>
                  <a:pt x="680259" y="476001"/>
                  <a:pt x="680259" y="476001"/>
                </a:cubicBezTo>
                <a:cubicBezTo>
                  <a:pt x="667753" y="473113"/>
                  <a:pt x="667753" y="473113"/>
                  <a:pt x="667753" y="473113"/>
                </a:cubicBezTo>
                <a:cubicBezTo>
                  <a:pt x="678335" y="427862"/>
                  <a:pt x="678335" y="427862"/>
                  <a:pt x="678335" y="427862"/>
                </a:cubicBezTo>
                <a:close/>
                <a:moveTo>
                  <a:pt x="47260" y="378760"/>
                </a:moveTo>
                <a:cubicBezTo>
                  <a:pt x="65538" y="378760"/>
                  <a:pt x="65538" y="378760"/>
                  <a:pt x="65538" y="378760"/>
                </a:cubicBezTo>
                <a:cubicBezTo>
                  <a:pt x="65538" y="380685"/>
                  <a:pt x="65538" y="380685"/>
                  <a:pt x="65538" y="380685"/>
                </a:cubicBezTo>
                <a:cubicBezTo>
                  <a:pt x="61690" y="381648"/>
                  <a:pt x="57842" y="383574"/>
                  <a:pt x="54956" y="386462"/>
                </a:cubicBezTo>
                <a:cubicBezTo>
                  <a:pt x="52070" y="390313"/>
                  <a:pt x="51108" y="394164"/>
                  <a:pt x="51108" y="398016"/>
                </a:cubicBezTo>
                <a:cubicBezTo>
                  <a:pt x="51108" y="400904"/>
                  <a:pt x="52070" y="403792"/>
                  <a:pt x="53032" y="404755"/>
                </a:cubicBezTo>
                <a:cubicBezTo>
                  <a:pt x="53994" y="406681"/>
                  <a:pt x="55918" y="407643"/>
                  <a:pt x="57842" y="407643"/>
                </a:cubicBezTo>
                <a:cubicBezTo>
                  <a:pt x="60728" y="407643"/>
                  <a:pt x="64576" y="403792"/>
                  <a:pt x="67462" y="395127"/>
                </a:cubicBezTo>
                <a:cubicBezTo>
                  <a:pt x="68424" y="394164"/>
                  <a:pt x="68424" y="394164"/>
                  <a:pt x="68424" y="393202"/>
                </a:cubicBezTo>
                <a:cubicBezTo>
                  <a:pt x="71310" y="387425"/>
                  <a:pt x="73234" y="383574"/>
                  <a:pt x="76120" y="381648"/>
                </a:cubicBezTo>
                <a:cubicBezTo>
                  <a:pt x="77082" y="380685"/>
                  <a:pt x="78044" y="379723"/>
                  <a:pt x="79968" y="379723"/>
                </a:cubicBezTo>
                <a:cubicBezTo>
                  <a:pt x="80930" y="378760"/>
                  <a:pt x="81892" y="378760"/>
                  <a:pt x="83816" y="378760"/>
                </a:cubicBezTo>
                <a:cubicBezTo>
                  <a:pt x="88626" y="378760"/>
                  <a:pt x="92474" y="380685"/>
                  <a:pt x="95360" y="383574"/>
                </a:cubicBezTo>
                <a:cubicBezTo>
                  <a:pt x="98246" y="387425"/>
                  <a:pt x="100170" y="391276"/>
                  <a:pt x="100170" y="397053"/>
                </a:cubicBezTo>
                <a:cubicBezTo>
                  <a:pt x="100170" y="399941"/>
                  <a:pt x="99208" y="402829"/>
                  <a:pt x="98246" y="406681"/>
                </a:cubicBezTo>
                <a:cubicBezTo>
                  <a:pt x="97284" y="409569"/>
                  <a:pt x="96322" y="411495"/>
                  <a:pt x="96322" y="411495"/>
                </a:cubicBezTo>
                <a:cubicBezTo>
                  <a:pt x="96322" y="412457"/>
                  <a:pt x="97284" y="412457"/>
                  <a:pt x="97284" y="413420"/>
                </a:cubicBezTo>
                <a:cubicBezTo>
                  <a:pt x="98246" y="413420"/>
                  <a:pt x="98246" y="413420"/>
                  <a:pt x="100170" y="413420"/>
                </a:cubicBezTo>
                <a:cubicBezTo>
                  <a:pt x="100170" y="415346"/>
                  <a:pt x="100170" y="415346"/>
                  <a:pt x="100170" y="415346"/>
                </a:cubicBezTo>
                <a:cubicBezTo>
                  <a:pt x="83816" y="416308"/>
                  <a:pt x="83816" y="416308"/>
                  <a:pt x="83816" y="416308"/>
                </a:cubicBezTo>
                <a:cubicBezTo>
                  <a:pt x="83816" y="414383"/>
                  <a:pt x="83816" y="414383"/>
                  <a:pt x="83816" y="414383"/>
                </a:cubicBezTo>
                <a:cubicBezTo>
                  <a:pt x="87664" y="413420"/>
                  <a:pt x="90550" y="411495"/>
                  <a:pt x="93436" y="408606"/>
                </a:cubicBezTo>
                <a:cubicBezTo>
                  <a:pt x="95360" y="405718"/>
                  <a:pt x="96322" y="401867"/>
                  <a:pt x="96322" y="398016"/>
                </a:cubicBezTo>
                <a:cubicBezTo>
                  <a:pt x="96322" y="396090"/>
                  <a:pt x="96322" y="394164"/>
                  <a:pt x="94398" y="392239"/>
                </a:cubicBezTo>
                <a:cubicBezTo>
                  <a:pt x="93436" y="391276"/>
                  <a:pt x="92474" y="390313"/>
                  <a:pt x="90550" y="390313"/>
                </a:cubicBezTo>
                <a:cubicBezTo>
                  <a:pt x="87664" y="390313"/>
                  <a:pt x="84778" y="393202"/>
                  <a:pt x="82854" y="399941"/>
                </a:cubicBezTo>
                <a:cubicBezTo>
                  <a:pt x="81892" y="400904"/>
                  <a:pt x="81892" y="400904"/>
                  <a:pt x="81892" y="400904"/>
                </a:cubicBezTo>
                <a:cubicBezTo>
                  <a:pt x="79968" y="404755"/>
                  <a:pt x="79006" y="408606"/>
                  <a:pt x="78044" y="410532"/>
                </a:cubicBezTo>
                <a:cubicBezTo>
                  <a:pt x="77082" y="411495"/>
                  <a:pt x="76120" y="413420"/>
                  <a:pt x="75158" y="414383"/>
                </a:cubicBezTo>
                <a:cubicBezTo>
                  <a:pt x="73234" y="415346"/>
                  <a:pt x="72272" y="416308"/>
                  <a:pt x="70348" y="417271"/>
                </a:cubicBezTo>
                <a:cubicBezTo>
                  <a:pt x="68424" y="418234"/>
                  <a:pt x="66500" y="418234"/>
                  <a:pt x="64576" y="418234"/>
                </a:cubicBezTo>
                <a:cubicBezTo>
                  <a:pt x="59766" y="418234"/>
                  <a:pt x="55918" y="417271"/>
                  <a:pt x="53032" y="413420"/>
                </a:cubicBezTo>
                <a:cubicBezTo>
                  <a:pt x="49184" y="409569"/>
                  <a:pt x="48222" y="405718"/>
                  <a:pt x="48222" y="399941"/>
                </a:cubicBezTo>
                <a:cubicBezTo>
                  <a:pt x="48222" y="397053"/>
                  <a:pt x="48222" y="393202"/>
                  <a:pt x="49184" y="389350"/>
                </a:cubicBezTo>
                <a:cubicBezTo>
                  <a:pt x="50146" y="386462"/>
                  <a:pt x="51108" y="384536"/>
                  <a:pt x="51108" y="384536"/>
                </a:cubicBezTo>
                <a:cubicBezTo>
                  <a:pt x="51108" y="383574"/>
                  <a:pt x="50146" y="382611"/>
                  <a:pt x="50146" y="381648"/>
                </a:cubicBezTo>
                <a:cubicBezTo>
                  <a:pt x="49184" y="381648"/>
                  <a:pt x="48222" y="381648"/>
                  <a:pt x="47260" y="381648"/>
                </a:cubicBezTo>
                <a:cubicBezTo>
                  <a:pt x="47260" y="378760"/>
                  <a:pt x="47260" y="378760"/>
                  <a:pt x="47260" y="378760"/>
                </a:cubicBezTo>
                <a:close/>
                <a:moveTo>
                  <a:pt x="679297" y="372983"/>
                </a:moveTo>
                <a:cubicBezTo>
                  <a:pt x="681222" y="372983"/>
                  <a:pt x="681222" y="372983"/>
                  <a:pt x="681222" y="372983"/>
                </a:cubicBezTo>
                <a:cubicBezTo>
                  <a:pt x="681222" y="373946"/>
                  <a:pt x="681222" y="373946"/>
                  <a:pt x="681222" y="373946"/>
                </a:cubicBezTo>
                <a:cubicBezTo>
                  <a:pt x="681222" y="373946"/>
                  <a:pt x="681222" y="374909"/>
                  <a:pt x="682184" y="375871"/>
                </a:cubicBezTo>
                <a:cubicBezTo>
                  <a:pt x="682184" y="376834"/>
                  <a:pt x="683146" y="377797"/>
                  <a:pt x="685070" y="378760"/>
                </a:cubicBezTo>
                <a:lnTo>
                  <a:pt x="705272" y="389350"/>
                </a:lnTo>
                <a:cubicBezTo>
                  <a:pt x="719702" y="390313"/>
                  <a:pt x="719702" y="390313"/>
                  <a:pt x="719702" y="390313"/>
                </a:cubicBezTo>
                <a:cubicBezTo>
                  <a:pt x="721626" y="390313"/>
                  <a:pt x="723550" y="389350"/>
                  <a:pt x="724512" y="388388"/>
                </a:cubicBezTo>
                <a:cubicBezTo>
                  <a:pt x="725474" y="387425"/>
                  <a:pt x="726436" y="385499"/>
                  <a:pt x="726436" y="383574"/>
                </a:cubicBezTo>
                <a:cubicBezTo>
                  <a:pt x="728360" y="383574"/>
                  <a:pt x="728360" y="383574"/>
                  <a:pt x="728360" y="383574"/>
                </a:cubicBezTo>
                <a:cubicBezTo>
                  <a:pt x="728360" y="411495"/>
                  <a:pt x="728360" y="411495"/>
                  <a:pt x="728360" y="411495"/>
                </a:cubicBezTo>
                <a:cubicBezTo>
                  <a:pt x="726436" y="411495"/>
                  <a:pt x="726436" y="411495"/>
                  <a:pt x="726436" y="411495"/>
                </a:cubicBezTo>
                <a:cubicBezTo>
                  <a:pt x="726436" y="409569"/>
                  <a:pt x="725474" y="407643"/>
                  <a:pt x="724512" y="406681"/>
                </a:cubicBezTo>
                <a:cubicBezTo>
                  <a:pt x="723550" y="405718"/>
                  <a:pt x="721626" y="405718"/>
                  <a:pt x="718740" y="405718"/>
                </a:cubicBezTo>
                <a:cubicBezTo>
                  <a:pt x="708158" y="404755"/>
                  <a:pt x="708158" y="404755"/>
                  <a:pt x="708158" y="404755"/>
                </a:cubicBezTo>
                <a:cubicBezTo>
                  <a:pt x="685070" y="417271"/>
                  <a:pt x="685070" y="417271"/>
                  <a:pt x="685070" y="417271"/>
                </a:cubicBezTo>
                <a:cubicBezTo>
                  <a:pt x="683146" y="418234"/>
                  <a:pt x="682184" y="419197"/>
                  <a:pt x="681222" y="420160"/>
                </a:cubicBezTo>
                <a:cubicBezTo>
                  <a:pt x="680259" y="421122"/>
                  <a:pt x="680259" y="422085"/>
                  <a:pt x="680259" y="424011"/>
                </a:cubicBezTo>
                <a:cubicBezTo>
                  <a:pt x="678335" y="424011"/>
                  <a:pt x="678335" y="424011"/>
                  <a:pt x="678335" y="424011"/>
                </a:cubicBezTo>
                <a:cubicBezTo>
                  <a:pt x="678335" y="398016"/>
                  <a:pt x="678335" y="398016"/>
                  <a:pt x="678335" y="398016"/>
                </a:cubicBezTo>
                <a:cubicBezTo>
                  <a:pt x="680259" y="398016"/>
                  <a:pt x="680259" y="398016"/>
                  <a:pt x="680259" y="398016"/>
                </a:cubicBezTo>
                <a:cubicBezTo>
                  <a:pt x="680259" y="398978"/>
                  <a:pt x="680259" y="399941"/>
                  <a:pt x="681222" y="400904"/>
                </a:cubicBezTo>
                <a:cubicBezTo>
                  <a:pt x="681222" y="400904"/>
                  <a:pt x="682184" y="401867"/>
                  <a:pt x="682184" y="401867"/>
                </a:cubicBezTo>
                <a:cubicBezTo>
                  <a:pt x="683146" y="401867"/>
                  <a:pt x="683146" y="401867"/>
                  <a:pt x="683146" y="401867"/>
                </a:cubicBezTo>
                <a:cubicBezTo>
                  <a:pt x="684108" y="400904"/>
                  <a:pt x="684108" y="400904"/>
                  <a:pt x="684108" y="400904"/>
                </a:cubicBezTo>
                <a:cubicBezTo>
                  <a:pt x="702386" y="392239"/>
                  <a:pt x="702386" y="392239"/>
                  <a:pt x="702386" y="392239"/>
                </a:cubicBezTo>
                <a:cubicBezTo>
                  <a:pt x="686032" y="382611"/>
                  <a:pt x="686032" y="382611"/>
                  <a:pt x="686032" y="382611"/>
                </a:cubicBezTo>
                <a:cubicBezTo>
                  <a:pt x="685070" y="382611"/>
                  <a:pt x="685070" y="382611"/>
                  <a:pt x="685070" y="382611"/>
                </a:cubicBezTo>
                <a:cubicBezTo>
                  <a:pt x="684108" y="381648"/>
                  <a:pt x="684108" y="381648"/>
                  <a:pt x="683146" y="381648"/>
                </a:cubicBezTo>
                <a:cubicBezTo>
                  <a:pt x="682184" y="381648"/>
                  <a:pt x="682184" y="382611"/>
                  <a:pt x="681222" y="383574"/>
                </a:cubicBezTo>
                <a:cubicBezTo>
                  <a:pt x="681222" y="383574"/>
                  <a:pt x="681222" y="385499"/>
                  <a:pt x="681222" y="386462"/>
                </a:cubicBezTo>
                <a:cubicBezTo>
                  <a:pt x="681222" y="387425"/>
                  <a:pt x="681222" y="387425"/>
                  <a:pt x="681222" y="387425"/>
                </a:cubicBezTo>
                <a:cubicBezTo>
                  <a:pt x="679297" y="387425"/>
                  <a:pt x="679297" y="387425"/>
                  <a:pt x="679297" y="387425"/>
                </a:cubicBezTo>
                <a:cubicBezTo>
                  <a:pt x="679297" y="372983"/>
                  <a:pt x="679297" y="372983"/>
                  <a:pt x="679297" y="372983"/>
                </a:cubicBezTo>
                <a:close/>
                <a:moveTo>
                  <a:pt x="2015947" y="351961"/>
                </a:moveTo>
                <a:cubicBezTo>
                  <a:pt x="2018424" y="350817"/>
                  <a:pt x="2022207" y="351058"/>
                  <a:pt x="2027731" y="353466"/>
                </a:cubicBezTo>
                <a:cubicBezTo>
                  <a:pt x="2027731" y="353466"/>
                  <a:pt x="2080570" y="377546"/>
                  <a:pt x="2091138" y="385252"/>
                </a:cubicBezTo>
                <a:cubicBezTo>
                  <a:pt x="2102666" y="392957"/>
                  <a:pt x="2114195" y="424743"/>
                  <a:pt x="2086334" y="434375"/>
                </a:cubicBezTo>
                <a:cubicBezTo>
                  <a:pt x="2058474" y="444970"/>
                  <a:pt x="2026770" y="394884"/>
                  <a:pt x="2017163" y="378509"/>
                </a:cubicBezTo>
                <a:cubicBezTo>
                  <a:pt x="2012840" y="371285"/>
                  <a:pt x="2008517" y="355392"/>
                  <a:pt x="2015947" y="351961"/>
                </a:cubicBezTo>
                <a:close/>
                <a:moveTo>
                  <a:pt x="365875" y="333600"/>
                </a:moveTo>
                <a:cubicBezTo>
                  <a:pt x="380277" y="334563"/>
                  <a:pt x="382197" y="344191"/>
                  <a:pt x="383157" y="354781"/>
                </a:cubicBezTo>
                <a:cubicBezTo>
                  <a:pt x="383157" y="409659"/>
                  <a:pt x="383157" y="464537"/>
                  <a:pt x="383157" y="519415"/>
                </a:cubicBezTo>
                <a:cubicBezTo>
                  <a:pt x="383157" y="519415"/>
                  <a:pt x="383157" y="519415"/>
                  <a:pt x="397559" y="519415"/>
                </a:cubicBezTo>
                <a:cubicBezTo>
                  <a:pt x="397559" y="464537"/>
                  <a:pt x="397559" y="409659"/>
                  <a:pt x="397559" y="354781"/>
                </a:cubicBezTo>
                <a:cubicBezTo>
                  <a:pt x="397559" y="344191"/>
                  <a:pt x="399479" y="334563"/>
                  <a:pt x="413880" y="333600"/>
                </a:cubicBezTo>
                <a:cubicBezTo>
                  <a:pt x="424441" y="333600"/>
                  <a:pt x="432122" y="340339"/>
                  <a:pt x="432122" y="354781"/>
                </a:cubicBezTo>
                <a:cubicBezTo>
                  <a:pt x="434042" y="403882"/>
                  <a:pt x="435003" y="452984"/>
                  <a:pt x="435963" y="502085"/>
                </a:cubicBezTo>
                <a:cubicBezTo>
                  <a:pt x="436923" y="531931"/>
                  <a:pt x="422521" y="556000"/>
                  <a:pt x="389878" y="556000"/>
                </a:cubicBezTo>
                <a:cubicBezTo>
                  <a:pt x="358194" y="556000"/>
                  <a:pt x="343793" y="531931"/>
                  <a:pt x="344753" y="502085"/>
                </a:cubicBezTo>
                <a:cubicBezTo>
                  <a:pt x="345713" y="452984"/>
                  <a:pt x="346673" y="403882"/>
                  <a:pt x="347633" y="354781"/>
                </a:cubicBezTo>
                <a:cubicBezTo>
                  <a:pt x="347633" y="340339"/>
                  <a:pt x="356274" y="333600"/>
                  <a:pt x="365875" y="333600"/>
                </a:cubicBezTo>
                <a:close/>
                <a:moveTo>
                  <a:pt x="2378026" y="305435"/>
                </a:moveTo>
                <a:cubicBezTo>
                  <a:pt x="2388605" y="305435"/>
                  <a:pt x="2388605" y="320853"/>
                  <a:pt x="2385720" y="327598"/>
                </a:cubicBezTo>
                <a:cubicBezTo>
                  <a:pt x="2382835" y="334343"/>
                  <a:pt x="2377065" y="344942"/>
                  <a:pt x="2373218" y="349760"/>
                </a:cubicBezTo>
                <a:cubicBezTo>
                  <a:pt x="2370333" y="354578"/>
                  <a:pt x="2385720" y="357469"/>
                  <a:pt x="2385720" y="357469"/>
                </a:cubicBezTo>
                <a:cubicBezTo>
                  <a:pt x="2385720" y="357469"/>
                  <a:pt x="2409763" y="351687"/>
                  <a:pt x="2419380" y="352651"/>
                </a:cubicBezTo>
                <a:cubicBezTo>
                  <a:pt x="2428035" y="353615"/>
                  <a:pt x="2429959" y="367105"/>
                  <a:pt x="2428035" y="377704"/>
                </a:cubicBezTo>
                <a:cubicBezTo>
                  <a:pt x="2426112" y="388304"/>
                  <a:pt x="2400146" y="384449"/>
                  <a:pt x="2394376" y="383486"/>
                </a:cubicBezTo>
                <a:cubicBezTo>
                  <a:pt x="2388605" y="382522"/>
                  <a:pt x="2392452" y="393122"/>
                  <a:pt x="2390529" y="398903"/>
                </a:cubicBezTo>
                <a:cubicBezTo>
                  <a:pt x="2389567" y="404685"/>
                  <a:pt x="2389567" y="414321"/>
                  <a:pt x="2384758" y="433592"/>
                </a:cubicBezTo>
                <a:cubicBezTo>
                  <a:pt x="2379950" y="451901"/>
                  <a:pt x="2366486" y="464427"/>
                  <a:pt x="2358792" y="468282"/>
                </a:cubicBezTo>
                <a:cubicBezTo>
                  <a:pt x="2350137" y="472136"/>
                  <a:pt x="2334750" y="462500"/>
                  <a:pt x="2330903" y="455755"/>
                </a:cubicBezTo>
                <a:cubicBezTo>
                  <a:pt x="2328018" y="449010"/>
                  <a:pt x="2321286" y="449974"/>
                  <a:pt x="2318400" y="439374"/>
                </a:cubicBezTo>
                <a:cubicBezTo>
                  <a:pt x="2314554" y="428775"/>
                  <a:pt x="2332826" y="435520"/>
                  <a:pt x="2340520" y="439374"/>
                </a:cubicBezTo>
                <a:cubicBezTo>
                  <a:pt x="2347252" y="442265"/>
                  <a:pt x="2359754" y="442265"/>
                  <a:pt x="2366486" y="440338"/>
                </a:cubicBezTo>
                <a:cubicBezTo>
                  <a:pt x="2373218" y="437447"/>
                  <a:pt x="2378026" y="413357"/>
                  <a:pt x="2378026" y="404685"/>
                </a:cubicBezTo>
                <a:cubicBezTo>
                  <a:pt x="2378988" y="395049"/>
                  <a:pt x="2372256" y="388304"/>
                  <a:pt x="2369371" y="387340"/>
                </a:cubicBezTo>
                <a:cubicBezTo>
                  <a:pt x="2366486" y="386377"/>
                  <a:pt x="2353984" y="392158"/>
                  <a:pt x="2342443" y="397940"/>
                </a:cubicBezTo>
                <a:cubicBezTo>
                  <a:pt x="2331864" y="403721"/>
                  <a:pt x="2324171" y="410466"/>
                  <a:pt x="2315515" y="412394"/>
                </a:cubicBezTo>
                <a:cubicBezTo>
                  <a:pt x="2305898" y="414321"/>
                  <a:pt x="2294358" y="404685"/>
                  <a:pt x="2292434" y="395049"/>
                </a:cubicBezTo>
                <a:cubicBezTo>
                  <a:pt x="2290511" y="385413"/>
                  <a:pt x="2317439" y="384449"/>
                  <a:pt x="2322247" y="383486"/>
                </a:cubicBezTo>
                <a:cubicBezTo>
                  <a:pt x="2328018" y="382522"/>
                  <a:pt x="2360716" y="367105"/>
                  <a:pt x="2360716" y="367105"/>
                </a:cubicBezTo>
                <a:cubicBezTo>
                  <a:pt x="2362639" y="359396"/>
                  <a:pt x="2366486" y="339161"/>
                  <a:pt x="2353984" y="337234"/>
                </a:cubicBezTo>
                <a:cubicBezTo>
                  <a:pt x="2346290" y="336270"/>
                  <a:pt x="2341481" y="346870"/>
                  <a:pt x="2334750" y="346870"/>
                </a:cubicBezTo>
                <a:cubicBezTo>
                  <a:pt x="2328018" y="346870"/>
                  <a:pt x="2323209" y="340124"/>
                  <a:pt x="2322247" y="332416"/>
                </a:cubicBezTo>
                <a:cubicBezTo>
                  <a:pt x="2322247" y="324707"/>
                  <a:pt x="2331864" y="320853"/>
                  <a:pt x="2338596" y="318925"/>
                </a:cubicBezTo>
                <a:cubicBezTo>
                  <a:pt x="2344367" y="317962"/>
                  <a:pt x="2367448" y="306399"/>
                  <a:pt x="2378026" y="305435"/>
                </a:cubicBezTo>
                <a:close/>
                <a:moveTo>
                  <a:pt x="1255880" y="271686"/>
                </a:moveTo>
                <a:cubicBezTo>
                  <a:pt x="1236645" y="269760"/>
                  <a:pt x="1224141" y="270723"/>
                  <a:pt x="1207791" y="273612"/>
                </a:cubicBezTo>
                <a:cubicBezTo>
                  <a:pt x="1211638" y="278427"/>
                  <a:pt x="1211638" y="278427"/>
                  <a:pt x="1218371" y="288057"/>
                </a:cubicBezTo>
                <a:cubicBezTo>
                  <a:pt x="1226065" y="298650"/>
                  <a:pt x="1231836" y="308280"/>
                  <a:pt x="1217409" y="316947"/>
                </a:cubicBezTo>
                <a:cubicBezTo>
                  <a:pt x="1202982" y="325615"/>
                  <a:pt x="1163549" y="350653"/>
                  <a:pt x="1169319" y="349690"/>
                </a:cubicBezTo>
                <a:cubicBezTo>
                  <a:pt x="1175090" y="347764"/>
                  <a:pt x="1178937" y="350653"/>
                  <a:pt x="1178937" y="350653"/>
                </a:cubicBezTo>
                <a:cubicBezTo>
                  <a:pt x="1178937" y="350653"/>
                  <a:pt x="1194326" y="343912"/>
                  <a:pt x="1202982" y="352579"/>
                </a:cubicBezTo>
                <a:cubicBezTo>
                  <a:pt x="1211638" y="362209"/>
                  <a:pt x="1214523" y="369913"/>
                  <a:pt x="1222218" y="367024"/>
                </a:cubicBezTo>
                <a:cubicBezTo>
                  <a:pt x="1229912" y="363172"/>
                  <a:pt x="1265498" y="343912"/>
                  <a:pt x="1278001" y="338134"/>
                </a:cubicBezTo>
                <a:cubicBezTo>
                  <a:pt x="1289543" y="331393"/>
                  <a:pt x="1334747" y="314058"/>
                  <a:pt x="1326091" y="302502"/>
                </a:cubicBezTo>
                <a:cubicBezTo>
                  <a:pt x="1310702" y="281316"/>
                  <a:pt x="1280887" y="273612"/>
                  <a:pt x="1255880" y="271686"/>
                </a:cubicBezTo>
                <a:close/>
                <a:moveTo>
                  <a:pt x="644639" y="251664"/>
                </a:moveTo>
                <a:cubicBezTo>
                  <a:pt x="647532" y="249737"/>
                  <a:pt x="649461" y="257443"/>
                  <a:pt x="650426" y="258406"/>
                </a:cubicBezTo>
                <a:cubicBezTo>
                  <a:pt x="651390" y="260333"/>
                  <a:pt x="658141" y="267075"/>
                  <a:pt x="658141" y="267075"/>
                </a:cubicBezTo>
                <a:cubicBezTo>
                  <a:pt x="660070" y="267075"/>
                  <a:pt x="665857" y="266112"/>
                  <a:pt x="664893" y="263222"/>
                </a:cubicBezTo>
                <a:cubicBezTo>
                  <a:pt x="664893" y="261296"/>
                  <a:pt x="661035" y="260333"/>
                  <a:pt x="661035" y="258406"/>
                </a:cubicBezTo>
                <a:cubicBezTo>
                  <a:pt x="660070" y="257443"/>
                  <a:pt x="661999" y="255516"/>
                  <a:pt x="663928" y="254553"/>
                </a:cubicBezTo>
                <a:cubicBezTo>
                  <a:pt x="665857" y="253590"/>
                  <a:pt x="667786" y="255516"/>
                  <a:pt x="668751" y="257443"/>
                </a:cubicBezTo>
                <a:cubicBezTo>
                  <a:pt x="669715" y="259369"/>
                  <a:pt x="674538" y="264186"/>
                  <a:pt x="675502" y="267075"/>
                </a:cubicBezTo>
                <a:cubicBezTo>
                  <a:pt x="676467" y="269002"/>
                  <a:pt x="671644" y="270928"/>
                  <a:pt x="669715" y="270928"/>
                </a:cubicBezTo>
                <a:cubicBezTo>
                  <a:pt x="667786" y="269965"/>
                  <a:pt x="664893" y="269965"/>
                  <a:pt x="662964" y="269002"/>
                </a:cubicBezTo>
                <a:cubicBezTo>
                  <a:pt x="661999" y="269002"/>
                  <a:pt x="661999" y="272855"/>
                  <a:pt x="661999" y="272855"/>
                </a:cubicBezTo>
                <a:cubicBezTo>
                  <a:pt x="661999" y="272855"/>
                  <a:pt x="665857" y="278634"/>
                  <a:pt x="665857" y="281524"/>
                </a:cubicBezTo>
                <a:cubicBezTo>
                  <a:pt x="666822" y="283450"/>
                  <a:pt x="662964" y="285377"/>
                  <a:pt x="660070" y="285377"/>
                </a:cubicBezTo>
                <a:cubicBezTo>
                  <a:pt x="657177" y="286340"/>
                  <a:pt x="656212" y="278634"/>
                  <a:pt x="656212" y="277671"/>
                </a:cubicBezTo>
                <a:cubicBezTo>
                  <a:pt x="656212" y="275744"/>
                  <a:pt x="653319" y="277671"/>
                  <a:pt x="651390" y="277671"/>
                </a:cubicBezTo>
                <a:cubicBezTo>
                  <a:pt x="650426" y="277671"/>
                  <a:pt x="647532" y="278634"/>
                  <a:pt x="642710" y="278634"/>
                </a:cubicBezTo>
                <a:cubicBezTo>
                  <a:pt x="636923" y="278634"/>
                  <a:pt x="633065" y="276708"/>
                  <a:pt x="631136" y="274781"/>
                </a:cubicBezTo>
                <a:cubicBezTo>
                  <a:pt x="629207" y="272855"/>
                  <a:pt x="630171" y="268039"/>
                  <a:pt x="632100" y="267075"/>
                </a:cubicBezTo>
                <a:cubicBezTo>
                  <a:pt x="634029" y="265149"/>
                  <a:pt x="633065" y="263222"/>
                  <a:pt x="634994" y="262259"/>
                </a:cubicBezTo>
                <a:cubicBezTo>
                  <a:pt x="637887" y="260333"/>
                  <a:pt x="637887" y="265149"/>
                  <a:pt x="636923" y="268039"/>
                </a:cubicBezTo>
                <a:cubicBezTo>
                  <a:pt x="636923" y="269965"/>
                  <a:pt x="637887" y="272855"/>
                  <a:pt x="638852" y="274781"/>
                </a:cubicBezTo>
                <a:cubicBezTo>
                  <a:pt x="639816" y="275744"/>
                  <a:pt x="646568" y="275744"/>
                  <a:pt x="649461" y="274781"/>
                </a:cubicBezTo>
                <a:cubicBezTo>
                  <a:pt x="651390" y="273818"/>
                  <a:pt x="653319" y="271891"/>
                  <a:pt x="653319" y="270928"/>
                </a:cubicBezTo>
                <a:cubicBezTo>
                  <a:pt x="653319" y="269965"/>
                  <a:pt x="650426" y="267075"/>
                  <a:pt x="648497" y="265149"/>
                </a:cubicBezTo>
                <a:cubicBezTo>
                  <a:pt x="645603" y="262259"/>
                  <a:pt x="643674" y="261296"/>
                  <a:pt x="641745" y="259369"/>
                </a:cubicBezTo>
                <a:cubicBezTo>
                  <a:pt x="640781" y="256480"/>
                  <a:pt x="642710" y="252627"/>
                  <a:pt x="644639" y="251664"/>
                </a:cubicBezTo>
                <a:close/>
                <a:moveTo>
                  <a:pt x="1609644" y="240762"/>
                </a:moveTo>
                <a:cubicBezTo>
                  <a:pt x="1612891" y="240039"/>
                  <a:pt x="1616257" y="240521"/>
                  <a:pt x="1618662" y="241002"/>
                </a:cubicBezTo>
                <a:cubicBezTo>
                  <a:pt x="1623471" y="241002"/>
                  <a:pt x="1635013" y="243893"/>
                  <a:pt x="1638861" y="257385"/>
                </a:cubicBezTo>
                <a:cubicBezTo>
                  <a:pt x="1642708" y="270877"/>
                  <a:pt x="1645594" y="286295"/>
                  <a:pt x="1640784" y="297860"/>
                </a:cubicBezTo>
                <a:cubicBezTo>
                  <a:pt x="1635975" y="309424"/>
                  <a:pt x="1635975" y="319061"/>
                  <a:pt x="1638861" y="326770"/>
                </a:cubicBezTo>
                <a:cubicBezTo>
                  <a:pt x="1642708" y="335443"/>
                  <a:pt x="1638861" y="352789"/>
                  <a:pt x="1633090" y="366281"/>
                </a:cubicBezTo>
                <a:cubicBezTo>
                  <a:pt x="1627318" y="378809"/>
                  <a:pt x="1617700" y="385555"/>
                  <a:pt x="1612891" y="379772"/>
                </a:cubicBezTo>
                <a:cubicBezTo>
                  <a:pt x="1607119" y="373990"/>
                  <a:pt x="1608081" y="316170"/>
                  <a:pt x="1610005" y="307496"/>
                </a:cubicBezTo>
                <a:cubicBezTo>
                  <a:pt x="1610967" y="298823"/>
                  <a:pt x="1608081" y="289186"/>
                  <a:pt x="1605196" y="279550"/>
                </a:cubicBezTo>
                <a:cubicBezTo>
                  <a:pt x="1601348" y="270877"/>
                  <a:pt x="1596539" y="256421"/>
                  <a:pt x="1601348" y="247748"/>
                </a:cubicBezTo>
                <a:cubicBezTo>
                  <a:pt x="1603272" y="243412"/>
                  <a:pt x="1606398" y="241484"/>
                  <a:pt x="1609644" y="240762"/>
                </a:cubicBezTo>
                <a:close/>
                <a:moveTo>
                  <a:pt x="1242295" y="236055"/>
                </a:moveTo>
                <a:cubicBezTo>
                  <a:pt x="1265258" y="237740"/>
                  <a:pt x="1286658" y="242796"/>
                  <a:pt x="1306855" y="250500"/>
                </a:cubicBezTo>
                <a:cubicBezTo>
                  <a:pt x="1346288" y="265908"/>
                  <a:pt x="1376104" y="330430"/>
                  <a:pt x="1371295" y="354505"/>
                </a:cubicBezTo>
                <a:cubicBezTo>
                  <a:pt x="1365524" y="378580"/>
                  <a:pt x="1351097" y="365098"/>
                  <a:pt x="1337632" y="364135"/>
                </a:cubicBezTo>
                <a:cubicBezTo>
                  <a:pt x="1325129" y="363172"/>
                  <a:pt x="1263575" y="391099"/>
                  <a:pt x="1252033" y="396877"/>
                </a:cubicBezTo>
                <a:cubicBezTo>
                  <a:pt x="1240492" y="401692"/>
                  <a:pt x="1213562" y="400729"/>
                  <a:pt x="1199135" y="393025"/>
                </a:cubicBezTo>
                <a:cubicBezTo>
                  <a:pt x="1185670" y="386284"/>
                  <a:pt x="1184708" y="378580"/>
                  <a:pt x="1177014" y="373765"/>
                </a:cubicBezTo>
                <a:cubicBezTo>
                  <a:pt x="1169319" y="368950"/>
                  <a:pt x="1149122" y="375691"/>
                  <a:pt x="1136619" y="380506"/>
                </a:cubicBezTo>
                <a:cubicBezTo>
                  <a:pt x="1125077" y="385321"/>
                  <a:pt x="1105842" y="396877"/>
                  <a:pt x="1100071" y="400729"/>
                </a:cubicBezTo>
                <a:cubicBezTo>
                  <a:pt x="1093338" y="404581"/>
                  <a:pt x="1084682" y="390136"/>
                  <a:pt x="1086606" y="377617"/>
                </a:cubicBezTo>
                <a:cubicBezTo>
                  <a:pt x="1089491" y="365098"/>
                  <a:pt x="1103918" y="367024"/>
                  <a:pt x="1103918" y="367024"/>
                </a:cubicBezTo>
                <a:cubicBezTo>
                  <a:pt x="1103918" y="367024"/>
                  <a:pt x="1126039" y="352579"/>
                  <a:pt x="1132772" y="352579"/>
                </a:cubicBezTo>
                <a:cubicBezTo>
                  <a:pt x="1140466" y="351616"/>
                  <a:pt x="1131810" y="343912"/>
                  <a:pt x="1127001" y="339097"/>
                </a:cubicBezTo>
                <a:cubicBezTo>
                  <a:pt x="1121230" y="335245"/>
                  <a:pt x="1114498" y="325615"/>
                  <a:pt x="1118345" y="312132"/>
                </a:cubicBezTo>
                <a:cubicBezTo>
                  <a:pt x="1123154" y="298650"/>
                  <a:pt x="1132772" y="300576"/>
                  <a:pt x="1142389" y="304428"/>
                </a:cubicBezTo>
                <a:cubicBezTo>
                  <a:pt x="1152969" y="308280"/>
                  <a:pt x="1154893" y="318873"/>
                  <a:pt x="1154893" y="329467"/>
                </a:cubicBezTo>
                <a:cubicBezTo>
                  <a:pt x="1155854" y="340060"/>
                  <a:pt x="1165472" y="334282"/>
                  <a:pt x="1166434" y="331393"/>
                </a:cubicBezTo>
                <a:cubicBezTo>
                  <a:pt x="1166434" y="328504"/>
                  <a:pt x="1195288" y="294798"/>
                  <a:pt x="1197211" y="290946"/>
                </a:cubicBezTo>
                <a:cubicBezTo>
                  <a:pt x="1198173" y="287094"/>
                  <a:pt x="1201058" y="273612"/>
                  <a:pt x="1193364" y="270723"/>
                </a:cubicBezTo>
                <a:cubicBezTo>
                  <a:pt x="1185670" y="267834"/>
                  <a:pt x="1152969" y="266871"/>
                  <a:pt x="1109689" y="290946"/>
                </a:cubicBezTo>
                <a:cubicBezTo>
                  <a:pt x="1067370" y="315984"/>
                  <a:pt x="1052943" y="341023"/>
                  <a:pt x="1045249" y="354505"/>
                </a:cubicBezTo>
                <a:cubicBezTo>
                  <a:pt x="1037555" y="368950"/>
                  <a:pt x="1045249" y="398803"/>
                  <a:pt x="1050058" y="409396"/>
                </a:cubicBezTo>
                <a:cubicBezTo>
                  <a:pt x="1053905" y="420952"/>
                  <a:pt x="1024090" y="426730"/>
                  <a:pt x="1015434" y="416137"/>
                </a:cubicBezTo>
                <a:cubicBezTo>
                  <a:pt x="1006777" y="404581"/>
                  <a:pt x="982733" y="338134"/>
                  <a:pt x="982733" y="314058"/>
                </a:cubicBezTo>
                <a:cubicBezTo>
                  <a:pt x="983695" y="289983"/>
                  <a:pt x="998121" y="278427"/>
                  <a:pt x="1004854" y="277464"/>
                </a:cubicBezTo>
                <a:cubicBezTo>
                  <a:pt x="1011586" y="277464"/>
                  <a:pt x="1019281" y="277464"/>
                  <a:pt x="1027937" y="283242"/>
                </a:cubicBezTo>
                <a:cubicBezTo>
                  <a:pt x="1037555" y="289020"/>
                  <a:pt x="1036593" y="304428"/>
                  <a:pt x="1042364" y="306354"/>
                </a:cubicBezTo>
                <a:cubicBezTo>
                  <a:pt x="1048134" y="309243"/>
                  <a:pt x="1052943" y="300576"/>
                  <a:pt x="1072179" y="282279"/>
                </a:cubicBezTo>
                <a:cubicBezTo>
                  <a:pt x="1091415" y="263019"/>
                  <a:pt x="1116421" y="252426"/>
                  <a:pt x="1168358" y="241833"/>
                </a:cubicBezTo>
                <a:cubicBezTo>
                  <a:pt x="1194807" y="236055"/>
                  <a:pt x="1219332" y="234370"/>
                  <a:pt x="1242295" y="236055"/>
                </a:cubicBezTo>
                <a:close/>
                <a:moveTo>
                  <a:pt x="656275" y="231203"/>
                </a:moveTo>
                <a:cubicBezTo>
                  <a:pt x="658207" y="231203"/>
                  <a:pt x="659173" y="233136"/>
                  <a:pt x="659173" y="234103"/>
                </a:cubicBezTo>
                <a:cubicBezTo>
                  <a:pt x="660138" y="235069"/>
                  <a:pt x="663036" y="238936"/>
                  <a:pt x="663036" y="238936"/>
                </a:cubicBezTo>
                <a:cubicBezTo>
                  <a:pt x="663036" y="238936"/>
                  <a:pt x="674625" y="250535"/>
                  <a:pt x="675590" y="251502"/>
                </a:cubicBezTo>
                <a:cubicBezTo>
                  <a:pt x="677522" y="253435"/>
                  <a:pt x="677522" y="252468"/>
                  <a:pt x="678488" y="253435"/>
                </a:cubicBezTo>
                <a:cubicBezTo>
                  <a:pt x="679453" y="254402"/>
                  <a:pt x="679453" y="250535"/>
                  <a:pt x="679453" y="250535"/>
                </a:cubicBezTo>
                <a:cubicBezTo>
                  <a:pt x="679453" y="250535"/>
                  <a:pt x="679453" y="248602"/>
                  <a:pt x="677522" y="248602"/>
                </a:cubicBezTo>
                <a:cubicBezTo>
                  <a:pt x="675590" y="248602"/>
                  <a:pt x="675590" y="246669"/>
                  <a:pt x="675590" y="246669"/>
                </a:cubicBezTo>
                <a:cubicBezTo>
                  <a:pt x="675590" y="246669"/>
                  <a:pt x="678488" y="244735"/>
                  <a:pt x="679453" y="242802"/>
                </a:cubicBezTo>
                <a:cubicBezTo>
                  <a:pt x="679453" y="241836"/>
                  <a:pt x="684282" y="240869"/>
                  <a:pt x="685248" y="240869"/>
                </a:cubicBezTo>
                <a:cubicBezTo>
                  <a:pt x="687179" y="240869"/>
                  <a:pt x="692974" y="238936"/>
                  <a:pt x="693940" y="238936"/>
                </a:cubicBezTo>
                <a:cubicBezTo>
                  <a:pt x="694905" y="238936"/>
                  <a:pt x="696837" y="236036"/>
                  <a:pt x="696837" y="235069"/>
                </a:cubicBezTo>
                <a:cubicBezTo>
                  <a:pt x="697803" y="234103"/>
                  <a:pt x="699734" y="232170"/>
                  <a:pt x="699734" y="232170"/>
                </a:cubicBezTo>
                <a:cubicBezTo>
                  <a:pt x="700700" y="231203"/>
                  <a:pt x="703597" y="232170"/>
                  <a:pt x="703597" y="233136"/>
                </a:cubicBezTo>
                <a:cubicBezTo>
                  <a:pt x="704563" y="234103"/>
                  <a:pt x="702631" y="238936"/>
                  <a:pt x="700700" y="240869"/>
                </a:cubicBezTo>
                <a:cubicBezTo>
                  <a:pt x="698768" y="241836"/>
                  <a:pt x="693940" y="242802"/>
                  <a:pt x="690077" y="243769"/>
                </a:cubicBezTo>
                <a:cubicBezTo>
                  <a:pt x="686214" y="243769"/>
                  <a:pt x="691042" y="247635"/>
                  <a:pt x="692008" y="247635"/>
                </a:cubicBezTo>
                <a:cubicBezTo>
                  <a:pt x="692974" y="247635"/>
                  <a:pt x="697803" y="246669"/>
                  <a:pt x="698768" y="246669"/>
                </a:cubicBezTo>
                <a:cubicBezTo>
                  <a:pt x="698768" y="245702"/>
                  <a:pt x="705529" y="243769"/>
                  <a:pt x="707460" y="243769"/>
                </a:cubicBezTo>
                <a:cubicBezTo>
                  <a:pt x="709392" y="242802"/>
                  <a:pt x="711323" y="239902"/>
                  <a:pt x="712289" y="238936"/>
                </a:cubicBezTo>
                <a:cubicBezTo>
                  <a:pt x="714220" y="238936"/>
                  <a:pt x="717118" y="241836"/>
                  <a:pt x="717118" y="243769"/>
                </a:cubicBezTo>
                <a:cubicBezTo>
                  <a:pt x="716152" y="244735"/>
                  <a:pt x="716152" y="246669"/>
                  <a:pt x="712289" y="247635"/>
                </a:cubicBezTo>
                <a:cubicBezTo>
                  <a:pt x="707460" y="248602"/>
                  <a:pt x="699734" y="247635"/>
                  <a:pt x="696837" y="248602"/>
                </a:cubicBezTo>
                <a:cubicBezTo>
                  <a:pt x="694905" y="248602"/>
                  <a:pt x="695871" y="249568"/>
                  <a:pt x="696837" y="250535"/>
                </a:cubicBezTo>
                <a:cubicBezTo>
                  <a:pt x="697803" y="252468"/>
                  <a:pt x="694905" y="251502"/>
                  <a:pt x="695871" y="253435"/>
                </a:cubicBezTo>
                <a:cubicBezTo>
                  <a:pt x="695871" y="254402"/>
                  <a:pt x="693940" y="254402"/>
                  <a:pt x="692974" y="254402"/>
                </a:cubicBezTo>
                <a:cubicBezTo>
                  <a:pt x="692008" y="254402"/>
                  <a:pt x="687179" y="255368"/>
                  <a:pt x="684282" y="255368"/>
                </a:cubicBezTo>
                <a:cubicBezTo>
                  <a:pt x="680419" y="255368"/>
                  <a:pt x="682351" y="258268"/>
                  <a:pt x="682351" y="258268"/>
                </a:cubicBezTo>
                <a:cubicBezTo>
                  <a:pt x="682351" y="258268"/>
                  <a:pt x="685248" y="261168"/>
                  <a:pt x="686214" y="262134"/>
                </a:cubicBezTo>
                <a:cubicBezTo>
                  <a:pt x="687179" y="263101"/>
                  <a:pt x="689111" y="261168"/>
                  <a:pt x="691042" y="261168"/>
                </a:cubicBezTo>
                <a:cubicBezTo>
                  <a:pt x="692008" y="260201"/>
                  <a:pt x="691042" y="258268"/>
                  <a:pt x="692008" y="258268"/>
                </a:cubicBezTo>
                <a:cubicBezTo>
                  <a:pt x="692974" y="257301"/>
                  <a:pt x="700700" y="258268"/>
                  <a:pt x="703597" y="258268"/>
                </a:cubicBezTo>
                <a:cubicBezTo>
                  <a:pt x="706494" y="258268"/>
                  <a:pt x="704563" y="256335"/>
                  <a:pt x="705529" y="255368"/>
                </a:cubicBezTo>
                <a:cubicBezTo>
                  <a:pt x="705529" y="254402"/>
                  <a:pt x="709392" y="253435"/>
                  <a:pt x="710357" y="253435"/>
                </a:cubicBezTo>
                <a:cubicBezTo>
                  <a:pt x="712289" y="253435"/>
                  <a:pt x="712289" y="255368"/>
                  <a:pt x="714220" y="256335"/>
                </a:cubicBezTo>
                <a:cubicBezTo>
                  <a:pt x="715186" y="258268"/>
                  <a:pt x="717118" y="257301"/>
                  <a:pt x="718083" y="257301"/>
                </a:cubicBezTo>
                <a:cubicBezTo>
                  <a:pt x="719049" y="257301"/>
                  <a:pt x="719049" y="257301"/>
                  <a:pt x="720015" y="256335"/>
                </a:cubicBezTo>
                <a:cubicBezTo>
                  <a:pt x="720981" y="254402"/>
                  <a:pt x="722912" y="254402"/>
                  <a:pt x="723878" y="254402"/>
                </a:cubicBezTo>
                <a:cubicBezTo>
                  <a:pt x="724844" y="253435"/>
                  <a:pt x="727741" y="253435"/>
                  <a:pt x="729672" y="252468"/>
                </a:cubicBezTo>
                <a:cubicBezTo>
                  <a:pt x="730638" y="252468"/>
                  <a:pt x="731604" y="255368"/>
                  <a:pt x="730638" y="257301"/>
                </a:cubicBezTo>
                <a:cubicBezTo>
                  <a:pt x="729672" y="259235"/>
                  <a:pt x="727741" y="260201"/>
                  <a:pt x="727741" y="261168"/>
                </a:cubicBezTo>
                <a:cubicBezTo>
                  <a:pt x="726775" y="262134"/>
                  <a:pt x="725809" y="260201"/>
                  <a:pt x="724844" y="259235"/>
                </a:cubicBezTo>
                <a:cubicBezTo>
                  <a:pt x="723878" y="257301"/>
                  <a:pt x="722912" y="259235"/>
                  <a:pt x="720981" y="260201"/>
                </a:cubicBezTo>
                <a:cubicBezTo>
                  <a:pt x="719049" y="260201"/>
                  <a:pt x="720981" y="263101"/>
                  <a:pt x="720015" y="266001"/>
                </a:cubicBezTo>
                <a:cubicBezTo>
                  <a:pt x="718083" y="267934"/>
                  <a:pt x="715186" y="266001"/>
                  <a:pt x="713255" y="263101"/>
                </a:cubicBezTo>
                <a:cubicBezTo>
                  <a:pt x="711323" y="261168"/>
                  <a:pt x="709392" y="261168"/>
                  <a:pt x="708426" y="262134"/>
                </a:cubicBezTo>
                <a:cubicBezTo>
                  <a:pt x="708426" y="263101"/>
                  <a:pt x="706494" y="266001"/>
                  <a:pt x="704563" y="267934"/>
                </a:cubicBezTo>
                <a:cubicBezTo>
                  <a:pt x="703597" y="268901"/>
                  <a:pt x="702631" y="267934"/>
                  <a:pt x="698768" y="267934"/>
                </a:cubicBezTo>
                <a:cubicBezTo>
                  <a:pt x="694905" y="267934"/>
                  <a:pt x="692008" y="266001"/>
                  <a:pt x="690077" y="265034"/>
                </a:cubicBezTo>
                <a:cubicBezTo>
                  <a:pt x="688145" y="264068"/>
                  <a:pt x="687179" y="266001"/>
                  <a:pt x="688145" y="266967"/>
                </a:cubicBezTo>
                <a:cubicBezTo>
                  <a:pt x="689111" y="267934"/>
                  <a:pt x="692008" y="272767"/>
                  <a:pt x="692974" y="277600"/>
                </a:cubicBezTo>
                <a:cubicBezTo>
                  <a:pt x="694905" y="282433"/>
                  <a:pt x="687179" y="287266"/>
                  <a:pt x="686214" y="287266"/>
                </a:cubicBezTo>
                <a:cubicBezTo>
                  <a:pt x="684282" y="286299"/>
                  <a:pt x="683316" y="281466"/>
                  <a:pt x="681385" y="278567"/>
                </a:cubicBezTo>
                <a:cubicBezTo>
                  <a:pt x="678488" y="274700"/>
                  <a:pt x="678488" y="273734"/>
                  <a:pt x="678488" y="273734"/>
                </a:cubicBezTo>
                <a:cubicBezTo>
                  <a:pt x="678488" y="273734"/>
                  <a:pt x="679453" y="272767"/>
                  <a:pt x="680419" y="273734"/>
                </a:cubicBezTo>
                <a:cubicBezTo>
                  <a:pt x="681385" y="274700"/>
                  <a:pt x="684282" y="276633"/>
                  <a:pt x="685248" y="276633"/>
                </a:cubicBezTo>
                <a:cubicBezTo>
                  <a:pt x="687179" y="276633"/>
                  <a:pt x="688145" y="275667"/>
                  <a:pt x="687179" y="271800"/>
                </a:cubicBezTo>
                <a:cubicBezTo>
                  <a:pt x="685248" y="267934"/>
                  <a:pt x="678488" y="261168"/>
                  <a:pt x="675590" y="257301"/>
                </a:cubicBezTo>
                <a:cubicBezTo>
                  <a:pt x="672693" y="254402"/>
                  <a:pt x="668830" y="250535"/>
                  <a:pt x="664001" y="247635"/>
                </a:cubicBezTo>
                <a:cubicBezTo>
                  <a:pt x="661104" y="245702"/>
                  <a:pt x="656275" y="243769"/>
                  <a:pt x="653378" y="240869"/>
                </a:cubicBezTo>
                <a:cubicBezTo>
                  <a:pt x="651447" y="237969"/>
                  <a:pt x="651447" y="235069"/>
                  <a:pt x="651447" y="234103"/>
                </a:cubicBezTo>
                <a:cubicBezTo>
                  <a:pt x="652412" y="232170"/>
                  <a:pt x="654344" y="231203"/>
                  <a:pt x="656275" y="231203"/>
                </a:cubicBezTo>
                <a:close/>
                <a:moveTo>
                  <a:pt x="1544599" y="226547"/>
                </a:moveTo>
                <a:cubicBezTo>
                  <a:pt x="1556141" y="225584"/>
                  <a:pt x="1558065" y="240039"/>
                  <a:pt x="1562874" y="252567"/>
                </a:cubicBezTo>
                <a:cubicBezTo>
                  <a:pt x="1567683" y="266058"/>
                  <a:pt x="1563836" y="275695"/>
                  <a:pt x="1560950" y="286295"/>
                </a:cubicBezTo>
                <a:cubicBezTo>
                  <a:pt x="1558065" y="296896"/>
                  <a:pt x="1556141" y="327734"/>
                  <a:pt x="1557103" y="340262"/>
                </a:cubicBezTo>
                <a:cubicBezTo>
                  <a:pt x="1557103" y="352789"/>
                  <a:pt x="1547484" y="432775"/>
                  <a:pt x="1544599" y="442412"/>
                </a:cubicBezTo>
                <a:cubicBezTo>
                  <a:pt x="1542675" y="451085"/>
                  <a:pt x="1541713" y="471322"/>
                  <a:pt x="1526323" y="468431"/>
                </a:cubicBezTo>
                <a:cubicBezTo>
                  <a:pt x="1510934" y="465540"/>
                  <a:pt x="1514781" y="444339"/>
                  <a:pt x="1517667" y="437593"/>
                </a:cubicBezTo>
                <a:cubicBezTo>
                  <a:pt x="1519590" y="430847"/>
                  <a:pt x="1528247" y="415429"/>
                  <a:pt x="1528247" y="405792"/>
                </a:cubicBezTo>
                <a:cubicBezTo>
                  <a:pt x="1528247" y="395191"/>
                  <a:pt x="1534980" y="332552"/>
                  <a:pt x="1538828" y="302678"/>
                </a:cubicBezTo>
                <a:cubicBezTo>
                  <a:pt x="1542675" y="271840"/>
                  <a:pt x="1531133" y="269913"/>
                  <a:pt x="1528247" y="251603"/>
                </a:cubicBezTo>
                <a:cubicBezTo>
                  <a:pt x="1526323" y="232329"/>
                  <a:pt x="1533056" y="227511"/>
                  <a:pt x="1544599" y="226547"/>
                </a:cubicBezTo>
                <a:close/>
                <a:moveTo>
                  <a:pt x="131657" y="190822"/>
                </a:moveTo>
                <a:cubicBezTo>
                  <a:pt x="123959" y="190822"/>
                  <a:pt x="118185" y="196596"/>
                  <a:pt x="114336" y="202370"/>
                </a:cubicBezTo>
                <a:cubicBezTo>
                  <a:pt x="111449" y="207182"/>
                  <a:pt x="109524" y="210069"/>
                  <a:pt x="107600" y="213918"/>
                </a:cubicBezTo>
                <a:cubicBezTo>
                  <a:pt x="109524" y="213918"/>
                  <a:pt x="109524" y="213918"/>
                  <a:pt x="113374" y="213918"/>
                </a:cubicBezTo>
                <a:cubicBezTo>
                  <a:pt x="116260" y="212955"/>
                  <a:pt x="120110" y="212955"/>
                  <a:pt x="120110" y="217767"/>
                </a:cubicBezTo>
                <a:cubicBezTo>
                  <a:pt x="120110" y="222579"/>
                  <a:pt x="120110" y="235089"/>
                  <a:pt x="120110" y="234126"/>
                </a:cubicBezTo>
                <a:cubicBezTo>
                  <a:pt x="121072" y="232202"/>
                  <a:pt x="122034" y="232202"/>
                  <a:pt x="122034" y="232202"/>
                </a:cubicBezTo>
                <a:cubicBezTo>
                  <a:pt x="122034" y="232202"/>
                  <a:pt x="122997" y="227390"/>
                  <a:pt x="125884" y="226428"/>
                </a:cubicBezTo>
                <a:cubicBezTo>
                  <a:pt x="129733" y="225465"/>
                  <a:pt x="131657" y="226428"/>
                  <a:pt x="131657" y="223541"/>
                </a:cubicBezTo>
                <a:cubicBezTo>
                  <a:pt x="132620" y="221616"/>
                  <a:pt x="132620" y="210069"/>
                  <a:pt x="132620" y="207182"/>
                </a:cubicBezTo>
                <a:cubicBezTo>
                  <a:pt x="133582" y="203332"/>
                  <a:pt x="135507" y="189860"/>
                  <a:pt x="131657" y="190822"/>
                </a:cubicBezTo>
                <a:close/>
                <a:moveTo>
                  <a:pt x="341760" y="183943"/>
                </a:moveTo>
                <a:cubicBezTo>
                  <a:pt x="344648" y="187798"/>
                  <a:pt x="349461" y="189726"/>
                  <a:pt x="355237" y="189726"/>
                </a:cubicBezTo>
                <a:cubicBezTo>
                  <a:pt x="361976" y="189726"/>
                  <a:pt x="365827" y="189726"/>
                  <a:pt x="372566" y="189726"/>
                </a:cubicBezTo>
                <a:cubicBezTo>
                  <a:pt x="381230" y="189726"/>
                  <a:pt x="385081" y="198400"/>
                  <a:pt x="386044" y="205146"/>
                </a:cubicBezTo>
                <a:cubicBezTo>
                  <a:pt x="387007" y="205146"/>
                  <a:pt x="387969" y="205146"/>
                  <a:pt x="389895" y="205146"/>
                </a:cubicBezTo>
                <a:cubicBezTo>
                  <a:pt x="390857" y="205146"/>
                  <a:pt x="392783" y="205146"/>
                  <a:pt x="393746" y="205146"/>
                </a:cubicBezTo>
                <a:cubicBezTo>
                  <a:pt x="394708" y="198400"/>
                  <a:pt x="398559" y="189726"/>
                  <a:pt x="407223" y="189726"/>
                </a:cubicBezTo>
                <a:cubicBezTo>
                  <a:pt x="413000" y="189726"/>
                  <a:pt x="417813" y="189726"/>
                  <a:pt x="423589" y="189726"/>
                </a:cubicBezTo>
                <a:cubicBezTo>
                  <a:pt x="430328" y="189726"/>
                  <a:pt x="434179" y="187798"/>
                  <a:pt x="437067" y="183943"/>
                </a:cubicBezTo>
                <a:cubicBezTo>
                  <a:pt x="436105" y="192617"/>
                  <a:pt x="433216" y="201291"/>
                  <a:pt x="423589" y="203219"/>
                </a:cubicBezTo>
                <a:cubicBezTo>
                  <a:pt x="419739" y="203219"/>
                  <a:pt x="414925" y="203219"/>
                  <a:pt x="411074" y="203219"/>
                </a:cubicBezTo>
                <a:cubicBezTo>
                  <a:pt x="404335" y="203219"/>
                  <a:pt x="400484" y="204182"/>
                  <a:pt x="398559" y="206110"/>
                </a:cubicBezTo>
                <a:cubicBezTo>
                  <a:pt x="414925" y="207074"/>
                  <a:pt x="429366" y="212856"/>
                  <a:pt x="435142" y="227313"/>
                </a:cubicBezTo>
                <a:cubicBezTo>
                  <a:pt x="438993" y="240806"/>
                  <a:pt x="438030" y="272611"/>
                  <a:pt x="440918" y="288031"/>
                </a:cubicBezTo>
                <a:cubicBezTo>
                  <a:pt x="447657" y="288031"/>
                  <a:pt x="454396" y="288031"/>
                  <a:pt x="461135" y="288031"/>
                </a:cubicBezTo>
                <a:cubicBezTo>
                  <a:pt x="479426" y="287068"/>
                  <a:pt x="485202" y="302488"/>
                  <a:pt x="486165" y="320800"/>
                </a:cubicBezTo>
                <a:cubicBezTo>
                  <a:pt x="489053" y="374772"/>
                  <a:pt x="492904" y="427779"/>
                  <a:pt x="494829" y="481751"/>
                </a:cubicBezTo>
                <a:cubicBezTo>
                  <a:pt x="497718" y="523194"/>
                  <a:pt x="506382" y="542469"/>
                  <a:pt x="519860" y="556926"/>
                </a:cubicBezTo>
                <a:cubicBezTo>
                  <a:pt x="510233" y="556926"/>
                  <a:pt x="499643" y="556926"/>
                  <a:pt x="490016" y="556926"/>
                </a:cubicBezTo>
                <a:cubicBezTo>
                  <a:pt x="486165" y="553071"/>
                  <a:pt x="483277" y="548252"/>
                  <a:pt x="475575" y="537650"/>
                </a:cubicBezTo>
                <a:cubicBezTo>
                  <a:pt x="478463" y="547288"/>
                  <a:pt x="481352" y="552107"/>
                  <a:pt x="484240" y="556926"/>
                </a:cubicBezTo>
                <a:cubicBezTo>
                  <a:pt x="475575" y="556926"/>
                  <a:pt x="466911" y="556926"/>
                  <a:pt x="459209" y="556926"/>
                </a:cubicBezTo>
                <a:cubicBezTo>
                  <a:pt x="454396" y="547288"/>
                  <a:pt x="452470" y="535723"/>
                  <a:pt x="452470" y="524158"/>
                </a:cubicBezTo>
                <a:cubicBezTo>
                  <a:pt x="449582" y="464403"/>
                  <a:pt x="446694" y="404649"/>
                  <a:pt x="443806" y="344894"/>
                </a:cubicBezTo>
                <a:cubicBezTo>
                  <a:pt x="443806" y="335257"/>
                  <a:pt x="440918" y="329474"/>
                  <a:pt x="433216" y="329474"/>
                </a:cubicBezTo>
                <a:cubicBezTo>
                  <a:pt x="419739" y="329474"/>
                  <a:pt x="407223" y="329474"/>
                  <a:pt x="393746" y="329474"/>
                </a:cubicBezTo>
                <a:cubicBezTo>
                  <a:pt x="393746" y="303452"/>
                  <a:pt x="393746" y="276466"/>
                  <a:pt x="393746" y="250444"/>
                </a:cubicBezTo>
                <a:cubicBezTo>
                  <a:pt x="403373" y="248516"/>
                  <a:pt x="410112" y="239842"/>
                  <a:pt x="410112" y="230204"/>
                </a:cubicBezTo>
                <a:cubicBezTo>
                  <a:pt x="410112" y="218639"/>
                  <a:pt x="401447" y="209965"/>
                  <a:pt x="389895" y="209965"/>
                </a:cubicBezTo>
                <a:cubicBezTo>
                  <a:pt x="378342" y="209965"/>
                  <a:pt x="368715" y="218639"/>
                  <a:pt x="368715" y="230204"/>
                </a:cubicBezTo>
                <a:cubicBezTo>
                  <a:pt x="368715" y="239842"/>
                  <a:pt x="376417" y="248516"/>
                  <a:pt x="385081" y="250444"/>
                </a:cubicBezTo>
                <a:cubicBezTo>
                  <a:pt x="385081" y="276466"/>
                  <a:pt x="385081" y="303452"/>
                  <a:pt x="385081" y="329474"/>
                </a:cubicBezTo>
                <a:cubicBezTo>
                  <a:pt x="372566" y="329474"/>
                  <a:pt x="359088" y="329474"/>
                  <a:pt x="346573" y="329474"/>
                </a:cubicBezTo>
                <a:cubicBezTo>
                  <a:pt x="338871" y="329474"/>
                  <a:pt x="335983" y="335257"/>
                  <a:pt x="335021" y="344894"/>
                </a:cubicBezTo>
                <a:cubicBezTo>
                  <a:pt x="333095" y="404649"/>
                  <a:pt x="330207" y="464403"/>
                  <a:pt x="327319" y="524158"/>
                </a:cubicBezTo>
                <a:cubicBezTo>
                  <a:pt x="327319" y="535723"/>
                  <a:pt x="325394" y="547288"/>
                  <a:pt x="320580" y="556926"/>
                </a:cubicBezTo>
                <a:cubicBezTo>
                  <a:pt x="311916" y="556926"/>
                  <a:pt x="304214" y="556926"/>
                  <a:pt x="295550" y="556926"/>
                </a:cubicBezTo>
                <a:cubicBezTo>
                  <a:pt x="298438" y="552107"/>
                  <a:pt x="300363" y="547288"/>
                  <a:pt x="303251" y="537650"/>
                </a:cubicBezTo>
                <a:cubicBezTo>
                  <a:pt x="296512" y="548252"/>
                  <a:pt x="293624" y="553071"/>
                  <a:pt x="288811" y="556926"/>
                </a:cubicBezTo>
                <a:cubicBezTo>
                  <a:pt x="279184" y="556926"/>
                  <a:pt x="269557" y="556926"/>
                  <a:pt x="259930" y="556926"/>
                </a:cubicBezTo>
                <a:cubicBezTo>
                  <a:pt x="273408" y="542469"/>
                  <a:pt x="282072" y="523194"/>
                  <a:pt x="283997" y="481751"/>
                </a:cubicBezTo>
                <a:cubicBezTo>
                  <a:pt x="286885" y="427779"/>
                  <a:pt x="290736" y="374772"/>
                  <a:pt x="293624" y="320800"/>
                </a:cubicBezTo>
                <a:cubicBezTo>
                  <a:pt x="294587" y="302488"/>
                  <a:pt x="300363" y="287068"/>
                  <a:pt x="317692" y="288031"/>
                </a:cubicBezTo>
                <a:cubicBezTo>
                  <a:pt x="324431" y="288031"/>
                  <a:pt x="332133" y="288031"/>
                  <a:pt x="338871" y="288031"/>
                </a:cubicBezTo>
                <a:cubicBezTo>
                  <a:pt x="341760" y="272611"/>
                  <a:pt x="339834" y="240806"/>
                  <a:pt x="344648" y="227313"/>
                </a:cubicBezTo>
                <a:cubicBezTo>
                  <a:pt x="349461" y="212856"/>
                  <a:pt x="364864" y="207074"/>
                  <a:pt x="381230" y="206110"/>
                </a:cubicBezTo>
                <a:cubicBezTo>
                  <a:pt x="378342" y="204182"/>
                  <a:pt x="375454" y="203219"/>
                  <a:pt x="368715" y="203219"/>
                </a:cubicBezTo>
                <a:cubicBezTo>
                  <a:pt x="364864" y="203219"/>
                  <a:pt x="360051" y="203219"/>
                  <a:pt x="356200" y="203219"/>
                </a:cubicBezTo>
                <a:cubicBezTo>
                  <a:pt x="346573" y="201291"/>
                  <a:pt x="343685" y="192617"/>
                  <a:pt x="341760" y="183943"/>
                </a:cubicBezTo>
                <a:close/>
                <a:moveTo>
                  <a:pt x="134905" y="182763"/>
                </a:moveTo>
                <a:cubicBezTo>
                  <a:pt x="141521" y="182883"/>
                  <a:pt x="147536" y="184567"/>
                  <a:pt x="149941" y="186973"/>
                </a:cubicBezTo>
                <a:cubicBezTo>
                  <a:pt x="154753" y="191785"/>
                  <a:pt x="149941" y="193709"/>
                  <a:pt x="148017" y="196596"/>
                </a:cubicBezTo>
                <a:cubicBezTo>
                  <a:pt x="146092" y="199483"/>
                  <a:pt x="143205" y="217767"/>
                  <a:pt x="143205" y="220654"/>
                </a:cubicBezTo>
                <a:cubicBezTo>
                  <a:pt x="143205" y="224503"/>
                  <a:pt x="138394" y="230277"/>
                  <a:pt x="135507" y="233164"/>
                </a:cubicBezTo>
                <a:cubicBezTo>
                  <a:pt x="131657" y="235089"/>
                  <a:pt x="129733" y="234126"/>
                  <a:pt x="126846" y="235089"/>
                </a:cubicBezTo>
                <a:cubicBezTo>
                  <a:pt x="124921" y="237013"/>
                  <a:pt x="123959" y="242787"/>
                  <a:pt x="122997" y="245674"/>
                </a:cubicBezTo>
                <a:cubicBezTo>
                  <a:pt x="122997" y="249523"/>
                  <a:pt x="122997" y="255297"/>
                  <a:pt x="122997" y="257222"/>
                </a:cubicBezTo>
                <a:cubicBezTo>
                  <a:pt x="122997" y="259146"/>
                  <a:pt x="118185" y="259146"/>
                  <a:pt x="115298" y="257222"/>
                </a:cubicBezTo>
                <a:cubicBezTo>
                  <a:pt x="112411" y="255297"/>
                  <a:pt x="115298" y="251448"/>
                  <a:pt x="115298" y="251448"/>
                </a:cubicBezTo>
                <a:cubicBezTo>
                  <a:pt x="115298" y="251448"/>
                  <a:pt x="115298" y="244712"/>
                  <a:pt x="116260" y="242787"/>
                </a:cubicBezTo>
                <a:cubicBezTo>
                  <a:pt x="117223" y="240862"/>
                  <a:pt x="113374" y="241825"/>
                  <a:pt x="112411" y="242787"/>
                </a:cubicBezTo>
                <a:cubicBezTo>
                  <a:pt x="110487" y="242787"/>
                  <a:pt x="107600" y="243749"/>
                  <a:pt x="104713" y="240862"/>
                </a:cubicBezTo>
                <a:cubicBezTo>
                  <a:pt x="101826" y="237975"/>
                  <a:pt x="103750" y="235089"/>
                  <a:pt x="106637" y="234126"/>
                </a:cubicBezTo>
                <a:cubicBezTo>
                  <a:pt x="108562" y="232202"/>
                  <a:pt x="111449" y="233164"/>
                  <a:pt x="113374" y="234126"/>
                </a:cubicBezTo>
                <a:cubicBezTo>
                  <a:pt x="116260" y="236051"/>
                  <a:pt x="116260" y="232202"/>
                  <a:pt x="116260" y="232202"/>
                </a:cubicBezTo>
                <a:cubicBezTo>
                  <a:pt x="115298" y="231239"/>
                  <a:pt x="111449" y="219692"/>
                  <a:pt x="110487" y="218729"/>
                </a:cubicBezTo>
                <a:cubicBezTo>
                  <a:pt x="110487" y="217767"/>
                  <a:pt x="107600" y="215842"/>
                  <a:pt x="105675" y="216805"/>
                </a:cubicBezTo>
                <a:cubicBezTo>
                  <a:pt x="103750" y="218729"/>
                  <a:pt x="98939" y="226428"/>
                  <a:pt x="98939" y="239900"/>
                </a:cubicBezTo>
                <a:cubicBezTo>
                  <a:pt x="97977" y="253372"/>
                  <a:pt x="101826" y="260109"/>
                  <a:pt x="104713" y="263958"/>
                </a:cubicBezTo>
                <a:cubicBezTo>
                  <a:pt x="106637" y="267807"/>
                  <a:pt x="114336" y="269732"/>
                  <a:pt x="118185" y="270694"/>
                </a:cubicBezTo>
                <a:cubicBezTo>
                  <a:pt x="121072" y="270694"/>
                  <a:pt x="118185" y="278392"/>
                  <a:pt x="114336" y="279355"/>
                </a:cubicBezTo>
                <a:cubicBezTo>
                  <a:pt x="110487" y="280317"/>
                  <a:pt x="91240" y="276468"/>
                  <a:pt x="86429" y="272619"/>
                </a:cubicBezTo>
                <a:cubicBezTo>
                  <a:pt x="80655" y="268769"/>
                  <a:pt x="79693" y="263958"/>
                  <a:pt x="80655" y="262033"/>
                </a:cubicBezTo>
                <a:cubicBezTo>
                  <a:pt x="81617" y="261071"/>
                  <a:pt x="82580" y="259146"/>
                  <a:pt x="85467" y="257222"/>
                </a:cubicBezTo>
                <a:cubicBezTo>
                  <a:pt x="88354" y="256259"/>
                  <a:pt x="91240" y="258184"/>
                  <a:pt x="92203" y="257222"/>
                </a:cubicBezTo>
                <a:cubicBezTo>
                  <a:pt x="94127" y="256259"/>
                  <a:pt x="93165" y="254335"/>
                  <a:pt x="91240" y="246636"/>
                </a:cubicBezTo>
                <a:cubicBezTo>
                  <a:pt x="89316" y="239900"/>
                  <a:pt x="90278" y="232202"/>
                  <a:pt x="95090" y="218729"/>
                </a:cubicBezTo>
                <a:cubicBezTo>
                  <a:pt x="99901" y="205257"/>
                  <a:pt x="107600" y="194672"/>
                  <a:pt x="116260" y="187935"/>
                </a:cubicBezTo>
                <a:cubicBezTo>
                  <a:pt x="121072" y="184086"/>
                  <a:pt x="128289" y="182643"/>
                  <a:pt x="134905" y="182763"/>
                </a:cubicBezTo>
                <a:close/>
                <a:moveTo>
                  <a:pt x="2005635" y="149266"/>
                </a:moveTo>
                <a:cubicBezTo>
                  <a:pt x="2013320" y="151193"/>
                  <a:pt x="2024849" y="169494"/>
                  <a:pt x="2023888" y="178163"/>
                </a:cubicBezTo>
                <a:cubicBezTo>
                  <a:pt x="2022927" y="187795"/>
                  <a:pt x="2018124" y="198390"/>
                  <a:pt x="2015242" y="202243"/>
                </a:cubicBezTo>
                <a:cubicBezTo>
                  <a:pt x="2012359" y="205132"/>
                  <a:pt x="2010438" y="208985"/>
                  <a:pt x="2009477" y="218617"/>
                </a:cubicBezTo>
                <a:cubicBezTo>
                  <a:pt x="2008517" y="224396"/>
                  <a:pt x="2006595" y="233065"/>
                  <a:pt x="2004674" y="241734"/>
                </a:cubicBezTo>
                <a:cubicBezTo>
                  <a:pt x="2013320" y="238845"/>
                  <a:pt x="2021006" y="236918"/>
                  <a:pt x="2023888" y="234992"/>
                </a:cubicBezTo>
                <a:cubicBezTo>
                  <a:pt x="2029652" y="231139"/>
                  <a:pt x="2040220" y="227286"/>
                  <a:pt x="2048866" y="220544"/>
                </a:cubicBezTo>
                <a:cubicBezTo>
                  <a:pt x="2058474" y="212838"/>
                  <a:pt x="2068081" y="220544"/>
                  <a:pt x="2078648" y="226323"/>
                </a:cubicBezTo>
                <a:cubicBezTo>
                  <a:pt x="2088256" y="232102"/>
                  <a:pt x="2079609" y="241734"/>
                  <a:pt x="2070002" y="246550"/>
                </a:cubicBezTo>
                <a:cubicBezTo>
                  <a:pt x="2059434" y="252329"/>
                  <a:pt x="2050788" y="249440"/>
                  <a:pt x="2044063" y="252329"/>
                </a:cubicBezTo>
                <a:cubicBezTo>
                  <a:pt x="2038299" y="255219"/>
                  <a:pt x="2011399" y="266777"/>
                  <a:pt x="1997949" y="274483"/>
                </a:cubicBezTo>
                <a:cubicBezTo>
                  <a:pt x="1995067" y="293747"/>
                  <a:pt x="1987381" y="328423"/>
                  <a:pt x="1981617" y="342871"/>
                </a:cubicBezTo>
                <a:cubicBezTo>
                  <a:pt x="1975852" y="360208"/>
                  <a:pt x="1952795" y="386215"/>
                  <a:pt x="1941267" y="400663"/>
                </a:cubicBezTo>
                <a:cubicBezTo>
                  <a:pt x="1928778" y="416074"/>
                  <a:pt x="1922053" y="436302"/>
                  <a:pt x="1909563" y="444007"/>
                </a:cubicBezTo>
                <a:cubicBezTo>
                  <a:pt x="1897074" y="452676"/>
                  <a:pt x="1894192" y="446897"/>
                  <a:pt x="1892271" y="439191"/>
                </a:cubicBezTo>
                <a:cubicBezTo>
                  <a:pt x="1890349" y="431486"/>
                  <a:pt x="1878821" y="421853"/>
                  <a:pt x="1886506" y="412221"/>
                </a:cubicBezTo>
                <a:cubicBezTo>
                  <a:pt x="1894192" y="401626"/>
                  <a:pt x="1896114" y="390068"/>
                  <a:pt x="1901878" y="400663"/>
                </a:cubicBezTo>
                <a:cubicBezTo>
                  <a:pt x="1906681" y="410295"/>
                  <a:pt x="1915328" y="404516"/>
                  <a:pt x="1913406" y="404516"/>
                </a:cubicBezTo>
                <a:cubicBezTo>
                  <a:pt x="1911485" y="403553"/>
                  <a:pt x="1938385" y="374656"/>
                  <a:pt x="1946070" y="361172"/>
                </a:cubicBezTo>
                <a:cubicBezTo>
                  <a:pt x="1954717" y="346723"/>
                  <a:pt x="1964324" y="313975"/>
                  <a:pt x="1968167" y="306269"/>
                </a:cubicBezTo>
                <a:cubicBezTo>
                  <a:pt x="1969128" y="304342"/>
                  <a:pt x="1971049" y="298563"/>
                  <a:pt x="1972970" y="289894"/>
                </a:cubicBezTo>
                <a:cubicBezTo>
                  <a:pt x="1966245" y="293747"/>
                  <a:pt x="1959520" y="297600"/>
                  <a:pt x="1954717" y="301453"/>
                </a:cubicBezTo>
                <a:cubicBezTo>
                  <a:pt x="1944149" y="309158"/>
                  <a:pt x="1942228" y="312048"/>
                  <a:pt x="1923013" y="304342"/>
                </a:cubicBezTo>
                <a:cubicBezTo>
                  <a:pt x="1903799" y="295674"/>
                  <a:pt x="1898996" y="287005"/>
                  <a:pt x="1898035" y="276410"/>
                </a:cubicBezTo>
                <a:cubicBezTo>
                  <a:pt x="1896114" y="265814"/>
                  <a:pt x="1901878" y="259072"/>
                  <a:pt x="1907642" y="258109"/>
                </a:cubicBezTo>
                <a:cubicBezTo>
                  <a:pt x="1914367" y="256182"/>
                  <a:pt x="1929738" y="260035"/>
                  <a:pt x="1940306" y="261961"/>
                </a:cubicBezTo>
                <a:cubicBezTo>
                  <a:pt x="1951835" y="263888"/>
                  <a:pt x="1973931" y="251366"/>
                  <a:pt x="1979695" y="249440"/>
                </a:cubicBezTo>
                <a:cubicBezTo>
                  <a:pt x="1979695" y="249440"/>
                  <a:pt x="1980656" y="248477"/>
                  <a:pt x="1980656" y="248477"/>
                </a:cubicBezTo>
                <a:cubicBezTo>
                  <a:pt x="1985460" y="226323"/>
                  <a:pt x="1989302" y="205132"/>
                  <a:pt x="1991224" y="204169"/>
                </a:cubicBezTo>
                <a:cubicBezTo>
                  <a:pt x="1994106" y="202243"/>
                  <a:pt x="1987381" y="178163"/>
                  <a:pt x="1988342" y="166604"/>
                </a:cubicBezTo>
                <a:cubicBezTo>
                  <a:pt x="1989302" y="155046"/>
                  <a:pt x="1997949" y="147340"/>
                  <a:pt x="2005635" y="149266"/>
                </a:cubicBezTo>
                <a:close/>
                <a:moveTo>
                  <a:pt x="1700179" y="143912"/>
                </a:moveTo>
                <a:cubicBezTo>
                  <a:pt x="1704508" y="143671"/>
                  <a:pt x="1709076" y="144153"/>
                  <a:pt x="1711962" y="144634"/>
                </a:cubicBezTo>
                <a:cubicBezTo>
                  <a:pt x="1717733" y="146562"/>
                  <a:pt x="1737932" y="161981"/>
                  <a:pt x="1736008" y="173545"/>
                </a:cubicBezTo>
                <a:cubicBezTo>
                  <a:pt x="1738894" y="186073"/>
                  <a:pt x="1723504" y="197637"/>
                  <a:pt x="1719657" y="208237"/>
                </a:cubicBezTo>
                <a:cubicBezTo>
                  <a:pt x="1714847" y="218838"/>
                  <a:pt x="1711962" y="255458"/>
                  <a:pt x="1711000" y="266058"/>
                </a:cubicBezTo>
                <a:cubicBezTo>
                  <a:pt x="1711000" y="275695"/>
                  <a:pt x="1711962" y="402901"/>
                  <a:pt x="1714847" y="427956"/>
                </a:cubicBezTo>
                <a:cubicBezTo>
                  <a:pt x="1718695" y="452048"/>
                  <a:pt x="1719657" y="448194"/>
                  <a:pt x="1723504" y="460722"/>
                </a:cubicBezTo>
                <a:cubicBezTo>
                  <a:pt x="1727351" y="474213"/>
                  <a:pt x="1712924" y="492523"/>
                  <a:pt x="1702343" y="479995"/>
                </a:cubicBezTo>
                <a:cubicBezTo>
                  <a:pt x="1692725" y="467467"/>
                  <a:pt x="1693687" y="421211"/>
                  <a:pt x="1692725" y="395191"/>
                </a:cubicBezTo>
                <a:cubicBezTo>
                  <a:pt x="1691763" y="369172"/>
                  <a:pt x="1694648" y="330625"/>
                  <a:pt x="1694648" y="310387"/>
                </a:cubicBezTo>
                <a:cubicBezTo>
                  <a:pt x="1694648" y="290150"/>
                  <a:pt x="1692725" y="212092"/>
                  <a:pt x="1693687" y="205346"/>
                </a:cubicBezTo>
                <a:cubicBezTo>
                  <a:pt x="1694648" y="197637"/>
                  <a:pt x="1693687" y="187036"/>
                  <a:pt x="1687915" y="174508"/>
                </a:cubicBezTo>
                <a:cubicBezTo>
                  <a:pt x="1683106" y="162944"/>
                  <a:pt x="1685030" y="152344"/>
                  <a:pt x="1689839" y="147525"/>
                </a:cubicBezTo>
                <a:cubicBezTo>
                  <a:pt x="1691763" y="145116"/>
                  <a:pt x="1695851" y="144153"/>
                  <a:pt x="1700179" y="143912"/>
                </a:cubicBezTo>
                <a:close/>
                <a:moveTo>
                  <a:pt x="388968" y="132977"/>
                </a:moveTo>
                <a:cubicBezTo>
                  <a:pt x="530437" y="132977"/>
                  <a:pt x="644960" y="248625"/>
                  <a:pt x="644960" y="389330"/>
                </a:cubicBezTo>
                <a:cubicBezTo>
                  <a:pt x="644960" y="486667"/>
                  <a:pt x="592029" y="570511"/>
                  <a:pt x="513115" y="614843"/>
                </a:cubicBezTo>
                <a:cubicBezTo>
                  <a:pt x="507340" y="604242"/>
                  <a:pt x="507340" y="604242"/>
                  <a:pt x="507340" y="604242"/>
                </a:cubicBezTo>
                <a:cubicBezTo>
                  <a:pt x="583368" y="562802"/>
                  <a:pt x="634374" y="481848"/>
                  <a:pt x="634374" y="389330"/>
                </a:cubicBezTo>
                <a:cubicBezTo>
                  <a:pt x="634374" y="254407"/>
                  <a:pt x="524663" y="144542"/>
                  <a:pt x="388968" y="144542"/>
                </a:cubicBezTo>
                <a:cubicBezTo>
                  <a:pt x="254236" y="144542"/>
                  <a:pt x="143563" y="254407"/>
                  <a:pt x="143563" y="389330"/>
                </a:cubicBezTo>
                <a:cubicBezTo>
                  <a:pt x="143563" y="482812"/>
                  <a:pt x="195531" y="563765"/>
                  <a:pt x="271559" y="605206"/>
                </a:cubicBezTo>
                <a:cubicBezTo>
                  <a:pt x="266747" y="614843"/>
                  <a:pt x="266747" y="614843"/>
                  <a:pt x="266747" y="614843"/>
                </a:cubicBezTo>
                <a:cubicBezTo>
                  <a:pt x="186870" y="571475"/>
                  <a:pt x="132977" y="486667"/>
                  <a:pt x="132977" y="389330"/>
                </a:cubicBezTo>
                <a:cubicBezTo>
                  <a:pt x="132977" y="248625"/>
                  <a:pt x="248462" y="132977"/>
                  <a:pt x="388968" y="132977"/>
                </a:cubicBezTo>
                <a:close/>
                <a:moveTo>
                  <a:pt x="518635" y="121172"/>
                </a:moveTo>
                <a:cubicBezTo>
                  <a:pt x="519485" y="119622"/>
                  <a:pt x="520941" y="119145"/>
                  <a:pt x="523368" y="121530"/>
                </a:cubicBezTo>
                <a:cubicBezTo>
                  <a:pt x="523368" y="121530"/>
                  <a:pt x="534047" y="132977"/>
                  <a:pt x="535988" y="136792"/>
                </a:cubicBezTo>
                <a:cubicBezTo>
                  <a:pt x="537930" y="139654"/>
                  <a:pt x="536959" y="149193"/>
                  <a:pt x="529192" y="148239"/>
                </a:cubicBezTo>
                <a:cubicBezTo>
                  <a:pt x="520455" y="147285"/>
                  <a:pt x="518514" y="132023"/>
                  <a:pt x="517543" y="127253"/>
                </a:cubicBezTo>
                <a:cubicBezTo>
                  <a:pt x="517543" y="125345"/>
                  <a:pt x="517786" y="122722"/>
                  <a:pt x="518635" y="121172"/>
                </a:cubicBezTo>
                <a:close/>
                <a:moveTo>
                  <a:pt x="2396299" y="98986"/>
                </a:moveTo>
                <a:cubicBezTo>
                  <a:pt x="2399665" y="99227"/>
                  <a:pt x="2403512" y="100673"/>
                  <a:pt x="2405916" y="103082"/>
                </a:cubicBezTo>
                <a:cubicBezTo>
                  <a:pt x="2409763" y="108863"/>
                  <a:pt x="2412648" y="114645"/>
                  <a:pt x="2414571" y="118499"/>
                </a:cubicBezTo>
                <a:cubicBezTo>
                  <a:pt x="2416495" y="121390"/>
                  <a:pt x="2410725" y="123317"/>
                  <a:pt x="2404954" y="125244"/>
                </a:cubicBezTo>
                <a:cubicBezTo>
                  <a:pt x="2399184" y="127171"/>
                  <a:pt x="2404954" y="131026"/>
                  <a:pt x="2404954" y="138734"/>
                </a:cubicBezTo>
                <a:cubicBezTo>
                  <a:pt x="2405916" y="145479"/>
                  <a:pt x="2417457" y="141625"/>
                  <a:pt x="2423227" y="149334"/>
                </a:cubicBezTo>
                <a:cubicBezTo>
                  <a:pt x="2428997" y="156079"/>
                  <a:pt x="2418418" y="166678"/>
                  <a:pt x="2408801" y="171496"/>
                </a:cubicBezTo>
                <a:cubicBezTo>
                  <a:pt x="2399184" y="175351"/>
                  <a:pt x="2396299" y="182096"/>
                  <a:pt x="2399184" y="184023"/>
                </a:cubicBezTo>
                <a:cubicBezTo>
                  <a:pt x="2402069" y="185950"/>
                  <a:pt x="2408801" y="197513"/>
                  <a:pt x="2413610" y="203295"/>
                </a:cubicBezTo>
                <a:cubicBezTo>
                  <a:pt x="2417457" y="209076"/>
                  <a:pt x="2411686" y="211967"/>
                  <a:pt x="2407839" y="225457"/>
                </a:cubicBezTo>
                <a:cubicBezTo>
                  <a:pt x="2403993" y="237984"/>
                  <a:pt x="2395337" y="245693"/>
                  <a:pt x="2389567" y="252438"/>
                </a:cubicBezTo>
                <a:cubicBezTo>
                  <a:pt x="2383797" y="258219"/>
                  <a:pt x="2388605" y="262074"/>
                  <a:pt x="2393414" y="261110"/>
                </a:cubicBezTo>
                <a:cubicBezTo>
                  <a:pt x="2398222" y="259183"/>
                  <a:pt x="2418418" y="254365"/>
                  <a:pt x="2436691" y="255329"/>
                </a:cubicBezTo>
                <a:cubicBezTo>
                  <a:pt x="2454002" y="256292"/>
                  <a:pt x="2461695" y="286163"/>
                  <a:pt x="2459772" y="290018"/>
                </a:cubicBezTo>
                <a:cubicBezTo>
                  <a:pt x="2457848" y="294836"/>
                  <a:pt x="2438614" y="294836"/>
                  <a:pt x="2424189" y="298690"/>
                </a:cubicBezTo>
                <a:cubicBezTo>
                  <a:pt x="2410725" y="302544"/>
                  <a:pt x="2406878" y="302544"/>
                  <a:pt x="2406878" y="302544"/>
                </a:cubicBezTo>
                <a:cubicBezTo>
                  <a:pt x="2406878" y="302544"/>
                  <a:pt x="2404954" y="297726"/>
                  <a:pt x="2408801" y="294836"/>
                </a:cubicBezTo>
                <a:cubicBezTo>
                  <a:pt x="2413610" y="292909"/>
                  <a:pt x="2422265" y="285200"/>
                  <a:pt x="2424189" y="280382"/>
                </a:cubicBezTo>
                <a:cubicBezTo>
                  <a:pt x="2427074" y="276528"/>
                  <a:pt x="2424189" y="268819"/>
                  <a:pt x="2408801" y="270746"/>
                </a:cubicBezTo>
                <a:cubicBezTo>
                  <a:pt x="2393414" y="272673"/>
                  <a:pt x="2361677" y="288091"/>
                  <a:pt x="2347252" y="293872"/>
                </a:cubicBezTo>
                <a:cubicBezTo>
                  <a:pt x="2332826" y="300617"/>
                  <a:pt x="2317439" y="310253"/>
                  <a:pt x="2300128" y="323743"/>
                </a:cubicBezTo>
                <a:cubicBezTo>
                  <a:pt x="2290511" y="332416"/>
                  <a:pt x="2278009" y="347833"/>
                  <a:pt x="2264545" y="353615"/>
                </a:cubicBezTo>
                <a:cubicBezTo>
                  <a:pt x="2253966" y="358433"/>
                  <a:pt x="2242425" y="353615"/>
                  <a:pt x="2239540" y="352651"/>
                </a:cubicBezTo>
                <a:cubicBezTo>
                  <a:pt x="2234732" y="347833"/>
                  <a:pt x="2232808" y="338197"/>
                  <a:pt x="2234732" y="331452"/>
                </a:cubicBezTo>
                <a:cubicBezTo>
                  <a:pt x="2236655" y="324707"/>
                  <a:pt x="2243387" y="326634"/>
                  <a:pt x="2248196" y="325671"/>
                </a:cubicBezTo>
                <a:cubicBezTo>
                  <a:pt x="2253004" y="324707"/>
                  <a:pt x="2270315" y="319889"/>
                  <a:pt x="2270315" y="319889"/>
                </a:cubicBezTo>
                <a:cubicBezTo>
                  <a:pt x="2270315" y="319889"/>
                  <a:pt x="2321286" y="291945"/>
                  <a:pt x="2327056" y="288091"/>
                </a:cubicBezTo>
                <a:cubicBezTo>
                  <a:pt x="2333788" y="284236"/>
                  <a:pt x="2332826" y="283273"/>
                  <a:pt x="2335711" y="280382"/>
                </a:cubicBezTo>
                <a:cubicBezTo>
                  <a:pt x="2338596" y="277491"/>
                  <a:pt x="2327056" y="272673"/>
                  <a:pt x="2327056" y="272673"/>
                </a:cubicBezTo>
                <a:cubicBezTo>
                  <a:pt x="2327056" y="272673"/>
                  <a:pt x="2321286" y="270746"/>
                  <a:pt x="2319362" y="277491"/>
                </a:cubicBezTo>
                <a:cubicBezTo>
                  <a:pt x="2317439" y="283273"/>
                  <a:pt x="2309745" y="281345"/>
                  <a:pt x="2309745" y="281345"/>
                </a:cubicBezTo>
                <a:cubicBezTo>
                  <a:pt x="2309745" y="281345"/>
                  <a:pt x="2303975" y="270746"/>
                  <a:pt x="2301090" y="266892"/>
                </a:cubicBezTo>
                <a:cubicBezTo>
                  <a:pt x="2297243" y="263037"/>
                  <a:pt x="2300128" y="247620"/>
                  <a:pt x="2300128" y="241838"/>
                </a:cubicBezTo>
                <a:cubicBezTo>
                  <a:pt x="2300128" y="236057"/>
                  <a:pt x="2302051" y="212931"/>
                  <a:pt x="2302051" y="209076"/>
                </a:cubicBezTo>
                <a:cubicBezTo>
                  <a:pt x="2303013" y="206186"/>
                  <a:pt x="2296281" y="199440"/>
                  <a:pt x="2292434" y="195586"/>
                </a:cubicBezTo>
                <a:cubicBezTo>
                  <a:pt x="2289549" y="192695"/>
                  <a:pt x="2285702" y="184987"/>
                  <a:pt x="2284741" y="182096"/>
                </a:cubicBezTo>
                <a:cubicBezTo>
                  <a:pt x="2284741" y="178241"/>
                  <a:pt x="2288587" y="168606"/>
                  <a:pt x="2292434" y="168606"/>
                </a:cubicBezTo>
                <a:cubicBezTo>
                  <a:pt x="2297243" y="169569"/>
                  <a:pt x="2311668" y="181132"/>
                  <a:pt x="2315515" y="189805"/>
                </a:cubicBezTo>
                <a:cubicBezTo>
                  <a:pt x="2318400" y="198477"/>
                  <a:pt x="2317439" y="214858"/>
                  <a:pt x="2314554" y="228348"/>
                </a:cubicBezTo>
                <a:cubicBezTo>
                  <a:pt x="2312630" y="241838"/>
                  <a:pt x="2328979" y="229312"/>
                  <a:pt x="2329941" y="226421"/>
                </a:cubicBezTo>
                <a:cubicBezTo>
                  <a:pt x="2330903" y="222567"/>
                  <a:pt x="2332826" y="206186"/>
                  <a:pt x="2332826" y="203295"/>
                </a:cubicBezTo>
                <a:cubicBezTo>
                  <a:pt x="2331864" y="200404"/>
                  <a:pt x="2333788" y="175351"/>
                  <a:pt x="2332826" y="167642"/>
                </a:cubicBezTo>
                <a:cubicBezTo>
                  <a:pt x="2331864" y="159933"/>
                  <a:pt x="2324171" y="151261"/>
                  <a:pt x="2324171" y="145479"/>
                </a:cubicBezTo>
                <a:cubicBezTo>
                  <a:pt x="2324171" y="139698"/>
                  <a:pt x="2338596" y="131989"/>
                  <a:pt x="2343405" y="134880"/>
                </a:cubicBezTo>
                <a:cubicBezTo>
                  <a:pt x="2348213" y="138734"/>
                  <a:pt x="2353984" y="141625"/>
                  <a:pt x="2352060" y="158006"/>
                </a:cubicBezTo>
                <a:cubicBezTo>
                  <a:pt x="2349175" y="174387"/>
                  <a:pt x="2339558" y="201368"/>
                  <a:pt x="2338596" y="210040"/>
                </a:cubicBezTo>
                <a:cubicBezTo>
                  <a:pt x="2336673" y="217749"/>
                  <a:pt x="2341481" y="214858"/>
                  <a:pt x="2347252" y="212931"/>
                </a:cubicBezTo>
                <a:cubicBezTo>
                  <a:pt x="2353984" y="210040"/>
                  <a:pt x="2348213" y="219676"/>
                  <a:pt x="2353022" y="219676"/>
                </a:cubicBezTo>
                <a:cubicBezTo>
                  <a:pt x="2358792" y="220639"/>
                  <a:pt x="2354945" y="225457"/>
                  <a:pt x="2354945" y="229312"/>
                </a:cubicBezTo>
                <a:cubicBezTo>
                  <a:pt x="2353984" y="233166"/>
                  <a:pt x="2351099" y="251474"/>
                  <a:pt x="2348213" y="263037"/>
                </a:cubicBezTo>
                <a:cubicBezTo>
                  <a:pt x="2344367" y="274600"/>
                  <a:pt x="2357831" y="270746"/>
                  <a:pt x="2357831" y="270746"/>
                </a:cubicBezTo>
                <a:cubicBezTo>
                  <a:pt x="2357831" y="270746"/>
                  <a:pt x="2370333" y="266892"/>
                  <a:pt x="2374180" y="263037"/>
                </a:cubicBezTo>
                <a:cubicBezTo>
                  <a:pt x="2378026" y="260147"/>
                  <a:pt x="2375141" y="250511"/>
                  <a:pt x="2375141" y="244729"/>
                </a:cubicBezTo>
                <a:cubicBezTo>
                  <a:pt x="2375141" y="239911"/>
                  <a:pt x="2367448" y="241838"/>
                  <a:pt x="2366486" y="237020"/>
                </a:cubicBezTo>
                <a:cubicBezTo>
                  <a:pt x="2365524" y="233166"/>
                  <a:pt x="2377065" y="209076"/>
                  <a:pt x="2379950" y="198477"/>
                </a:cubicBezTo>
                <a:cubicBezTo>
                  <a:pt x="2381873" y="188841"/>
                  <a:pt x="2374180" y="190768"/>
                  <a:pt x="2372256" y="189805"/>
                </a:cubicBezTo>
                <a:cubicBezTo>
                  <a:pt x="2369371" y="187877"/>
                  <a:pt x="2369371" y="174387"/>
                  <a:pt x="2372256" y="168606"/>
                </a:cubicBezTo>
                <a:cubicBezTo>
                  <a:pt x="2374180" y="163788"/>
                  <a:pt x="2378026" y="163788"/>
                  <a:pt x="2385720" y="159933"/>
                </a:cubicBezTo>
                <a:cubicBezTo>
                  <a:pt x="2392452" y="156079"/>
                  <a:pt x="2392452" y="150297"/>
                  <a:pt x="2393414" y="147407"/>
                </a:cubicBezTo>
                <a:cubicBezTo>
                  <a:pt x="2394376" y="143552"/>
                  <a:pt x="2393414" y="141625"/>
                  <a:pt x="2389567" y="137771"/>
                </a:cubicBezTo>
                <a:cubicBezTo>
                  <a:pt x="2386682" y="133916"/>
                  <a:pt x="2387644" y="127171"/>
                  <a:pt x="2387644" y="122353"/>
                </a:cubicBezTo>
                <a:cubicBezTo>
                  <a:pt x="2387644" y="117535"/>
                  <a:pt x="2387644" y="107899"/>
                  <a:pt x="2389567" y="102118"/>
                </a:cubicBezTo>
                <a:cubicBezTo>
                  <a:pt x="2390048" y="99709"/>
                  <a:pt x="2392933" y="98745"/>
                  <a:pt x="2396299" y="98986"/>
                </a:cubicBezTo>
                <a:close/>
                <a:moveTo>
                  <a:pt x="238740" y="87652"/>
                </a:moveTo>
                <a:cubicBezTo>
                  <a:pt x="241613" y="85717"/>
                  <a:pt x="243528" y="89587"/>
                  <a:pt x="245443" y="91522"/>
                </a:cubicBezTo>
                <a:cubicBezTo>
                  <a:pt x="248316" y="94425"/>
                  <a:pt x="248316" y="97328"/>
                  <a:pt x="248316" y="100230"/>
                </a:cubicBezTo>
                <a:cubicBezTo>
                  <a:pt x="249273" y="103133"/>
                  <a:pt x="252146" y="111841"/>
                  <a:pt x="253104" y="114743"/>
                </a:cubicBezTo>
                <a:cubicBezTo>
                  <a:pt x="255019" y="117646"/>
                  <a:pt x="260764" y="138932"/>
                  <a:pt x="260764" y="141835"/>
                </a:cubicBezTo>
                <a:cubicBezTo>
                  <a:pt x="261722" y="144737"/>
                  <a:pt x="263637" y="149575"/>
                  <a:pt x="258849" y="150542"/>
                </a:cubicBezTo>
                <a:cubicBezTo>
                  <a:pt x="255019" y="151510"/>
                  <a:pt x="254061" y="145705"/>
                  <a:pt x="254061" y="143770"/>
                </a:cubicBezTo>
                <a:cubicBezTo>
                  <a:pt x="254061" y="141835"/>
                  <a:pt x="254061" y="136997"/>
                  <a:pt x="253104" y="134094"/>
                </a:cubicBezTo>
                <a:cubicBezTo>
                  <a:pt x="252146" y="131192"/>
                  <a:pt x="247358" y="114743"/>
                  <a:pt x="244485" y="107003"/>
                </a:cubicBezTo>
                <a:cubicBezTo>
                  <a:pt x="242570" y="98295"/>
                  <a:pt x="239698" y="99263"/>
                  <a:pt x="236825" y="95392"/>
                </a:cubicBezTo>
                <a:cubicBezTo>
                  <a:pt x="234910" y="90555"/>
                  <a:pt x="235867" y="88620"/>
                  <a:pt x="238740" y="87652"/>
                </a:cubicBezTo>
                <a:close/>
                <a:moveTo>
                  <a:pt x="258716" y="82972"/>
                </a:moveTo>
                <a:cubicBezTo>
                  <a:pt x="259687" y="82972"/>
                  <a:pt x="262599" y="82010"/>
                  <a:pt x="265512" y="84897"/>
                </a:cubicBezTo>
                <a:cubicBezTo>
                  <a:pt x="267453" y="87784"/>
                  <a:pt x="270366" y="91633"/>
                  <a:pt x="270366" y="95482"/>
                </a:cubicBezTo>
                <a:cubicBezTo>
                  <a:pt x="270366" y="98369"/>
                  <a:pt x="271337" y="101256"/>
                  <a:pt x="273278" y="102218"/>
                </a:cubicBezTo>
                <a:cubicBezTo>
                  <a:pt x="274249" y="104143"/>
                  <a:pt x="275220" y="108955"/>
                  <a:pt x="275220" y="112804"/>
                </a:cubicBezTo>
                <a:cubicBezTo>
                  <a:pt x="275220" y="116653"/>
                  <a:pt x="273278" y="119540"/>
                  <a:pt x="271337" y="118578"/>
                </a:cubicBezTo>
                <a:cubicBezTo>
                  <a:pt x="269395" y="117615"/>
                  <a:pt x="263570" y="103181"/>
                  <a:pt x="263570" y="100294"/>
                </a:cubicBezTo>
                <a:cubicBezTo>
                  <a:pt x="262599" y="98369"/>
                  <a:pt x="260658" y="96445"/>
                  <a:pt x="258716" y="94520"/>
                </a:cubicBezTo>
                <a:cubicBezTo>
                  <a:pt x="257745" y="92595"/>
                  <a:pt x="254833" y="89708"/>
                  <a:pt x="254833" y="86822"/>
                </a:cubicBezTo>
                <a:cubicBezTo>
                  <a:pt x="254833" y="83935"/>
                  <a:pt x="256774" y="83935"/>
                  <a:pt x="258716" y="82972"/>
                </a:cubicBezTo>
                <a:close/>
                <a:moveTo>
                  <a:pt x="540740" y="68641"/>
                </a:moveTo>
                <a:cubicBezTo>
                  <a:pt x="541702" y="69602"/>
                  <a:pt x="542665" y="75367"/>
                  <a:pt x="541702" y="77288"/>
                </a:cubicBezTo>
                <a:cubicBezTo>
                  <a:pt x="540740" y="80170"/>
                  <a:pt x="537851" y="82092"/>
                  <a:pt x="536888" y="82092"/>
                </a:cubicBezTo>
                <a:cubicBezTo>
                  <a:pt x="535926" y="83052"/>
                  <a:pt x="534963" y="84013"/>
                  <a:pt x="533037" y="85935"/>
                </a:cubicBezTo>
                <a:cubicBezTo>
                  <a:pt x="533037" y="86895"/>
                  <a:pt x="531112" y="88817"/>
                  <a:pt x="530149" y="90738"/>
                </a:cubicBezTo>
                <a:cubicBezTo>
                  <a:pt x="532075" y="91699"/>
                  <a:pt x="534963" y="91699"/>
                  <a:pt x="534963" y="91699"/>
                </a:cubicBezTo>
                <a:cubicBezTo>
                  <a:pt x="536888" y="91699"/>
                  <a:pt x="540740" y="91699"/>
                  <a:pt x="543628" y="90738"/>
                </a:cubicBezTo>
                <a:cubicBezTo>
                  <a:pt x="546516" y="89778"/>
                  <a:pt x="548442" y="92660"/>
                  <a:pt x="550367" y="95542"/>
                </a:cubicBezTo>
                <a:cubicBezTo>
                  <a:pt x="552293" y="98424"/>
                  <a:pt x="548442" y="99385"/>
                  <a:pt x="545553" y="99385"/>
                </a:cubicBezTo>
                <a:cubicBezTo>
                  <a:pt x="542665" y="100346"/>
                  <a:pt x="540740" y="98424"/>
                  <a:pt x="538814" y="98424"/>
                </a:cubicBezTo>
                <a:cubicBezTo>
                  <a:pt x="536888" y="98424"/>
                  <a:pt x="529186" y="98424"/>
                  <a:pt x="524373" y="98424"/>
                </a:cubicBezTo>
                <a:cubicBezTo>
                  <a:pt x="521484" y="103228"/>
                  <a:pt x="515708" y="110914"/>
                  <a:pt x="512819" y="113796"/>
                </a:cubicBezTo>
                <a:cubicBezTo>
                  <a:pt x="508968" y="117639"/>
                  <a:pt x="501266" y="121482"/>
                  <a:pt x="496452" y="123403"/>
                </a:cubicBezTo>
                <a:cubicBezTo>
                  <a:pt x="491638" y="126286"/>
                  <a:pt x="487787" y="130129"/>
                  <a:pt x="483936" y="131089"/>
                </a:cubicBezTo>
                <a:cubicBezTo>
                  <a:pt x="479123" y="132050"/>
                  <a:pt x="479123" y="130129"/>
                  <a:pt x="480085" y="128207"/>
                </a:cubicBezTo>
                <a:cubicBezTo>
                  <a:pt x="480085" y="126286"/>
                  <a:pt x="478160" y="122443"/>
                  <a:pt x="481048" y="120521"/>
                </a:cubicBezTo>
                <a:cubicBezTo>
                  <a:pt x="483936" y="118600"/>
                  <a:pt x="485862" y="116678"/>
                  <a:pt x="486825" y="119560"/>
                </a:cubicBezTo>
                <a:cubicBezTo>
                  <a:pt x="486825" y="122443"/>
                  <a:pt x="489713" y="122443"/>
                  <a:pt x="488750" y="121482"/>
                </a:cubicBezTo>
                <a:cubicBezTo>
                  <a:pt x="488750" y="121482"/>
                  <a:pt x="498378" y="116678"/>
                  <a:pt x="502229" y="114757"/>
                </a:cubicBezTo>
                <a:cubicBezTo>
                  <a:pt x="506080" y="111875"/>
                  <a:pt x="511857" y="105149"/>
                  <a:pt x="513782" y="103228"/>
                </a:cubicBezTo>
                <a:cubicBezTo>
                  <a:pt x="513782" y="103228"/>
                  <a:pt x="514745" y="101306"/>
                  <a:pt x="516670" y="99385"/>
                </a:cubicBezTo>
                <a:cubicBezTo>
                  <a:pt x="514745" y="99385"/>
                  <a:pt x="512819" y="100346"/>
                  <a:pt x="510894" y="100346"/>
                </a:cubicBezTo>
                <a:cubicBezTo>
                  <a:pt x="507043" y="101306"/>
                  <a:pt x="506080" y="102267"/>
                  <a:pt x="502229" y="97464"/>
                </a:cubicBezTo>
                <a:cubicBezTo>
                  <a:pt x="498378" y="93621"/>
                  <a:pt x="498378" y="90738"/>
                  <a:pt x="499341" y="87856"/>
                </a:cubicBezTo>
                <a:cubicBezTo>
                  <a:pt x="500303" y="84974"/>
                  <a:pt x="502229" y="84013"/>
                  <a:pt x="504154" y="84974"/>
                </a:cubicBezTo>
                <a:cubicBezTo>
                  <a:pt x="505117" y="84974"/>
                  <a:pt x="508968" y="87856"/>
                  <a:pt x="511857" y="88817"/>
                </a:cubicBezTo>
                <a:cubicBezTo>
                  <a:pt x="513782" y="90738"/>
                  <a:pt x="520521" y="90738"/>
                  <a:pt x="522447" y="90738"/>
                </a:cubicBezTo>
                <a:cubicBezTo>
                  <a:pt x="522447" y="90738"/>
                  <a:pt x="522447" y="90738"/>
                  <a:pt x="523410" y="90738"/>
                </a:cubicBezTo>
                <a:cubicBezTo>
                  <a:pt x="526298" y="84974"/>
                  <a:pt x="530149" y="80170"/>
                  <a:pt x="530149" y="80170"/>
                </a:cubicBezTo>
                <a:cubicBezTo>
                  <a:pt x="531112" y="80170"/>
                  <a:pt x="532075" y="73445"/>
                  <a:pt x="534000" y="70563"/>
                </a:cubicBezTo>
                <a:cubicBezTo>
                  <a:pt x="534963" y="67681"/>
                  <a:pt x="538814" y="66720"/>
                  <a:pt x="540740" y="68641"/>
                </a:cubicBezTo>
                <a:close/>
                <a:moveTo>
                  <a:pt x="272252" y="49113"/>
                </a:moveTo>
                <a:cubicBezTo>
                  <a:pt x="273219" y="49113"/>
                  <a:pt x="279981" y="51038"/>
                  <a:pt x="280947" y="53925"/>
                </a:cubicBezTo>
                <a:cubicBezTo>
                  <a:pt x="282880" y="56811"/>
                  <a:pt x="280947" y="60661"/>
                  <a:pt x="280947" y="64510"/>
                </a:cubicBezTo>
                <a:cubicBezTo>
                  <a:pt x="280947" y="67397"/>
                  <a:pt x="283846" y="77020"/>
                  <a:pt x="284812" y="79907"/>
                </a:cubicBezTo>
                <a:cubicBezTo>
                  <a:pt x="285778" y="81831"/>
                  <a:pt x="299303" y="113588"/>
                  <a:pt x="302202" y="119361"/>
                </a:cubicBezTo>
                <a:cubicBezTo>
                  <a:pt x="306066" y="125135"/>
                  <a:pt x="306066" y="124173"/>
                  <a:pt x="307998" y="127060"/>
                </a:cubicBezTo>
                <a:cubicBezTo>
                  <a:pt x="310897" y="129947"/>
                  <a:pt x="308965" y="136683"/>
                  <a:pt x="305100" y="134758"/>
                </a:cubicBezTo>
                <a:cubicBezTo>
                  <a:pt x="301236" y="131871"/>
                  <a:pt x="296405" y="120324"/>
                  <a:pt x="293507" y="113588"/>
                </a:cubicBezTo>
                <a:cubicBezTo>
                  <a:pt x="290609" y="107814"/>
                  <a:pt x="286744" y="97228"/>
                  <a:pt x="284812" y="92417"/>
                </a:cubicBezTo>
                <a:cubicBezTo>
                  <a:pt x="282880" y="87605"/>
                  <a:pt x="274185" y="68359"/>
                  <a:pt x="273219" y="66435"/>
                </a:cubicBezTo>
                <a:cubicBezTo>
                  <a:pt x="273219" y="64510"/>
                  <a:pt x="271286" y="61623"/>
                  <a:pt x="269354" y="58736"/>
                </a:cubicBezTo>
                <a:cubicBezTo>
                  <a:pt x="266456" y="56811"/>
                  <a:pt x="265490" y="53925"/>
                  <a:pt x="266456" y="52000"/>
                </a:cubicBezTo>
                <a:cubicBezTo>
                  <a:pt x="267422" y="50075"/>
                  <a:pt x="270320" y="49113"/>
                  <a:pt x="272252" y="49113"/>
                </a:cubicBezTo>
                <a:close/>
                <a:moveTo>
                  <a:pt x="388719" y="13486"/>
                </a:moveTo>
                <a:cubicBezTo>
                  <a:pt x="181851" y="13486"/>
                  <a:pt x="13470" y="182068"/>
                  <a:pt x="13470" y="389181"/>
                </a:cubicBezTo>
                <a:cubicBezTo>
                  <a:pt x="13470" y="596295"/>
                  <a:pt x="181851" y="765840"/>
                  <a:pt x="388719" y="765840"/>
                </a:cubicBezTo>
                <a:cubicBezTo>
                  <a:pt x="595586" y="765840"/>
                  <a:pt x="764929" y="596295"/>
                  <a:pt x="764929" y="389181"/>
                </a:cubicBezTo>
                <a:cubicBezTo>
                  <a:pt x="764929" y="182068"/>
                  <a:pt x="595586" y="13486"/>
                  <a:pt x="388719" y="13486"/>
                </a:cubicBezTo>
                <a:close/>
                <a:moveTo>
                  <a:pt x="388719" y="0"/>
                </a:moveTo>
                <a:cubicBezTo>
                  <a:pt x="603284" y="0"/>
                  <a:pt x="778400" y="175324"/>
                  <a:pt x="778400" y="389181"/>
                </a:cubicBezTo>
                <a:cubicBezTo>
                  <a:pt x="778400" y="604002"/>
                  <a:pt x="603284" y="779326"/>
                  <a:pt x="388719" y="779326"/>
                </a:cubicBezTo>
                <a:cubicBezTo>
                  <a:pt x="174154" y="779326"/>
                  <a:pt x="0" y="604002"/>
                  <a:pt x="0" y="389181"/>
                </a:cubicBezTo>
                <a:cubicBezTo>
                  <a:pt x="0" y="175324"/>
                  <a:pt x="174154" y="0"/>
                  <a:pt x="388719"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14" name="任意多边形: 形状 85">
            <a:extLst>
              <a:ext uri="{FF2B5EF4-FFF2-40B4-BE49-F238E27FC236}">
                <a16:creationId xmlns:a16="http://schemas.microsoft.com/office/drawing/2014/main" id="{F27408DD-29B2-47C5-845A-B41DC938F7A5}"/>
              </a:ext>
            </a:extLst>
          </p:cNvPr>
          <p:cNvSpPr/>
          <p:nvPr/>
        </p:nvSpPr>
        <p:spPr>
          <a:xfrm flipV="1">
            <a:off x="0" y="4762500"/>
            <a:ext cx="12192000" cy="2085975"/>
          </a:xfrm>
          <a:custGeom>
            <a:avLst/>
            <a:gdLst>
              <a:gd name="connsiteX0" fmla="*/ 0 w 12192000"/>
              <a:gd name="connsiteY0" fmla="*/ 2086478 h 2086478"/>
              <a:gd name="connsiteX1" fmla="*/ 422666 w 12192000"/>
              <a:gd name="connsiteY1" fmla="*/ 1959141 h 2086478"/>
              <a:gd name="connsiteX2" fmla="*/ 6096000 w 12192000"/>
              <a:gd name="connsiteY2" fmla="*/ 1163216 h 2086478"/>
              <a:gd name="connsiteX3" fmla="*/ 11769333 w 12192000"/>
              <a:gd name="connsiteY3" fmla="*/ 1959141 h 2086478"/>
              <a:gd name="connsiteX4" fmla="*/ 12191999 w 12192000"/>
              <a:gd name="connsiteY4" fmla="*/ 2086478 h 2086478"/>
              <a:gd name="connsiteX5" fmla="*/ 12191999 w 12192000"/>
              <a:gd name="connsiteY5" fmla="*/ 189913 h 2086478"/>
              <a:gd name="connsiteX6" fmla="*/ 12192000 w 12192000"/>
              <a:gd name="connsiteY6" fmla="*/ 189913 h 2086478"/>
              <a:gd name="connsiteX7" fmla="*/ 12192000 w 12192000"/>
              <a:gd name="connsiteY7" fmla="*/ 0 h 2086478"/>
              <a:gd name="connsiteX8" fmla="*/ 0 w 12192000"/>
              <a:gd name="connsiteY8" fmla="*/ 0 h 2086478"/>
              <a:gd name="connsiteX9" fmla="*/ 0 w 12192000"/>
              <a:gd name="connsiteY9" fmla="*/ 189912 h 2086478"/>
              <a:gd name="connsiteX10" fmla="*/ 0 w 12192000"/>
              <a:gd name="connsiteY10" fmla="*/ 189913 h 2086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2000" h="2086478">
                <a:moveTo>
                  <a:pt x="0" y="2086478"/>
                </a:moveTo>
                <a:lnTo>
                  <a:pt x="422666" y="1959141"/>
                </a:lnTo>
                <a:cubicBezTo>
                  <a:pt x="2214871" y="1441872"/>
                  <a:pt x="4120367" y="1163216"/>
                  <a:pt x="6096000" y="1163216"/>
                </a:cubicBezTo>
                <a:cubicBezTo>
                  <a:pt x="8071633" y="1163216"/>
                  <a:pt x="9977129" y="1441872"/>
                  <a:pt x="11769333" y="1959141"/>
                </a:cubicBezTo>
                <a:lnTo>
                  <a:pt x="12191999" y="2086478"/>
                </a:lnTo>
                <a:lnTo>
                  <a:pt x="12191999" y="189913"/>
                </a:lnTo>
                <a:lnTo>
                  <a:pt x="12192000" y="189913"/>
                </a:lnTo>
                <a:lnTo>
                  <a:pt x="12192000" y="0"/>
                </a:lnTo>
                <a:lnTo>
                  <a:pt x="0" y="0"/>
                </a:lnTo>
                <a:lnTo>
                  <a:pt x="0" y="189912"/>
                </a:lnTo>
                <a:lnTo>
                  <a:pt x="0" y="189913"/>
                </a:lnTo>
                <a:close/>
              </a:path>
            </a:pathLst>
          </a:custGeom>
          <a:solidFill>
            <a:schemeClr val="accent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pic>
        <p:nvPicPr>
          <p:cNvPr id="15" name="图片 44">
            <a:extLst>
              <a:ext uri="{FF2B5EF4-FFF2-40B4-BE49-F238E27FC236}">
                <a16:creationId xmlns:a16="http://schemas.microsoft.com/office/drawing/2014/main" id="{4D976F47-5409-44C5-BC64-440821B6C267}"/>
              </a:ext>
            </a:extLst>
          </p:cNvPr>
          <p:cNvPicPr>
            <a:picLocks noChangeAspect="1"/>
          </p:cNvPicPr>
          <p:nvPr/>
        </p:nvPicPr>
        <p:blipFill>
          <a:blip r:embed="rId2">
            <a:extLst>
              <a:ext uri="{28A0092B-C50C-407E-A947-70E740481C1C}">
                <a14:useLocalDpi xmlns:a14="http://schemas.microsoft.com/office/drawing/2010/main" val="0"/>
              </a:ext>
            </a:extLst>
          </a:blip>
          <a:srcRect l="2171" t="9294" r="3717" b="49559"/>
          <a:stretch>
            <a:fillRect/>
          </a:stretch>
        </p:blipFill>
        <p:spPr bwMode="auto">
          <a:xfrm>
            <a:off x="0" y="4013200"/>
            <a:ext cx="12192000" cy="284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图片 45">
            <a:extLst>
              <a:ext uri="{FF2B5EF4-FFF2-40B4-BE49-F238E27FC236}">
                <a16:creationId xmlns:a16="http://schemas.microsoft.com/office/drawing/2014/main" id="{BADAFB96-F279-4721-8803-BDD291F9AAC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4910138"/>
            <a:ext cx="12192000" cy="1947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任意多边形: 形状 25">
            <a:extLst>
              <a:ext uri="{FF2B5EF4-FFF2-40B4-BE49-F238E27FC236}">
                <a16:creationId xmlns:a16="http://schemas.microsoft.com/office/drawing/2014/main" id="{7F5A8ECC-F704-4B9E-BF4D-FFB8282FC16D}"/>
              </a:ext>
            </a:extLst>
          </p:cNvPr>
          <p:cNvSpPr/>
          <p:nvPr/>
        </p:nvSpPr>
        <p:spPr>
          <a:xfrm flipV="1">
            <a:off x="-99060" y="4771523"/>
            <a:ext cx="12391374" cy="2173287"/>
          </a:xfrm>
          <a:custGeom>
            <a:avLst/>
            <a:gdLst>
              <a:gd name="connsiteX0" fmla="*/ 0 w 12391374"/>
              <a:gd name="connsiteY0" fmla="*/ 2173287 h 2173287"/>
              <a:gd name="connsiteX1" fmla="*/ 99062 w 12391374"/>
              <a:gd name="connsiteY1" fmla="*/ 2173287 h 2173287"/>
              <a:gd name="connsiteX2" fmla="*/ 521727 w 12391374"/>
              <a:gd name="connsiteY2" fmla="*/ 2045950 h 2173287"/>
              <a:gd name="connsiteX3" fmla="*/ 4004339 w 12391374"/>
              <a:gd name="connsiteY3" fmla="*/ 1365472 h 2173287"/>
              <a:gd name="connsiteX4" fmla="*/ 4336139 w 12391374"/>
              <a:gd name="connsiteY4" fmla="*/ 1336174 h 2173287"/>
              <a:gd name="connsiteX5" fmla="*/ 4340861 w 12391374"/>
              <a:gd name="connsiteY5" fmla="*/ 1549849 h 2173287"/>
              <a:gd name="connsiteX6" fmla="*/ 4732022 w 12391374"/>
              <a:gd name="connsiteY6" fmla="*/ 1610809 h 2173287"/>
              <a:gd name="connsiteX7" fmla="*/ 4691381 w 12391374"/>
              <a:gd name="connsiteY7" fmla="*/ 1387289 h 2173287"/>
              <a:gd name="connsiteX8" fmla="*/ 7851140 w 12391374"/>
              <a:gd name="connsiteY8" fmla="*/ 1377129 h 2173287"/>
              <a:gd name="connsiteX9" fmla="*/ 7861300 w 12391374"/>
              <a:gd name="connsiteY9" fmla="*/ 1519369 h 2173287"/>
              <a:gd name="connsiteX10" fmla="*/ 8247380 w 12391374"/>
              <a:gd name="connsiteY10" fmla="*/ 1468569 h 2173287"/>
              <a:gd name="connsiteX11" fmla="*/ 8282450 w 12391374"/>
              <a:gd name="connsiteY11" fmla="*/ 1356347 h 2173287"/>
              <a:gd name="connsiteX12" fmla="*/ 8385783 w 12391374"/>
              <a:gd name="connsiteY12" fmla="*/ 1365472 h 2173287"/>
              <a:gd name="connsiteX13" fmla="*/ 11868393 w 12391374"/>
              <a:gd name="connsiteY13" fmla="*/ 2045950 h 2173287"/>
              <a:gd name="connsiteX14" fmla="*/ 12291059 w 12391374"/>
              <a:gd name="connsiteY14" fmla="*/ 2173287 h 2173287"/>
              <a:gd name="connsiteX15" fmla="*/ 12291062 w 12391374"/>
              <a:gd name="connsiteY15" fmla="*/ 2173285 h 2173287"/>
              <a:gd name="connsiteX16" fmla="*/ 12291062 w 12391374"/>
              <a:gd name="connsiteY16" fmla="*/ 2173287 h 2173287"/>
              <a:gd name="connsiteX17" fmla="*/ 12391374 w 12391374"/>
              <a:gd name="connsiteY17" fmla="*/ 2173287 h 2173287"/>
              <a:gd name="connsiteX18" fmla="*/ 12391374 w 12391374"/>
              <a:gd name="connsiteY18" fmla="*/ 0 h 2173287"/>
              <a:gd name="connsiteX19" fmla="*/ 0 w 12391374"/>
              <a:gd name="connsiteY19" fmla="*/ 0 h 2173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391374" h="2173287">
                <a:moveTo>
                  <a:pt x="0" y="2173287"/>
                </a:moveTo>
                <a:lnTo>
                  <a:pt x="99062" y="2173287"/>
                </a:lnTo>
                <a:lnTo>
                  <a:pt x="521727" y="2045950"/>
                </a:lnTo>
                <a:cubicBezTo>
                  <a:pt x="1641855" y="1722657"/>
                  <a:pt x="2806238" y="1492572"/>
                  <a:pt x="4004339" y="1365472"/>
                </a:cubicBezTo>
                <a:lnTo>
                  <a:pt x="4336139" y="1336174"/>
                </a:lnTo>
                <a:lnTo>
                  <a:pt x="4340861" y="1549849"/>
                </a:lnTo>
                <a:lnTo>
                  <a:pt x="4732022" y="1610809"/>
                </a:lnTo>
                <a:lnTo>
                  <a:pt x="4691381" y="1387289"/>
                </a:lnTo>
                <a:lnTo>
                  <a:pt x="7851140" y="1377129"/>
                </a:lnTo>
                <a:lnTo>
                  <a:pt x="7861300" y="1519369"/>
                </a:lnTo>
                <a:lnTo>
                  <a:pt x="8247380" y="1468569"/>
                </a:lnTo>
                <a:lnTo>
                  <a:pt x="8282450" y="1356347"/>
                </a:lnTo>
                <a:lnTo>
                  <a:pt x="8385783" y="1365472"/>
                </a:lnTo>
                <a:cubicBezTo>
                  <a:pt x="9583883" y="1492572"/>
                  <a:pt x="10748266" y="1722657"/>
                  <a:pt x="11868393" y="2045950"/>
                </a:cubicBezTo>
                <a:lnTo>
                  <a:pt x="12291059" y="2173287"/>
                </a:lnTo>
                <a:lnTo>
                  <a:pt x="12291062" y="2173285"/>
                </a:lnTo>
                <a:lnTo>
                  <a:pt x="12291062" y="2173287"/>
                </a:lnTo>
                <a:lnTo>
                  <a:pt x="12391374" y="2173287"/>
                </a:lnTo>
                <a:lnTo>
                  <a:pt x="12391374" y="0"/>
                </a:lnTo>
                <a:lnTo>
                  <a:pt x="0" y="0"/>
                </a:lnTo>
                <a:close/>
              </a:path>
            </a:pathLst>
          </a:custGeom>
          <a:gradFill flip="none" rotWithShape="1">
            <a:gsLst>
              <a:gs pos="69000">
                <a:schemeClr val="accent1">
                  <a:alpha val="0"/>
                </a:schemeClr>
              </a:gs>
              <a:gs pos="11000">
                <a:schemeClr val="accent1">
                  <a:alpha val="85000"/>
                </a:schemeClr>
              </a:gs>
            </a:gsLst>
            <a:lin ang="5040000" scaled="0"/>
            <a:tileRect/>
          </a:gradFill>
          <a:ln w="12700" cap="flat" cmpd="sng" algn="ctr">
            <a:noFill/>
            <a:prstDash val="solid"/>
            <a:miter lim="800000"/>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50" name="文本占位符 4"/>
          <p:cNvSpPr>
            <a:spLocks noGrp="1"/>
          </p:cNvSpPr>
          <p:nvPr>
            <p:ph type="body" idx="10"/>
          </p:nvPr>
        </p:nvSpPr>
        <p:spPr>
          <a:xfrm>
            <a:off x="1617851" y="1656575"/>
            <a:ext cx="8956298" cy="923330"/>
          </a:xfrm>
          <a:prstGeom prst="rect">
            <a:avLst/>
          </a:prstGeom>
        </p:spPr>
        <p:txBody>
          <a:bodyPr vert="horz" wrap="none" lIns="91440" tIns="45720" rIns="91440" bIns="45720" anchor="t" anchorCtr="0">
            <a:normAutofit/>
          </a:bodyPr>
          <a:lstStyle>
            <a:lvl1pPr marL="0" indent="0" algn="ctr" defTabSz="914400" rtl="0" eaLnBrk="1" fontAlgn="auto" latinLnBrk="0" hangingPunct="1">
              <a:lnSpc>
                <a:spcPct val="100000"/>
              </a:lnSpc>
              <a:spcBef>
                <a:spcPts val="0"/>
              </a:spcBef>
              <a:spcAft>
                <a:spcPts val="0"/>
              </a:spcAft>
              <a:buFont typeface="Arial" panose="020B0604020202020204" pitchFamily="34" charset="0"/>
              <a:buNone/>
              <a:defRPr sz="5400" b="1" spc="300">
                <a:solidFill>
                  <a:schemeClr val="accent1"/>
                </a:solidFill>
                <a:latin typeface="微软雅黑" panose="020B0503020204020204" charset="-122"/>
                <a:ea typeface="微软雅黑" panose="020B0503020204020204" charset="-122"/>
                <a:sym typeface="微软雅黑" panose="020B050302020402020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单击此处编辑母版文本样式</a:t>
            </a:r>
          </a:p>
        </p:txBody>
      </p:sp>
      <p:sp>
        <p:nvSpPr>
          <p:cNvPr id="51" name="文本占位符 5"/>
          <p:cNvSpPr>
            <a:spLocks noGrp="1"/>
          </p:cNvSpPr>
          <p:nvPr>
            <p:ph type="body" sz="quarter" idx="11"/>
          </p:nvPr>
        </p:nvSpPr>
        <p:spPr>
          <a:xfrm>
            <a:off x="1617850" y="2692270"/>
            <a:ext cx="8956297" cy="430887"/>
          </a:xfrm>
          <a:prstGeom prst="rect">
            <a:avLst/>
          </a:prstGeom>
        </p:spPr>
        <p:txBody>
          <a:bodyPr vert="horz" wrap="square" lIns="91440" tIns="45720" rIns="91440" bIns="45720" anchor="t" anchorCtr="0">
            <a:normAutofit/>
          </a:bodyPr>
          <a:lstStyle>
            <a:lvl1pPr marL="0" indent="0" algn="ctr" defTabSz="914400" rtl="0" eaLnBrk="1" fontAlgn="auto" latinLnBrk="0" hangingPunct="1">
              <a:lnSpc>
                <a:spcPct val="100000"/>
              </a:lnSpc>
              <a:spcBef>
                <a:spcPts val="0"/>
              </a:spcBef>
              <a:spcAft>
                <a:spcPts val="0"/>
              </a:spcAft>
              <a:buFont typeface="Arial" panose="020B0604020202020204" pitchFamily="34" charset="0"/>
              <a:buNone/>
              <a:defRPr sz="2200" spc="300">
                <a:solidFill>
                  <a:schemeClr val="accent1"/>
                </a:solidFill>
                <a:latin typeface="微软雅黑" panose="020B0503020204020204" charset="-122"/>
                <a:ea typeface="微软雅黑" panose="020B0503020204020204" charset="-122"/>
                <a:sym typeface="微软雅黑" panose="020B050302020402020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单击此处编辑母版文本样式</a:t>
            </a:r>
          </a:p>
        </p:txBody>
      </p:sp>
      <p:sp>
        <p:nvSpPr>
          <p:cNvPr id="52" name="文本占位符 6"/>
          <p:cNvSpPr>
            <a:spLocks noGrp="1"/>
          </p:cNvSpPr>
          <p:nvPr>
            <p:ph type="body" sz="quarter" idx="12"/>
          </p:nvPr>
        </p:nvSpPr>
        <p:spPr>
          <a:xfrm>
            <a:off x="1617850" y="3427720"/>
            <a:ext cx="8956297" cy="369332"/>
          </a:xfrm>
          <a:prstGeom prst="rect">
            <a:avLst/>
          </a:prstGeom>
        </p:spPr>
        <p:txBody>
          <a:bodyPr vert="horz" wrap="square" lIns="91440" tIns="45720" rIns="91440" bIns="45720" anchor="t" anchorCtr="0">
            <a:normAutofit/>
          </a:bodyPr>
          <a:lstStyle>
            <a:lvl1pPr marL="0" indent="0" algn="ctr" defTabSz="914400" rtl="0" eaLnBrk="1" fontAlgn="auto" latinLnBrk="0" hangingPunct="1">
              <a:lnSpc>
                <a:spcPct val="100000"/>
              </a:lnSpc>
              <a:spcBef>
                <a:spcPts val="0"/>
              </a:spcBef>
              <a:spcAft>
                <a:spcPts val="0"/>
              </a:spcAft>
              <a:buFont typeface="Arial" panose="020B0604020202020204" pitchFamily="34" charset="0"/>
              <a:buNone/>
              <a:defRPr sz="1800" spc="0">
                <a:solidFill>
                  <a:srgbClr val="000000"/>
                </a:solidFill>
                <a:latin typeface="微软雅黑" panose="020B0503020204020204" charset="-122"/>
                <a:ea typeface="微软雅黑" panose="020B0503020204020204" charset="-122"/>
                <a:sym typeface="微软雅黑" panose="020B050302020402020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单击此处编辑母版文本样式</a:t>
            </a:r>
          </a:p>
        </p:txBody>
      </p:sp>
    </p:spTree>
    <p:extLst>
      <p:ext uri="{BB962C8B-B14F-4D97-AF65-F5344CB8AC3E}">
        <p14:creationId xmlns:p14="http://schemas.microsoft.com/office/powerpoint/2010/main" val="20439998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ltLang="zh-CN" dirty="0"/>
          </a:p>
        </p:txBody>
      </p:sp>
    </p:spTree>
    <p:extLst>
      <p:ext uri="{BB962C8B-B14F-4D97-AF65-F5344CB8AC3E}">
        <p14:creationId xmlns:p14="http://schemas.microsoft.com/office/powerpoint/2010/main" val="6585783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章节目录">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B4F8884C-C383-4538-A52C-E0D786A83676}"/>
              </a:ext>
            </a:extLst>
          </p:cNvPr>
          <p:cNvSpPr/>
          <p:nvPr/>
        </p:nvSpPr>
        <p:spPr>
          <a:xfrm>
            <a:off x="0" y="0"/>
            <a:ext cx="12192000" cy="6858000"/>
          </a:xfrm>
          <a:prstGeom prst="rect">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pic>
        <p:nvPicPr>
          <p:cNvPr id="6" name="图片 35">
            <a:extLst>
              <a:ext uri="{FF2B5EF4-FFF2-40B4-BE49-F238E27FC236}">
                <a16:creationId xmlns:a16="http://schemas.microsoft.com/office/drawing/2014/main" id="{8375C89E-DB95-42B9-A85F-7654AE57CE4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819150"/>
            <a:ext cx="9355138" cy="2501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图片 36">
            <a:extLst>
              <a:ext uri="{FF2B5EF4-FFF2-40B4-BE49-F238E27FC236}">
                <a16:creationId xmlns:a16="http://schemas.microsoft.com/office/drawing/2014/main" id="{873E97B2-B0D0-42EA-AF9F-CD6CAC46DA2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819150"/>
            <a:ext cx="8504238" cy="2503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矩形 7">
            <a:extLst>
              <a:ext uri="{FF2B5EF4-FFF2-40B4-BE49-F238E27FC236}">
                <a16:creationId xmlns:a16="http://schemas.microsoft.com/office/drawing/2014/main" id="{2F4C0279-798D-4832-A68B-8E087968F5FC}"/>
              </a:ext>
            </a:extLst>
          </p:cNvPr>
          <p:cNvSpPr/>
          <p:nvPr/>
        </p:nvSpPr>
        <p:spPr>
          <a:xfrm>
            <a:off x="0" y="819640"/>
            <a:ext cx="8976360" cy="2501900"/>
          </a:xfrm>
          <a:prstGeom prst="rect">
            <a:avLst/>
          </a:prstGeom>
          <a:gradFill flip="none" rotWithShape="1">
            <a:gsLst>
              <a:gs pos="79000">
                <a:schemeClr val="accent1">
                  <a:alpha val="0"/>
                </a:schemeClr>
              </a:gs>
              <a:gs pos="0">
                <a:schemeClr val="accent1">
                  <a:alpha val="70000"/>
                </a:schemeClr>
              </a:gs>
            </a:gsLst>
            <a:lin ang="108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nvGrpSpPr>
          <p:cNvPr id="9" name="组合 30">
            <a:extLst>
              <a:ext uri="{FF2B5EF4-FFF2-40B4-BE49-F238E27FC236}">
                <a16:creationId xmlns:a16="http://schemas.microsoft.com/office/drawing/2014/main" id="{138E81BC-0B02-4E92-A882-961EE59C5664}"/>
              </a:ext>
            </a:extLst>
          </p:cNvPr>
          <p:cNvGrpSpPr>
            <a:grpSpLocks noChangeAspect="1"/>
          </p:cNvGrpSpPr>
          <p:nvPr/>
        </p:nvGrpSpPr>
        <p:grpSpPr bwMode="auto">
          <a:xfrm>
            <a:off x="658813" y="5856288"/>
            <a:ext cx="2303462" cy="49212"/>
            <a:chOff x="683847" y="6106563"/>
            <a:chExt cx="2153154" cy="45719"/>
          </a:xfrm>
        </p:grpSpPr>
        <p:sp>
          <p:nvSpPr>
            <p:cNvPr id="10" name="任意多边形: 形状 31">
              <a:extLst>
                <a:ext uri="{FF2B5EF4-FFF2-40B4-BE49-F238E27FC236}">
                  <a16:creationId xmlns:a16="http://schemas.microsoft.com/office/drawing/2014/main" id="{280648F6-8F06-42F9-A809-504AF5088310}"/>
                </a:ext>
              </a:extLst>
            </p:cNvPr>
            <p:cNvSpPr/>
            <p:nvPr/>
          </p:nvSpPr>
          <p:spPr>
            <a:xfrm>
              <a:off x="683847" y="6106563"/>
              <a:ext cx="1077319" cy="45719"/>
            </a:xfrm>
            <a:custGeom>
              <a:avLst/>
              <a:gdLst>
                <a:gd name="connsiteX0" fmla="*/ 0 w 1076577"/>
                <a:gd name="connsiteY0" fmla="*/ 0 h 45719"/>
                <a:gd name="connsiteX1" fmla="*/ 1076577 w 1076577"/>
                <a:gd name="connsiteY1" fmla="*/ 0 h 45719"/>
                <a:gd name="connsiteX2" fmla="*/ 1076577 w 1076577"/>
                <a:gd name="connsiteY2" fmla="*/ 45719 h 45719"/>
                <a:gd name="connsiteX3" fmla="*/ 0 w 1076577"/>
                <a:gd name="connsiteY3" fmla="*/ 45719 h 45719"/>
              </a:gdLst>
              <a:ahLst/>
              <a:cxnLst>
                <a:cxn ang="0">
                  <a:pos x="connsiteX0" y="connsiteY0"/>
                </a:cxn>
                <a:cxn ang="0">
                  <a:pos x="connsiteX1" y="connsiteY1"/>
                </a:cxn>
                <a:cxn ang="0">
                  <a:pos x="connsiteX2" y="connsiteY2"/>
                </a:cxn>
                <a:cxn ang="0">
                  <a:pos x="connsiteX3" y="connsiteY3"/>
                </a:cxn>
              </a:cxnLst>
              <a:rect l="l" t="t" r="r" b="b"/>
              <a:pathLst>
                <a:path w="1076577" h="45719">
                  <a:moveTo>
                    <a:pt x="0" y="0"/>
                  </a:moveTo>
                  <a:lnTo>
                    <a:pt x="1076577" y="0"/>
                  </a:lnTo>
                  <a:lnTo>
                    <a:pt x="1076577" y="45719"/>
                  </a:lnTo>
                  <a:lnTo>
                    <a:pt x="0" y="45719"/>
                  </a:lnTo>
                  <a:close/>
                </a:path>
              </a:pathLst>
            </a:custGeom>
            <a:solidFill>
              <a:schemeClr val="accent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1" name="任意多边形: 形状 32">
              <a:extLst>
                <a:ext uri="{FF2B5EF4-FFF2-40B4-BE49-F238E27FC236}">
                  <a16:creationId xmlns:a16="http://schemas.microsoft.com/office/drawing/2014/main" id="{5E28C25A-E9CE-41F8-95AA-6AB70A3A795F}"/>
                </a:ext>
              </a:extLst>
            </p:cNvPr>
            <p:cNvSpPr/>
            <p:nvPr/>
          </p:nvSpPr>
          <p:spPr>
            <a:xfrm>
              <a:off x="1761166" y="6106563"/>
              <a:ext cx="1075835" cy="45719"/>
            </a:xfrm>
            <a:custGeom>
              <a:avLst/>
              <a:gdLst>
                <a:gd name="connsiteX0" fmla="*/ 0 w 1076577"/>
                <a:gd name="connsiteY0" fmla="*/ 0 h 45719"/>
                <a:gd name="connsiteX1" fmla="*/ 1076577 w 1076577"/>
                <a:gd name="connsiteY1" fmla="*/ 0 h 45719"/>
                <a:gd name="connsiteX2" fmla="*/ 1076577 w 1076577"/>
                <a:gd name="connsiteY2" fmla="*/ 45719 h 45719"/>
                <a:gd name="connsiteX3" fmla="*/ 0 w 1076577"/>
                <a:gd name="connsiteY3" fmla="*/ 45719 h 45719"/>
              </a:gdLst>
              <a:ahLst/>
              <a:cxnLst>
                <a:cxn ang="0">
                  <a:pos x="connsiteX0" y="connsiteY0"/>
                </a:cxn>
                <a:cxn ang="0">
                  <a:pos x="connsiteX1" y="connsiteY1"/>
                </a:cxn>
                <a:cxn ang="0">
                  <a:pos x="connsiteX2" y="connsiteY2"/>
                </a:cxn>
                <a:cxn ang="0">
                  <a:pos x="connsiteX3" y="connsiteY3"/>
                </a:cxn>
              </a:cxnLst>
              <a:rect l="l" t="t" r="r" b="b"/>
              <a:pathLst>
                <a:path w="1076577" h="45719">
                  <a:moveTo>
                    <a:pt x="0" y="0"/>
                  </a:moveTo>
                  <a:lnTo>
                    <a:pt x="1076577" y="0"/>
                  </a:lnTo>
                  <a:lnTo>
                    <a:pt x="1076577" y="45719"/>
                  </a:lnTo>
                  <a:lnTo>
                    <a:pt x="0" y="45719"/>
                  </a:lnTo>
                  <a:close/>
                </a:path>
              </a:pathLst>
            </a:custGeom>
            <a:solidFill>
              <a:schemeClr val="accent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12" name="矩形 11">
            <a:extLst>
              <a:ext uri="{FF2B5EF4-FFF2-40B4-BE49-F238E27FC236}">
                <a16:creationId xmlns:a16="http://schemas.microsoft.com/office/drawing/2014/main" id="{BF777D58-9056-486D-9CFC-D35F15C5A7CB}"/>
              </a:ext>
            </a:extLst>
          </p:cNvPr>
          <p:cNvSpPr/>
          <p:nvPr/>
        </p:nvSpPr>
        <p:spPr>
          <a:xfrm>
            <a:off x="7766050" y="819150"/>
            <a:ext cx="227013" cy="2501900"/>
          </a:xfrm>
          <a:prstGeom prst="rect">
            <a:avLst/>
          </a:prstGeom>
          <a:solidFill>
            <a:schemeClr val="accent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3" name="矩形 12">
            <a:extLst>
              <a:ext uri="{FF2B5EF4-FFF2-40B4-BE49-F238E27FC236}">
                <a16:creationId xmlns:a16="http://schemas.microsoft.com/office/drawing/2014/main" id="{91FE5D85-87E3-4BB9-AABD-2EAE7B052EB9}"/>
              </a:ext>
            </a:extLst>
          </p:cNvPr>
          <p:cNvSpPr/>
          <p:nvPr/>
        </p:nvSpPr>
        <p:spPr>
          <a:xfrm>
            <a:off x="7948613" y="819150"/>
            <a:ext cx="4243387" cy="2501900"/>
          </a:xfrm>
          <a:prstGeom prst="rect">
            <a:avLst/>
          </a:prstGeom>
          <a:solidFill>
            <a:schemeClr val="accent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4" name="任意多边形: 形状 41">
            <a:extLst>
              <a:ext uri="{FF2B5EF4-FFF2-40B4-BE49-F238E27FC236}">
                <a16:creationId xmlns:a16="http://schemas.microsoft.com/office/drawing/2014/main" id="{152DC45B-14E6-47E2-BEF9-50D5A46DE82A}"/>
              </a:ext>
            </a:extLst>
          </p:cNvPr>
          <p:cNvSpPr>
            <a:spLocks/>
          </p:cNvSpPr>
          <p:nvPr/>
        </p:nvSpPr>
        <p:spPr bwMode="auto">
          <a:xfrm>
            <a:off x="8748713" y="1658938"/>
            <a:ext cx="2770187" cy="847725"/>
          </a:xfrm>
          <a:custGeom>
            <a:avLst/>
            <a:gdLst/>
            <a:ahLst/>
            <a:cxnLst/>
            <a:rect l="0" t="0" r="r" b="b"/>
            <a:pathLst>
              <a:path w="2769934" h="848328">
                <a:moveTo>
                  <a:pt x="364551" y="737185"/>
                </a:moveTo>
                <a:cubicBezTo>
                  <a:pt x="394920" y="739281"/>
                  <a:pt x="394920" y="739281"/>
                  <a:pt x="394920" y="739281"/>
                </a:cubicBezTo>
                <a:cubicBezTo>
                  <a:pt x="394920" y="741377"/>
                  <a:pt x="394920" y="741377"/>
                  <a:pt x="394920" y="741377"/>
                </a:cubicBezTo>
                <a:cubicBezTo>
                  <a:pt x="391778" y="741377"/>
                  <a:pt x="389684" y="742425"/>
                  <a:pt x="388637" y="743474"/>
                </a:cubicBezTo>
                <a:cubicBezTo>
                  <a:pt x="387590" y="744522"/>
                  <a:pt x="387590" y="745570"/>
                  <a:pt x="386542" y="748714"/>
                </a:cubicBezTo>
                <a:cubicBezTo>
                  <a:pt x="384448" y="778059"/>
                  <a:pt x="384448" y="778059"/>
                  <a:pt x="384448" y="778059"/>
                </a:cubicBezTo>
                <a:cubicBezTo>
                  <a:pt x="384448" y="782251"/>
                  <a:pt x="384448" y="785395"/>
                  <a:pt x="386542" y="787491"/>
                </a:cubicBezTo>
                <a:cubicBezTo>
                  <a:pt x="387590" y="789587"/>
                  <a:pt x="389684" y="790635"/>
                  <a:pt x="393873" y="790635"/>
                </a:cubicBezTo>
                <a:cubicBezTo>
                  <a:pt x="398061" y="790635"/>
                  <a:pt x="401203" y="789587"/>
                  <a:pt x="403297" y="787491"/>
                </a:cubicBezTo>
                <a:cubicBezTo>
                  <a:pt x="405392" y="784347"/>
                  <a:pt x="407486" y="781203"/>
                  <a:pt x="407486" y="774914"/>
                </a:cubicBezTo>
                <a:cubicBezTo>
                  <a:pt x="409580" y="750810"/>
                  <a:pt x="409580" y="750810"/>
                  <a:pt x="409580" y="750810"/>
                </a:cubicBezTo>
                <a:cubicBezTo>
                  <a:pt x="409580" y="747666"/>
                  <a:pt x="409580" y="745570"/>
                  <a:pt x="408533" y="744522"/>
                </a:cubicBezTo>
                <a:cubicBezTo>
                  <a:pt x="407486" y="743474"/>
                  <a:pt x="406439" y="742425"/>
                  <a:pt x="403297" y="742425"/>
                </a:cubicBezTo>
                <a:cubicBezTo>
                  <a:pt x="404344" y="740329"/>
                  <a:pt x="404344" y="740329"/>
                  <a:pt x="404344" y="740329"/>
                </a:cubicBezTo>
                <a:cubicBezTo>
                  <a:pt x="421099" y="741377"/>
                  <a:pt x="421099" y="741377"/>
                  <a:pt x="421099" y="741377"/>
                </a:cubicBezTo>
                <a:cubicBezTo>
                  <a:pt x="421099" y="743474"/>
                  <a:pt x="421099" y="743474"/>
                  <a:pt x="421099" y="743474"/>
                </a:cubicBezTo>
                <a:cubicBezTo>
                  <a:pt x="419005" y="743474"/>
                  <a:pt x="416911" y="744522"/>
                  <a:pt x="415863" y="745570"/>
                </a:cubicBezTo>
                <a:cubicBezTo>
                  <a:pt x="414816" y="746618"/>
                  <a:pt x="413769" y="748714"/>
                  <a:pt x="413769" y="750810"/>
                </a:cubicBezTo>
                <a:cubicBezTo>
                  <a:pt x="411675" y="774914"/>
                  <a:pt x="411675" y="774914"/>
                  <a:pt x="411675" y="774914"/>
                </a:cubicBezTo>
                <a:cubicBezTo>
                  <a:pt x="410628" y="779107"/>
                  <a:pt x="410628" y="782251"/>
                  <a:pt x="409580" y="784347"/>
                </a:cubicBezTo>
                <a:cubicBezTo>
                  <a:pt x="408533" y="786443"/>
                  <a:pt x="407486" y="787491"/>
                  <a:pt x="406439" y="789587"/>
                </a:cubicBezTo>
                <a:cubicBezTo>
                  <a:pt x="404344" y="791683"/>
                  <a:pt x="401203" y="792731"/>
                  <a:pt x="398061" y="793779"/>
                </a:cubicBezTo>
                <a:cubicBezTo>
                  <a:pt x="394920" y="794827"/>
                  <a:pt x="391778" y="794827"/>
                  <a:pt x="387590" y="794827"/>
                </a:cubicBezTo>
                <a:cubicBezTo>
                  <a:pt x="380259" y="793779"/>
                  <a:pt x="375023" y="791683"/>
                  <a:pt x="371882" y="788539"/>
                </a:cubicBezTo>
                <a:cubicBezTo>
                  <a:pt x="368740" y="784347"/>
                  <a:pt x="367693" y="779107"/>
                  <a:pt x="367693" y="772818"/>
                </a:cubicBezTo>
                <a:cubicBezTo>
                  <a:pt x="369787" y="747666"/>
                  <a:pt x="369787" y="747666"/>
                  <a:pt x="369787" y="747666"/>
                </a:cubicBezTo>
                <a:cubicBezTo>
                  <a:pt x="370835" y="744522"/>
                  <a:pt x="369787" y="742425"/>
                  <a:pt x="368740" y="741377"/>
                </a:cubicBezTo>
                <a:cubicBezTo>
                  <a:pt x="368740" y="740329"/>
                  <a:pt x="366646" y="739281"/>
                  <a:pt x="364551" y="739281"/>
                </a:cubicBezTo>
                <a:cubicBezTo>
                  <a:pt x="364551" y="737185"/>
                  <a:pt x="364551" y="737185"/>
                  <a:pt x="364551" y="737185"/>
                </a:cubicBezTo>
                <a:close/>
                <a:moveTo>
                  <a:pt x="487072" y="734041"/>
                </a:moveTo>
                <a:cubicBezTo>
                  <a:pt x="487072" y="736137"/>
                  <a:pt x="487072" y="736137"/>
                  <a:pt x="487072" y="736137"/>
                </a:cubicBezTo>
                <a:cubicBezTo>
                  <a:pt x="484977" y="737185"/>
                  <a:pt x="482883" y="737185"/>
                  <a:pt x="481836" y="739281"/>
                </a:cubicBezTo>
                <a:cubicBezTo>
                  <a:pt x="480789" y="740329"/>
                  <a:pt x="480789" y="742425"/>
                  <a:pt x="481836" y="744522"/>
                </a:cubicBezTo>
                <a:cubicBezTo>
                  <a:pt x="487072" y="788539"/>
                  <a:pt x="487072" y="788539"/>
                  <a:pt x="487072" y="788539"/>
                </a:cubicBezTo>
                <a:cubicBezTo>
                  <a:pt x="481836" y="789587"/>
                  <a:pt x="481836" y="789587"/>
                  <a:pt x="481836" y="789587"/>
                </a:cubicBezTo>
                <a:cubicBezTo>
                  <a:pt x="440996" y="751858"/>
                  <a:pt x="440996" y="751858"/>
                  <a:pt x="440996" y="751858"/>
                </a:cubicBezTo>
                <a:cubicBezTo>
                  <a:pt x="445184" y="784347"/>
                  <a:pt x="445184" y="784347"/>
                  <a:pt x="445184" y="784347"/>
                </a:cubicBezTo>
                <a:cubicBezTo>
                  <a:pt x="446232" y="787491"/>
                  <a:pt x="446232" y="789587"/>
                  <a:pt x="448326" y="790635"/>
                </a:cubicBezTo>
                <a:cubicBezTo>
                  <a:pt x="449373" y="791683"/>
                  <a:pt x="450420" y="791683"/>
                  <a:pt x="453562" y="791683"/>
                </a:cubicBezTo>
                <a:cubicBezTo>
                  <a:pt x="453562" y="793779"/>
                  <a:pt x="453562" y="793779"/>
                  <a:pt x="453562" y="793779"/>
                </a:cubicBezTo>
                <a:cubicBezTo>
                  <a:pt x="436807" y="795875"/>
                  <a:pt x="436807" y="795875"/>
                  <a:pt x="436807" y="795875"/>
                </a:cubicBezTo>
                <a:cubicBezTo>
                  <a:pt x="435760" y="793779"/>
                  <a:pt x="435760" y="793779"/>
                  <a:pt x="435760" y="793779"/>
                </a:cubicBezTo>
                <a:cubicBezTo>
                  <a:pt x="438901" y="793779"/>
                  <a:pt x="439949" y="792731"/>
                  <a:pt x="440996" y="791683"/>
                </a:cubicBezTo>
                <a:cubicBezTo>
                  <a:pt x="442043" y="789587"/>
                  <a:pt x="442043" y="787491"/>
                  <a:pt x="442043" y="785395"/>
                </a:cubicBezTo>
                <a:cubicBezTo>
                  <a:pt x="436807" y="750810"/>
                  <a:pt x="436807" y="750810"/>
                  <a:pt x="436807" y="750810"/>
                </a:cubicBezTo>
                <a:cubicBezTo>
                  <a:pt x="436807" y="748714"/>
                  <a:pt x="435760" y="746618"/>
                  <a:pt x="434713" y="745570"/>
                </a:cubicBezTo>
                <a:cubicBezTo>
                  <a:pt x="433666" y="744522"/>
                  <a:pt x="431571" y="744522"/>
                  <a:pt x="429477" y="744522"/>
                </a:cubicBezTo>
                <a:cubicBezTo>
                  <a:pt x="428430" y="742425"/>
                  <a:pt x="428430" y="742425"/>
                  <a:pt x="428430" y="742425"/>
                </a:cubicBezTo>
                <a:cubicBezTo>
                  <a:pt x="451468" y="739281"/>
                  <a:pt x="451468" y="739281"/>
                  <a:pt x="451468" y="739281"/>
                </a:cubicBezTo>
                <a:cubicBezTo>
                  <a:pt x="480789" y="766530"/>
                  <a:pt x="480789" y="766530"/>
                  <a:pt x="480789" y="766530"/>
                </a:cubicBezTo>
                <a:cubicBezTo>
                  <a:pt x="477647" y="745570"/>
                  <a:pt x="477647" y="745570"/>
                  <a:pt x="477647" y="745570"/>
                </a:cubicBezTo>
                <a:cubicBezTo>
                  <a:pt x="477647" y="742425"/>
                  <a:pt x="476600" y="741377"/>
                  <a:pt x="475553" y="740329"/>
                </a:cubicBezTo>
                <a:cubicBezTo>
                  <a:pt x="474506" y="739281"/>
                  <a:pt x="472411" y="738233"/>
                  <a:pt x="470317" y="738233"/>
                </a:cubicBezTo>
                <a:cubicBezTo>
                  <a:pt x="469270" y="737185"/>
                  <a:pt x="469270" y="737185"/>
                  <a:pt x="469270" y="737185"/>
                </a:cubicBezTo>
                <a:cubicBezTo>
                  <a:pt x="487072" y="734041"/>
                  <a:pt x="487072" y="734041"/>
                  <a:pt x="487072" y="734041"/>
                </a:cubicBezTo>
                <a:close/>
                <a:moveTo>
                  <a:pt x="528959" y="723561"/>
                </a:moveTo>
                <a:cubicBezTo>
                  <a:pt x="528959" y="725657"/>
                  <a:pt x="528959" y="725657"/>
                  <a:pt x="528959" y="725657"/>
                </a:cubicBezTo>
                <a:cubicBezTo>
                  <a:pt x="526865" y="726705"/>
                  <a:pt x="524770" y="727753"/>
                  <a:pt x="524770" y="728801"/>
                </a:cubicBezTo>
                <a:cubicBezTo>
                  <a:pt x="523723" y="729849"/>
                  <a:pt x="523723" y="731945"/>
                  <a:pt x="524770" y="735089"/>
                </a:cubicBezTo>
                <a:cubicBezTo>
                  <a:pt x="534195" y="767578"/>
                  <a:pt x="534195" y="767578"/>
                  <a:pt x="534195" y="767578"/>
                </a:cubicBezTo>
                <a:cubicBezTo>
                  <a:pt x="535242" y="770722"/>
                  <a:pt x="536289" y="771770"/>
                  <a:pt x="537337" y="772818"/>
                </a:cubicBezTo>
                <a:cubicBezTo>
                  <a:pt x="538384" y="773866"/>
                  <a:pt x="540478" y="773866"/>
                  <a:pt x="542572" y="773866"/>
                </a:cubicBezTo>
                <a:cubicBezTo>
                  <a:pt x="543620" y="774914"/>
                  <a:pt x="543620" y="774914"/>
                  <a:pt x="543620" y="774914"/>
                </a:cubicBezTo>
                <a:cubicBezTo>
                  <a:pt x="514299" y="783299"/>
                  <a:pt x="514299" y="783299"/>
                  <a:pt x="514299" y="783299"/>
                </a:cubicBezTo>
                <a:cubicBezTo>
                  <a:pt x="513251" y="782251"/>
                  <a:pt x="513251" y="782251"/>
                  <a:pt x="513251" y="782251"/>
                </a:cubicBezTo>
                <a:cubicBezTo>
                  <a:pt x="516393" y="781203"/>
                  <a:pt x="517440" y="780155"/>
                  <a:pt x="518487" y="778059"/>
                </a:cubicBezTo>
                <a:cubicBezTo>
                  <a:pt x="518487" y="777011"/>
                  <a:pt x="518487" y="774914"/>
                  <a:pt x="518487" y="772818"/>
                </a:cubicBezTo>
                <a:cubicBezTo>
                  <a:pt x="508015" y="739281"/>
                  <a:pt x="508015" y="739281"/>
                  <a:pt x="508015" y="739281"/>
                </a:cubicBezTo>
                <a:cubicBezTo>
                  <a:pt x="508015" y="737185"/>
                  <a:pt x="506968" y="735089"/>
                  <a:pt x="504874" y="734041"/>
                </a:cubicBezTo>
                <a:cubicBezTo>
                  <a:pt x="503827" y="732993"/>
                  <a:pt x="501732" y="732993"/>
                  <a:pt x="499638" y="734041"/>
                </a:cubicBezTo>
                <a:cubicBezTo>
                  <a:pt x="499638" y="731945"/>
                  <a:pt x="499638" y="731945"/>
                  <a:pt x="499638" y="731945"/>
                </a:cubicBezTo>
                <a:cubicBezTo>
                  <a:pt x="528959" y="723561"/>
                  <a:pt x="528959" y="723561"/>
                  <a:pt x="528959" y="723561"/>
                </a:cubicBezTo>
                <a:close/>
                <a:moveTo>
                  <a:pt x="272399" y="702600"/>
                </a:moveTo>
                <a:cubicBezTo>
                  <a:pt x="292296" y="712033"/>
                  <a:pt x="292296" y="712033"/>
                  <a:pt x="292296" y="712033"/>
                </a:cubicBezTo>
                <a:cubicBezTo>
                  <a:pt x="301721" y="750810"/>
                  <a:pt x="301721" y="750810"/>
                  <a:pt x="301721" y="750810"/>
                </a:cubicBezTo>
                <a:cubicBezTo>
                  <a:pt x="311145" y="731945"/>
                  <a:pt x="311145" y="731945"/>
                  <a:pt x="311145" y="731945"/>
                </a:cubicBezTo>
                <a:cubicBezTo>
                  <a:pt x="312192" y="728801"/>
                  <a:pt x="313240" y="726705"/>
                  <a:pt x="312192" y="725657"/>
                </a:cubicBezTo>
                <a:cubicBezTo>
                  <a:pt x="312192" y="724609"/>
                  <a:pt x="311145" y="722513"/>
                  <a:pt x="308004" y="721465"/>
                </a:cubicBezTo>
                <a:cubicBezTo>
                  <a:pt x="309051" y="719369"/>
                  <a:pt x="309051" y="719369"/>
                  <a:pt x="309051" y="719369"/>
                </a:cubicBezTo>
                <a:cubicBezTo>
                  <a:pt x="324759" y="726705"/>
                  <a:pt x="324759" y="726705"/>
                  <a:pt x="324759" y="726705"/>
                </a:cubicBezTo>
                <a:cubicBezTo>
                  <a:pt x="323711" y="728801"/>
                  <a:pt x="323711" y="728801"/>
                  <a:pt x="323711" y="728801"/>
                </a:cubicBezTo>
                <a:cubicBezTo>
                  <a:pt x="321617" y="727753"/>
                  <a:pt x="319523" y="727753"/>
                  <a:pt x="318475" y="728801"/>
                </a:cubicBezTo>
                <a:cubicBezTo>
                  <a:pt x="317428" y="728801"/>
                  <a:pt x="315334" y="730897"/>
                  <a:pt x="314287" y="732993"/>
                </a:cubicBezTo>
                <a:cubicBezTo>
                  <a:pt x="296485" y="772818"/>
                  <a:pt x="296485" y="772818"/>
                  <a:pt x="296485" y="772818"/>
                </a:cubicBezTo>
                <a:cubicBezTo>
                  <a:pt x="290202" y="770722"/>
                  <a:pt x="290202" y="770722"/>
                  <a:pt x="290202" y="770722"/>
                </a:cubicBezTo>
                <a:cubicBezTo>
                  <a:pt x="276588" y="717273"/>
                  <a:pt x="276588" y="717273"/>
                  <a:pt x="276588" y="717273"/>
                </a:cubicBezTo>
                <a:cubicBezTo>
                  <a:pt x="262975" y="746618"/>
                  <a:pt x="262975" y="746618"/>
                  <a:pt x="262975" y="746618"/>
                </a:cubicBezTo>
                <a:cubicBezTo>
                  <a:pt x="261928" y="749762"/>
                  <a:pt x="260880" y="751858"/>
                  <a:pt x="261928" y="752906"/>
                </a:cubicBezTo>
                <a:cubicBezTo>
                  <a:pt x="261928" y="753954"/>
                  <a:pt x="264022" y="756050"/>
                  <a:pt x="266116" y="757098"/>
                </a:cubicBezTo>
                <a:cubicBezTo>
                  <a:pt x="265069" y="759194"/>
                  <a:pt x="265069" y="759194"/>
                  <a:pt x="265069" y="759194"/>
                </a:cubicBezTo>
                <a:cubicBezTo>
                  <a:pt x="249361" y="750810"/>
                  <a:pt x="249361" y="750810"/>
                  <a:pt x="249361" y="750810"/>
                </a:cubicBezTo>
                <a:cubicBezTo>
                  <a:pt x="250409" y="749762"/>
                  <a:pt x="250409" y="749762"/>
                  <a:pt x="250409" y="749762"/>
                </a:cubicBezTo>
                <a:cubicBezTo>
                  <a:pt x="252503" y="750810"/>
                  <a:pt x="254597" y="750810"/>
                  <a:pt x="255645" y="749762"/>
                </a:cubicBezTo>
                <a:cubicBezTo>
                  <a:pt x="256692" y="749762"/>
                  <a:pt x="258786" y="747666"/>
                  <a:pt x="259833" y="745570"/>
                </a:cubicBezTo>
                <a:cubicBezTo>
                  <a:pt x="274494" y="714129"/>
                  <a:pt x="274494" y="714129"/>
                  <a:pt x="274494" y="714129"/>
                </a:cubicBezTo>
                <a:cubicBezTo>
                  <a:pt x="275541" y="712033"/>
                  <a:pt x="275541" y="709936"/>
                  <a:pt x="275541" y="707840"/>
                </a:cubicBezTo>
                <a:cubicBezTo>
                  <a:pt x="274494" y="706792"/>
                  <a:pt x="273447" y="705744"/>
                  <a:pt x="271352" y="704696"/>
                </a:cubicBezTo>
                <a:cubicBezTo>
                  <a:pt x="272399" y="702600"/>
                  <a:pt x="272399" y="702600"/>
                  <a:pt x="272399" y="702600"/>
                </a:cubicBezTo>
                <a:close/>
                <a:moveTo>
                  <a:pt x="584460" y="696312"/>
                </a:moveTo>
                <a:cubicBezTo>
                  <a:pt x="584460" y="696312"/>
                  <a:pt x="584460" y="696312"/>
                  <a:pt x="585507" y="698408"/>
                </a:cubicBezTo>
                <a:cubicBezTo>
                  <a:pt x="584460" y="699456"/>
                  <a:pt x="583413" y="700504"/>
                  <a:pt x="582365" y="701552"/>
                </a:cubicBezTo>
                <a:cubicBezTo>
                  <a:pt x="582365" y="703648"/>
                  <a:pt x="582365" y="704696"/>
                  <a:pt x="582365" y="706792"/>
                </a:cubicBezTo>
                <a:cubicBezTo>
                  <a:pt x="582365" y="706792"/>
                  <a:pt x="582365" y="706792"/>
                  <a:pt x="586554" y="758146"/>
                </a:cubicBezTo>
                <a:cubicBezTo>
                  <a:pt x="586554" y="758146"/>
                  <a:pt x="586554" y="758146"/>
                  <a:pt x="583413" y="759194"/>
                </a:cubicBezTo>
                <a:cubicBezTo>
                  <a:pt x="583413" y="759194"/>
                  <a:pt x="583413" y="759194"/>
                  <a:pt x="544667" y="726705"/>
                </a:cubicBezTo>
                <a:cubicBezTo>
                  <a:pt x="542572" y="725657"/>
                  <a:pt x="541525" y="724609"/>
                  <a:pt x="540478" y="723561"/>
                </a:cubicBezTo>
                <a:cubicBezTo>
                  <a:pt x="538384" y="723561"/>
                  <a:pt x="537337" y="723561"/>
                  <a:pt x="536289" y="724609"/>
                </a:cubicBezTo>
                <a:cubicBezTo>
                  <a:pt x="536289" y="724609"/>
                  <a:pt x="536289" y="724609"/>
                  <a:pt x="535242" y="722513"/>
                </a:cubicBezTo>
                <a:cubicBezTo>
                  <a:pt x="535242" y="722513"/>
                  <a:pt x="535242" y="722513"/>
                  <a:pt x="560375" y="709936"/>
                </a:cubicBezTo>
                <a:cubicBezTo>
                  <a:pt x="560375" y="709936"/>
                  <a:pt x="560375" y="709936"/>
                  <a:pt x="560375" y="710985"/>
                </a:cubicBezTo>
                <a:cubicBezTo>
                  <a:pt x="560375" y="710985"/>
                  <a:pt x="560375" y="710985"/>
                  <a:pt x="560375" y="712033"/>
                </a:cubicBezTo>
                <a:cubicBezTo>
                  <a:pt x="559327" y="712033"/>
                  <a:pt x="558280" y="713081"/>
                  <a:pt x="557233" y="714129"/>
                </a:cubicBezTo>
                <a:cubicBezTo>
                  <a:pt x="557233" y="715177"/>
                  <a:pt x="557233" y="715177"/>
                  <a:pt x="557233" y="716225"/>
                </a:cubicBezTo>
                <a:cubicBezTo>
                  <a:pt x="558280" y="716225"/>
                  <a:pt x="558280" y="717273"/>
                  <a:pt x="558280" y="717273"/>
                </a:cubicBezTo>
                <a:cubicBezTo>
                  <a:pt x="558280" y="717273"/>
                  <a:pt x="558280" y="717273"/>
                  <a:pt x="559327" y="718321"/>
                </a:cubicBezTo>
                <a:cubicBezTo>
                  <a:pt x="559327" y="718321"/>
                  <a:pt x="559327" y="718321"/>
                  <a:pt x="581318" y="737185"/>
                </a:cubicBezTo>
                <a:cubicBezTo>
                  <a:pt x="581318" y="737185"/>
                  <a:pt x="581318" y="737185"/>
                  <a:pt x="578177" y="709936"/>
                </a:cubicBezTo>
                <a:cubicBezTo>
                  <a:pt x="578177" y="708888"/>
                  <a:pt x="578177" y="707840"/>
                  <a:pt x="578177" y="707840"/>
                </a:cubicBezTo>
                <a:cubicBezTo>
                  <a:pt x="578177" y="706792"/>
                  <a:pt x="578177" y="706792"/>
                  <a:pt x="578177" y="706792"/>
                </a:cubicBezTo>
                <a:cubicBezTo>
                  <a:pt x="577129" y="705744"/>
                  <a:pt x="576082" y="704696"/>
                  <a:pt x="575035" y="704696"/>
                </a:cubicBezTo>
                <a:cubicBezTo>
                  <a:pt x="573988" y="704696"/>
                  <a:pt x="572941" y="705744"/>
                  <a:pt x="570846" y="705744"/>
                </a:cubicBezTo>
                <a:cubicBezTo>
                  <a:pt x="570846" y="705744"/>
                  <a:pt x="570846" y="705744"/>
                  <a:pt x="569799" y="704696"/>
                </a:cubicBezTo>
                <a:cubicBezTo>
                  <a:pt x="569799" y="704696"/>
                  <a:pt x="569799" y="704696"/>
                  <a:pt x="584460" y="696312"/>
                </a:cubicBezTo>
                <a:close/>
                <a:moveTo>
                  <a:pt x="228418" y="695264"/>
                </a:moveTo>
                <a:cubicBezTo>
                  <a:pt x="228418" y="695264"/>
                  <a:pt x="228418" y="695264"/>
                  <a:pt x="214804" y="704696"/>
                </a:cubicBezTo>
                <a:cubicBezTo>
                  <a:pt x="214804" y="704696"/>
                  <a:pt x="214804" y="704696"/>
                  <a:pt x="223182" y="710985"/>
                </a:cubicBezTo>
                <a:cubicBezTo>
                  <a:pt x="223182" y="710985"/>
                  <a:pt x="223182" y="710985"/>
                  <a:pt x="228418" y="695264"/>
                </a:cubicBezTo>
                <a:close/>
                <a:moveTo>
                  <a:pt x="240984" y="682688"/>
                </a:moveTo>
                <a:cubicBezTo>
                  <a:pt x="240984" y="682688"/>
                  <a:pt x="240984" y="682688"/>
                  <a:pt x="246220" y="686880"/>
                </a:cubicBezTo>
                <a:cubicBezTo>
                  <a:pt x="246220" y="686880"/>
                  <a:pt x="246220" y="686880"/>
                  <a:pt x="233654" y="736137"/>
                </a:cubicBezTo>
                <a:cubicBezTo>
                  <a:pt x="232607" y="737185"/>
                  <a:pt x="232607" y="739281"/>
                  <a:pt x="232607" y="740329"/>
                </a:cubicBezTo>
                <a:cubicBezTo>
                  <a:pt x="233654" y="741377"/>
                  <a:pt x="233654" y="741377"/>
                  <a:pt x="234701" y="742425"/>
                </a:cubicBezTo>
                <a:cubicBezTo>
                  <a:pt x="234701" y="742425"/>
                  <a:pt x="234701" y="742425"/>
                  <a:pt x="233654" y="743474"/>
                </a:cubicBezTo>
                <a:cubicBezTo>
                  <a:pt x="233654" y="743474"/>
                  <a:pt x="233654" y="743474"/>
                  <a:pt x="210616" y="727753"/>
                </a:cubicBezTo>
                <a:cubicBezTo>
                  <a:pt x="210616" y="727753"/>
                  <a:pt x="210616" y="727753"/>
                  <a:pt x="211663" y="725657"/>
                </a:cubicBezTo>
                <a:cubicBezTo>
                  <a:pt x="213757" y="727753"/>
                  <a:pt x="215852" y="727753"/>
                  <a:pt x="216899" y="728801"/>
                </a:cubicBezTo>
                <a:cubicBezTo>
                  <a:pt x="216899" y="728801"/>
                  <a:pt x="217946" y="727753"/>
                  <a:pt x="218993" y="726705"/>
                </a:cubicBezTo>
                <a:cubicBezTo>
                  <a:pt x="218993" y="726705"/>
                  <a:pt x="218993" y="726705"/>
                  <a:pt x="218993" y="725657"/>
                </a:cubicBezTo>
                <a:cubicBezTo>
                  <a:pt x="220040" y="725657"/>
                  <a:pt x="220040" y="725657"/>
                  <a:pt x="220040" y="724609"/>
                </a:cubicBezTo>
                <a:cubicBezTo>
                  <a:pt x="220040" y="724609"/>
                  <a:pt x="220040" y="724609"/>
                  <a:pt x="223182" y="715177"/>
                </a:cubicBezTo>
                <a:cubicBezTo>
                  <a:pt x="223182" y="715177"/>
                  <a:pt x="223182" y="715177"/>
                  <a:pt x="211663" y="706792"/>
                </a:cubicBezTo>
                <a:cubicBezTo>
                  <a:pt x="211663" y="706792"/>
                  <a:pt x="211663" y="706792"/>
                  <a:pt x="204333" y="710985"/>
                </a:cubicBezTo>
                <a:cubicBezTo>
                  <a:pt x="203285" y="712033"/>
                  <a:pt x="203285" y="712033"/>
                  <a:pt x="202238" y="712033"/>
                </a:cubicBezTo>
                <a:cubicBezTo>
                  <a:pt x="202238" y="713081"/>
                  <a:pt x="202238" y="713081"/>
                  <a:pt x="201191" y="713081"/>
                </a:cubicBezTo>
                <a:cubicBezTo>
                  <a:pt x="201191" y="714129"/>
                  <a:pt x="200144" y="715177"/>
                  <a:pt x="201191" y="716225"/>
                </a:cubicBezTo>
                <a:cubicBezTo>
                  <a:pt x="201191" y="717273"/>
                  <a:pt x="202238" y="718321"/>
                  <a:pt x="203285" y="719369"/>
                </a:cubicBezTo>
                <a:cubicBezTo>
                  <a:pt x="203285" y="719369"/>
                  <a:pt x="203285" y="719369"/>
                  <a:pt x="204333" y="720417"/>
                </a:cubicBezTo>
                <a:cubicBezTo>
                  <a:pt x="204333" y="720417"/>
                  <a:pt x="204333" y="720417"/>
                  <a:pt x="203285" y="721465"/>
                </a:cubicBezTo>
                <a:cubicBezTo>
                  <a:pt x="203285" y="721465"/>
                  <a:pt x="203285" y="721465"/>
                  <a:pt x="189672" y="712033"/>
                </a:cubicBezTo>
                <a:cubicBezTo>
                  <a:pt x="189672" y="712033"/>
                  <a:pt x="189672" y="712033"/>
                  <a:pt x="190719" y="710985"/>
                </a:cubicBezTo>
                <a:cubicBezTo>
                  <a:pt x="191766" y="710985"/>
                  <a:pt x="192814" y="712033"/>
                  <a:pt x="194908" y="712033"/>
                </a:cubicBezTo>
                <a:cubicBezTo>
                  <a:pt x="195955" y="710985"/>
                  <a:pt x="197002" y="710985"/>
                  <a:pt x="199097" y="709936"/>
                </a:cubicBezTo>
                <a:cubicBezTo>
                  <a:pt x="199097" y="709936"/>
                  <a:pt x="199097" y="709936"/>
                  <a:pt x="240984" y="682688"/>
                </a:cubicBezTo>
                <a:close/>
                <a:moveTo>
                  <a:pt x="627394" y="665919"/>
                </a:moveTo>
                <a:cubicBezTo>
                  <a:pt x="636819" y="676399"/>
                  <a:pt x="636819" y="676399"/>
                  <a:pt x="636819" y="676399"/>
                </a:cubicBezTo>
                <a:cubicBezTo>
                  <a:pt x="635772" y="678496"/>
                  <a:pt x="635772" y="678496"/>
                  <a:pt x="635772" y="678496"/>
                </a:cubicBezTo>
                <a:cubicBezTo>
                  <a:pt x="632630" y="675351"/>
                  <a:pt x="629489" y="674303"/>
                  <a:pt x="626347" y="674303"/>
                </a:cubicBezTo>
                <a:cubicBezTo>
                  <a:pt x="624253" y="673255"/>
                  <a:pt x="621111" y="675351"/>
                  <a:pt x="616922" y="678496"/>
                </a:cubicBezTo>
                <a:cubicBezTo>
                  <a:pt x="611686" y="682688"/>
                  <a:pt x="611686" y="682688"/>
                  <a:pt x="611686" y="682688"/>
                </a:cubicBezTo>
                <a:cubicBezTo>
                  <a:pt x="624253" y="699456"/>
                  <a:pt x="624253" y="699456"/>
                  <a:pt x="624253" y="699456"/>
                </a:cubicBezTo>
                <a:cubicBezTo>
                  <a:pt x="625300" y="698408"/>
                  <a:pt x="625300" y="698408"/>
                  <a:pt x="625300" y="698408"/>
                </a:cubicBezTo>
                <a:cubicBezTo>
                  <a:pt x="627394" y="697360"/>
                  <a:pt x="628441" y="695264"/>
                  <a:pt x="628441" y="693168"/>
                </a:cubicBezTo>
                <a:cubicBezTo>
                  <a:pt x="628441" y="690024"/>
                  <a:pt x="627394" y="687928"/>
                  <a:pt x="625300" y="684784"/>
                </a:cubicBezTo>
                <a:cubicBezTo>
                  <a:pt x="627394" y="682688"/>
                  <a:pt x="627394" y="682688"/>
                  <a:pt x="627394" y="682688"/>
                </a:cubicBezTo>
                <a:cubicBezTo>
                  <a:pt x="643102" y="703648"/>
                  <a:pt x="643102" y="703648"/>
                  <a:pt x="643102" y="703648"/>
                </a:cubicBezTo>
                <a:cubicBezTo>
                  <a:pt x="642055" y="704696"/>
                  <a:pt x="642055" y="704696"/>
                  <a:pt x="642055" y="704696"/>
                </a:cubicBezTo>
                <a:cubicBezTo>
                  <a:pt x="638913" y="701552"/>
                  <a:pt x="636819" y="699456"/>
                  <a:pt x="634724" y="699456"/>
                </a:cubicBezTo>
                <a:cubicBezTo>
                  <a:pt x="631583" y="699456"/>
                  <a:pt x="629489" y="699456"/>
                  <a:pt x="627394" y="701552"/>
                </a:cubicBezTo>
                <a:cubicBezTo>
                  <a:pt x="627394" y="702600"/>
                  <a:pt x="627394" y="702600"/>
                  <a:pt x="627394" y="702600"/>
                </a:cubicBezTo>
                <a:cubicBezTo>
                  <a:pt x="637866" y="715177"/>
                  <a:pt x="637866" y="715177"/>
                  <a:pt x="637866" y="715177"/>
                </a:cubicBezTo>
                <a:cubicBezTo>
                  <a:pt x="638913" y="717273"/>
                  <a:pt x="639960" y="718321"/>
                  <a:pt x="641008" y="718321"/>
                </a:cubicBezTo>
                <a:cubicBezTo>
                  <a:pt x="642055" y="718321"/>
                  <a:pt x="644149" y="717273"/>
                  <a:pt x="646244" y="715177"/>
                </a:cubicBezTo>
                <a:cubicBezTo>
                  <a:pt x="650432" y="712033"/>
                  <a:pt x="652527" y="708888"/>
                  <a:pt x="653574" y="705744"/>
                </a:cubicBezTo>
                <a:cubicBezTo>
                  <a:pt x="654621" y="701552"/>
                  <a:pt x="653574" y="698408"/>
                  <a:pt x="651479" y="693168"/>
                </a:cubicBezTo>
                <a:cubicBezTo>
                  <a:pt x="653574" y="692120"/>
                  <a:pt x="653574" y="692120"/>
                  <a:pt x="653574" y="692120"/>
                </a:cubicBezTo>
                <a:cubicBezTo>
                  <a:pt x="661951" y="706792"/>
                  <a:pt x="661951" y="706792"/>
                  <a:pt x="661951" y="706792"/>
                </a:cubicBezTo>
                <a:cubicBezTo>
                  <a:pt x="624253" y="737185"/>
                  <a:pt x="624253" y="737185"/>
                  <a:pt x="624253" y="737185"/>
                </a:cubicBezTo>
                <a:cubicBezTo>
                  <a:pt x="623206" y="736137"/>
                  <a:pt x="623206" y="736137"/>
                  <a:pt x="623206" y="736137"/>
                </a:cubicBezTo>
                <a:cubicBezTo>
                  <a:pt x="625300" y="734041"/>
                  <a:pt x="626347" y="731945"/>
                  <a:pt x="626347" y="730897"/>
                </a:cubicBezTo>
                <a:cubicBezTo>
                  <a:pt x="626347" y="728801"/>
                  <a:pt x="625300" y="727753"/>
                  <a:pt x="624253" y="725657"/>
                </a:cubicBezTo>
                <a:cubicBezTo>
                  <a:pt x="602262" y="698408"/>
                  <a:pt x="602262" y="698408"/>
                  <a:pt x="602262" y="698408"/>
                </a:cubicBezTo>
                <a:cubicBezTo>
                  <a:pt x="600168" y="696312"/>
                  <a:pt x="599120" y="695264"/>
                  <a:pt x="597026" y="695264"/>
                </a:cubicBezTo>
                <a:cubicBezTo>
                  <a:pt x="595979" y="694216"/>
                  <a:pt x="593884" y="695264"/>
                  <a:pt x="591790" y="696312"/>
                </a:cubicBezTo>
                <a:cubicBezTo>
                  <a:pt x="590743" y="695264"/>
                  <a:pt x="590743" y="695264"/>
                  <a:pt x="590743" y="695264"/>
                </a:cubicBezTo>
                <a:cubicBezTo>
                  <a:pt x="627394" y="665919"/>
                  <a:pt x="627394" y="665919"/>
                  <a:pt x="627394" y="665919"/>
                </a:cubicBezTo>
                <a:close/>
                <a:moveTo>
                  <a:pt x="404364" y="665053"/>
                </a:moveTo>
                <a:cubicBezTo>
                  <a:pt x="402272" y="666100"/>
                  <a:pt x="401227" y="667148"/>
                  <a:pt x="399135" y="668195"/>
                </a:cubicBezTo>
                <a:cubicBezTo>
                  <a:pt x="398090" y="670290"/>
                  <a:pt x="398090" y="671338"/>
                  <a:pt x="398090" y="672385"/>
                </a:cubicBezTo>
                <a:cubicBezTo>
                  <a:pt x="398090" y="675528"/>
                  <a:pt x="399135" y="676576"/>
                  <a:pt x="401227" y="678671"/>
                </a:cubicBezTo>
                <a:cubicBezTo>
                  <a:pt x="403318" y="679718"/>
                  <a:pt x="405409" y="680766"/>
                  <a:pt x="408546" y="680766"/>
                </a:cubicBezTo>
                <a:cubicBezTo>
                  <a:pt x="410638" y="680766"/>
                  <a:pt x="412729" y="680766"/>
                  <a:pt x="414821" y="678671"/>
                </a:cubicBezTo>
                <a:cubicBezTo>
                  <a:pt x="415866" y="677623"/>
                  <a:pt x="416912" y="676576"/>
                  <a:pt x="416912" y="674481"/>
                </a:cubicBezTo>
                <a:cubicBezTo>
                  <a:pt x="416912" y="672385"/>
                  <a:pt x="415866" y="671338"/>
                  <a:pt x="413775" y="669243"/>
                </a:cubicBezTo>
                <a:cubicBezTo>
                  <a:pt x="411684" y="668195"/>
                  <a:pt x="408546" y="667148"/>
                  <a:pt x="404364" y="665053"/>
                </a:cubicBezTo>
                <a:close/>
                <a:moveTo>
                  <a:pt x="490111" y="661910"/>
                </a:moveTo>
                <a:cubicBezTo>
                  <a:pt x="488020" y="661910"/>
                  <a:pt x="486974" y="662958"/>
                  <a:pt x="484883" y="664005"/>
                </a:cubicBezTo>
                <a:cubicBezTo>
                  <a:pt x="483837" y="665053"/>
                  <a:pt x="483837" y="667148"/>
                  <a:pt x="483837" y="669243"/>
                </a:cubicBezTo>
                <a:cubicBezTo>
                  <a:pt x="483837" y="673433"/>
                  <a:pt x="483837" y="675528"/>
                  <a:pt x="485928" y="677623"/>
                </a:cubicBezTo>
                <a:cubicBezTo>
                  <a:pt x="486974" y="679718"/>
                  <a:pt x="489065" y="680766"/>
                  <a:pt x="491157" y="680766"/>
                </a:cubicBezTo>
                <a:cubicBezTo>
                  <a:pt x="493248" y="680766"/>
                  <a:pt x="495340" y="679718"/>
                  <a:pt x="496385" y="678671"/>
                </a:cubicBezTo>
                <a:cubicBezTo>
                  <a:pt x="497431" y="677623"/>
                  <a:pt x="497431" y="675528"/>
                  <a:pt x="497431" y="672385"/>
                </a:cubicBezTo>
                <a:cubicBezTo>
                  <a:pt x="497431" y="669243"/>
                  <a:pt x="497431" y="666100"/>
                  <a:pt x="496385" y="665053"/>
                </a:cubicBezTo>
                <a:cubicBezTo>
                  <a:pt x="494294" y="662958"/>
                  <a:pt x="493248" y="661910"/>
                  <a:pt x="490111" y="661910"/>
                </a:cubicBezTo>
                <a:close/>
                <a:moveTo>
                  <a:pt x="1535938" y="660779"/>
                </a:moveTo>
                <a:cubicBezTo>
                  <a:pt x="1522320" y="695385"/>
                  <a:pt x="1522320" y="695385"/>
                  <a:pt x="1522320" y="695385"/>
                </a:cubicBezTo>
                <a:cubicBezTo>
                  <a:pt x="1548508" y="695385"/>
                  <a:pt x="1548508" y="695385"/>
                  <a:pt x="1548508" y="695385"/>
                </a:cubicBezTo>
                <a:cubicBezTo>
                  <a:pt x="1535938" y="660779"/>
                  <a:pt x="1535938" y="660779"/>
                  <a:pt x="1535938" y="660779"/>
                </a:cubicBezTo>
                <a:close/>
                <a:moveTo>
                  <a:pt x="447237" y="646198"/>
                </a:moveTo>
                <a:cubicBezTo>
                  <a:pt x="445146" y="646198"/>
                  <a:pt x="443055" y="647245"/>
                  <a:pt x="442009" y="649340"/>
                </a:cubicBezTo>
                <a:cubicBezTo>
                  <a:pt x="440963" y="650388"/>
                  <a:pt x="440963" y="652483"/>
                  <a:pt x="440963" y="655625"/>
                </a:cubicBezTo>
                <a:cubicBezTo>
                  <a:pt x="440963" y="658768"/>
                  <a:pt x="442009" y="660863"/>
                  <a:pt x="443055" y="662958"/>
                </a:cubicBezTo>
                <a:cubicBezTo>
                  <a:pt x="444100" y="665053"/>
                  <a:pt x="446192" y="665053"/>
                  <a:pt x="448283" y="665053"/>
                </a:cubicBezTo>
                <a:cubicBezTo>
                  <a:pt x="450374" y="665053"/>
                  <a:pt x="452466" y="665053"/>
                  <a:pt x="453512" y="662958"/>
                </a:cubicBezTo>
                <a:cubicBezTo>
                  <a:pt x="454557" y="661910"/>
                  <a:pt x="455603" y="659815"/>
                  <a:pt x="455603" y="657720"/>
                </a:cubicBezTo>
                <a:cubicBezTo>
                  <a:pt x="455603" y="654578"/>
                  <a:pt x="454557" y="651435"/>
                  <a:pt x="453512" y="649340"/>
                </a:cubicBezTo>
                <a:cubicBezTo>
                  <a:pt x="451420" y="647245"/>
                  <a:pt x="449329" y="646198"/>
                  <a:pt x="447237" y="646198"/>
                </a:cubicBezTo>
                <a:close/>
                <a:moveTo>
                  <a:pt x="406455" y="646198"/>
                </a:moveTo>
                <a:cubicBezTo>
                  <a:pt x="404364" y="646198"/>
                  <a:pt x="403318" y="646198"/>
                  <a:pt x="401227" y="647245"/>
                </a:cubicBezTo>
                <a:cubicBezTo>
                  <a:pt x="400181" y="648293"/>
                  <a:pt x="399135" y="649340"/>
                  <a:pt x="399135" y="650388"/>
                </a:cubicBezTo>
                <a:cubicBezTo>
                  <a:pt x="399135" y="652483"/>
                  <a:pt x="400181" y="653530"/>
                  <a:pt x="402272" y="654578"/>
                </a:cubicBezTo>
                <a:cubicBezTo>
                  <a:pt x="403318" y="656673"/>
                  <a:pt x="406455" y="657720"/>
                  <a:pt x="409592" y="658768"/>
                </a:cubicBezTo>
                <a:cubicBezTo>
                  <a:pt x="411684" y="657720"/>
                  <a:pt x="412729" y="656673"/>
                  <a:pt x="413775" y="655625"/>
                </a:cubicBezTo>
                <a:cubicBezTo>
                  <a:pt x="414821" y="654578"/>
                  <a:pt x="414821" y="653530"/>
                  <a:pt x="414821" y="651435"/>
                </a:cubicBezTo>
                <a:cubicBezTo>
                  <a:pt x="414821" y="650388"/>
                  <a:pt x="413775" y="648293"/>
                  <a:pt x="412729" y="647245"/>
                </a:cubicBezTo>
                <a:cubicBezTo>
                  <a:pt x="410638" y="646198"/>
                  <a:pt x="409592" y="646198"/>
                  <a:pt x="406455" y="646198"/>
                </a:cubicBezTo>
                <a:close/>
                <a:moveTo>
                  <a:pt x="496385" y="643055"/>
                </a:moveTo>
                <a:cubicBezTo>
                  <a:pt x="498477" y="643055"/>
                  <a:pt x="500568" y="644103"/>
                  <a:pt x="502660" y="644103"/>
                </a:cubicBezTo>
                <a:cubicBezTo>
                  <a:pt x="504751" y="645150"/>
                  <a:pt x="505797" y="646198"/>
                  <a:pt x="507888" y="647245"/>
                </a:cubicBezTo>
                <a:cubicBezTo>
                  <a:pt x="503705" y="649340"/>
                  <a:pt x="503705" y="649340"/>
                  <a:pt x="503705" y="649340"/>
                </a:cubicBezTo>
                <a:cubicBezTo>
                  <a:pt x="502660" y="648293"/>
                  <a:pt x="501614" y="648293"/>
                  <a:pt x="500568" y="648293"/>
                </a:cubicBezTo>
                <a:cubicBezTo>
                  <a:pt x="499522" y="647245"/>
                  <a:pt x="498477" y="647245"/>
                  <a:pt x="496385" y="647245"/>
                </a:cubicBezTo>
                <a:cubicBezTo>
                  <a:pt x="492202" y="647245"/>
                  <a:pt x="489065" y="648293"/>
                  <a:pt x="486974" y="651435"/>
                </a:cubicBezTo>
                <a:cubicBezTo>
                  <a:pt x="483837" y="654578"/>
                  <a:pt x="482791" y="658768"/>
                  <a:pt x="482791" y="662958"/>
                </a:cubicBezTo>
                <a:cubicBezTo>
                  <a:pt x="483837" y="660863"/>
                  <a:pt x="485928" y="659815"/>
                  <a:pt x="488020" y="658768"/>
                </a:cubicBezTo>
                <a:cubicBezTo>
                  <a:pt x="490111" y="657720"/>
                  <a:pt x="492202" y="656673"/>
                  <a:pt x="495340" y="656673"/>
                </a:cubicBezTo>
                <a:cubicBezTo>
                  <a:pt x="499522" y="656673"/>
                  <a:pt x="502660" y="657720"/>
                  <a:pt x="504751" y="659815"/>
                </a:cubicBezTo>
                <a:cubicBezTo>
                  <a:pt x="506842" y="661910"/>
                  <a:pt x="507888" y="665053"/>
                  <a:pt x="507888" y="669243"/>
                </a:cubicBezTo>
                <a:cubicBezTo>
                  <a:pt x="507888" y="673433"/>
                  <a:pt x="506842" y="676576"/>
                  <a:pt x="503705" y="679718"/>
                </a:cubicBezTo>
                <a:cubicBezTo>
                  <a:pt x="500568" y="682861"/>
                  <a:pt x="496385" y="683908"/>
                  <a:pt x="491157" y="683908"/>
                </a:cubicBezTo>
                <a:cubicBezTo>
                  <a:pt x="484883" y="683908"/>
                  <a:pt x="480700" y="682861"/>
                  <a:pt x="477563" y="679718"/>
                </a:cubicBezTo>
                <a:cubicBezTo>
                  <a:pt x="474426" y="676576"/>
                  <a:pt x="472334" y="671338"/>
                  <a:pt x="472334" y="666100"/>
                </a:cubicBezTo>
                <a:cubicBezTo>
                  <a:pt x="472334" y="662958"/>
                  <a:pt x="473380" y="659815"/>
                  <a:pt x="474426" y="656673"/>
                </a:cubicBezTo>
                <a:cubicBezTo>
                  <a:pt x="475471" y="654578"/>
                  <a:pt x="477563" y="652483"/>
                  <a:pt x="479654" y="650388"/>
                </a:cubicBezTo>
                <a:cubicBezTo>
                  <a:pt x="481746" y="648293"/>
                  <a:pt x="483837" y="646198"/>
                  <a:pt x="486974" y="645150"/>
                </a:cubicBezTo>
                <a:cubicBezTo>
                  <a:pt x="490111" y="644103"/>
                  <a:pt x="493248" y="643055"/>
                  <a:pt x="496385" y="643055"/>
                </a:cubicBezTo>
                <a:close/>
                <a:moveTo>
                  <a:pt x="448283" y="643055"/>
                </a:moveTo>
                <a:cubicBezTo>
                  <a:pt x="453512" y="643055"/>
                  <a:pt x="457694" y="645150"/>
                  <a:pt x="460832" y="648293"/>
                </a:cubicBezTo>
                <a:cubicBezTo>
                  <a:pt x="463969" y="651435"/>
                  <a:pt x="466060" y="655625"/>
                  <a:pt x="466060" y="660863"/>
                </a:cubicBezTo>
                <a:cubicBezTo>
                  <a:pt x="466060" y="664005"/>
                  <a:pt x="465014" y="667148"/>
                  <a:pt x="463969" y="670290"/>
                </a:cubicBezTo>
                <a:cubicBezTo>
                  <a:pt x="462923" y="673433"/>
                  <a:pt x="461877" y="675528"/>
                  <a:pt x="459786" y="677623"/>
                </a:cubicBezTo>
                <a:cubicBezTo>
                  <a:pt x="456649" y="679718"/>
                  <a:pt x="454557" y="680766"/>
                  <a:pt x="451420" y="682861"/>
                </a:cubicBezTo>
                <a:cubicBezTo>
                  <a:pt x="448283" y="683908"/>
                  <a:pt x="446192" y="683908"/>
                  <a:pt x="442009" y="683908"/>
                </a:cubicBezTo>
                <a:cubicBezTo>
                  <a:pt x="439918" y="683908"/>
                  <a:pt x="437826" y="683908"/>
                  <a:pt x="435735" y="682861"/>
                </a:cubicBezTo>
                <a:cubicBezTo>
                  <a:pt x="434689" y="682861"/>
                  <a:pt x="432598" y="681813"/>
                  <a:pt x="431552" y="680766"/>
                </a:cubicBezTo>
                <a:cubicBezTo>
                  <a:pt x="434689" y="677623"/>
                  <a:pt x="434689" y="677623"/>
                  <a:pt x="434689" y="677623"/>
                </a:cubicBezTo>
                <a:cubicBezTo>
                  <a:pt x="435735" y="678671"/>
                  <a:pt x="436780" y="679718"/>
                  <a:pt x="437826" y="679718"/>
                </a:cubicBezTo>
                <a:cubicBezTo>
                  <a:pt x="439918" y="679718"/>
                  <a:pt x="440963" y="680766"/>
                  <a:pt x="442009" y="680766"/>
                </a:cubicBezTo>
                <a:cubicBezTo>
                  <a:pt x="446192" y="680766"/>
                  <a:pt x="449329" y="678671"/>
                  <a:pt x="452466" y="675528"/>
                </a:cubicBezTo>
                <a:cubicBezTo>
                  <a:pt x="454557" y="672385"/>
                  <a:pt x="455603" y="669243"/>
                  <a:pt x="455603" y="664005"/>
                </a:cubicBezTo>
                <a:cubicBezTo>
                  <a:pt x="454557" y="666100"/>
                  <a:pt x="452466" y="668195"/>
                  <a:pt x="450374" y="669243"/>
                </a:cubicBezTo>
                <a:cubicBezTo>
                  <a:pt x="448283" y="670290"/>
                  <a:pt x="446192" y="670290"/>
                  <a:pt x="443055" y="670290"/>
                </a:cubicBezTo>
                <a:cubicBezTo>
                  <a:pt x="439918" y="670290"/>
                  <a:pt x="436780" y="669243"/>
                  <a:pt x="433643" y="667148"/>
                </a:cubicBezTo>
                <a:cubicBezTo>
                  <a:pt x="431552" y="665053"/>
                  <a:pt x="430506" y="661910"/>
                  <a:pt x="430506" y="658768"/>
                </a:cubicBezTo>
                <a:cubicBezTo>
                  <a:pt x="430506" y="654578"/>
                  <a:pt x="432598" y="650388"/>
                  <a:pt x="435735" y="647245"/>
                </a:cubicBezTo>
                <a:cubicBezTo>
                  <a:pt x="438872" y="645150"/>
                  <a:pt x="443055" y="643055"/>
                  <a:pt x="448283" y="643055"/>
                </a:cubicBezTo>
                <a:close/>
                <a:moveTo>
                  <a:pt x="408546" y="643055"/>
                </a:moveTo>
                <a:cubicBezTo>
                  <a:pt x="412729" y="643055"/>
                  <a:pt x="415866" y="644103"/>
                  <a:pt x="419004" y="646198"/>
                </a:cubicBezTo>
                <a:cubicBezTo>
                  <a:pt x="421095" y="647245"/>
                  <a:pt x="423186" y="649340"/>
                  <a:pt x="423186" y="651435"/>
                </a:cubicBezTo>
                <a:cubicBezTo>
                  <a:pt x="423186" y="653530"/>
                  <a:pt x="422141" y="654578"/>
                  <a:pt x="421095" y="656673"/>
                </a:cubicBezTo>
                <a:cubicBezTo>
                  <a:pt x="419004" y="657720"/>
                  <a:pt x="416912" y="658768"/>
                  <a:pt x="413775" y="660863"/>
                </a:cubicBezTo>
                <a:cubicBezTo>
                  <a:pt x="417958" y="661910"/>
                  <a:pt x="420049" y="664005"/>
                  <a:pt x="422141" y="665053"/>
                </a:cubicBezTo>
                <a:cubicBezTo>
                  <a:pt x="424232" y="667148"/>
                  <a:pt x="425278" y="669243"/>
                  <a:pt x="425278" y="672385"/>
                </a:cubicBezTo>
                <a:cubicBezTo>
                  <a:pt x="425278" y="675528"/>
                  <a:pt x="423186" y="678671"/>
                  <a:pt x="420049" y="680766"/>
                </a:cubicBezTo>
                <a:cubicBezTo>
                  <a:pt x="416912" y="682861"/>
                  <a:pt x="412729" y="683908"/>
                  <a:pt x="407501" y="683908"/>
                </a:cubicBezTo>
                <a:cubicBezTo>
                  <a:pt x="401227" y="683908"/>
                  <a:pt x="397044" y="682861"/>
                  <a:pt x="393907" y="680766"/>
                </a:cubicBezTo>
                <a:cubicBezTo>
                  <a:pt x="390770" y="678671"/>
                  <a:pt x="388678" y="676576"/>
                  <a:pt x="388678" y="673433"/>
                </a:cubicBezTo>
                <a:cubicBezTo>
                  <a:pt x="388678" y="671338"/>
                  <a:pt x="389724" y="669243"/>
                  <a:pt x="391815" y="667148"/>
                </a:cubicBezTo>
                <a:cubicBezTo>
                  <a:pt x="392861" y="666100"/>
                  <a:pt x="395998" y="664005"/>
                  <a:pt x="400181" y="662958"/>
                </a:cubicBezTo>
                <a:cubicBezTo>
                  <a:pt x="397044" y="661910"/>
                  <a:pt x="394952" y="659815"/>
                  <a:pt x="393907" y="658768"/>
                </a:cubicBezTo>
                <a:cubicBezTo>
                  <a:pt x="391815" y="656673"/>
                  <a:pt x="391815" y="655625"/>
                  <a:pt x="391815" y="653530"/>
                </a:cubicBezTo>
                <a:cubicBezTo>
                  <a:pt x="391815" y="650388"/>
                  <a:pt x="392861" y="648293"/>
                  <a:pt x="395998" y="646198"/>
                </a:cubicBezTo>
                <a:cubicBezTo>
                  <a:pt x="399135" y="644103"/>
                  <a:pt x="403318" y="643055"/>
                  <a:pt x="408546" y="643055"/>
                </a:cubicBezTo>
                <a:close/>
                <a:moveTo>
                  <a:pt x="368810" y="643055"/>
                </a:moveTo>
                <a:cubicBezTo>
                  <a:pt x="370901" y="643055"/>
                  <a:pt x="370901" y="643055"/>
                  <a:pt x="370901" y="643055"/>
                </a:cubicBezTo>
                <a:cubicBezTo>
                  <a:pt x="370901" y="677623"/>
                  <a:pt x="370901" y="677623"/>
                  <a:pt x="370901" y="677623"/>
                </a:cubicBezTo>
                <a:cubicBezTo>
                  <a:pt x="370901" y="678671"/>
                  <a:pt x="371947" y="679718"/>
                  <a:pt x="372993" y="679718"/>
                </a:cubicBezTo>
                <a:cubicBezTo>
                  <a:pt x="374038" y="680766"/>
                  <a:pt x="376130" y="680766"/>
                  <a:pt x="380313" y="680766"/>
                </a:cubicBezTo>
                <a:cubicBezTo>
                  <a:pt x="380313" y="682861"/>
                  <a:pt x="380313" y="682861"/>
                  <a:pt x="380313" y="682861"/>
                </a:cubicBezTo>
                <a:cubicBezTo>
                  <a:pt x="378221" y="682861"/>
                  <a:pt x="375084" y="682861"/>
                  <a:pt x="372993" y="682861"/>
                </a:cubicBezTo>
                <a:cubicBezTo>
                  <a:pt x="370901" y="682861"/>
                  <a:pt x="367764" y="682861"/>
                  <a:pt x="365673" y="682861"/>
                </a:cubicBezTo>
                <a:cubicBezTo>
                  <a:pt x="362536" y="682861"/>
                  <a:pt x="359399" y="682861"/>
                  <a:pt x="357307" y="682861"/>
                </a:cubicBezTo>
                <a:cubicBezTo>
                  <a:pt x="355216" y="682861"/>
                  <a:pt x="353124" y="682861"/>
                  <a:pt x="351033" y="682861"/>
                </a:cubicBezTo>
                <a:cubicBezTo>
                  <a:pt x="351033" y="680766"/>
                  <a:pt x="351033" y="680766"/>
                  <a:pt x="351033" y="680766"/>
                </a:cubicBezTo>
                <a:cubicBezTo>
                  <a:pt x="355216" y="680766"/>
                  <a:pt x="357307" y="680766"/>
                  <a:pt x="359399" y="679718"/>
                </a:cubicBezTo>
                <a:cubicBezTo>
                  <a:pt x="360444" y="679718"/>
                  <a:pt x="360444" y="678671"/>
                  <a:pt x="360444" y="677623"/>
                </a:cubicBezTo>
                <a:cubicBezTo>
                  <a:pt x="360444" y="653530"/>
                  <a:pt x="360444" y="653530"/>
                  <a:pt x="360444" y="653530"/>
                </a:cubicBezTo>
                <a:cubicBezTo>
                  <a:pt x="360444" y="652483"/>
                  <a:pt x="360444" y="651435"/>
                  <a:pt x="359399" y="650388"/>
                </a:cubicBezTo>
                <a:cubicBezTo>
                  <a:pt x="359399" y="650388"/>
                  <a:pt x="358353" y="650388"/>
                  <a:pt x="356262" y="650388"/>
                </a:cubicBezTo>
                <a:cubicBezTo>
                  <a:pt x="356262" y="650388"/>
                  <a:pt x="355216" y="650388"/>
                  <a:pt x="354170" y="650388"/>
                </a:cubicBezTo>
                <a:cubicBezTo>
                  <a:pt x="353124" y="650388"/>
                  <a:pt x="353124" y="650388"/>
                  <a:pt x="352079" y="650388"/>
                </a:cubicBezTo>
                <a:cubicBezTo>
                  <a:pt x="352079" y="648293"/>
                  <a:pt x="352079" y="648293"/>
                  <a:pt x="352079" y="648293"/>
                </a:cubicBezTo>
                <a:cubicBezTo>
                  <a:pt x="355216" y="647245"/>
                  <a:pt x="358353" y="647245"/>
                  <a:pt x="360444" y="646198"/>
                </a:cubicBezTo>
                <a:cubicBezTo>
                  <a:pt x="363581" y="646198"/>
                  <a:pt x="365673" y="645150"/>
                  <a:pt x="368810" y="643055"/>
                </a:cubicBezTo>
                <a:close/>
                <a:moveTo>
                  <a:pt x="2342540" y="640854"/>
                </a:moveTo>
                <a:cubicBezTo>
                  <a:pt x="2341492" y="641903"/>
                  <a:pt x="2341492" y="641903"/>
                  <a:pt x="2340444" y="641903"/>
                </a:cubicBezTo>
                <a:cubicBezTo>
                  <a:pt x="2340444" y="682801"/>
                  <a:pt x="2340444" y="682801"/>
                  <a:pt x="2340444" y="682801"/>
                </a:cubicBezTo>
                <a:cubicBezTo>
                  <a:pt x="2346730" y="682801"/>
                  <a:pt x="2346730" y="682801"/>
                  <a:pt x="2346730" y="682801"/>
                </a:cubicBezTo>
                <a:cubicBezTo>
                  <a:pt x="2354062" y="682801"/>
                  <a:pt x="2359300" y="680704"/>
                  <a:pt x="2362443" y="677558"/>
                </a:cubicBezTo>
                <a:cubicBezTo>
                  <a:pt x="2365585" y="674412"/>
                  <a:pt x="2367680" y="669168"/>
                  <a:pt x="2367680" y="661828"/>
                </a:cubicBezTo>
                <a:cubicBezTo>
                  <a:pt x="2367680" y="654487"/>
                  <a:pt x="2365585" y="649244"/>
                  <a:pt x="2362443" y="646098"/>
                </a:cubicBezTo>
                <a:cubicBezTo>
                  <a:pt x="2358253" y="642952"/>
                  <a:pt x="2353015" y="640854"/>
                  <a:pt x="2345682" y="640854"/>
                </a:cubicBezTo>
                <a:cubicBezTo>
                  <a:pt x="2343587" y="640854"/>
                  <a:pt x="2343587" y="640854"/>
                  <a:pt x="2342540" y="640854"/>
                </a:cubicBezTo>
                <a:close/>
                <a:moveTo>
                  <a:pt x="665093" y="636574"/>
                </a:moveTo>
                <a:cubicBezTo>
                  <a:pt x="661951" y="636574"/>
                  <a:pt x="659857" y="638670"/>
                  <a:pt x="657762" y="641814"/>
                </a:cubicBezTo>
                <a:cubicBezTo>
                  <a:pt x="674517" y="656487"/>
                  <a:pt x="674517" y="656487"/>
                  <a:pt x="674517" y="656487"/>
                </a:cubicBezTo>
                <a:cubicBezTo>
                  <a:pt x="675565" y="655439"/>
                  <a:pt x="675565" y="655439"/>
                  <a:pt x="675565" y="655439"/>
                </a:cubicBezTo>
                <a:cubicBezTo>
                  <a:pt x="677659" y="653343"/>
                  <a:pt x="678706" y="650199"/>
                  <a:pt x="678706" y="648103"/>
                </a:cubicBezTo>
                <a:cubicBezTo>
                  <a:pt x="677659" y="646007"/>
                  <a:pt x="676612" y="642862"/>
                  <a:pt x="673470" y="640766"/>
                </a:cubicBezTo>
                <a:cubicBezTo>
                  <a:pt x="670329" y="637622"/>
                  <a:pt x="667187" y="636574"/>
                  <a:pt x="665093" y="636574"/>
                </a:cubicBezTo>
                <a:close/>
                <a:moveTo>
                  <a:pt x="2671466" y="634562"/>
                </a:moveTo>
                <a:cubicBezTo>
                  <a:pt x="2675656" y="634562"/>
                  <a:pt x="2679846" y="634562"/>
                  <a:pt x="2684036" y="634562"/>
                </a:cubicBezTo>
                <a:cubicBezTo>
                  <a:pt x="2687179" y="634562"/>
                  <a:pt x="2691369" y="635611"/>
                  <a:pt x="2695559" y="635611"/>
                </a:cubicBezTo>
                <a:cubicBezTo>
                  <a:pt x="2700797" y="635611"/>
                  <a:pt x="2704987" y="634562"/>
                  <a:pt x="2709177" y="634562"/>
                </a:cubicBezTo>
                <a:cubicBezTo>
                  <a:pt x="2713367" y="634562"/>
                  <a:pt x="2716510" y="634562"/>
                  <a:pt x="2719652" y="634562"/>
                </a:cubicBezTo>
                <a:cubicBezTo>
                  <a:pt x="2719652" y="639806"/>
                  <a:pt x="2719652" y="639806"/>
                  <a:pt x="2719652" y="639806"/>
                </a:cubicBezTo>
                <a:cubicBezTo>
                  <a:pt x="2715462" y="639806"/>
                  <a:pt x="2712320" y="639806"/>
                  <a:pt x="2711272" y="640854"/>
                </a:cubicBezTo>
                <a:cubicBezTo>
                  <a:pt x="2709177" y="641903"/>
                  <a:pt x="2709177" y="641903"/>
                  <a:pt x="2709177" y="644000"/>
                </a:cubicBezTo>
                <a:cubicBezTo>
                  <a:pt x="2709177" y="644000"/>
                  <a:pt x="2709177" y="644000"/>
                  <a:pt x="2709177" y="645049"/>
                </a:cubicBezTo>
                <a:cubicBezTo>
                  <a:pt x="2709177" y="645049"/>
                  <a:pt x="2709177" y="646098"/>
                  <a:pt x="2709177" y="646098"/>
                </a:cubicBezTo>
                <a:cubicBezTo>
                  <a:pt x="2730128" y="682801"/>
                  <a:pt x="2730128" y="682801"/>
                  <a:pt x="2730128" y="682801"/>
                </a:cubicBezTo>
                <a:cubicBezTo>
                  <a:pt x="2750031" y="646098"/>
                  <a:pt x="2750031" y="646098"/>
                  <a:pt x="2750031" y="646098"/>
                </a:cubicBezTo>
                <a:cubicBezTo>
                  <a:pt x="2750031" y="645049"/>
                  <a:pt x="2750031" y="645049"/>
                  <a:pt x="2750031" y="644000"/>
                </a:cubicBezTo>
                <a:cubicBezTo>
                  <a:pt x="2750031" y="644000"/>
                  <a:pt x="2750031" y="644000"/>
                  <a:pt x="2750031" y="642952"/>
                </a:cubicBezTo>
                <a:cubicBezTo>
                  <a:pt x="2750031" y="641903"/>
                  <a:pt x="2750031" y="640854"/>
                  <a:pt x="2747936" y="640854"/>
                </a:cubicBezTo>
                <a:cubicBezTo>
                  <a:pt x="2745841" y="639806"/>
                  <a:pt x="2743746" y="639806"/>
                  <a:pt x="2739556" y="639806"/>
                </a:cubicBezTo>
                <a:cubicBezTo>
                  <a:pt x="2739556" y="634562"/>
                  <a:pt x="2739556" y="634562"/>
                  <a:pt x="2739556" y="634562"/>
                </a:cubicBezTo>
                <a:cubicBezTo>
                  <a:pt x="2742698" y="634562"/>
                  <a:pt x="2745841" y="634562"/>
                  <a:pt x="2748983" y="634562"/>
                </a:cubicBezTo>
                <a:cubicBezTo>
                  <a:pt x="2751078" y="634562"/>
                  <a:pt x="2753173" y="635611"/>
                  <a:pt x="2755268" y="635611"/>
                </a:cubicBezTo>
                <a:cubicBezTo>
                  <a:pt x="2758411" y="635611"/>
                  <a:pt x="2760506" y="634562"/>
                  <a:pt x="2762601" y="634562"/>
                </a:cubicBezTo>
                <a:cubicBezTo>
                  <a:pt x="2765744" y="634562"/>
                  <a:pt x="2767839" y="634562"/>
                  <a:pt x="2769934" y="634562"/>
                </a:cubicBezTo>
                <a:cubicBezTo>
                  <a:pt x="2769934" y="639806"/>
                  <a:pt x="2769934" y="639806"/>
                  <a:pt x="2769934" y="639806"/>
                </a:cubicBezTo>
                <a:cubicBezTo>
                  <a:pt x="2766791" y="639806"/>
                  <a:pt x="2764696" y="640854"/>
                  <a:pt x="2763649" y="640854"/>
                </a:cubicBezTo>
                <a:cubicBezTo>
                  <a:pt x="2762601" y="641903"/>
                  <a:pt x="2761554" y="642952"/>
                  <a:pt x="2759459" y="646098"/>
                </a:cubicBezTo>
                <a:lnTo>
                  <a:pt x="2732223" y="691190"/>
                </a:lnTo>
                <a:cubicBezTo>
                  <a:pt x="2732223" y="717407"/>
                  <a:pt x="2732223" y="717407"/>
                  <a:pt x="2732223" y="717407"/>
                </a:cubicBezTo>
                <a:cubicBezTo>
                  <a:pt x="2732223" y="722650"/>
                  <a:pt x="2733270" y="725796"/>
                  <a:pt x="2735365" y="727893"/>
                </a:cubicBezTo>
                <a:cubicBezTo>
                  <a:pt x="2736413" y="728942"/>
                  <a:pt x="2739556" y="729991"/>
                  <a:pt x="2744793" y="729991"/>
                </a:cubicBezTo>
                <a:cubicBezTo>
                  <a:pt x="2746888" y="729991"/>
                  <a:pt x="2746888" y="729991"/>
                  <a:pt x="2746888" y="729991"/>
                </a:cubicBezTo>
                <a:cubicBezTo>
                  <a:pt x="2746888" y="736283"/>
                  <a:pt x="2746888" y="736283"/>
                  <a:pt x="2746888" y="736283"/>
                </a:cubicBezTo>
                <a:cubicBezTo>
                  <a:pt x="2741650" y="735234"/>
                  <a:pt x="2736413" y="735234"/>
                  <a:pt x="2732223" y="735234"/>
                </a:cubicBezTo>
                <a:cubicBezTo>
                  <a:pt x="2726985" y="735234"/>
                  <a:pt x="2723842" y="735234"/>
                  <a:pt x="2721747" y="735234"/>
                </a:cubicBezTo>
                <a:cubicBezTo>
                  <a:pt x="2718605" y="735234"/>
                  <a:pt x="2714415" y="735234"/>
                  <a:pt x="2710224" y="735234"/>
                </a:cubicBezTo>
                <a:cubicBezTo>
                  <a:pt x="2704987" y="735234"/>
                  <a:pt x="2699749" y="735234"/>
                  <a:pt x="2694512" y="736283"/>
                </a:cubicBezTo>
                <a:cubicBezTo>
                  <a:pt x="2694512" y="729991"/>
                  <a:pt x="2694512" y="729991"/>
                  <a:pt x="2694512" y="729991"/>
                </a:cubicBezTo>
                <a:cubicBezTo>
                  <a:pt x="2697654" y="729991"/>
                  <a:pt x="2697654" y="729991"/>
                  <a:pt x="2697654" y="729991"/>
                </a:cubicBezTo>
                <a:cubicBezTo>
                  <a:pt x="2702892" y="729991"/>
                  <a:pt x="2706034" y="728942"/>
                  <a:pt x="2707082" y="727893"/>
                </a:cubicBezTo>
                <a:cubicBezTo>
                  <a:pt x="2709177" y="725796"/>
                  <a:pt x="2709177" y="722650"/>
                  <a:pt x="2709177" y="717407"/>
                </a:cubicBezTo>
                <a:cubicBezTo>
                  <a:pt x="2709177" y="691190"/>
                  <a:pt x="2709177" y="691190"/>
                  <a:pt x="2709177" y="691190"/>
                </a:cubicBezTo>
                <a:cubicBezTo>
                  <a:pt x="2682989" y="647146"/>
                  <a:pt x="2682989" y="647146"/>
                  <a:pt x="2682989" y="647146"/>
                </a:cubicBezTo>
                <a:cubicBezTo>
                  <a:pt x="2679846" y="642952"/>
                  <a:pt x="2676703" y="639806"/>
                  <a:pt x="2673561" y="639806"/>
                </a:cubicBezTo>
                <a:cubicBezTo>
                  <a:pt x="2671466" y="639806"/>
                  <a:pt x="2671466" y="639806"/>
                  <a:pt x="2671466" y="639806"/>
                </a:cubicBezTo>
                <a:cubicBezTo>
                  <a:pt x="2671466" y="634562"/>
                  <a:pt x="2671466" y="634562"/>
                  <a:pt x="2671466" y="634562"/>
                </a:cubicBezTo>
                <a:close/>
                <a:moveTo>
                  <a:pt x="2577188" y="634562"/>
                </a:moveTo>
                <a:cubicBezTo>
                  <a:pt x="2579283" y="634562"/>
                  <a:pt x="2581378" y="634562"/>
                  <a:pt x="2583473" y="634562"/>
                </a:cubicBezTo>
                <a:cubicBezTo>
                  <a:pt x="2586615" y="634562"/>
                  <a:pt x="2590806" y="634562"/>
                  <a:pt x="2596043" y="634562"/>
                </a:cubicBezTo>
                <a:cubicBezTo>
                  <a:pt x="2618041" y="634562"/>
                  <a:pt x="2618041" y="634562"/>
                  <a:pt x="2618041" y="634562"/>
                </a:cubicBezTo>
                <a:cubicBezTo>
                  <a:pt x="2640040" y="634562"/>
                  <a:pt x="2640040" y="634562"/>
                  <a:pt x="2640040" y="634562"/>
                </a:cubicBezTo>
                <a:cubicBezTo>
                  <a:pt x="2646325" y="634562"/>
                  <a:pt x="2650515" y="634562"/>
                  <a:pt x="2653658" y="634562"/>
                </a:cubicBezTo>
                <a:cubicBezTo>
                  <a:pt x="2655753" y="634562"/>
                  <a:pt x="2657848" y="634562"/>
                  <a:pt x="2659943" y="634562"/>
                </a:cubicBezTo>
                <a:cubicBezTo>
                  <a:pt x="2660990" y="659730"/>
                  <a:pt x="2660990" y="659730"/>
                  <a:pt x="2660990" y="659730"/>
                </a:cubicBezTo>
                <a:cubicBezTo>
                  <a:pt x="2655753" y="659730"/>
                  <a:pt x="2655753" y="659730"/>
                  <a:pt x="2655753" y="659730"/>
                </a:cubicBezTo>
                <a:cubicBezTo>
                  <a:pt x="2654705" y="653438"/>
                  <a:pt x="2652610" y="649244"/>
                  <a:pt x="2648420" y="646098"/>
                </a:cubicBezTo>
                <a:cubicBezTo>
                  <a:pt x="2645277" y="642952"/>
                  <a:pt x="2640040" y="641903"/>
                  <a:pt x="2633754" y="641903"/>
                </a:cubicBezTo>
                <a:cubicBezTo>
                  <a:pt x="2630612" y="641903"/>
                  <a:pt x="2630612" y="641903"/>
                  <a:pt x="2630612" y="641903"/>
                </a:cubicBezTo>
                <a:cubicBezTo>
                  <a:pt x="2630612" y="719504"/>
                  <a:pt x="2630612" y="719504"/>
                  <a:pt x="2630612" y="719504"/>
                </a:cubicBezTo>
                <a:cubicBezTo>
                  <a:pt x="2630612" y="723699"/>
                  <a:pt x="2631659" y="725796"/>
                  <a:pt x="2632707" y="727893"/>
                </a:cubicBezTo>
                <a:cubicBezTo>
                  <a:pt x="2634802" y="728942"/>
                  <a:pt x="2637944" y="729991"/>
                  <a:pt x="2642135" y="729991"/>
                </a:cubicBezTo>
                <a:cubicBezTo>
                  <a:pt x="2643182" y="729991"/>
                  <a:pt x="2643182" y="729991"/>
                  <a:pt x="2643182" y="729991"/>
                </a:cubicBezTo>
                <a:cubicBezTo>
                  <a:pt x="2643182" y="736283"/>
                  <a:pt x="2643182" y="736283"/>
                  <a:pt x="2643182" y="736283"/>
                </a:cubicBezTo>
                <a:cubicBezTo>
                  <a:pt x="2637944" y="735234"/>
                  <a:pt x="2632707" y="735234"/>
                  <a:pt x="2628517" y="735234"/>
                </a:cubicBezTo>
                <a:cubicBezTo>
                  <a:pt x="2624327" y="735234"/>
                  <a:pt x="2621184" y="735234"/>
                  <a:pt x="2618041" y="735234"/>
                </a:cubicBezTo>
                <a:cubicBezTo>
                  <a:pt x="2613851" y="735234"/>
                  <a:pt x="2609661" y="735234"/>
                  <a:pt x="2605471" y="735234"/>
                </a:cubicBezTo>
                <a:cubicBezTo>
                  <a:pt x="2601281" y="735234"/>
                  <a:pt x="2597091" y="735234"/>
                  <a:pt x="2592900" y="736283"/>
                </a:cubicBezTo>
                <a:cubicBezTo>
                  <a:pt x="2592900" y="729991"/>
                  <a:pt x="2592900" y="729991"/>
                  <a:pt x="2592900" y="729991"/>
                </a:cubicBezTo>
                <a:cubicBezTo>
                  <a:pt x="2594996" y="729991"/>
                  <a:pt x="2594996" y="729991"/>
                  <a:pt x="2594996" y="729991"/>
                </a:cubicBezTo>
                <a:cubicBezTo>
                  <a:pt x="2599186" y="729991"/>
                  <a:pt x="2602328" y="728942"/>
                  <a:pt x="2603376" y="727893"/>
                </a:cubicBezTo>
                <a:cubicBezTo>
                  <a:pt x="2605471" y="725796"/>
                  <a:pt x="2606518" y="723699"/>
                  <a:pt x="2606518" y="720553"/>
                </a:cubicBezTo>
                <a:cubicBezTo>
                  <a:pt x="2606518" y="641903"/>
                  <a:pt x="2606518" y="641903"/>
                  <a:pt x="2606518" y="641903"/>
                </a:cubicBezTo>
                <a:cubicBezTo>
                  <a:pt x="2603376" y="641903"/>
                  <a:pt x="2603376" y="641903"/>
                  <a:pt x="2603376" y="641903"/>
                </a:cubicBezTo>
                <a:cubicBezTo>
                  <a:pt x="2597091" y="641903"/>
                  <a:pt x="2591853" y="642952"/>
                  <a:pt x="2587663" y="646098"/>
                </a:cubicBezTo>
                <a:cubicBezTo>
                  <a:pt x="2584520" y="649244"/>
                  <a:pt x="2582425" y="653438"/>
                  <a:pt x="2581378" y="659730"/>
                </a:cubicBezTo>
                <a:cubicBezTo>
                  <a:pt x="2576140" y="659730"/>
                  <a:pt x="2576140" y="659730"/>
                  <a:pt x="2576140" y="659730"/>
                </a:cubicBezTo>
                <a:cubicBezTo>
                  <a:pt x="2577188" y="634562"/>
                  <a:pt x="2577188" y="634562"/>
                  <a:pt x="2577188" y="634562"/>
                </a:cubicBezTo>
                <a:close/>
                <a:moveTo>
                  <a:pt x="2512240" y="634562"/>
                </a:moveTo>
                <a:cubicBezTo>
                  <a:pt x="2516430" y="634562"/>
                  <a:pt x="2520621" y="634562"/>
                  <a:pt x="2524811" y="634562"/>
                </a:cubicBezTo>
                <a:cubicBezTo>
                  <a:pt x="2529001" y="635611"/>
                  <a:pt x="2532144" y="635611"/>
                  <a:pt x="2536334" y="635611"/>
                </a:cubicBezTo>
                <a:cubicBezTo>
                  <a:pt x="2540524" y="635611"/>
                  <a:pt x="2544714" y="635611"/>
                  <a:pt x="2548904" y="634562"/>
                </a:cubicBezTo>
                <a:cubicBezTo>
                  <a:pt x="2552047" y="634562"/>
                  <a:pt x="2556237" y="634562"/>
                  <a:pt x="2560427" y="634562"/>
                </a:cubicBezTo>
                <a:cubicBezTo>
                  <a:pt x="2560427" y="639806"/>
                  <a:pt x="2560427" y="639806"/>
                  <a:pt x="2560427" y="639806"/>
                </a:cubicBezTo>
                <a:cubicBezTo>
                  <a:pt x="2556237" y="639806"/>
                  <a:pt x="2553094" y="640854"/>
                  <a:pt x="2550999" y="641903"/>
                </a:cubicBezTo>
                <a:cubicBezTo>
                  <a:pt x="2549952" y="642952"/>
                  <a:pt x="2548904" y="645049"/>
                  <a:pt x="2548904" y="649244"/>
                </a:cubicBezTo>
                <a:cubicBezTo>
                  <a:pt x="2548904" y="717407"/>
                  <a:pt x="2548904" y="717407"/>
                  <a:pt x="2548904" y="717407"/>
                </a:cubicBezTo>
                <a:cubicBezTo>
                  <a:pt x="2548904" y="722650"/>
                  <a:pt x="2549952" y="725796"/>
                  <a:pt x="2550999" y="727893"/>
                </a:cubicBezTo>
                <a:cubicBezTo>
                  <a:pt x="2552047" y="728942"/>
                  <a:pt x="2555189" y="729991"/>
                  <a:pt x="2559379" y="729991"/>
                </a:cubicBezTo>
                <a:cubicBezTo>
                  <a:pt x="2560427" y="729991"/>
                  <a:pt x="2560427" y="729991"/>
                  <a:pt x="2560427" y="729991"/>
                </a:cubicBezTo>
                <a:cubicBezTo>
                  <a:pt x="2560427" y="736283"/>
                  <a:pt x="2560427" y="736283"/>
                  <a:pt x="2560427" y="736283"/>
                </a:cubicBezTo>
                <a:cubicBezTo>
                  <a:pt x="2556237" y="735234"/>
                  <a:pt x="2553094" y="735234"/>
                  <a:pt x="2548904" y="735234"/>
                </a:cubicBezTo>
                <a:cubicBezTo>
                  <a:pt x="2544714" y="735234"/>
                  <a:pt x="2540524" y="735234"/>
                  <a:pt x="2536334" y="735234"/>
                </a:cubicBezTo>
                <a:cubicBezTo>
                  <a:pt x="2533191" y="735234"/>
                  <a:pt x="2529001" y="735234"/>
                  <a:pt x="2525858" y="735234"/>
                </a:cubicBezTo>
                <a:cubicBezTo>
                  <a:pt x="2521668" y="735234"/>
                  <a:pt x="2517478" y="735234"/>
                  <a:pt x="2512240" y="736283"/>
                </a:cubicBezTo>
                <a:cubicBezTo>
                  <a:pt x="2512240" y="729991"/>
                  <a:pt x="2512240" y="729991"/>
                  <a:pt x="2512240" y="729991"/>
                </a:cubicBezTo>
                <a:cubicBezTo>
                  <a:pt x="2513288" y="729991"/>
                  <a:pt x="2513288" y="729991"/>
                  <a:pt x="2513288" y="729991"/>
                </a:cubicBezTo>
                <a:cubicBezTo>
                  <a:pt x="2517478" y="729991"/>
                  <a:pt x="2520621" y="728942"/>
                  <a:pt x="2522716" y="727893"/>
                </a:cubicBezTo>
                <a:cubicBezTo>
                  <a:pt x="2523763" y="725796"/>
                  <a:pt x="2524811" y="722650"/>
                  <a:pt x="2524811" y="717407"/>
                </a:cubicBezTo>
                <a:cubicBezTo>
                  <a:pt x="2524811" y="649244"/>
                  <a:pt x="2524811" y="649244"/>
                  <a:pt x="2524811" y="649244"/>
                </a:cubicBezTo>
                <a:cubicBezTo>
                  <a:pt x="2524811" y="646098"/>
                  <a:pt x="2523763" y="644000"/>
                  <a:pt x="2521668" y="641903"/>
                </a:cubicBezTo>
                <a:cubicBezTo>
                  <a:pt x="2520621" y="640854"/>
                  <a:pt x="2517478" y="639806"/>
                  <a:pt x="2514335" y="639806"/>
                </a:cubicBezTo>
                <a:cubicBezTo>
                  <a:pt x="2512240" y="639806"/>
                  <a:pt x="2512240" y="639806"/>
                  <a:pt x="2512240" y="639806"/>
                </a:cubicBezTo>
                <a:cubicBezTo>
                  <a:pt x="2512240" y="634562"/>
                  <a:pt x="2512240" y="634562"/>
                  <a:pt x="2512240" y="634562"/>
                </a:cubicBezTo>
                <a:close/>
                <a:moveTo>
                  <a:pt x="2305876" y="634562"/>
                </a:moveTo>
                <a:cubicBezTo>
                  <a:pt x="2309018" y="634562"/>
                  <a:pt x="2312161" y="634562"/>
                  <a:pt x="2315304" y="634562"/>
                </a:cubicBezTo>
                <a:cubicBezTo>
                  <a:pt x="2318446" y="634562"/>
                  <a:pt x="2321589" y="635611"/>
                  <a:pt x="2324732" y="635611"/>
                </a:cubicBezTo>
                <a:cubicBezTo>
                  <a:pt x="2328922" y="635611"/>
                  <a:pt x="2334159" y="634562"/>
                  <a:pt x="2340444" y="634562"/>
                </a:cubicBezTo>
                <a:cubicBezTo>
                  <a:pt x="2346730" y="634562"/>
                  <a:pt x="2350920" y="634562"/>
                  <a:pt x="2354062" y="634562"/>
                </a:cubicBezTo>
                <a:cubicBezTo>
                  <a:pt x="2365585" y="634562"/>
                  <a:pt x="2375013" y="636660"/>
                  <a:pt x="2380251" y="639806"/>
                </a:cubicBezTo>
                <a:cubicBezTo>
                  <a:pt x="2386536" y="644000"/>
                  <a:pt x="2389679" y="650292"/>
                  <a:pt x="2389679" y="657633"/>
                </a:cubicBezTo>
                <a:cubicBezTo>
                  <a:pt x="2389679" y="663925"/>
                  <a:pt x="2387584" y="670217"/>
                  <a:pt x="2383394" y="674412"/>
                </a:cubicBezTo>
                <a:cubicBezTo>
                  <a:pt x="2379203" y="679655"/>
                  <a:pt x="2372918" y="683850"/>
                  <a:pt x="2365585" y="685947"/>
                </a:cubicBezTo>
                <a:cubicBezTo>
                  <a:pt x="2369776" y="688044"/>
                  <a:pt x="2373966" y="691190"/>
                  <a:pt x="2378156" y="696434"/>
                </a:cubicBezTo>
                <a:cubicBezTo>
                  <a:pt x="2382346" y="701677"/>
                  <a:pt x="2386536" y="709018"/>
                  <a:pt x="2391774" y="718456"/>
                </a:cubicBezTo>
                <a:cubicBezTo>
                  <a:pt x="2391774" y="719504"/>
                  <a:pt x="2391774" y="720553"/>
                  <a:pt x="2392821" y="721602"/>
                </a:cubicBezTo>
                <a:cubicBezTo>
                  <a:pt x="2395964" y="728942"/>
                  <a:pt x="2399106" y="732088"/>
                  <a:pt x="2402249" y="732088"/>
                </a:cubicBezTo>
                <a:cubicBezTo>
                  <a:pt x="2403297" y="732088"/>
                  <a:pt x="2403297" y="732088"/>
                  <a:pt x="2403297" y="732088"/>
                </a:cubicBezTo>
                <a:cubicBezTo>
                  <a:pt x="2403297" y="737331"/>
                  <a:pt x="2403297" y="737331"/>
                  <a:pt x="2403297" y="737331"/>
                </a:cubicBezTo>
                <a:cubicBezTo>
                  <a:pt x="2398059" y="736283"/>
                  <a:pt x="2391774" y="736283"/>
                  <a:pt x="2384441" y="735234"/>
                </a:cubicBezTo>
                <a:cubicBezTo>
                  <a:pt x="2383394" y="735234"/>
                  <a:pt x="2383394" y="735234"/>
                  <a:pt x="2382346" y="735234"/>
                </a:cubicBezTo>
                <a:cubicBezTo>
                  <a:pt x="2378156" y="735234"/>
                  <a:pt x="2376061" y="734185"/>
                  <a:pt x="2373966" y="733137"/>
                </a:cubicBezTo>
                <a:cubicBezTo>
                  <a:pt x="2371871" y="731039"/>
                  <a:pt x="2369776" y="727893"/>
                  <a:pt x="2367680" y="722650"/>
                </a:cubicBezTo>
                <a:cubicBezTo>
                  <a:pt x="2366633" y="719504"/>
                  <a:pt x="2365585" y="716358"/>
                  <a:pt x="2363490" y="711115"/>
                </a:cubicBezTo>
                <a:cubicBezTo>
                  <a:pt x="2359300" y="699580"/>
                  <a:pt x="2356158" y="693288"/>
                  <a:pt x="2353015" y="691190"/>
                </a:cubicBezTo>
                <a:cubicBezTo>
                  <a:pt x="2351967" y="691190"/>
                  <a:pt x="2350920" y="690142"/>
                  <a:pt x="2349872" y="690142"/>
                </a:cubicBezTo>
                <a:cubicBezTo>
                  <a:pt x="2348825" y="690142"/>
                  <a:pt x="2346730" y="690142"/>
                  <a:pt x="2344635" y="690142"/>
                </a:cubicBezTo>
                <a:cubicBezTo>
                  <a:pt x="2344635" y="690142"/>
                  <a:pt x="2343587" y="690142"/>
                  <a:pt x="2343587" y="690142"/>
                </a:cubicBezTo>
                <a:cubicBezTo>
                  <a:pt x="2342540" y="690142"/>
                  <a:pt x="2341492" y="690142"/>
                  <a:pt x="2340444" y="690142"/>
                </a:cubicBezTo>
                <a:cubicBezTo>
                  <a:pt x="2340444" y="717407"/>
                  <a:pt x="2340444" y="717407"/>
                  <a:pt x="2340444" y="717407"/>
                </a:cubicBezTo>
                <a:cubicBezTo>
                  <a:pt x="2340444" y="722650"/>
                  <a:pt x="2341492" y="725796"/>
                  <a:pt x="2342540" y="726845"/>
                </a:cubicBezTo>
                <a:cubicBezTo>
                  <a:pt x="2343587" y="728942"/>
                  <a:pt x="2346730" y="729991"/>
                  <a:pt x="2350920" y="729991"/>
                </a:cubicBezTo>
                <a:cubicBezTo>
                  <a:pt x="2350920" y="736283"/>
                  <a:pt x="2350920" y="736283"/>
                  <a:pt x="2350920" y="736283"/>
                </a:cubicBezTo>
                <a:cubicBezTo>
                  <a:pt x="2345682" y="735234"/>
                  <a:pt x="2340444" y="735234"/>
                  <a:pt x="2337302" y="735234"/>
                </a:cubicBezTo>
                <a:cubicBezTo>
                  <a:pt x="2333112" y="735234"/>
                  <a:pt x="2329969" y="735234"/>
                  <a:pt x="2328922" y="735234"/>
                </a:cubicBezTo>
                <a:cubicBezTo>
                  <a:pt x="2324732" y="735234"/>
                  <a:pt x="2321589" y="735234"/>
                  <a:pt x="2317399" y="735234"/>
                </a:cubicBezTo>
                <a:cubicBezTo>
                  <a:pt x="2314256" y="735234"/>
                  <a:pt x="2310066" y="735234"/>
                  <a:pt x="2305876" y="736283"/>
                </a:cubicBezTo>
                <a:cubicBezTo>
                  <a:pt x="2305876" y="729991"/>
                  <a:pt x="2305876" y="729991"/>
                  <a:pt x="2305876" y="729991"/>
                </a:cubicBezTo>
                <a:cubicBezTo>
                  <a:pt x="2310066" y="729991"/>
                  <a:pt x="2313209" y="728942"/>
                  <a:pt x="2314256" y="727893"/>
                </a:cubicBezTo>
                <a:cubicBezTo>
                  <a:pt x="2316351" y="725796"/>
                  <a:pt x="2317399" y="722650"/>
                  <a:pt x="2317399" y="717407"/>
                </a:cubicBezTo>
                <a:cubicBezTo>
                  <a:pt x="2317399" y="649244"/>
                  <a:pt x="2317399" y="649244"/>
                  <a:pt x="2317399" y="649244"/>
                </a:cubicBezTo>
                <a:cubicBezTo>
                  <a:pt x="2317399" y="646098"/>
                  <a:pt x="2316351" y="644000"/>
                  <a:pt x="2314256" y="641903"/>
                </a:cubicBezTo>
                <a:cubicBezTo>
                  <a:pt x="2313209" y="640854"/>
                  <a:pt x="2310066" y="639806"/>
                  <a:pt x="2306923" y="639806"/>
                </a:cubicBezTo>
                <a:cubicBezTo>
                  <a:pt x="2305876" y="639806"/>
                  <a:pt x="2305876" y="639806"/>
                  <a:pt x="2305876" y="639806"/>
                </a:cubicBezTo>
                <a:cubicBezTo>
                  <a:pt x="2305876" y="634562"/>
                  <a:pt x="2305876" y="634562"/>
                  <a:pt x="2305876" y="634562"/>
                </a:cubicBezTo>
                <a:close/>
                <a:moveTo>
                  <a:pt x="2205312" y="634562"/>
                </a:moveTo>
                <a:cubicBezTo>
                  <a:pt x="2208455" y="634562"/>
                  <a:pt x="2212645" y="634562"/>
                  <a:pt x="2216835" y="634562"/>
                </a:cubicBezTo>
                <a:cubicBezTo>
                  <a:pt x="2221026" y="634562"/>
                  <a:pt x="2227311" y="634562"/>
                  <a:pt x="2236738" y="634562"/>
                </a:cubicBezTo>
                <a:cubicBezTo>
                  <a:pt x="2251404" y="634562"/>
                  <a:pt x="2251404" y="634562"/>
                  <a:pt x="2251404" y="634562"/>
                </a:cubicBezTo>
                <a:cubicBezTo>
                  <a:pt x="2258737" y="634562"/>
                  <a:pt x="2263974" y="634562"/>
                  <a:pt x="2269212" y="634562"/>
                </a:cubicBezTo>
                <a:cubicBezTo>
                  <a:pt x="2273402" y="634562"/>
                  <a:pt x="2277592" y="634562"/>
                  <a:pt x="2281783" y="634562"/>
                </a:cubicBezTo>
                <a:cubicBezTo>
                  <a:pt x="2281783" y="637708"/>
                  <a:pt x="2281783" y="641903"/>
                  <a:pt x="2281783" y="646098"/>
                </a:cubicBezTo>
                <a:cubicBezTo>
                  <a:pt x="2281783" y="649244"/>
                  <a:pt x="2282830" y="654487"/>
                  <a:pt x="2282830" y="658682"/>
                </a:cubicBezTo>
                <a:cubicBezTo>
                  <a:pt x="2276545" y="658682"/>
                  <a:pt x="2276545" y="658682"/>
                  <a:pt x="2276545" y="658682"/>
                </a:cubicBezTo>
                <a:cubicBezTo>
                  <a:pt x="2275497" y="652390"/>
                  <a:pt x="2273402" y="648195"/>
                  <a:pt x="2270260" y="645049"/>
                </a:cubicBezTo>
                <a:cubicBezTo>
                  <a:pt x="2267117" y="642952"/>
                  <a:pt x="2260832" y="641903"/>
                  <a:pt x="2252452" y="641903"/>
                </a:cubicBezTo>
                <a:cubicBezTo>
                  <a:pt x="2248262" y="641903"/>
                  <a:pt x="2245119" y="641903"/>
                  <a:pt x="2244071" y="642952"/>
                </a:cubicBezTo>
                <a:cubicBezTo>
                  <a:pt x="2241976" y="642952"/>
                  <a:pt x="2241976" y="645049"/>
                  <a:pt x="2241976" y="646098"/>
                </a:cubicBezTo>
                <a:cubicBezTo>
                  <a:pt x="2241976" y="680704"/>
                  <a:pt x="2241976" y="680704"/>
                  <a:pt x="2241976" y="680704"/>
                </a:cubicBezTo>
                <a:cubicBezTo>
                  <a:pt x="2254547" y="680704"/>
                  <a:pt x="2254547" y="680704"/>
                  <a:pt x="2254547" y="680704"/>
                </a:cubicBezTo>
                <a:cubicBezTo>
                  <a:pt x="2258737" y="680704"/>
                  <a:pt x="2261879" y="679655"/>
                  <a:pt x="2263974" y="676509"/>
                </a:cubicBezTo>
                <a:cubicBezTo>
                  <a:pt x="2266070" y="674412"/>
                  <a:pt x="2267117" y="671266"/>
                  <a:pt x="2267117" y="666022"/>
                </a:cubicBezTo>
                <a:cubicBezTo>
                  <a:pt x="2272355" y="666022"/>
                  <a:pt x="2272355" y="666022"/>
                  <a:pt x="2272355" y="666022"/>
                </a:cubicBezTo>
                <a:cubicBezTo>
                  <a:pt x="2272355" y="669168"/>
                  <a:pt x="2272355" y="672314"/>
                  <a:pt x="2272355" y="674412"/>
                </a:cubicBezTo>
                <a:cubicBezTo>
                  <a:pt x="2272355" y="677558"/>
                  <a:pt x="2272355" y="680704"/>
                  <a:pt x="2272355" y="683850"/>
                </a:cubicBezTo>
                <a:cubicBezTo>
                  <a:pt x="2272355" y="686996"/>
                  <a:pt x="2272355" y="689093"/>
                  <a:pt x="2272355" y="692239"/>
                </a:cubicBezTo>
                <a:cubicBezTo>
                  <a:pt x="2272355" y="695385"/>
                  <a:pt x="2272355" y="698531"/>
                  <a:pt x="2272355" y="700628"/>
                </a:cubicBezTo>
                <a:cubicBezTo>
                  <a:pt x="2267117" y="700628"/>
                  <a:pt x="2267117" y="700628"/>
                  <a:pt x="2267117" y="700628"/>
                </a:cubicBezTo>
                <a:cubicBezTo>
                  <a:pt x="2267117" y="695385"/>
                  <a:pt x="2266070" y="692239"/>
                  <a:pt x="2263974" y="690142"/>
                </a:cubicBezTo>
                <a:cubicBezTo>
                  <a:pt x="2262927" y="688044"/>
                  <a:pt x="2259784" y="686996"/>
                  <a:pt x="2255594" y="686996"/>
                </a:cubicBezTo>
                <a:cubicBezTo>
                  <a:pt x="2241976" y="686996"/>
                  <a:pt x="2241976" y="686996"/>
                  <a:pt x="2241976" y="686996"/>
                </a:cubicBezTo>
                <a:cubicBezTo>
                  <a:pt x="2241976" y="721602"/>
                  <a:pt x="2241976" y="721602"/>
                  <a:pt x="2241976" y="721602"/>
                </a:cubicBezTo>
                <a:cubicBezTo>
                  <a:pt x="2241976" y="723699"/>
                  <a:pt x="2241976" y="724748"/>
                  <a:pt x="2243024" y="725796"/>
                </a:cubicBezTo>
                <a:cubicBezTo>
                  <a:pt x="2245119" y="726845"/>
                  <a:pt x="2246166" y="726845"/>
                  <a:pt x="2249309" y="726845"/>
                </a:cubicBezTo>
                <a:cubicBezTo>
                  <a:pt x="2260832" y="726845"/>
                  <a:pt x="2269212" y="725796"/>
                  <a:pt x="2274450" y="722650"/>
                </a:cubicBezTo>
                <a:cubicBezTo>
                  <a:pt x="2278640" y="719504"/>
                  <a:pt x="2281783" y="714261"/>
                  <a:pt x="2283878" y="706920"/>
                </a:cubicBezTo>
                <a:cubicBezTo>
                  <a:pt x="2290163" y="706920"/>
                  <a:pt x="2290163" y="706920"/>
                  <a:pt x="2290163" y="706920"/>
                </a:cubicBezTo>
                <a:cubicBezTo>
                  <a:pt x="2289115" y="712164"/>
                  <a:pt x="2288068" y="716358"/>
                  <a:pt x="2287020" y="721602"/>
                </a:cubicBezTo>
                <a:cubicBezTo>
                  <a:pt x="2285973" y="726845"/>
                  <a:pt x="2284925" y="731039"/>
                  <a:pt x="2284925" y="736283"/>
                </a:cubicBezTo>
                <a:cubicBezTo>
                  <a:pt x="2278640" y="735234"/>
                  <a:pt x="2273402" y="735234"/>
                  <a:pt x="2266070" y="735234"/>
                </a:cubicBezTo>
                <a:cubicBezTo>
                  <a:pt x="2259784" y="735234"/>
                  <a:pt x="2252452" y="735234"/>
                  <a:pt x="2245119" y="735234"/>
                </a:cubicBezTo>
                <a:cubicBezTo>
                  <a:pt x="2236738" y="735234"/>
                  <a:pt x="2229406" y="735234"/>
                  <a:pt x="2223121" y="735234"/>
                </a:cubicBezTo>
                <a:cubicBezTo>
                  <a:pt x="2216835" y="735234"/>
                  <a:pt x="2210550" y="735234"/>
                  <a:pt x="2205312" y="736283"/>
                </a:cubicBezTo>
                <a:cubicBezTo>
                  <a:pt x="2205312" y="729991"/>
                  <a:pt x="2205312" y="729991"/>
                  <a:pt x="2205312" y="729991"/>
                </a:cubicBezTo>
                <a:cubicBezTo>
                  <a:pt x="2207408" y="729991"/>
                  <a:pt x="2207408" y="729991"/>
                  <a:pt x="2207408" y="729991"/>
                </a:cubicBezTo>
                <a:cubicBezTo>
                  <a:pt x="2210550" y="729991"/>
                  <a:pt x="2213693" y="728942"/>
                  <a:pt x="2215788" y="727893"/>
                </a:cubicBezTo>
                <a:cubicBezTo>
                  <a:pt x="2216835" y="725796"/>
                  <a:pt x="2217883" y="723699"/>
                  <a:pt x="2217883" y="720553"/>
                </a:cubicBezTo>
                <a:cubicBezTo>
                  <a:pt x="2217883" y="649244"/>
                  <a:pt x="2217883" y="649244"/>
                  <a:pt x="2217883" y="649244"/>
                </a:cubicBezTo>
                <a:cubicBezTo>
                  <a:pt x="2217883" y="646098"/>
                  <a:pt x="2216835" y="644000"/>
                  <a:pt x="2215788" y="642952"/>
                </a:cubicBezTo>
                <a:cubicBezTo>
                  <a:pt x="2213693" y="640854"/>
                  <a:pt x="2210550" y="639806"/>
                  <a:pt x="2207408" y="639806"/>
                </a:cubicBezTo>
                <a:cubicBezTo>
                  <a:pt x="2205312" y="639806"/>
                  <a:pt x="2205312" y="639806"/>
                  <a:pt x="2205312" y="639806"/>
                </a:cubicBezTo>
                <a:cubicBezTo>
                  <a:pt x="2205312" y="634562"/>
                  <a:pt x="2205312" y="634562"/>
                  <a:pt x="2205312" y="634562"/>
                </a:cubicBezTo>
                <a:close/>
                <a:moveTo>
                  <a:pt x="2091131" y="634562"/>
                </a:moveTo>
                <a:cubicBezTo>
                  <a:pt x="2095321" y="634562"/>
                  <a:pt x="2099512" y="634562"/>
                  <a:pt x="2103702" y="634562"/>
                </a:cubicBezTo>
                <a:cubicBezTo>
                  <a:pt x="2107892" y="634562"/>
                  <a:pt x="2111034" y="635611"/>
                  <a:pt x="2114177" y="635611"/>
                </a:cubicBezTo>
                <a:cubicBezTo>
                  <a:pt x="2117320" y="635611"/>
                  <a:pt x="2119415" y="634562"/>
                  <a:pt x="2123605" y="634562"/>
                </a:cubicBezTo>
                <a:cubicBezTo>
                  <a:pt x="2126747" y="634562"/>
                  <a:pt x="2131985" y="634562"/>
                  <a:pt x="2139318" y="634562"/>
                </a:cubicBezTo>
                <a:cubicBezTo>
                  <a:pt x="2139318" y="639806"/>
                  <a:pt x="2139318" y="639806"/>
                  <a:pt x="2139318" y="639806"/>
                </a:cubicBezTo>
                <a:cubicBezTo>
                  <a:pt x="2138270" y="639806"/>
                  <a:pt x="2138270" y="639806"/>
                  <a:pt x="2138270" y="639806"/>
                </a:cubicBezTo>
                <a:cubicBezTo>
                  <a:pt x="2134080" y="639806"/>
                  <a:pt x="2131985" y="640854"/>
                  <a:pt x="2130938" y="640854"/>
                </a:cubicBezTo>
                <a:cubicBezTo>
                  <a:pt x="2128842" y="641903"/>
                  <a:pt x="2127795" y="644000"/>
                  <a:pt x="2127795" y="645049"/>
                </a:cubicBezTo>
                <a:cubicBezTo>
                  <a:pt x="2127795" y="646098"/>
                  <a:pt x="2127795" y="646098"/>
                  <a:pt x="2128842" y="647146"/>
                </a:cubicBezTo>
                <a:cubicBezTo>
                  <a:pt x="2128842" y="647146"/>
                  <a:pt x="2128842" y="648195"/>
                  <a:pt x="2128842" y="648195"/>
                </a:cubicBezTo>
                <a:cubicBezTo>
                  <a:pt x="2149793" y="710066"/>
                  <a:pt x="2149793" y="710066"/>
                  <a:pt x="2149793" y="710066"/>
                </a:cubicBezTo>
                <a:cubicBezTo>
                  <a:pt x="2173886" y="649244"/>
                  <a:pt x="2173886" y="649244"/>
                  <a:pt x="2173886" y="649244"/>
                </a:cubicBezTo>
                <a:cubicBezTo>
                  <a:pt x="2174934" y="647146"/>
                  <a:pt x="2174934" y="647146"/>
                  <a:pt x="2174934" y="646098"/>
                </a:cubicBezTo>
                <a:cubicBezTo>
                  <a:pt x="2174934" y="645049"/>
                  <a:pt x="2175982" y="644000"/>
                  <a:pt x="2175982" y="644000"/>
                </a:cubicBezTo>
                <a:cubicBezTo>
                  <a:pt x="2175982" y="641903"/>
                  <a:pt x="2174934" y="641903"/>
                  <a:pt x="2172839" y="640854"/>
                </a:cubicBezTo>
                <a:cubicBezTo>
                  <a:pt x="2171791" y="639806"/>
                  <a:pt x="2168649" y="639806"/>
                  <a:pt x="2165506" y="639806"/>
                </a:cubicBezTo>
                <a:cubicBezTo>
                  <a:pt x="2164459" y="639806"/>
                  <a:pt x="2164459" y="639806"/>
                  <a:pt x="2164459" y="639806"/>
                </a:cubicBezTo>
                <a:cubicBezTo>
                  <a:pt x="2164459" y="634562"/>
                  <a:pt x="2164459" y="634562"/>
                  <a:pt x="2164459" y="634562"/>
                </a:cubicBezTo>
                <a:cubicBezTo>
                  <a:pt x="2166554" y="634562"/>
                  <a:pt x="2168649" y="634562"/>
                  <a:pt x="2170744" y="634562"/>
                </a:cubicBezTo>
                <a:cubicBezTo>
                  <a:pt x="2172839" y="634562"/>
                  <a:pt x="2175982" y="634562"/>
                  <a:pt x="2178077" y="634562"/>
                </a:cubicBezTo>
                <a:cubicBezTo>
                  <a:pt x="2181219" y="634562"/>
                  <a:pt x="2184362" y="634562"/>
                  <a:pt x="2186457" y="634562"/>
                </a:cubicBezTo>
                <a:cubicBezTo>
                  <a:pt x="2188552" y="634562"/>
                  <a:pt x="2190647" y="634562"/>
                  <a:pt x="2192742" y="634562"/>
                </a:cubicBezTo>
                <a:cubicBezTo>
                  <a:pt x="2193790" y="639806"/>
                  <a:pt x="2193790" y="639806"/>
                  <a:pt x="2193790" y="639806"/>
                </a:cubicBezTo>
                <a:cubicBezTo>
                  <a:pt x="2190647" y="639806"/>
                  <a:pt x="2189600" y="640854"/>
                  <a:pt x="2187504" y="641903"/>
                </a:cubicBezTo>
                <a:cubicBezTo>
                  <a:pt x="2186457" y="642952"/>
                  <a:pt x="2185409" y="645049"/>
                  <a:pt x="2184362" y="648195"/>
                </a:cubicBezTo>
                <a:cubicBezTo>
                  <a:pt x="2146650" y="737331"/>
                  <a:pt x="2146650" y="737331"/>
                  <a:pt x="2146650" y="737331"/>
                </a:cubicBezTo>
                <a:cubicBezTo>
                  <a:pt x="2136175" y="737331"/>
                  <a:pt x="2136175" y="737331"/>
                  <a:pt x="2136175" y="737331"/>
                </a:cubicBezTo>
                <a:cubicBezTo>
                  <a:pt x="2103702" y="649244"/>
                  <a:pt x="2103702" y="649244"/>
                  <a:pt x="2103702" y="649244"/>
                </a:cubicBezTo>
                <a:cubicBezTo>
                  <a:pt x="2102654" y="646098"/>
                  <a:pt x="2101606" y="644000"/>
                  <a:pt x="2099512" y="641903"/>
                </a:cubicBezTo>
                <a:cubicBezTo>
                  <a:pt x="2097416" y="640854"/>
                  <a:pt x="2095321" y="639806"/>
                  <a:pt x="2092179" y="639806"/>
                </a:cubicBezTo>
                <a:cubicBezTo>
                  <a:pt x="2091131" y="639806"/>
                  <a:pt x="2091131" y="639806"/>
                  <a:pt x="2091131" y="639806"/>
                </a:cubicBezTo>
                <a:cubicBezTo>
                  <a:pt x="2091131" y="634562"/>
                  <a:pt x="2091131" y="634562"/>
                  <a:pt x="2091131" y="634562"/>
                </a:cubicBezTo>
                <a:close/>
                <a:moveTo>
                  <a:pt x="2031422" y="634562"/>
                </a:moveTo>
                <a:cubicBezTo>
                  <a:pt x="2035612" y="634562"/>
                  <a:pt x="2038754" y="634562"/>
                  <a:pt x="2042944" y="634562"/>
                </a:cubicBezTo>
                <a:cubicBezTo>
                  <a:pt x="2047135" y="635611"/>
                  <a:pt x="2051325" y="635611"/>
                  <a:pt x="2055515" y="635611"/>
                </a:cubicBezTo>
                <a:cubicBezTo>
                  <a:pt x="2058658" y="635611"/>
                  <a:pt x="2062848" y="635611"/>
                  <a:pt x="2067038" y="634562"/>
                </a:cubicBezTo>
                <a:cubicBezTo>
                  <a:pt x="2071228" y="634562"/>
                  <a:pt x="2075418" y="634562"/>
                  <a:pt x="2078561" y="634562"/>
                </a:cubicBezTo>
                <a:cubicBezTo>
                  <a:pt x="2078561" y="639806"/>
                  <a:pt x="2078561" y="639806"/>
                  <a:pt x="2078561" y="639806"/>
                </a:cubicBezTo>
                <a:cubicBezTo>
                  <a:pt x="2074371" y="639806"/>
                  <a:pt x="2071228" y="640854"/>
                  <a:pt x="2070180" y="641903"/>
                </a:cubicBezTo>
                <a:cubicBezTo>
                  <a:pt x="2068085" y="642952"/>
                  <a:pt x="2067038" y="645049"/>
                  <a:pt x="2067038" y="649244"/>
                </a:cubicBezTo>
                <a:cubicBezTo>
                  <a:pt x="2067038" y="717407"/>
                  <a:pt x="2067038" y="717407"/>
                  <a:pt x="2067038" y="717407"/>
                </a:cubicBezTo>
                <a:cubicBezTo>
                  <a:pt x="2067038" y="722650"/>
                  <a:pt x="2068085" y="725796"/>
                  <a:pt x="2069133" y="727893"/>
                </a:cubicBezTo>
                <a:cubicBezTo>
                  <a:pt x="2071228" y="728942"/>
                  <a:pt x="2074371" y="729991"/>
                  <a:pt x="2078561" y="729991"/>
                </a:cubicBezTo>
                <a:cubicBezTo>
                  <a:pt x="2078561" y="736283"/>
                  <a:pt x="2078561" y="736283"/>
                  <a:pt x="2078561" y="736283"/>
                </a:cubicBezTo>
                <a:cubicBezTo>
                  <a:pt x="2075418" y="735234"/>
                  <a:pt x="2071228" y="735234"/>
                  <a:pt x="2067038" y="735234"/>
                </a:cubicBezTo>
                <a:cubicBezTo>
                  <a:pt x="2062848" y="735234"/>
                  <a:pt x="2059705" y="735234"/>
                  <a:pt x="2055515" y="735234"/>
                </a:cubicBezTo>
                <a:cubicBezTo>
                  <a:pt x="2051325" y="735234"/>
                  <a:pt x="2048182" y="735234"/>
                  <a:pt x="2043992" y="735234"/>
                </a:cubicBezTo>
                <a:cubicBezTo>
                  <a:pt x="2039802" y="735234"/>
                  <a:pt x="2035612" y="735234"/>
                  <a:pt x="2031422" y="736283"/>
                </a:cubicBezTo>
                <a:cubicBezTo>
                  <a:pt x="2031422" y="729991"/>
                  <a:pt x="2031422" y="729991"/>
                  <a:pt x="2031422" y="729991"/>
                </a:cubicBezTo>
                <a:cubicBezTo>
                  <a:pt x="2036659" y="729991"/>
                  <a:pt x="2039802" y="728942"/>
                  <a:pt x="2040850" y="727893"/>
                </a:cubicBezTo>
                <a:cubicBezTo>
                  <a:pt x="2041897" y="725796"/>
                  <a:pt x="2042944" y="722650"/>
                  <a:pt x="2042944" y="717407"/>
                </a:cubicBezTo>
                <a:cubicBezTo>
                  <a:pt x="2042944" y="649244"/>
                  <a:pt x="2042944" y="649244"/>
                  <a:pt x="2042944" y="649244"/>
                </a:cubicBezTo>
                <a:cubicBezTo>
                  <a:pt x="2042944" y="646098"/>
                  <a:pt x="2041897" y="644000"/>
                  <a:pt x="2040850" y="641903"/>
                </a:cubicBezTo>
                <a:cubicBezTo>
                  <a:pt x="2038754" y="640854"/>
                  <a:pt x="2036659" y="639806"/>
                  <a:pt x="2032469" y="639806"/>
                </a:cubicBezTo>
                <a:cubicBezTo>
                  <a:pt x="2031422" y="639806"/>
                  <a:pt x="2031422" y="639806"/>
                  <a:pt x="2031422" y="639806"/>
                </a:cubicBezTo>
                <a:cubicBezTo>
                  <a:pt x="2031422" y="634562"/>
                  <a:pt x="2031422" y="634562"/>
                  <a:pt x="2031422" y="634562"/>
                </a:cubicBezTo>
                <a:close/>
                <a:moveTo>
                  <a:pt x="1910955" y="634562"/>
                </a:moveTo>
                <a:cubicBezTo>
                  <a:pt x="1916193" y="634562"/>
                  <a:pt x="1919335" y="634562"/>
                  <a:pt x="1921430" y="634562"/>
                </a:cubicBezTo>
                <a:cubicBezTo>
                  <a:pt x="1924573" y="634562"/>
                  <a:pt x="1926668" y="635611"/>
                  <a:pt x="1928763" y="635611"/>
                </a:cubicBezTo>
                <a:cubicBezTo>
                  <a:pt x="1930858" y="635611"/>
                  <a:pt x="1932953" y="634562"/>
                  <a:pt x="1936096" y="634562"/>
                </a:cubicBezTo>
                <a:cubicBezTo>
                  <a:pt x="1938191" y="634562"/>
                  <a:pt x="1941334" y="634562"/>
                  <a:pt x="1945524" y="634562"/>
                </a:cubicBezTo>
                <a:cubicBezTo>
                  <a:pt x="1995805" y="699580"/>
                  <a:pt x="1995805" y="699580"/>
                  <a:pt x="1995805" y="699580"/>
                </a:cubicBezTo>
                <a:cubicBezTo>
                  <a:pt x="1995805" y="650292"/>
                  <a:pt x="1995805" y="650292"/>
                  <a:pt x="1995805" y="650292"/>
                </a:cubicBezTo>
                <a:cubicBezTo>
                  <a:pt x="1995805" y="646098"/>
                  <a:pt x="1994758" y="642952"/>
                  <a:pt x="1993710" y="641903"/>
                </a:cubicBezTo>
                <a:cubicBezTo>
                  <a:pt x="1991615" y="640854"/>
                  <a:pt x="1988473" y="639806"/>
                  <a:pt x="1982188" y="639806"/>
                </a:cubicBezTo>
                <a:cubicBezTo>
                  <a:pt x="1982188" y="634562"/>
                  <a:pt x="1982188" y="634562"/>
                  <a:pt x="1982188" y="634562"/>
                </a:cubicBezTo>
                <a:cubicBezTo>
                  <a:pt x="1985330" y="634562"/>
                  <a:pt x="1987425" y="634562"/>
                  <a:pt x="1990568" y="634562"/>
                </a:cubicBezTo>
                <a:cubicBezTo>
                  <a:pt x="1992663" y="634562"/>
                  <a:pt x="1995805" y="634562"/>
                  <a:pt x="1998948" y="634562"/>
                </a:cubicBezTo>
                <a:cubicBezTo>
                  <a:pt x="2002091" y="634562"/>
                  <a:pt x="2005233" y="634562"/>
                  <a:pt x="2007328" y="634562"/>
                </a:cubicBezTo>
                <a:cubicBezTo>
                  <a:pt x="2010471" y="634562"/>
                  <a:pt x="2012566" y="634562"/>
                  <a:pt x="2014661" y="634562"/>
                </a:cubicBezTo>
                <a:cubicBezTo>
                  <a:pt x="2014661" y="639806"/>
                  <a:pt x="2014661" y="639806"/>
                  <a:pt x="2014661" y="639806"/>
                </a:cubicBezTo>
                <a:cubicBezTo>
                  <a:pt x="2013614" y="639806"/>
                  <a:pt x="2013614" y="639806"/>
                  <a:pt x="2013614" y="639806"/>
                </a:cubicBezTo>
                <a:cubicBezTo>
                  <a:pt x="2010471" y="639806"/>
                  <a:pt x="2008376" y="640854"/>
                  <a:pt x="2006281" y="641903"/>
                </a:cubicBezTo>
                <a:cubicBezTo>
                  <a:pt x="2005233" y="644000"/>
                  <a:pt x="2004186" y="646098"/>
                  <a:pt x="2004186" y="650292"/>
                </a:cubicBezTo>
                <a:cubicBezTo>
                  <a:pt x="2004186" y="736283"/>
                  <a:pt x="2004186" y="736283"/>
                  <a:pt x="2004186" y="736283"/>
                </a:cubicBezTo>
                <a:cubicBezTo>
                  <a:pt x="1995805" y="736283"/>
                  <a:pt x="1995805" y="736283"/>
                  <a:pt x="1995805" y="736283"/>
                </a:cubicBezTo>
                <a:cubicBezTo>
                  <a:pt x="1930858" y="653438"/>
                  <a:pt x="1930858" y="653438"/>
                  <a:pt x="1930858" y="653438"/>
                </a:cubicBezTo>
                <a:cubicBezTo>
                  <a:pt x="1930858" y="717407"/>
                  <a:pt x="1930858" y="717407"/>
                  <a:pt x="1930858" y="717407"/>
                </a:cubicBezTo>
                <a:cubicBezTo>
                  <a:pt x="1930858" y="722650"/>
                  <a:pt x="1931906" y="725796"/>
                  <a:pt x="1934001" y="727893"/>
                </a:cubicBezTo>
                <a:cubicBezTo>
                  <a:pt x="1935048" y="728942"/>
                  <a:pt x="1939239" y="729991"/>
                  <a:pt x="1944476" y="729991"/>
                </a:cubicBezTo>
                <a:cubicBezTo>
                  <a:pt x="1944476" y="736283"/>
                  <a:pt x="1944476" y="736283"/>
                  <a:pt x="1944476" y="736283"/>
                </a:cubicBezTo>
                <a:cubicBezTo>
                  <a:pt x="1941334" y="735234"/>
                  <a:pt x="1938191" y="735234"/>
                  <a:pt x="1935048" y="735234"/>
                </a:cubicBezTo>
                <a:cubicBezTo>
                  <a:pt x="1931906" y="735234"/>
                  <a:pt x="1929811" y="735234"/>
                  <a:pt x="1926668" y="735234"/>
                </a:cubicBezTo>
                <a:cubicBezTo>
                  <a:pt x="1923526" y="735234"/>
                  <a:pt x="1921430" y="735234"/>
                  <a:pt x="1918288" y="735234"/>
                </a:cubicBezTo>
                <a:cubicBezTo>
                  <a:pt x="1915145" y="735234"/>
                  <a:pt x="1913050" y="735234"/>
                  <a:pt x="1909908" y="736283"/>
                </a:cubicBezTo>
                <a:cubicBezTo>
                  <a:pt x="1909908" y="729991"/>
                  <a:pt x="1909908" y="729991"/>
                  <a:pt x="1909908" y="729991"/>
                </a:cubicBezTo>
                <a:cubicBezTo>
                  <a:pt x="1915145" y="729991"/>
                  <a:pt x="1918288" y="728942"/>
                  <a:pt x="1920383" y="727893"/>
                </a:cubicBezTo>
                <a:cubicBezTo>
                  <a:pt x="1921430" y="725796"/>
                  <a:pt x="1922478" y="722650"/>
                  <a:pt x="1922478" y="717407"/>
                </a:cubicBezTo>
                <a:cubicBezTo>
                  <a:pt x="1922478" y="650292"/>
                  <a:pt x="1922478" y="650292"/>
                  <a:pt x="1922478" y="650292"/>
                </a:cubicBezTo>
                <a:cubicBezTo>
                  <a:pt x="1922478" y="646098"/>
                  <a:pt x="1921430" y="644000"/>
                  <a:pt x="1920383" y="641903"/>
                </a:cubicBezTo>
                <a:cubicBezTo>
                  <a:pt x="1918288" y="640854"/>
                  <a:pt x="1915145" y="640854"/>
                  <a:pt x="1910955" y="639806"/>
                </a:cubicBezTo>
                <a:cubicBezTo>
                  <a:pt x="1910955" y="634562"/>
                  <a:pt x="1910955" y="634562"/>
                  <a:pt x="1910955" y="634562"/>
                </a:cubicBezTo>
                <a:close/>
                <a:moveTo>
                  <a:pt x="1793631" y="634562"/>
                </a:moveTo>
                <a:cubicBezTo>
                  <a:pt x="1798869" y="634562"/>
                  <a:pt x="1803059" y="634562"/>
                  <a:pt x="1806202" y="635611"/>
                </a:cubicBezTo>
                <a:cubicBezTo>
                  <a:pt x="1810392" y="635611"/>
                  <a:pt x="1814582" y="635611"/>
                  <a:pt x="1817724" y="635611"/>
                </a:cubicBezTo>
                <a:cubicBezTo>
                  <a:pt x="1820867" y="635611"/>
                  <a:pt x="1824010" y="635611"/>
                  <a:pt x="1828200" y="635611"/>
                </a:cubicBezTo>
                <a:cubicBezTo>
                  <a:pt x="1832390" y="634562"/>
                  <a:pt x="1836580" y="634562"/>
                  <a:pt x="1840770" y="634562"/>
                </a:cubicBezTo>
                <a:cubicBezTo>
                  <a:pt x="1840770" y="639806"/>
                  <a:pt x="1840770" y="639806"/>
                  <a:pt x="1840770" y="639806"/>
                </a:cubicBezTo>
                <a:cubicBezTo>
                  <a:pt x="1836580" y="639806"/>
                  <a:pt x="1833438" y="640854"/>
                  <a:pt x="1832390" y="641903"/>
                </a:cubicBezTo>
                <a:cubicBezTo>
                  <a:pt x="1830295" y="642952"/>
                  <a:pt x="1829247" y="645049"/>
                  <a:pt x="1829247" y="649244"/>
                </a:cubicBezTo>
                <a:cubicBezTo>
                  <a:pt x="1829247" y="695385"/>
                  <a:pt x="1829247" y="695385"/>
                  <a:pt x="1829247" y="695385"/>
                </a:cubicBezTo>
                <a:cubicBezTo>
                  <a:pt x="1829247" y="702726"/>
                  <a:pt x="1830295" y="707969"/>
                  <a:pt x="1830295" y="711115"/>
                </a:cubicBezTo>
                <a:cubicBezTo>
                  <a:pt x="1831342" y="714261"/>
                  <a:pt x="1832390" y="716358"/>
                  <a:pt x="1833438" y="718456"/>
                </a:cubicBezTo>
                <a:cubicBezTo>
                  <a:pt x="1835533" y="720553"/>
                  <a:pt x="1838675" y="722650"/>
                  <a:pt x="1841818" y="724748"/>
                </a:cubicBezTo>
                <a:cubicBezTo>
                  <a:pt x="1844960" y="725796"/>
                  <a:pt x="1848103" y="725796"/>
                  <a:pt x="1853341" y="725796"/>
                </a:cubicBezTo>
                <a:cubicBezTo>
                  <a:pt x="1861721" y="725796"/>
                  <a:pt x="1868006" y="723699"/>
                  <a:pt x="1872196" y="719504"/>
                </a:cubicBezTo>
                <a:cubicBezTo>
                  <a:pt x="1875339" y="714261"/>
                  <a:pt x="1877434" y="705872"/>
                  <a:pt x="1877434" y="695385"/>
                </a:cubicBezTo>
                <a:cubicBezTo>
                  <a:pt x="1877434" y="694336"/>
                  <a:pt x="1877434" y="694336"/>
                  <a:pt x="1877434" y="694336"/>
                </a:cubicBezTo>
                <a:cubicBezTo>
                  <a:pt x="1877434" y="651341"/>
                  <a:pt x="1877434" y="651341"/>
                  <a:pt x="1877434" y="651341"/>
                </a:cubicBezTo>
                <a:cubicBezTo>
                  <a:pt x="1877434" y="647146"/>
                  <a:pt x="1876386" y="644000"/>
                  <a:pt x="1875339" y="641903"/>
                </a:cubicBezTo>
                <a:cubicBezTo>
                  <a:pt x="1874291" y="640854"/>
                  <a:pt x="1871149" y="639806"/>
                  <a:pt x="1865911" y="639806"/>
                </a:cubicBezTo>
                <a:cubicBezTo>
                  <a:pt x="1865911" y="634562"/>
                  <a:pt x="1865911" y="634562"/>
                  <a:pt x="1865911" y="634562"/>
                </a:cubicBezTo>
                <a:cubicBezTo>
                  <a:pt x="1869054" y="634562"/>
                  <a:pt x="1872196" y="634562"/>
                  <a:pt x="1874291" y="634562"/>
                </a:cubicBezTo>
                <a:cubicBezTo>
                  <a:pt x="1876386" y="634562"/>
                  <a:pt x="1878482" y="635611"/>
                  <a:pt x="1880577" y="635611"/>
                </a:cubicBezTo>
                <a:cubicBezTo>
                  <a:pt x="1882672" y="635611"/>
                  <a:pt x="1884767" y="634562"/>
                  <a:pt x="1887909" y="634562"/>
                </a:cubicBezTo>
                <a:cubicBezTo>
                  <a:pt x="1890004" y="634562"/>
                  <a:pt x="1893147" y="634562"/>
                  <a:pt x="1895242" y="634562"/>
                </a:cubicBezTo>
                <a:cubicBezTo>
                  <a:pt x="1895242" y="639806"/>
                  <a:pt x="1895242" y="639806"/>
                  <a:pt x="1895242" y="639806"/>
                </a:cubicBezTo>
                <a:cubicBezTo>
                  <a:pt x="1892099" y="639806"/>
                  <a:pt x="1890004" y="640854"/>
                  <a:pt x="1888957" y="641903"/>
                </a:cubicBezTo>
                <a:cubicBezTo>
                  <a:pt x="1887909" y="642952"/>
                  <a:pt x="1886862" y="646098"/>
                  <a:pt x="1886862" y="651341"/>
                </a:cubicBezTo>
                <a:cubicBezTo>
                  <a:pt x="1885814" y="697482"/>
                  <a:pt x="1885814" y="697482"/>
                  <a:pt x="1885814" y="697482"/>
                </a:cubicBezTo>
                <a:cubicBezTo>
                  <a:pt x="1885814" y="712164"/>
                  <a:pt x="1882672" y="722650"/>
                  <a:pt x="1876386" y="728942"/>
                </a:cubicBezTo>
                <a:cubicBezTo>
                  <a:pt x="1870101" y="735234"/>
                  <a:pt x="1859626" y="738380"/>
                  <a:pt x="1846008" y="738380"/>
                </a:cubicBezTo>
                <a:cubicBezTo>
                  <a:pt x="1832390" y="738380"/>
                  <a:pt x="1821915" y="735234"/>
                  <a:pt x="1815629" y="729991"/>
                </a:cubicBezTo>
                <a:cubicBezTo>
                  <a:pt x="1808297" y="723699"/>
                  <a:pt x="1805154" y="715310"/>
                  <a:pt x="1805154" y="704823"/>
                </a:cubicBezTo>
                <a:cubicBezTo>
                  <a:pt x="1805154" y="649244"/>
                  <a:pt x="1805154" y="649244"/>
                  <a:pt x="1805154" y="649244"/>
                </a:cubicBezTo>
                <a:cubicBezTo>
                  <a:pt x="1805154" y="646098"/>
                  <a:pt x="1804106" y="644000"/>
                  <a:pt x="1803059" y="641903"/>
                </a:cubicBezTo>
                <a:cubicBezTo>
                  <a:pt x="1800964" y="640854"/>
                  <a:pt x="1798869" y="639806"/>
                  <a:pt x="1794679" y="639806"/>
                </a:cubicBezTo>
                <a:cubicBezTo>
                  <a:pt x="1793631" y="639806"/>
                  <a:pt x="1793631" y="639806"/>
                  <a:pt x="1793631" y="639806"/>
                </a:cubicBezTo>
                <a:cubicBezTo>
                  <a:pt x="1793631" y="634562"/>
                  <a:pt x="1793631" y="634562"/>
                  <a:pt x="1793631" y="634562"/>
                </a:cubicBezTo>
                <a:close/>
                <a:moveTo>
                  <a:pt x="1606122" y="634562"/>
                </a:moveTo>
                <a:cubicBezTo>
                  <a:pt x="1610312" y="634562"/>
                  <a:pt x="1614503" y="634562"/>
                  <a:pt x="1616598" y="634562"/>
                </a:cubicBezTo>
                <a:cubicBezTo>
                  <a:pt x="1618693" y="634562"/>
                  <a:pt x="1620788" y="635611"/>
                  <a:pt x="1622883" y="635611"/>
                </a:cubicBezTo>
                <a:cubicBezTo>
                  <a:pt x="1624978" y="635611"/>
                  <a:pt x="1628121" y="634562"/>
                  <a:pt x="1630216" y="634562"/>
                </a:cubicBezTo>
                <a:cubicBezTo>
                  <a:pt x="1633358" y="634562"/>
                  <a:pt x="1636501" y="634562"/>
                  <a:pt x="1639643" y="634562"/>
                </a:cubicBezTo>
                <a:cubicBezTo>
                  <a:pt x="1690973" y="699580"/>
                  <a:pt x="1690973" y="699580"/>
                  <a:pt x="1690973" y="699580"/>
                </a:cubicBezTo>
                <a:cubicBezTo>
                  <a:pt x="1690973" y="650292"/>
                  <a:pt x="1690973" y="650292"/>
                  <a:pt x="1690973" y="650292"/>
                </a:cubicBezTo>
                <a:cubicBezTo>
                  <a:pt x="1690973" y="646098"/>
                  <a:pt x="1689925" y="642952"/>
                  <a:pt x="1687830" y="641903"/>
                </a:cubicBezTo>
                <a:cubicBezTo>
                  <a:pt x="1686783" y="640854"/>
                  <a:pt x="1682592" y="639806"/>
                  <a:pt x="1677355" y="639806"/>
                </a:cubicBezTo>
                <a:cubicBezTo>
                  <a:pt x="1677355" y="634562"/>
                  <a:pt x="1677355" y="634562"/>
                  <a:pt x="1677355" y="634562"/>
                </a:cubicBezTo>
                <a:cubicBezTo>
                  <a:pt x="1679450" y="634562"/>
                  <a:pt x="1682592" y="634562"/>
                  <a:pt x="1684688" y="634562"/>
                </a:cubicBezTo>
                <a:cubicBezTo>
                  <a:pt x="1687830" y="634562"/>
                  <a:pt x="1690973" y="634562"/>
                  <a:pt x="1694115" y="634562"/>
                </a:cubicBezTo>
                <a:cubicBezTo>
                  <a:pt x="1697258" y="634562"/>
                  <a:pt x="1699353" y="634562"/>
                  <a:pt x="1702496" y="634562"/>
                </a:cubicBezTo>
                <a:cubicBezTo>
                  <a:pt x="1704591" y="634562"/>
                  <a:pt x="1707733" y="634562"/>
                  <a:pt x="1709828" y="634562"/>
                </a:cubicBezTo>
                <a:cubicBezTo>
                  <a:pt x="1709828" y="639806"/>
                  <a:pt x="1709828" y="639806"/>
                  <a:pt x="1709828" y="639806"/>
                </a:cubicBezTo>
                <a:cubicBezTo>
                  <a:pt x="1708781" y="639806"/>
                  <a:pt x="1708781" y="639806"/>
                  <a:pt x="1708781" y="639806"/>
                </a:cubicBezTo>
                <a:cubicBezTo>
                  <a:pt x="1705638" y="639806"/>
                  <a:pt x="1702496" y="640854"/>
                  <a:pt x="1701448" y="641903"/>
                </a:cubicBezTo>
                <a:cubicBezTo>
                  <a:pt x="1700400" y="644000"/>
                  <a:pt x="1699353" y="646098"/>
                  <a:pt x="1699353" y="650292"/>
                </a:cubicBezTo>
                <a:cubicBezTo>
                  <a:pt x="1699353" y="736283"/>
                  <a:pt x="1699353" y="736283"/>
                  <a:pt x="1699353" y="736283"/>
                </a:cubicBezTo>
                <a:cubicBezTo>
                  <a:pt x="1689925" y="736283"/>
                  <a:pt x="1689925" y="736283"/>
                  <a:pt x="1689925" y="736283"/>
                </a:cubicBezTo>
                <a:cubicBezTo>
                  <a:pt x="1626026" y="653438"/>
                  <a:pt x="1626026" y="653438"/>
                  <a:pt x="1626026" y="653438"/>
                </a:cubicBezTo>
                <a:cubicBezTo>
                  <a:pt x="1626026" y="717407"/>
                  <a:pt x="1626026" y="717407"/>
                  <a:pt x="1626026" y="717407"/>
                </a:cubicBezTo>
                <a:cubicBezTo>
                  <a:pt x="1626026" y="722650"/>
                  <a:pt x="1627073" y="725796"/>
                  <a:pt x="1628121" y="727893"/>
                </a:cubicBezTo>
                <a:cubicBezTo>
                  <a:pt x="1630216" y="728942"/>
                  <a:pt x="1633358" y="729991"/>
                  <a:pt x="1639643" y="729991"/>
                </a:cubicBezTo>
                <a:cubicBezTo>
                  <a:pt x="1639643" y="736283"/>
                  <a:pt x="1639643" y="736283"/>
                  <a:pt x="1639643" y="736283"/>
                </a:cubicBezTo>
                <a:cubicBezTo>
                  <a:pt x="1636501" y="735234"/>
                  <a:pt x="1633358" y="735234"/>
                  <a:pt x="1630216" y="735234"/>
                </a:cubicBezTo>
                <a:cubicBezTo>
                  <a:pt x="1627073" y="735234"/>
                  <a:pt x="1623930" y="735234"/>
                  <a:pt x="1620788" y="735234"/>
                </a:cubicBezTo>
                <a:cubicBezTo>
                  <a:pt x="1618693" y="735234"/>
                  <a:pt x="1615550" y="735234"/>
                  <a:pt x="1613455" y="735234"/>
                </a:cubicBezTo>
                <a:cubicBezTo>
                  <a:pt x="1610312" y="735234"/>
                  <a:pt x="1607170" y="735234"/>
                  <a:pt x="1605075" y="736283"/>
                </a:cubicBezTo>
                <a:cubicBezTo>
                  <a:pt x="1605075" y="729991"/>
                  <a:pt x="1605075" y="729991"/>
                  <a:pt x="1605075" y="729991"/>
                </a:cubicBezTo>
                <a:cubicBezTo>
                  <a:pt x="1610312" y="729991"/>
                  <a:pt x="1613455" y="728942"/>
                  <a:pt x="1614503" y="727893"/>
                </a:cubicBezTo>
                <a:cubicBezTo>
                  <a:pt x="1616598" y="725796"/>
                  <a:pt x="1617645" y="722650"/>
                  <a:pt x="1617645" y="717407"/>
                </a:cubicBezTo>
                <a:cubicBezTo>
                  <a:pt x="1617645" y="650292"/>
                  <a:pt x="1617645" y="650292"/>
                  <a:pt x="1617645" y="650292"/>
                </a:cubicBezTo>
                <a:cubicBezTo>
                  <a:pt x="1617645" y="646098"/>
                  <a:pt x="1616598" y="644000"/>
                  <a:pt x="1614503" y="641903"/>
                </a:cubicBezTo>
                <a:cubicBezTo>
                  <a:pt x="1613455" y="640854"/>
                  <a:pt x="1610312" y="640854"/>
                  <a:pt x="1606122" y="639806"/>
                </a:cubicBezTo>
                <a:cubicBezTo>
                  <a:pt x="1606122" y="634562"/>
                  <a:pt x="1606122" y="634562"/>
                  <a:pt x="1606122" y="634562"/>
                </a:cubicBezTo>
                <a:close/>
                <a:moveTo>
                  <a:pt x="1540128" y="634562"/>
                </a:moveTo>
                <a:cubicBezTo>
                  <a:pt x="1549555" y="634562"/>
                  <a:pt x="1549555" y="634562"/>
                  <a:pt x="1549555" y="634562"/>
                </a:cubicBezTo>
                <a:cubicBezTo>
                  <a:pt x="1582029" y="722650"/>
                  <a:pt x="1582029" y="722650"/>
                  <a:pt x="1582029" y="722650"/>
                </a:cubicBezTo>
                <a:cubicBezTo>
                  <a:pt x="1583077" y="725796"/>
                  <a:pt x="1585172" y="726845"/>
                  <a:pt x="1586219" y="727893"/>
                </a:cubicBezTo>
                <a:cubicBezTo>
                  <a:pt x="1588314" y="728942"/>
                  <a:pt x="1590409" y="729991"/>
                  <a:pt x="1593552" y="729991"/>
                </a:cubicBezTo>
                <a:cubicBezTo>
                  <a:pt x="1593552" y="736283"/>
                  <a:pt x="1593552" y="736283"/>
                  <a:pt x="1593552" y="736283"/>
                </a:cubicBezTo>
                <a:cubicBezTo>
                  <a:pt x="1589362" y="735234"/>
                  <a:pt x="1585172" y="735234"/>
                  <a:pt x="1580982" y="735234"/>
                </a:cubicBezTo>
                <a:cubicBezTo>
                  <a:pt x="1577839" y="735234"/>
                  <a:pt x="1573649" y="735234"/>
                  <a:pt x="1570506" y="735234"/>
                </a:cubicBezTo>
                <a:cubicBezTo>
                  <a:pt x="1567364" y="735234"/>
                  <a:pt x="1564221" y="735234"/>
                  <a:pt x="1560031" y="735234"/>
                </a:cubicBezTo>
                <a:cubicBezTo>
                  <a:pt x="1555841" y="735234"/>
                  <a:pt x="1550603" y="735234"/>
                  <a:pt x="1546413" y="736283"/>
                </a:cubicBezTo>
                <a:cubicBezTo>
                  <a:pt x="1546413" y="729991"/>
                  <a:pt x="1546413" y="729991"/>
                  <a:pt x="1546413" y="729991"/>
                </a:cubicBezTo>
                <a:cubicBezTo>
                  <a:pt x="1551650" y="729991"/>
                  <a:pt x="1554793" y="728942"/>
                  <a:pt x="1555841" y="728942"/>
                </a:cubicBezTo>
                <a:cubicBezTo>
                  <a:pt x="1557936" y="727893"/>
                  <a:pt x="1557936" y="726845"/>
                  <a:pt x="1557936" y="724748"/>
                </a:cubicBezTo>
                <a:cubicBezTo>
                  <a:pt x="1557936" y="724748"/>
                  <a:pt x="1557936" y="723699"/>
                  <a:pt x="1557936" y="723699"/>
                </a:cubicBezTo>
                <a:cubicBezTo>
                  <a:pt x="1557936" y="722650"/>
                  <a:pt x="1557936" y="722650"/>
                  <a:pt x="1557936" y="721602"/>
                </a:cubicBezTo>
                <a:cubicBezTo>
                  <a:pt x="1550603" y="702726"/>
                  <a:pt x="1550603" y="702726"/>
                  <a:pt x="1550603" y="702726"/>
                </a:cubicBezTo>
                <a:cubicBezTo>
                  <a:pt x="1519177" y="702726"/>
                  <a:pt x="1519177" y="702726"/>
                  <a:pt x="1519177" y="702726"/>
                </a:cubicBezTo>
                <a:cubicBezTo>
                  <a:pt x="1511844" y="720553"/>
                  <a:pt x="1511844" y="720553"/>
                  <a:pt x="1511844" y="720553"/>
                </a:cubicBezTo>
                <a:cubicBezTo>
                  <a:pt x="1510797" y="721602"/>
                  <a:pt x="1510797" y="722650"/>
                  <a:pt x="1510797" y="722650"/>
                </a:cubicBezTo>
                <a:cubicBezTo>
                  <a:pt x="1510797" y="723699"/>
                  <a:pt x="1510797" y="724748"/>
                  <a:pt x="1510797" y="724748"/>
                </a:cubicBezTo>
                <a:cubicBezTo>
                  <a:pt x="1510797" y="727893"/>
                  <a:pt x="1513939" y="728942"/>
                  <a:pt x="1521272" y="729991"/>
                </a:cubicBezTo>
                <a:cubicBezTo>
                  <a:pt x="1521272" y="736283"/>
                  <a:pt x="1521272" y="736283"/>
                  <a:pt x="1521272" y="736283"/>
                </a:cubicBezTo>
                <a:cubicBezTo>
                  <a:pt x="1518129" y="735234"/>
                  <a:pt x="1516034" y="735234"/>
                  <a:pt x="1512892" y="735234"/>
                </a:cubicBezTo>
                <a:cubicBezTo>
                  <a:pt x="1509749" y="735234"/>
                  <a:pt x="1507654" y="735234"/>
                  <a:pt x="1505559" y="735234"/>
                </a:cubicBezTo>
                <a:cubicBezTo>
                  <a:pt x="1503464" y="735234"/>
                  <a:pt x="1502416" y="735234"/>
                  <a:pt x="1500321" y="735234"/>
                </a:cubicBezTo>
                <a:cubicBezTo>
                  <a:pt x="1498226" y="735234"/>
                  <a:pt x="1494036" y="735234"/>
                  <a:pt x="1489846" y="736283"/>
                </a:cubicBezTo>
                <a:cubicBezTo>
                  <a:pt x="1489846" y="729991"/>
                  <a:pt x="1489846" y="729991"/>
                  <a:pt x="1489846" y="729991"/>
                </a:cubicBezTo>
                <a:cubicBezTo>
                  <a:pt x="1492989" y="728942"/>
                  <a:pt x="1495084" y="727893"/>
                  <a:pt x="1497179" y="726845"/>
                </a:cubicBezTo>
                <a:cubicBezTo>
                  <a:pt x="1499274" y="724748"/>
                  <a:pt x="1501369" y="721602"/>
                  <a:pt x="1503464" y="717407"/>
                </a:cubicBezTo>
                <a:cubicBezTo>
                  <a:pt x="1540128" y="634562"/>
                  <a:pt x="1540128" y="634562"/>
                  <a:pt x="1540128" y="634562"/>
                </a:cubicBezTo>
                <a:close/>
                <a:moveTo>
                  <a:pt x="1381950" y="634562"/>
                </a:moveTo>
                <a:cubicBezTo>
                  <a:pt x="1387187" y="634562"/>
                  <a:pt x="1391378" y="634562"/>
                  <a:pt x="1395568" y="635611"/>
                </a:cubicBezTo>
                <a:cubicBezTo>
                  <a:pt x="1398710" y="635611"/>
                  <a:pt x="1402900" y="635611"/>
                  <a:pt x="1406043" y="635611"/>
                </a:cubicBezTo>
                <a:cubicBezTo>
                  <a:pt x="1409186" y="635611"/>
                  <a:pt x="1412328" y="635611"/>
                  <a:pt x="1416518" y="635611"/>
                </a:cubicBezTo>
                <a:cubicBezTo>
                  <a:pt x="1420709" y="634562"/>
                  <a:pt x="1424899" y="634562"/>
                  <a:pt x="1430136" y="634562"/>
                </a:cubicBezTo>
                <a:cubicBezTo>
                  <a:pt x="1430136" y="639806"/>
                  <a:pt x="1430136" y="639806"/>
                  <a:pt x="1430136" y="639806"/>
                </a:cubicBezTo>
                <a:cubicBezTo>
                  <a:pt x="1424899" y="639806"/>
                  <a:pt x="1421756" y="640854"/>
                  <a:pt x="1420709" y="641903"/>
                </a:cubicBezTo>
                <a:cubicBezTo>
                  <a:pt x="1418614" y="642952"/>
                  <a:pt x="1417566" y="645049"/>
                  <a:pt x="1417566" y="649244"/>
                </a:cubicBezTo>
                <a:cubicBezTo>
                  <a:pt x="1417566" y="695385"/>
                  <a:pt x="1417566" y="695385"/>
                  <a:pt x="1417566" y="695385"/>
                </a:cubicBezTo>
                <a:cubicBezTo>
                  <a:pt x="1417566" y="702726"/>
                  <a:pt x="1418614" y="707969"/>
                  <a:pt x="1418614" y="711115"/>
                </a:cubicBezTo>
                <a:cubicBezTo>
                  <a:pt x="1419661" y="714261"/>
                  <a:pt x="1420709" y="716358"/>
                  <a:pt x="1421756" y="718456"/>
                </a:cubicBezTo>
                <a:cubicBezTo>
                  <a:pt x="1423851" y="720553"/>
                  <a:pt x="1426994" y="722650"/>
                  <a:pt x="1430136" y="724748"/>
                </a:cubicBezTo>
                <a:cubicBezTo>
                  <a:pt x="1433279" y="725796"/>
                  <a:pt x="1437469" y="725796"/>
                  <a:pt x="1441659" y="725796"/>
                </a:cubicBezTo>
                <a:cubicBezTo>
                  <a:pt x="1450040" y="725796"/>
                  <a:pt x="1456325" y="723699"/>
                  <a:pt x="1460515" y="719504"/>
                </a:cubicBezTo>
                <a:cubicBezTo>
                  <a:pt x="1464705" y="714261"/>
                  <a:pt x="1465753" y="705872"/>
                  <a:pt x="1465753" y="695385"/>
                </a:cubicBezTo>
                <a:cubicBezTo>
                  <a:pt x="1465753" y="694336"/>
                  <a:pt x="1465753" y="694336"/>
                  <a:pt x="1465753" y="694336"/>
                </a:cubicBezTo>
                <a:cubicBezTo>
                  <a:pt x="1465753" y="651341"/>
                  <a:pt x="1465753" y="651341"/>
                  <a:pt x="1465753" y="651341"/>
                </a:cubicBezTo>
                <a:cubicBezTo>
                  <a:pt x="1465753" y="647146"/>
                  <a:pt x="1465753" y="644000"/>
                  <a:pt x="1463658" y="641903"/>
                </a:cubicBezTo>
                <a:cubicBezTo>
                  <a:pt x="1462610" y="640854"/>
                  <a:pt x="1459467" y="639806"/>
                  <a:pt x="1454230" y="639806"/>
                </a:cubicBezTo>
                <a:cubicBezTo>
                  <a:pt x="1454230" y="634562"/>
                  <a:pt x="1454230" y="634562"/>
                  <a:pt x="1454230" y="634562"/>
                </a:cubicBezTo>
                <a:cubicBezTo>
                  <a:pt x="1457372" y="634562"/>
                  <a:pt x="1460515" y="634562"/>
                  <a:pt x="1462610" y="634562"/>
                </a:cubicBezTo>
                <a:cubicBezTo>
                  <a:pt x="1464705" y="634562"/>
                  <a:pt x="1466800" y="635611"/>
                  <a:pt x="1468895" y="635611"/>
                </a:cubicBezTo>
                <a:cubicBezTo>
                  <a:pt x="1470990" y="635611"/>
                  <a:pt x="1474133" y="634562"/>
                  <a:pt x="1476228" y="634562"/>
                </a:cubicBezTo>
                <a:cubicBezTo>
                  <a:pt x="1478323" y="634562"/>
                  <a:pt x="1481466" y="634562"/>
                  <a:pt x="1483561" y="634562"/>
                </a:cubicBezTo>
                <a:cubicBezTo>
                  <a:pt x="1483561" y="639806"/>
                  <a:pt x="1483561" y="639806"/>
                  <a:pt x="1483561" y="639806"/>
                </a:cubicBezTo>
                <a:cubicBezTo>
                  <a:pt x="1480418" y="639806"/>
                  <a:pt x="1478323" y="640854"/>
                  <a:pt x="1477276" y="641903"/>
                </a:cubicBezTo>
                <a:cubicBezTo>
                  <a:pt x="1476228" y="642952"/>
                  <a:pt x="1475180" y="646098"/>
                  <a:pt x="1475180" y="651341"/>
                </a:cubicBezTo>
                <a:cubicBezTo>
                  <a:pt x="1474133" y="697482"/>
                  <a:pt x="1474133" y="697482"/>
                  <a:pt x="1474133" y="697482"/>
                </a:cubicBezTo>
                <a:cubicBezTo>
                  <a:pt x="1474133" y="712164"/>
                  <a:pt x="1470990" y="722650"/>
                  <a:pt x="1464705" y="728942"/>
                </a:cubicBezTo>
                <a:cubicBezTo>
                  <a:pt x="1458420" y="735234"/>
                  <a:pt x="1447944" y="738380"/>
                  <a:pt x="1434327" y="738380"/>
                </a:cubicBezTo>
                <a:cubicBezTo>
                  <a:pt x="1420709" y="738380"/>
                  <a:pt x="1411281" y="735234"/>
                  <a:pt x="1403948" y="729991"/>
                </a:cubicBezTo>
                <a:cubicBezTo>
                  <a:pt x="1396615" y="723699"/>
                  <a:pt x="1393473" y="715310"/>
                  <a:pt x="1393473" y="704823"/>
                </a:cubicBezTo>
                <a:cubicBezTo>
                  <a:pt x="1393473" y="649244"/>
                  <a:pt x="1393473" y="649244"/>
                  <a:pt x="1393473" y="649244"/>
                </a:cubicBezTo>
                <a:cubicBezTo>
                  <a:pt x="1393473" y="646098"/>
                  <a:pt x="1392425" y="644000"/>
                  <a:pt x="1391378" y="641903"/>
                </a:cubicBezTo>
                <a:cubicBezTo>
                  <a:pt x="1389283" y="640854"/>
                  <a:pt x="1387187" y="639806"/>
                  <a:pt x="1382997" y="639806"/>
                </a:cubicBezTo>
                <a:cubicBezTo>
                  <a:pt x="1381950" y="639806"/>
                  <a:pt x="1381950" y="639806"/>
                  <a:pt x="1381950" y="639806"/>
                </a:cubicBezTo>
                <a:cubicBezTo>
                  <a:pt x="1381950" y="634562"/>
                  <a:pt x="1381950" y="634562"/>
                  <a:pt x="1381950" y="634562"/>
                </a:cubicBezTo>
                <a:close/>
                <a:moveTo>
                  <a:pt x="1253103" y="634562"/>
                </a:moveTo>
                <a:cubicBezTo>
                  <a:pt x="1256246" y="634562"/>
                  <a:pt x="1259388" y="634562"/>
                  <a:pt x="1262531" y="634562"/>
                </a:cubicBezTo>
                <a:cubicBezTo>
                  <a:pt x="1266721" y="635611"/>
                  <a:pt x="1270911" y="635611"/>
                  <a:pt x="1277196" y="635611"/>
                </a:cubicBezTo>
                <a:cubicBezTo>
                  <a:pt x="1282434" y="635611"/>
                  <a:pt x="1286624" y="635611"/>
                  <a:pt x="1290814" y="634562"/>
                </a:cubicBezTo>
                <a:cubicBezTo>
                  <a:pt x="1295004" y="634562"/>
                  <a:pt x="1298147" y="634562"/>
                  <a:pt x="1300242" y="634562"/>
                </a:cubicBezTo>
                <a:cubicBezTo>
                  <a:pt x="1300242" y="639806"/>
                  <a:pt x="1300242" y="639806"/>
                  <a:pt x="1300242" y="639806"/>
                </a:cubicBezTo>
                <a:cubicBezTo>
                  <a:pt x="1296052" y="639806"/>
                  <a:pt x="1292909" y="640854"/>
                  <a:pt x="1291862" y="641903"/>
                </a:cubicBezTo>
                <a:cubicBezTo>
                  <a:pt x="1289767" y="642952"/>
                  <a:pt x="1288719" y="645049"/>
                  <a:pt x="1288719" y="649244"/>
                </a:cubicBezTo>
                <a:cubicBezTo>
                  <a:pt x="1288719" y="677558"/>
                  <a:pt x="1288719" y="677558"/>
                  <a:pt x="1288719" y="677558"/>
                </a:cubicBezTo>
                <a:cubicBezTo>
                  <a:pt x="1331668" y="677558"/>
                  <a:pt x="1331668" y="677558"/>
                  <a:pt x="1331668" y="677558"/>
                </a:cubicBezTo>
                <a:cubicBezTo>
                  <a:pt x="1331668" y="649244"/>
                  <a:pt x="1331668" y="649244"/>
                  <a:pt x="1331668" y="649244"/>
                </a:cubicBezTo>
                <a:cubicBezTo>
                  <a:pt x="1331668" y="646098"/>
                  <a:pt x="1330621" y="642952"/>
                  <a:pt x="1328526" y="641903"/>
                </a:cubicBezTo>
                <a:cubicBezTo>
                  <a:pt x="1327478" y="640854"/>
                  <a:pt x="1324335" y="639806"/>
                  <a:pt x="1320145" y="639806"/>
                </a:cubicBezTo>
                <a:cubicBezTo>
                  <a:pt x="1319098" y="639806"/>
                  <a:pt x="1319098" y="639806"/>
                  <a:pt x="1319098" y="639806"/>
                </a:cubicBezTo>
                <a:cubicBezTo>
                  <a:pt x="1319098" y="634562"/>
                  <a:pt x="1319098" y="634562"/>
                  <a:pt x="1319098" y="634562"/>
                </a:cubicBezTo>
                <a:cubicBezTo>
                  <a:pt x="1323288" y="634562"/>
                  <a:pt x="1326430" y="634562"/>
                  <a:pt x="1330621" y="634562"/>
                </a:cubicBezTo>
                <a:cubicBezTo>
                  <a:pt x="1333763" y="635611"/>
                  <a:pt x="1339001" y="635611"/>
                  <a:pt x="1343191" y="635611"/>
                </a:cubicBezTo>
                <a:cubicBezTo>
                  <a:pt x="1348429" y="635611"/>
                  <a:pt x="1352619" y="635611"/>
                  <a:pt x="1355761" y="634562"/>
                </a:cubicBezTo>
                <a:cubicBezTo>
                  <a:pt x="1359952" y="634562"/>
                  <a:pt x="1363094" y="634562"/>
                  <a:pt x="1366237" y="634562"/>
                </a:cubicBezTo>
                <a:cubicBezTo>
                  <a:pt x="1366237" y="639806"/>
                  <a:pt x="1366237" y="639806"/>
                  <a:pt x="1366237" y="639806"/>
                </a:cubicBezTo>
                <a:cubicBezTo>
                  <a:pt x="1365189" y="639806"/>
                  <a:pt x="1365189" y="639806"/>
                  <a:pt x="1365189" y="639806"/>
                </a:cubicBezTo>
                <a:cubicBezTo>
                  <a:pt x="1360999" y="639806"/>
                  <a:pt x="1358904" y="640854"/>
                  <a:pt x="1357856" y="641903"/>
                </a:cubicBezTo>
                <a:cubicBezTo>
                  <a:pt x="1355761" y="644000"/>
                  <a:pt x="1354714" y="646098"/>
                  <a:pt x="1354714" y="649244"/>
                </a:cubicBezTo>
                <a:cubicBezTo>
                  <a:pt x="1354714" y="717407"/>
                  <a:pt x="1354714" y="717407"/>
                  <a:pt x="1354714" y="717407"/>
                </a:cubicBezTo>
                <a:cubicBezTo>
                  <a:pt x="1354714" y="722650"/>
                  <a:pt x="1355761" y="725796"/>
                  <a:pt x="1357856" y="726845"/>
                </a:cubicBezTo>
                <a:cubicBezTo>
                  <a:pt x="1358904" y="728942"/>
                  <a:pt x="1362047" y="729991"/>
                  <a:pt x="1366237" y="729991"/>
                </a:cubicBezTo>
                <a:cubicBezTo>
                  <a:pt x="1366237" y="736283"/>
                  <a:pt x="1366237" y="736283"/>
                  <a:pt x="1366237" y="736283"/>
                </a:cubicBezTo>
                <a:cubicBezTo>
                  <a:pt x="1362047" y="735234"/>
                  <a:pt x="1357856" y="735234"/>
                  <a:pt x="1353666" y="735234"/>
                </a:cubicBezTo>
                <a:cubicBezTo>
                  <a:pt x="1349476" y="735234"/>
                  <a:pt x="1346334" y="735234"/>
                  <a:pt x="1343191" y="735234"/>
                </a:cubicBezTo>
                <a:cubicBezTo>
                  <a:pt x="1341096" y="735234"/>
                  <a:pt x="1339001" y="735234"/>
                  <a:pt x="1334811" y="735234"/>
                </a:cubicBezTo>
                <a:cubicBezTo>
                  <a:pt x="1330621" y="735234"/>
                  <a:pt x="1325383" y="735234"/>
                  <a:pt x="1320145" y="736283"/>
                </a:cubicBezTo>
                <a:cubicBezTo>
                  <a:pt x="1320145" y="729991"/>
                  <a:pt x="1320145" y="729991"/>
                  <a:pt x="1320145" y="729991"/>
                </a:cubicBezTo>
                <a:cubicBezTo>
                  <a:pt x="1325383" y="729991"/>
                  <a:pt x="1327478" y="728942"/>
                  <a:pt x="1329573" y="727893"/>
                </a:cubicBezTo>
                <a:cubicBezTo>
                  <a:pt x="1330621" y="725796"/>
                  <a:pt x="1331668" y="722650"/>
                  <a:pt x="1331668" y="717407"/>
                </a:cubicBezTo>
                <a:cubicBezTo>
                  <a:pt x="1331668" y="684898"/>
                  <a:pt x="1331668" y="684898"/>
                  <a:pt x="1331668" y="684898"/>
                </a:cubicBezTo>
                <a:cubicBezTo>
                  <a:pt x="1288719" y="684898"/>
                  <a:pt x="1288719" y="684898"/>
                  <a:pt x="1288719" y="684898"/>
                </a:cubicBezTo>
                <a:cubicBezTo>
                  <a:pt x="1288719" y="717407"/>
                  <a:pt x="1288719" y="717407"/>
                  <a:pt x="1288719" y="717407"/>
                </a:cubicBezTo>
                <a:cubicBezTo>
                  <a:pt x="1288719" y="722650"/>
                  <a:pt x="1289767" y="725796"/>
                  <a:pt x="1290814" y="727893"/>
                </a:cubicBezTo>
                <a:cubicBezTo>
                  <a:pt x="1292909" y="728942"/>
                  <a:pt x="1295004" y="729991"/>
                  <a:pt x="1300242" y="729991"/>
                </a:cubicBezTo>
                <a:cubicBezTo>
                  <a:pt x="1300242" y="735234"/>
                  <a:pt x="1300242" y="735234"/>
                  <a:pt x="1300242" y="735234"/>
                </a:cubicBezTo>
                <a:cubicBezTo>
                  <a:pt x="1295004" y="735234"/>
                  <a:pt x="1290814" y="735234"/>
                  <a:pt x="1286624" y="735234"/>
                </a:cubicBezTo>
                <a:cubicBezTo>
                  <a:pt x="1282434" y="735234"/>
                  <a:pt x="1279291" y="735234"/>
                  <a:pt x="1277196" y="735234"/>
                </a:cubicBezTo>
                <a:cubicBezTo>
                  <a:pt x="1273006" y="735234"/>
                  <a:pt x="1269864" y="735234"/>
                  <a:pt x="1265673" y="735234"/>
                </a:cubicBezTo>
                <a:cubicBezTo>
                  <a:pt x="1261483" y="735234"/>
                  <a:pt x="1257293" y="735234"/>
                  <a:pt x="1253103" y="736283"/>
                </a:cubicBezTo>
                <a:cubicBezTo>
                  <a:pt x="1253103" y="729991"/>
                  <a:pt x="1253103" y="729991"/>
                  <a:pt x="1253103" y="729991"/>
                </a:cubicBezTo>
                <a:cubicBezTo>
                  <a:pt x="1254150" y="729991"/>
                  <a:pt x="1254150" y="729991"/>
                  <a:pt x="1254150" y="729991"/>
                </a:cubicBezTo>
                <a:cubicBezTo>
                  <a:pt x="1258341" y="729991"/>
                  <a:pt x="1261483" y="728942"/>
                  <a:pt x="1262531" y="727893"/>
                </a:cubicBezTo>
                <a:cubicBezTo>
                  <a:pt x="1264626" y="725796"/>
                  <a:pt x="1264626" y="722650"/>
                  <a:pt x="1264626" y="717407"/>
                </a:cubicBezTo>
                <a:cubicBezTo>
                  <a:pt x="1264626" y="649244"/>
                  <a:pt x="1264626" y="649244"/>
                  <a:pt x="1264626" y="649244"/>
                </a:cubicBezTo>
                <a:cubicBezTo>
                  <a:pt x="1264626" y="646098"/>
                  <a:pt x="1264626" y="644000"/>
                  <a:pt x="1262531" y="641903"/>
                </a:cubicBezTo>
                <a:cubicBezTo>
                  <a:pt x="1261483" y="640854"/>
                  <a:pt x="1258341" y="639806"/>
                  <a:pt x="1255198" y="639806"/>
                </a:cubicBezTo>
                <a:cubicBezTo>
                  <a:pt x="1253103" y="639806"/>
                  <a:pt x="1253103" y="639806"/>
                  <a:pt x="1253103" y="639806"/>
                </a:cubicBezTo>
                <a:cubicBezTo>
                  <a:pt x="1253103" y="634562"/>
                  <a:pt x="1253103" y="634562"/>
                  <a:pt x="1253103" y="634562"/>
                </a:cubicBezTo>
                <a:close/>
                <a:moveTo>
                  <a:pt x="1078165" y="634562"/>
                </a:moveTo>
                <a:cubicBezTo>
                  <a:pt x="1082355" y="634562"/>
                  <a:pt x="1086545" y="634562"/>
                  <a:pt x="1090735" y="634562"/>
                </a:cubicBezTo>
                <a:cubicBezTo>
                  <a:pt x="1094925" y="635611"/>
                  <a:pt x="1099115" y="635611"/>
                  <a:pt x="1102258" y="635611"/>
                </a:cubicBezTo>
                <a:cubicBezTo>
                  <a:pt x="1106448" y="635611"/>
                  <a:pt x="1110638" y="635611"/>
                  <a:pt x="1114828" y="634562"/>
                </a:cubicBezTo>
                <a:cubicBezTo>
                  <a:pt x="1119018" y="634562"/>
                  <a:pt x="1122161" y="634562"/>
                  <a:pt x="1126351" y="634562"/>
                </a:cubicBezTo>
                <a:cubicBezTo>
                  <a:pt x="1126351" y="639806"/>
                  <a:pt x="1126351" y="639806"/>
                  <a:pt x="1126351" y="639806"/>
                </a:cubicBezTo>
                <a:cubicBezTo>
                  <a:pt x="1122161" y="639806"/>
                  <a:pt x="1119018" y="640854"/>
                  <a:pt x="1117971" y="641903"/>
                </a:cubicBezTo>
                <a:cubicBezTo>
                  <a:pt x="1115876" y="642952"/>
                  <a:pt x="1114828" y="645049"/>
                  <a:pt x="1114828" y="649244"/>
                </a:cubicBezTo>
                <a:cubicBezTo>
                  <a:pt x="1114828" y="717407"/>
                  <a:pt x="1114828" y="717407"/>
                  <a:pt x="1114828" y="717407"/>
                </a:cubicBezTo>
                <a:cubicBezTo>
                  <a:pt x="1114828" y="722650"/>
                  <a:pt x="1115876" y="725796"/>
                  <a:pt x="1116923" y="727893"/>
                </a:cubicBezTo>
                <a:cubicBezTo>
                  <a:pt x="1119018" y="728942"/>
                  <a:pt x="1121114" y="729991"/>
                  <a:pt x="1126351" y="729991"/>
                </a:cubicBezTo>
                <a:cubicBezTo>
                  <a:pt x="1126351" y="736283"/>
                  <a:pt x="1126351" y="736283"/>
                  <a:pt x="1126351" y="736283"/>
                </a:cubicBezTo>
                <a:cubicBezTo>
                  <a:pt x="1123209" y="735234"/>
                  <a:pt x="1119018" y="735234"/>
                  <a:pt x="1114828" y="735234"/>
                </a:cubicBezTo>
                <a:cubicBezTo>
                  <a:pt x="1110638" y="735234"/>
                  <a:pt x="1106448" y="735234"/>
                  <a:pt x="1102258" y="735234"/>
                </a:cubicBezTo>
                <a:cubicBezTo>
                  <a:pt x="1099115" y="735234"/>
                  <a:pt x="1095973" y="735234"/>
                  <a:pt x="1091783" y="735234"/>
                </a:cubicBezTo>
                <a:cubicBezTo>
                  <a:pt x="1087592" y="735234"/>
                  <a:pt x="1083402" y="735234"/>
                  <a:pt x="1078165" y="736283"/>
                </a:cubicBezTo>
                <a:cubicBezTo>
                  <a:pt x="1078165" y="729991"/>
                  <a:pt x="1078165" y="729991"/>
                  <a:pt x="1078165" y="729991"/>
                </a:cubicBezTo>
                <a:cubicBezTo>
                  <a:pt x="1079212" y="729991"/>
                  <a:pt x="1079212" y="729991"/>
                  <a:pt x="1079212" y="729991"/>
                </a:cubicBezTo>
                <a:cubicBezTo>
                  <a:pt x="1084450" y="729991"/>
                  <a:pt x="1086545" y="728942"/>
                  <a:pt x="1088640" y="727893"/>
                </a:cubicBezTo>
                <a:cubicBezTo>
                  <a:pt x="1089687" y="725796"/>
                  <a:pt x="1090735" y="722650"/>
                  <a:pt x="1090735" y="717407"/>
                </a:cubicBezTo>
                <a:cubicBezTo>
                  <a:pt x="1090735" y="649244"/>
                  <a:pt x="1090735" y="649244"/>
                  <a:pt x="1090735" y="649244"/>
                </a:cubicBezTo>
                <a:cubicBezTo>
                  <a:pt x="1090735" y="646098"/>
                  <a:pt x="1089687" y="644000"/>
                  <a:pt x="1088640" y="641903"/>
                </a:cubicBezTo>
                <a:cubicBezTo>
                  <a:pt x="1086545" y="640854"/>
                  <a:pt x="1084450" y="639806"/>
                  <a:pt x="1080260" y="639806"/>
                </a:cubicBezTo>
                <a:cubicBezTo>
                  <a:pt x="1078165" y="639806"/>
                  <a:pt x="1078165" y="639806"/>
                  <a:pt x="1078165" y="639806"/>
                </a:cubicBezTo>
                <a:cubicBezTo>
                  <a:pt x="1078165" y="634562"/>
                  <a:pt x="1078165" y="634562"/>
                  <a:pt x="1078165" y="634562"/>
                </a:cubicBezTo>
                <a:close/>
                <a:moveTo>
                  <a:pt x="2456721" y="632465"/>
                </a:moveTo>
                <a:cubicBezTo>
                  <a:pt x="2460911" y="632465"/>
                  <a:pt x="2465101" y="632465"/>
                  <a:pt x="2469291" y="633514"/>
                </a:cubicBezTo>
                <a:cubicBezTo>
                  <a:pt x="2474529" y="633514"/>
                  <a:pt x="2479767" y="634562"/>
                  <a:pt x="2486052" y="635611"/>
                </a:cubicBezTo>
                <a:cubicBezTo>
                  <a:pt x="2486052" y="636660"/>
                  <a:pt x="2486052" y="636660"/>
                  <a:pt x="2486052" y="636660"/>
                </a:cubicBezTo>
                <a:cubicBezTo>
                  <a:pt x="2486052" y="641903"/>
                  <a:pt x="2486052" y="647146"/>
                  <a:pt x="2486052" y="650292"/>
                </a:cubicBezTo>
                <a:cubicBezTo>
                  <a:pt x="2486052" y="652390"/>
                  <a:pt x="2486052" y="656584"/>
                  <a:pt x="2486052" y="662876"/>
                </a:cubicBezTo>
                <a:cubicBezTo>
                  <a:pt x="2477672" y="662876"/>
                  <a:pt x="2477672" y="662876"/>
                  <a:pt x="2477672" y="662876"/>
                </a:cubicBezTo>
                <a:cubicBezTo>
                  <a:pt x="2477672" y="655536"/>
                  <a:pt x="2475577" y="650292"/>
                  <a:pt x="2472434" y="646098"/>
                </a:cubicBezTo>
                <a:cubicBezTo>
                  <a:pt x="2469291" y="642952"/>
                  <a:pt x="2464054" y="640854"/>
                  <a:pt x="2457768" y="640854"/>
                </a:cubicBezTo>
                <a:cubicBezTo>
                  <a:pt x="2453578" y="640854"/>
                  <a:pt x="2449388" y="641903"/>
                  <a:pt x="2446246" y="644000"/>
                </a:cubicBezTo>
                <a:cubicBezTo>
                  <a:pt x="2444150" y="647146"/>
                  <a:pt x="2442056" y="650292"/>
                  <a:pt x="2442056" y="654487"/>
                </a:cubicBezTo>
                <a:cubicBezTo>
                  <a:pt x="2442056" y="657633"/>
                  <a:pt x="2443103" y="660779"/>
                  <a:pt x="2445198" y="663925"/>
                </a:cubicBezTo>
                <a:cubicBezTo>
                  <a:pt x="2448341" y="666022"/>
                  <a:pt x="2453578" y="669168"/>
                  <a:pt x="2460911" y="672314"/>
                </a:cubicBezTo>
                <a:cubicBezTo>
                  <a:pt x="2461959" y="672314"/>
                  <a:pt x="2464054" y="673363"/>
                  <a:pt x="2466149" y="674412"/>
                </a:cubicBezTo>
                <a:cubicBezTo>
                  <a:pt x="2474529" y="677558"/>
                  <a:pt x="2480814" y="680704"/>
                  <a:pt x="2483957" y="683850"/>
                </a:cubicBezTo>
                <a:cubicBezTo>
                  <a:pt x="2487100" y="685947"/>
                  <a:pt x="2489194" y="690142"/>
                  <a:pt x="2490242" y="693288"/>
                </a:cubicBezTo>
                <a:cubicBezTo>
                  <a:pt x="2492337" y="696434"/>
                  <a:pt x="2492337" y="700628"/>
                  <a:pt x="2492337" y="704823"/>
                </a:cubicBezTo>
                <a:cubicBezTo>
                  <a:pt x="2492337" y="715310"/>
                  <a:pt x="2489194" y="722650"/>
                  <a:pt x="2482909" y="728942"/>
                </a:cubicBezTo>
                <a:cubicBezTo>
                  <a:pt x="2475577" y="735234"/>
                  <a:pt x="2467196" y="738380"/>
                  <a:pt x="2455673" y="738380"/>
                </a:cubicBezTo>
                <a:cubicBezTo>
                  <a:pt x="2449388" y="738380"/>
                  <a:pt x="2443103" y="737331"/>
                  <a:pt x="2437865" y="736283"/>
                </a:cubicBezTo>
                <a:cubicBezTo>
                  <a:pt x="2431580" y="735234"/>
                  <a:pt x="2426342" y="733137"/>
                  <a:pt x="2421105" y="729991"/>
                </a:cubicBezTo>
                <a:cubicBezTo>
                  <a:pt x="2422152" y="726845"/>
                  <a:pt x="2422152" y="723699"/>
                  <a:pt x="2422152" y="719504"/>
                </a:cubicBezTo>
                <a:cubicBezTo>
                  <a:pt x="2422152" y="716358"/>
                  <a:pt x="2422152" y="713212"/>
                  <a:pt x="2422152" y="709018"/>
                </a:cubicBezTo>
                <a:cubicBezTo>
                  <a:pt x="2422152" y="706920"/>
                  <a:pt x="2422152" y="705872"/>
                  <a:pt x="2422152" y="704823"/>
                </a:cubicBezTo>
                <a:cubicBezTo>
                  <a:pt x="2422152" y="703774"/>
                  <a:pt x="2422152" y="702726"/>
                  <a:pt x="2422152" y="701677"/>
                </a:cubicBezTo>
                <a:cubicBezTo>
                  <a:pt x="2432628" y="701677"/>
                  <a:pt x="2432628" y="701677"/>
                  <a:pt x="2432628" y="701677"/>
                </a:cubicBezTo>
                <a:cubicBezTo>
                  <a:pt x="2432628" y="711115"/>
                  <a:pt x="2434723" y="717407"/>
                  <a:pt x="2437865" y="721602"/>
                </a:cubicBezTo>
                <a:cubicBezTo>
                  <a:pt x="2442056" y="726845"/>
                  <a:pt x="2447293" y="728942"/>
                  <a:pt x="2453578" y="728942"/>
                </a:cubicBezTo>
                <a:cubicBezTo>
                  <a:pt x="2459864" y="728942"/>
                  <a:pt x="2464054" y="726845"/>
                  <a:pt x="2467196" y="724748"/>
                </a:cubicBezTo>
                <a:cubicBezTo>
                  <a:pt x="2470339" y="721602"/>
                  <a:pt x="2472434" y="718456"/>
                  <a:pt x="2472434" y="713212"/>
                </a:cubicBezTo>
                <a:cubicBezTo>
                  <a:pt x="2472434" y="710066"/>
                  <a:pt x="2471386" y="706920"/>
                  <a:pt x="2469291" y="703774"/>
                </a:cubicBezTo>
                <a:cubicBezTo>
                  <a:pt x="2467196" y="701677"/>
                  <a:pt x="2461959" y="698531"/>
                  <a:pt x="2453578" y="695385"/>
                </a:cubicBezTo>
                <a:cubicBezTo>
                  <a:pt x="2442056" y="690142"/>
                  <a:pt x="2433675" y="685947"/>
                  <a:pt x="2429485" y="680704"/>
                </a:cubicBezTo>
                <a:cubicBezTo>
                  <a:pt x="2425295" y="675460"/>
                  <a:pt x="2423200" y="670217"/>
                  <a:pt x="2423200" y="662876"/>
                </a:cubicBezTo>
                <a:cubicBezTo>
                  <a:pt x="2423200" y="653438"/>
                  <a:pt x="2426342" y="646098"/>
                  <a:pt x="2432628" y="640854"/>
                </a:cubicBezTo>
                <a:cubicBezTo>
                  <a:pt x="2438913" y="634562"/>
                  <a:pt x="2446246" y="632465"/>
                  <a:pt x="2456721" y="632465"/>
                </a:cubicBezTo>
                <a:close/>
                <a:moveTo>
                  <a:pt x="1199679" y="632465"/>
                </a:moveTo>
                <a:cubicBezTo>
                  <a:pt x="1205964" y="632465"/>
                  <a:pt x="1215392" y="633514"/>
                  <a:pt x="1231105" y="636660"/>
                </a:cubicBezTo>
                <a:cubicBezTo>
                  <a:pt x="1232152" y="636660"/>
                  <a:pt x="1233200" y="636660"/>
                  <a:pt x="1234247" y="636660"/>
                </a:cubicBezTo>
                <a:cubicBezTo>
                  <a:pt x="1234247" y="640854"/>
                  <a:pt x="1233200" y="644000"/>
                  <a:pt x="1233200" y="647146"/>
                </a:cubicBezTo>
                <a:cubicBezTo>
                  <a:pt x="1233200" y="650292"/>
                  <a:pt x="1233200" y="653438"/>
                  <a:pt x="1233200" y="656584"/>
                </a:cubicBezTo>
                <a:cubicBezTo>
                  <a:pt x="1233200" y="657633"/>
                  <a:pt x="1233200" y="659730"/>
                  <a:pt x="1233200" y="660779"/>
                </a:cubicBezTo>
                <a:cubicBezTo>
                  <a:pt x="1233200" y="662876"/>
                  <a:pt x="1233200" y="664974"/>
                  <a:pt x="1233200" y="668120"/>
                </a:cubicBezTo>
                <a:cubicBezTo>
                  <a:pt x="1224820" y="668120"/>
                  <a:pt x="1224820" y="668120"/>
                  <a:pt x="1224820" y="668120"/>
                </a:cubicBezTo>
                <a:cubicBezTo>
                  <a:pt x="1223772" y="658682"/>
                  <a:pt x="1221677" y="651341"/>
                  <a:pt x="1217487" y="647146"/>
                </a:cubicBezTo>
                <a:cubicBezTo>
                  <a:pt x="1213297" y="642952"/>
                  <a:pt x="1208059" y="639806"/>
                  <a:pt x="1201774" y="639806"/>
                </a:cubicBezTo>
                <a:cubicBezTo>
                  <a:pt x="1191298" y="639806"/>
                  <a:pt x="1183966" y="644000"/>
                  <a:pt x="1178728" y="651341"/>
                </a:cubicBezTo>
                <a:cubicBezTo>
                  <a:pt x="1173490" y="658682"/>
                  <a:pt x="1170348" y="669168"/>
                  <a:pt x="1170348" y="681752"/>
                </a:cubicBezTo>
                <a:cubicBezTo>
                  <a:pt x="1170348" y="695385"/>
                  <a:pt x="1173490" y="706920"/>
                  <a:pt x="1179775" y="714261"/>
                </a:cubicBezTo>
                <a:cubicBezTo>
                  <a:pt x="1185013" y="722650"/>
                  <a:pt x="1193393" y="726845"/>
                  <a:pt x="1202821" y="726845"/>
                </a:cubicBezTo>
                <a:cubicBezTo>
                  <a:pt x="1208059" y="726845"/>
                  <a:pt x="1213297" y="725796"/>
                  <a:pt x="1217487" y="722650"/>
                </a:cubicBezTo>
                <a:cubicBezTo>
                  <a:pt x="1221677" y="719504"/>
                  <a:pt x="1226915" y="715310"/>
                  <a:pt x="1231105" y="709018"/>
                </a:cubicBezTo>
                <a:cubicBezTo>
                  <a:pt x="1238437" y="713212"/>
                  <a:pt x="1238437" y="713212"/>
                  <a:pt x="1238437" y="713212"/>
                </a:cubicBezTo>
                <a:cubicBezTo>
                  <a:pt x="1232152" y="721602"/>
                  <a:pt x="1226915" y="727893"/>
                  <a:pt x="1219582" y="732088"/>
                </a:cubicBezTo>
                <a:cubicBezTo>
                  <a:pt x="1212249" y="736283"/>
                  <a:pt x="1204916" y="738380"/>
                  <a:pt x="1195489" y="738380"/>
                </a:cubicBezTo>
                <a:cubicBezTo>
                  <a:pt x="1179775" y="738380"/>
                  <a:pt x="1167205" y="733137"/>
                  <a:pt x="1158825" y="723699"/>
                </a:cubicBezTo>
                <a:cubicBezTo>
                  <a:pt x="1149397" y="714261"/>
                  <a:pt x="1145207" y="701677"/>
                  <a:pt x="1145207" y="684898"/>
                </a:cubicBezTo>
                <a:cubicBezTo>
                  <a:pt x="1145207" y="669168"/>
                  <a:pt x="1150444" y="656584"/>
                  <a:pt x="1159872" y="647146"/>
                </a:cubicBezTo>
                <a:cubicBezTo>
                  <a:pt x="1170348" y="636660"/>
                  <a:pt x="1182918" y="632465"/>
                  <a:pt x="1199679" y="632465"/>
                </a:cubicBezTo>
                <a:close/>
                <a:moveTo>
                  <a:pt x="1022645" y="632465"/>
                </a:moveTo>
                <a:cubicBezTo>
                  <a:pt x="1026835" y="632465"/>
                  <a:pt x="1031025" y="632465"/>
                  <a:pt x="1036263" y="633514"/>
                </a:cubicBezTo>
                <a:cubicBezTo>
                  <a:pt x="1040453" y="633514"/>
                  <a:pt x="1045691" y="634562"/>
                  <a:pt x="1051976" y="635611"/>
                </a:cubicBezTo>
                <a:cubicBezTo>
                  <a:pt x="1051976" y="636660"/>
                  <a:pt x="1051976" y="636660"/>
                  <a:pt x="1051976" y="636660"/>
                </a:cubicBezTo>
                <a:cubicBezTo>
                  <a:pt x="1051976" y="641903"/>
                  <a:pt x="1051976" y="647146"/>
                  <a:pt x="1051976" y="650292"/>
                </a:cubicBezTo>
                <a:cubicBezTo>
                  <a:pt x="1051976" y="652390"/>
                  <a:pt x="1051976" y="656584"/>
                  <a:pt x="1051976" y="662876"/>
                </a:cubicBezTo>
                <a:cubicBezTo>
                  <a:pt x="1043596" y="662876"/>
                  <a:pt x="1043596" y="662876"/>
                  <a:pt x="1043596" y="662876"/>
                </a:cubicBezTo>
                <a:cubicBezTo>
                  <a:pt x="1043596" y="655536"/>
                  <a:pt x="1042548" y="650292"/>
                  <a:pt x="1038358" y="646098"/>
                </a:cubicBezTo>
                <a:cubicBezTo>
                  <a:pt x="1035216" y="642952"/>
                  <a:pt x="1031025" y="640854"/>
                  <a:pt x="1024740" y="640854"/>
                </a:cubicBezTo>
                <a:cubicBezTo>
                  <a:pt x="1019503" y="640854"/>
                  <a:pt x="1015312" y="641903"/>
                  <a:pt x="1013217" y="644000"/>
                </a:cubicBezTo>
                <a:cubicBezTo>
                  <a:pt x="1010075" y="647146"/>
                  <a:pt x="1009027" y="650292"/>
                  <a:pt x="1009027" y="654487"/>
                </a:cubicBezTo>
                <a:cubicBezTo>
                  <a:pt x="1009027" y="657633"/>
                  <a:pt x="1010075" y="660779"/>
                  <a:pt x="1012170" y="663925"/>
                </a:cubicBezTo>
                <a:cubicBezTo>
                  <a:pt x="1014265" y="666022"/>
                  <a:pt x="1019503" y="669168"/>
                  <a:pt x="1027883" y="672314"/>
                </a:cubicBezTo>
                <a:cubicBezTo>
                  <a:pt x="1028930" y="672314"/>
                  <a:pt x="1029978" y="673363"/>
                  <a:pt x="1032073" y="674412"/>
                </a:cubicBezTo>
                <a:cubicBezTo>
                  <a:pt x="1040453" y="677558"/>
                  <a:pt x="1046739" y="680704"/>
                  <a:pt x="1049881" y="683850"/>
                </a:cubicBezTo>
                <a:cubicBezTo>
                  <a:pt x="1053024" y="685947"/>
                  <a:pt x="1055119" y="690142"/>
                  <a:pt x="1056166" y="693288"/>
                </a:cubicBezTo>
                <a:cubicBezTo>
                  <a:pt x="1058261" y="696434"/>
                  <a:pt x="1059309" y="700628"/>
                  <a:pt x="1059309" y="704823"/>
                </a:cubicBezTo>
                <a:cubicBezTo>
                  <a:pt x="1059309" y="715310"/>
                  <a:pt x="1055119" y="722650"/>
                  <a:pt x="1048834" y="728942"/>
                </a:cubicBezTo>
                <a:cubicBezTo>
                  <a:pt x="1042548" y="735234"/>
                  <a:pt x="1033121" y="738380"/>
                  <a:pt x="1021598" y="738380"/>
                </a:cubicBezTo>
                <a:cubicBezTo>
                  <a:pt x="1015312" y="738380"/>
                  <a:pt x="1009027" y="737331"/>
                  <a:pt x="1003790" y="736283"/>
                </a:cubicBezTo>
                <a:cubicBezTo>
                  <a:pt x="998552" y="735234"/>
                  <a:pt x="992267" y="733137"/>
                  <a:pt x="987029" y="729991"/>
                </a:cubicBezTo>
                <a:cubicBezTo>
                  <a:pt x="988077" y="726845"/>
                  <a:pt x="988077" y="723699"/>
                  <a:pt x="988077" y="719504"/>
                </a:cubicBezTo>
                <a:cubicBezTo>
                  <a:pt x="988077" y="716358"/>
                  <a:pt x="988077" y="713212"/>
                  <a:pt x="988077" y="709018"/>
                </a:cubicBezTo>
                <a:cubicBezTo>
                  <a:pt x="988077" y="706920"/>
                  <a:pt x="988077" y="705872"/>
                  <a:pt x="988077" y="704823"/>
                </a:cubicBezTo>
                <a:cubicBezTo>
                  <a:pt x="988077" y="703774"/>
                  <a:pt x="988077" y="702726"/>
                  <a:pt x="988077" y="701677"/>
                </a:cubicBezTo>
                <a:cubicBezTo>
                  <a:pt x="998552" y="701677"/>
                  <a:pt x="998552" y="701677"/>
                  <a:pt x="998552" y="701677"/>
                </a:cubicBezTo>
                <a:cubicBezTo>
                  <a:pt x="998552" y="711115"/>
                  <a:pt x="1000647" y="717407"/>
                  <a:pt x="1003790" y="721602"/>
                </a:cubicBezTo>
                <a:cubicBezTo>
                  <a:pt x="1007980" y="726845"/>
                  <a:pt x="1013217" y="728942"/>
                  <a:pt x="1020550" y="728942"/>
                </a:cubicBezTo>
                <a:cubicBezTo>
                  <a:pt x="1025788" y="728942"/>
                  <a:pt x="1029978" y="726845"/>
                  <a:pt x="1033121" y="724748"/>
                </a:cubicBezTo>
                <a:cubicBezTo>
                  <a:pt x="1037311" y="721602"/>
                  <a:pt x="1038358" y="718456"/>
                  <a:pt x="1038358" y="713212"/>
                </a:cubicBezTo>
                <a:cubicBezTo>
                  <a:pt x="1038358" y="710066"/>
                  <a:pt x="1037311" y="706920"/>
                  <a:pt x="1035216" y="703774"/>
                </a:cubicBezTo>
                <a:cubicBezTo>
                  <a:pt x="1033121" y="701677"/>
                  <a:pt x="1027883" y="698531"/>
                  <a:pt x="1019503" y="695385"/>
                </a:cubicBezTo>
                <a:cubicBezTo>
                  <a:pt x="1007980" y="690142"/>
                  <a:pt x="999599" y="685947"/>
                  <a:pt x="995409" y="680704"/>
                </a:cubicBezTo>
                <a:cubicBezTo>
                  <a:pt x="991219" y="675460"/>
                  <a:pt x="989124" y="670217"/>
                  <a:pt x="989124" y="662876"/>
                </a:cubicBezTo>
                <a:cubicBezTo>
                  <a:pt x="989124" y="653438"/>
                  <a:pt x="992267" y="646098"/>
                  <a:pt x="998552" y="640854"/>
                </a:cubicBezTo>
                <a:cubicBezTo>
                  <a:pt x="1004837" y="634562"/>
                  <a:pt x="1013217" y="632465"/>
                  <a:pt x="1022645" y="632465"/>
                </a:cubicBezTo>
                <a:close/>
                <a:moveTo>
                  <a:pt x="180247" y="626094"/>
                </a:moveTo>
                <a:cubicBezTo>
                  <a:pt x="201191" y="648103"/>
                  <a:pt x="201191" y="648103"/>
                  <a:pt x="201191" y="648103"/>
                </a:cubicBezTo>
                <a:cubicBezTo>
                  <a:pt x="199097" y="649151"/>
                  <a:pt x="199097" y="649151"/>
                  <a:pt x="199097" y="649151"/>
                </a:cubicBezTo>
                <a:cubicBezTo>
                  <a:pt x="198050" y="648103"/>
                  <a:pt x="195955" y="647055"/>
                  <a:pt x="194908" y="647055"/>
                </a:cubicBezTo>
                <a:cubicBezTo>
                  <a:pt x="192814" y="647055"/>
                  <a:pt x="190719" y="648103"/>
                  <a:pt x="188625" y="650199"/>
                </a:cubicBezTo>
                <a:cubicBezTo>
                  <a:pt x="167681" y="670111"/>
                  <a:pt x="167681" y="670111"/>
                  <a:pt x="167681" y="670111"/>
                </a:cubicBezTo>
                <a:cubicBezTo>
                  <a:pt x="164540" y="672207"/>
                  <a:pt x="162445" y="675351"/>
                  <a:pt x="162445" y="677447"/>
                </a:cubicBezTo>
                <a:cubicBezTo>
                  <a:pt x="162445" y="680592"/>
                  <a:pt x="163492" y="682688"/>
                  <a:pt x="165587" y="685832"/>
                </a:cubicBezTo>
                <a:cubicBezTo>
                  <a:pt x="168728" y="688976"/>
                  <a:pt x="171870" y="690024"/>
                  <a:pt x="175012" y="690024"/>
                </a:cubicBezTo>
                <a:cubicBezTo>
                  <a:pt x="179200" y="688976"/>
                  <a:pt x="182342" y="686880"/>
                  <a:pt x="186530" y="683736"/>
                </a:cubicBezTo>
                <a:cubicBezTo>
                  <a:pt x="204333" y="666967"/>
                  <a:pt x="204333" y="666967"/>
                  <a:pt x="204333" y="666967"/>
                </a:cubicBezTo>
                <a:cubicBezTo>
                  <a:pt x="206427" y="664871"/>
                  <a:pt x="207474" y="662775"/>
                  <a:pt x="207474" y="661727"/>
                </a:cubicBezTo>
                <a:cubicBezTo>
                  <a:pt x="208521" y="659631"/>
                  <a:pt x="207474" y="658583"/>
                  <a:pt x="205380" y="656487"/>
                </a:cubicBezTo>
                <a:cubicBezTo>
                  <a:pt x="207474" y="655439"/>
                  <a:pt x="207474" y="655439"/>
                  <a:pt x="207474" y="655439"/>
                </a:cubicBezTo>
                <a:cubicBezTo>
                  <a:pt x="218993" y="668015"/>
                  <a:pt x="218993" y="668015"/>
                  <a:pt x="218993" y="668015"/>
                </a:cubicBezTo>
                <a:cubicBezTo>
                  <a:pt x="217946" y="669063"/>
                  <a:pt x="217946" y="669063"/>
                  <a:pt x="217946" y="669063"/>
                </a:cubicBezTo>
                <a:cubicBezTo>
                  <a:pt x="215852" y="666967"/>
                  <a:pt x="213757" y="665919"/>
                  <a:pt x="212710" y="665919"/>
                </a:cubicBezTo>
                <a:cubicBezTo>
                  <a:pt x="210616" y="665919"/>
                  <a:pt x="209569" y="666967"/>
                  <a:pt x="207474" y="669063"/>
                </a:cubicBezTo>
                <a:cubicBezTo>
                  <a:pt x="189672" y="685832"/>
                  <a:pt x="189672" y="685832"/>
                  <a:pt x="189672" y="685832"/>
                </a:cubicBezTo>
                <a:cubicBezTo>
                  <a:pt x="186530" y="688976"/>
                  <a:pt x="184436" y="690024"/>
                  <a:pt x="182342" y="691072"/>
                </a:cubicBezTo>
                <a:cubicBezTo>
                  <a:pt x="180247" y="692120"/>
                  <a:pt x="178153" y="693168"/>
                  <a:pt x="176059" y="693168"/>
                </a:cubicBezTo>
                <a:cubicBezTo>
                  <a:pt x="172917" y="693168"/>
                  <a:pt x="170823" y="692120"/>
                  <a:pt x="167681" y="691072"/>
                </a:cubicBezTo>
                <a:cubicBezTo>
                  <a:pt x="164540" y="688976"/>
                  <a:pt x="161398" y="686880"/>
                  <a:pt x="159304" y="683736"/>
                </a:cubicBezTo>
                <a:cubicBezTo>
                  <a:pt x="154068" y="678496"/>
                  <a:pt x="151973" y="674303"/>
                  <a:pt x="151973" y="669063"/>
                </a:cubicBezTo>
                <a:cubicBezTo>
                  <a:pt x="151973" y="663823"/>
                  <a:pt x="154068" y="659631"/>
                  <a:pt x="159304" y="655439"/>
                </a:cubicBezTo>
                <a:cubicBezTo>
                  <a:pt x="178153" y="637622"/>
                  <a:pt x="178153" y="637622"/>
                  <a:pt x="178153" y="637622"/>
                </a:cubicBezTo>
                <a:cubicBezTo>
                  <a:pt x="179200" y="635526"/>
                  <a:pt x="180247" y="633430"/>
                  <a:pt x="181295" y="632382"/>
                </a:cubicBezTo>
                <a:cubicBezTo>
                  <a:pt x="181295" y="631334"/>
                  <a:pt x="180247" y="629238"/>
                  <a:pt x="178153" y="627142"/>
                </a:cubicBezTo>
                <a:cubicBezTo>
                  <a:pt x="180247" y="626094"/>
                  <a:pt x="180247" y="626094"/>
                  <a:pt x="180247" y="626094"/>
                </a:cubicBezTo>
                <a:close/>
                <a:moveTo>
                  <a:pt x="672423" y="625046"/>
                </a:moveTo>
                <a:cubicBezTo>
                  <a:pt x="676612" y="622950"/>
                  <a:pt x="680800" y="623998"/>
                  <a:pt x="683942" y="627142"/>
                </a:cubicBezTo>
                <a:cubicBezTo>
                  <a:pt x="687084" y="629238"/>
                  <a:pt x="688131" y="631334"/>
                  <a:pt x="689178" y="634478"/>
                </a:cubicBezTo>
                <a:cubicBezTo>
                  <a:pt x="689178" y="637622"/>
                  <a:pt x="689178" y="640766"/>
                  <a:pt x="688131" y="643910"/>
                </a:cubicBezTo>
                <a:cubicBezTo>
                  <a:pt x="688131" y="643910"/>
                  <a:pt x="688131" y="643910"/>
                  <a:pt x="709074" y="648103"/>
                </a:cubicBezTo>
                <a:cubicBezTo>
                  <a:pt x="711169" y="648103"/>
                  <a:pt x="713263" y="648103"/>
                  <a:pt x="714310" y="648103"/>
                </a:cubicBezTo>
                <a:cubicBezTo>
                  <a:pt x="715358" y="648103"/>
                  <a:pt x="716405" y="647055"/>
                  <a:pt x="717452" y="646007"/>
                </a:cubicBezTo>
                <a:cubicBezTo>
                  <a:pt x="717452" y="646007"/>
                  <a:pt x="717452" y="646007"/>
                  <a:pt x="718499" y="647055"/>
                </a:cubicBezTo>
                <a:cubicBezTo>
                  <a:pt x="718499" y="647055"/>
                  <a:pt x="718499" y="647055"/>
                  <a:pt x="705933" y="662775"/>
                </a:cubicBezTo>
                <a:cubicBezTo>
                  <a:pt x="705933" y="662775"/>
                  <a:pt x="705933" y="662775"/>
                  <a:pt x="678706" y="657535"/>
                </a:cubicBezTo>
                <a:cubicBezTo>
                  <a:pt x="678706" y="657535"/>
                  <a:pt x="678706" y="657535"/>
                  <a:pt x="677659" y="658583"/>
                </a:cubicBezTo>
                <a:cubicBezTo>
                  <a:pt x="677659" y="658583"/>
                  <a:pt x="677659" y="658583"/>
                  <a:pt x="689178" y="668015"/>
                </a:cubicBezTo>
                <a:cubicBezTo>
                  <a:pt x="691272" y="670111"/>
                  <a:pt x="693367" y="671159"/>
                  <a:pt x="694414" y="670111"/>
                </a:cubicBezTo>
                <a:cubicBezTo>
                  <a:pt x="696508" y="670111"/>
                  <a:pt x="697555" y="669063"/>
                  <a:pt x="699650" y="666967"/>
                </a:cubicBezTo>
                <a:cubicBezTo>
                  <a:pt x="699650" y="666967"/>
                  <a:pt x="699650" y="666967"/>
                  <a:pt x="700697" y="669063"/>
                </a:cubicBezTo>
                <a:cubicBezTo>
                  <a:pt x="700697" y="669063"/>
                  <a:pt x="700697" y="669063"/>
                  <a:pt x="680800" y="692120"/>
                </a:cubicBezTo>
                <a:cubicBezTo>
                  <a:pt x="680800" y="692120"/>
                  <a:pt x="680800" y="692120"/>
                  <a:pt x="679753" y="691072"/>
                </a:cubicBezTo>
                <a:cubicBezTo>
                  <a:pt x="680800" y="688976"/>
                  <a:pt x="681848" y="687928"/>
                  <a:pt x="681848" y="685832"/>
                </a:cubicBezTo>
                <a:cubicBezTo>
                  <a:pt x="681848" y="684784"/>
                  <a:pt x="679753" y="682688"/>
                  <a:pt x="677659" y="680592"/>
                </a:cubicBezTo>
                <a:cubicBezTo>
                  <a:pt x="677659" y="680592"/>
                  <a:pt x="677659" y="680592"/>
                  <a:pt x="651479" y="658583"/>
                </a:cubicBezTo>
                <a:cubicBezTo>
                  <a:pt x="649385" y="656487"/>
                  <a:pt x="647291" y="656487"/>
                  <a:pt x="646244" y="656487"/>
                </a:cubicBezTo>
                <a:cubicBezTo>
                  <a:pt x="645196" y="656487"/>
                  <a:pt x="643102" y="657535"/>
                  <a:pt x="641008" y="658583"/>
                </a:cubicBezTo>
                <a:cubicBezTo>
                  <a:pt x="641008" y="658583"/>
                  <a:pt x="641008" y="658583"/>
                  <a:pt x="639960" y="657535"/>
                </a:cubicBezTo>
                <a:cubicBezTo>
                  <a:pt x="639960" y="657535"/>
                  <a:pt x="639960" y="657535"/>
                  <a:pt x="658810" y="634478"/>
                </a:cubicBezTo>
                <a:cubicBezTo>
                  <a:pt x="664046" y="629238"/>
                  <a:pt x="668234" y="626094"/>
                  <a:pt x="672423" y="625046"/>
                </a:cubicBezTo>
                <a:close/>
                <a:moveTo>
                  <a:pt x="702791" y="568452"/>
                </a:moveTo>
                <a:cubicBezTo>
                  <a:pt x="718499" y="576836"/>
                  <a:pt x="718499" y="576836"/>
                  <a:pt x="718499" y="576836"/>
                </a:cubicBezTo>
                <a:cubicBezTo>
                  <a:pt x="717452" y="578932"/>
                  <a:pt x="717452" y="578932"/>
                  <a:pt x="717452" y="578932"/>
                </a:cubicBezTo>
                <a:cubicBezTo>
                  <a:pt x="713263" y="576836"/>
                  <a:pt x="709074" y="576836"/>
                  <a:pt x="705933" y="578932"/>
                </a:cubicBezTo>
                <a:cubicBezTo>
                  <a:pt x="701744" y="579980"/>
                  <a:pt x="698603" y="583125"/>
                  <a:pt x="696508" y="587317"/>
                </a:cubicBezTo>
                <a:cubicBezTo>
                  <a:pt x="695461" y="589413"/>
                  <a:pt x="695461" y="591509"/>
                  <a:pt x="695461" y="593605"/>
                </a:cubicBezTo>
                <a:cubicBezTo>
                  <a:pt x="695461" y="595701"/>
                  <a:pt x="696508" y="596749"/>
                  <a:pt x="698603" y="597797"/>
                </a:cubicBezTo>
                <a:cubicBezTo>
                  <a:pt x="700697" y="598845"/>
                  <a:pt x="704886" y="597797"/>
                  <a:pt x="711169" y="593605"/>
                </a:cubicBezTo>
                <a:cubicBezTo>
                  <a:pt x="711169" y="592557"/>
                  <a:pt x="711169" y="592557"/>
                  <a:pt x="711169" y="592557"/>
                </a:cubicBezTo>
                <a:cubicBezTo>
                  <a:pt x="715358" y="589413"/>
                  <a:pt x="718499" y="587317"/>
                  <a:pt x="720593" y="586269"/>
                </a:cubicBezTo>
                <a:cubicBezTo>
                  <a:pt x="722688" y="584173"/>
                  <a:pt x="724782" y="584173"/>
                  <a:pt x="725829" y="583125"/>
                </a:cubicBezTo>
                <a:cubicBezTo>
                  <a:pt x="727924" y="583125"/>
                  <a:pt x="730018" y="583125"/>
                  <a:pt x="732112" y="583125"/>
                </a:cubicBezTo>
                <a:cubicBezTo>
                  <a:pt x="734207" y="583125"/>
                  <a:pt x="736301" y="584173"/>
                  <a:pt x="738396" y="585221"/>
                </a:cubicBezTo>
                <a:cubicBezTo>
                  <a:pt x="742584" y="587317"/>
                  <a:pt x="745726" y="591509"/>
                  <a:pt x="746773" y="596749"/>
                </a:cubicBezTo>
                <a:cubicBezTo>
                  <a:pt x="747820" y="600941"/>
                  <a:pt x="746773" y="606181"/>
                  <a:pt x="743631" y="612469"/>
                </a:cubicBezTo>
                <a:cubicBezTo>
                  <a:pt x="741537" y="614566"/>
                  <a:pt x="739443" y="617710"/>
                  <a:pt x="736301" y="620854"/>
                </a:cubicBezTo>
                <a:cubicBezTo>
                  <a:pt x="734207" y="622950"/>
                  <a:pt x="732112" y="625046"/>
                  <a:pt x="732112" y="625046"/>
                </a:cubicBezTo>
                <a:cubicBezTo>
                  <a:pt x="732112" y="626094"/>
                  <a:pt x="732112" y="627142"/>
                  <a:pt x="732112" y="627142"/>
                </a:cubicBezTo>
                <a:cubicBezTo>
                  <a:pt x="732112" y="628190"/>
                  <a:pt x="733160" y="629238"/>
                  <a:pt x="734207" y="629238"/>
                </a:cubicBezTo>
                <a:cubicBezTo>
                  <a:pt x="733160" y="631334"/>
                  <a:pt x="733160" y="631334"/>
                  <a:pt x="733160" y="631334"/>
                </a:cubicBezTo>
                <a:cubicBezTo>
                  <a:pt x="715358" y="621902"/>
                  <a:pt x="715358" y="621902"/>
                  <a:pt x="715358" y="621902"/>
                </a:cubicBezTo>
                <a:cubicBezTo>
                  <a:pt x="716405" y="619806"/>
                  <a:pt x="716405" y="619806"/>
                  <a:pt x="716405" y="619806"/>
                </a:cubicBezTo>
                <a:cubicBezTo>
                  <a:pt x="720593" y="621902"/>
                  <a:pt x="724782" y="621902"/>
                  <a:pt x="730018" y="620854"/>
                </a:cubicBezTo>
                <a:cubicBezTo>
                  <a:pt x="734207" y="618758"/>
                  <a:pt x="737348" y="615614"/>
                  <a:pt x="739443" y="611421"/>
                </a:cubicBezTo>
                <a:cubicBezTo>
                  <a:pt x="741537" y="609325"/>
                  <a:pt x="741537" y="606181"/>
                  <a:pt x="741537" y="604085"/>
                </a:cubicBezTo>
                <a:cubicBezTo>
                  <a:pt x="741537" y="601989"/>
                  <a:pt x="740490" y="599893"/>
                  <a:pt x="738396" y="598845"/>
                </a:cubicBezTo>
                <a:cubicBezTo>
                  <a:pt x="735254" y="597797"/>
                  <a:pt x="730018" y="599893"/>
                  <a:pt x="722688" y="605133"/>
                </a:cubicBezTo>
                <a:cubicBezTo>
                  <a:pt x="721641" y="605133"/>
                  <a:pt x="721641" y="605133"/>
                  <a:pt x="721641" y="605133"/>
                </a:cubicBezTo>
                <a:cubicBezTo>
                  <a:pt x="721641" y="606181"/>
                  <a:pt x="720593" y="606181"/>
                  <a:pt x="719546" y="607229"/>
                </a:cubicBezTo>
                <a:cubicBezTo>
                  <a:pt x="714310" y="611421"/>
                  <a:pt x="710122" y="613518"/>
                  <a:pt x="706980" y="613518"/>
                </a:cubicBezTo>
                <a:cubicBezTo>
                  <a:pt x="705933" y="614566"/>
                  <a:pt x="703838" y="614566"/>
                  <a:pt x="702791" y="613518"/>
                </a:cubicBezTo>
                <a:cubicBezTo>
                  <a:pt x="700697" y="613518"/>
                  <a:pt x="699650" y="613518"/>
                  <a:pt x="698603" y="612469"/>
                </a:cubicBezTo>
                <a:cubicBezTo>
                  <a:pt x="694414" y="610373"/>
                  <a:pt x="691272" y="606181"/>
                  <a:pt x="690225" y="600941"/>
                </a:cubicBezTo>
                <a:cubicBezTo>
                  <a:pt x="689178" y="596749"/>
                  <a:pt x="690225" y="591509"/>
                  <a:pt x="693367" y="586269"/>
                </a:cubicBezTo>
                <a:cubicBezTo>
                  <a:pt x="694414" y="583125"/>
                  <a:pt x="696508" y="581029"/>
                  <a:pt x="699650" y="578932"/>
                </a:cubicBezTo>
                <a:cubicBezTo>
                  <a:pt x="702791" y="575788"/>
                  <a:pt x="703838" y="574740"/>
                  <a:pt x="703838" y="574740"/>
                </a:cubicBezTo>
                <a:cubicBezTo>
                  <a:pt x="704886" y="573692"/>
                  <a:pt x="704886" y="572644"/>
                  <a:pt x="703838" y="572644"/>
                </a:cubicBezTo>
                <a:cubicBezTo>
                  <a:pt x="703838" y="571596"/>
                  <a:pt x="702791" y="571596"/>
                  <a:pt x="701744" y="570548"/>
                </a:cubicBezTo>
                <a:cubicBezTo>
                  <a:pt x="702791" y="568452"/>
                  <a:pt x="702791" y="568452"/>
                  <a:pt x="702791" y="568452"/>
                </a:cubicBezTo>
                <a:close/>
                <a:moveTo>
                  <a:pt x="139407" y="565308"/>
                </a:moveTo>
                <a:cubicBezTo>
                  <a:pt x="139407" y="565308"/>
                  <a:pt x="139407" y="565308"/>
                  <a:pt x="155115" y="590461"/>
                </a:cubicBezTo>
                <a:cubicBezTo>
                  <a:pt x="155115" y="590461"/>
                  <a:pt x="155115" y="590461"/>
                  <a:pt x="154068" y="591509"/>
                </a:cubicBezTo>
                <a:cubicBezTo>
                  <a:pt x="151973" y="589413"/>
                  <a:pt x="150926" y="588365"/>
                  <a:pt x="148832" y="588365"/>
                </a:cubicBezTo>
                <a:cubicBezTo>
                  <a:pt x="147785" y="588365"/>
                  <a:pt x="145690" y="588365"/>
                  <a:pt x="143596" y="590461"/>
                </a:cubicBezTo>
                <a:cubicBezTo>
                  <a:pt x="143596" y="590461"/>
                  <a:pt x="143596" y="590461"/>
                  <a:pt x="131030" y="597797"/>
                </a:cubicBezTo>
                <a:cubicBezTo>
                  <a:pt x="131030" y="597797"/>
                  <a:pt x="131030" y="597797"/>
                  <a:pt x="140454" y="611421"/>
                </a:cubicBezTo>
                <a:cubicBezTo>
                  <a:pt x="140454" y="611421"/>
                  <a:pt x="140454" y="611421"/>
                  <a:pt x="151973" y="604085"/>
                </a:cubicBezTo>
                <a:cubicBezTo>
                  <a:pt x="154068" y="603037"/>
                  <a:pt x="156162" y="600941"/>
                  <a:pt x="156162" y="599893"/>
                </a:cubicBezTo>
                <a:cubicBezTo>
                  <a:pt x="157209" y="597797"/>
                  <a:pt x="156162" y="596749"/>
                  <a:pt x="155115" y="594653"/>
                </a:cubicBezTo>
                <a:cubicBezTo>
                  <a:pt x="155115" y="594653"/>
                  <a:pt x="155115" y="594653"/>
                  <a:pt x="157209" y="593605"/>
                </a:cubicBezTo>
                <a:cubicBezTo>
                  <a:pt x="157209" y="593605"/>
                  <a:pt x="157209" y="593605"/>
                  <a:pt x="172917" y="618758"/>
                </a:cubicBezTo>
                <a:cubicBezTo>
                  <a:pt x="172917" y="618758"/>
                  <a:pt x="172917" y="618758"/>
                  <a:pt x="170823" y="619806"/>
                </a:cubicBezTo>
                <a:cubicBezTo>
                  <a:pt x="169776" y="617710"/>
                  <a:pt x="168728" y="616662"/>
                  <a:pt x="166634" y="616662"/>
                </a:cubicBezTo>
                <a:cubicBezTo>
                  <a:pt x="165587" y="616662"/>
                  <a:pt x="163492" y="616662"/>
                  <a:pt x="161398" y="618758"/>
                </a:cubicBezTo>
                <a:cubicBezTo>
                  <a:pt x="161398" y="618758"/>
                  <a:pt x="161398" y="618758"/>
                  <a:pt x="132077" y="636574"/>
                </a:cubicBezTo>
                <a:cubicBezTo>
                  <a:pt x="129983" y="638670"/>
                  <a:pt x="127888" y="639718"/>
                  <a:pt x="127888" y="640766"/>
                </a:cubicBezTo>
                <a:cubicBezTo>
                  <a:pt x="126841" y="642862"/>
                  <a:pt x="127888" y="644958"/>
                  <a:pt x="128935" y="647055"/>
                </a:cubicBezTo>
                <a:cubicBezTo>
                  <a:pt x="128935" y="647055"/>
                  <a:pt x="128935" y="647055"/>
                  <a:pt x="126841" y="648103"/>
                </a:cubicBezTo>
                <a:cubicBezTo>
                  <a:pt x="126841" y="648103"/>
                  <a:pt x="126841" y="648103"/>
                  <a:pt x="111133" y="621902"/>
                </a:cubicBezTo>
                <a:cubicBezTo>
                  <a:pt x="111133" y="621902"/>
                  <a:pt x="111133" y="621902"/>
                  <a:pt x="113228" y="620854"/>
                </a:cubicBezTo>
                <a:cubicBezTo>
                  <a:pt x="114275" y="622950"/>
                  <a:pt x="115322" y="623998"/>
                  <a:pt x="117416" y="623998"/>
                </a:cubicBezTo>
                <a:cubicBezTo>
                  <a:pt x="118464" y="623998"/>
                  <a:pt x="120558" y="623998"/>
                  <a:pt x="122652" y="622950"/>
                </a:cubicBezTo>
                <a:cubicBezTo>
                  <a:pt x="122652" y="622950"/>
                  <a:pt x="122652" y="622950"/>
                  <a:pt x="136266" y="613518"/>
                </a:cubicBezTo>
                <a:cubicBezTo>
                  <a:pt x="136266" y="613518"/>
                  <a:pt x="136266" y="613518"/>
                  <a:pt x="127888" y="599893"/>
                </a:cubicBezTo>
                <a:cubicBezTo>
                  <a:pt x="127888" y="599893"/>
                  <a:pt x="127888" y="599893"/>
                  <a:pt x="114275" y="608277"/>
                </a:cubicBezTo>
                <a:cubicBezTo>
                  <a:pt x="112181" y="610373"/>
                  <a:pt x="110086" y="611421"/>
                  <a:pt x="110086" y="612469"/>
                </a:cubicBezTo>
                <a:cubicBezTo>
                  <a:pt x="110086" y="614566"/>
                  <a:pt x="110086" y="616662"/>
                  <a:pt x="111133" y="618758"/>
                </a:cubicBezTo>
                <a:cubicBezTo>
                  <a:pt x="111133" y="618758"/>
                  <a:pt x="111133" y="618758"/>
                  <a:pt x="110086" y="619806"/>
                </a:cubicBezTo>
                <a:cubicBezTo>
                  <a:pt x="110086" y="619806"/>
                  <a:pt x="110086" y="619806"/>
                  <a:pt x="93331" y="593605"/>
                </a:cubicBezTo>
                <a:cubicBezTo>
                  <a:pt x="93331" y="593605"/>
                  <a:pt x="93331" y="593605"/>
                  <a:pt x="95426" y="592557"/>
                </a:cubicBezTo>
                <a:cubicBezTo>
                  <a:pt x="96473" y="594653"/>
                  <a:pt x="97520" y="595701"/>
                  <a:pt x="99614" y="595701"/>
                </a:cubicBezTo>
                <a:cubicBezTo>
                  <a:pt x="100662" y="596749"/>
                  <a:pt x="102756" y="595701"/>
                  <a:pt x="105897" y="594653"/>
                </a:cubicBezTo>
                <a:cubicBezTo>
                  <a:pt x="105897" y="594653"/>
                  <a:pt x="105897" y="594653"/>
                  <a:pt x="134171" y="575788"/>
                </a:cubicBezTo>
                <a:cubicBezTo>
                  <a:pt x="137313" y="574740"/>
                  <a:pt x="138360" y="572644"/>
                  <a:pt x="138360" y="571596"/>
                </a:cubicBezTo>
                <a:cubicBezTo>
                  <a:pt x="139407" y="570548"/>
                  <a:pt x="138360" y="568452"/>
                  <a:pt x="137313" y="566356"/>
                </a:cubicBezTo>
                <a:cubicBezTo>
                  <a:pt x="137313" y="566356"/>
                  <a:pt x="137313" y="566356"/>
                  <a:pt x="139407" y="565308"/>
                </a:cubicBezTo>
                <a:close/>
                <a:moveTo>
                  <a:pt x="722688" y="526531"/>
                </a:moveTo>
                <a:cubicBezTo>
                  <a:pt x="722688" y="526531"/>
                  <a:pt x="722688" y="526531"/>
                  <a:pt x="723735" y="527579"/>
                </a:cubicBezTo>
                <a:cubicBezTo>
                  <a:pt x="723735" y="529675"/>
                  <a:pt x="723735" y="531771"/>
                  <a:pt x="723735" y="532819"/>
                </a:cubicBezTo>
                <a:cubicBezTo>
                  <a:pt x="724782" y="533867"/>
                  <a:pt x="725829" y="534915"/>
                  <a:pt x="728971" y="535963"/>
                </a:cubicBezTo>
                <a:cubicBezTo>
                  <a:pt x="728971" y="535963"/>
                  <a:pt x="728971" y="535963"/>
                  <a:pt x="761434" y="548540"/>
                </a:cubicBezTo>
                <a:cubicBezTo>
                  <a:pt x="763528" y="549588"/>
                  <a:pt x="765622" y="549588"/>
                  <a:pt x="766669" y="549588"/>
                </a:cubicBezTo>
                <a:cubicBezTo>
                  <a:pt x="768764" y="548540"/>
                  <a:pt x="769811" y="547491"/>
                  <a:pt x="770858" y="545395"/>
                </a:cubicBezTo>
                <a:cubicBezTo>
                  <a:pt x="770858" y="545395"/>
                  <a:pt x="770858" y="545395"/>
                  <a:pt x="772953" y="545395"/>
                </a:cubicBezTo>
                <a:cubicBezTo>
                  <a:pt x="772953" y="545395"/>
                  <a:pt x="772953" y="545395"/>
                  <a:pt x="761434" y="574740"/>
                </a:cubicBezTo>
                <a:cubicBezTo>
                  <a:pt x="761434" y="574740"/>
                  <a:pt x="761434" y="574740"/>
                  <a:pt x="759339" y="573692"/>
                </a:cubicBezTo>
                <a:cubicBezTo>
                  <a:pt x="760386" y="571596"/>
                  <a:pt x="760386" y="569500"/>
                  <a:pt x="760386" y="567404"/>
                </a:cubicBezTo>
                <a:cubicBezTo>
                  <a:pt x="759339" y="566356"/>
                  <a:pt x="757245" y="565308"/>
                  <a:pt x="755150" y="564260"/>
                </a:cubicBezTo>
                <a:cubicBezTo>
                  <a:pt x="755150" y="564260"/>
                  <a:pt x="755150" y="564260"/>
                  <a:pt x="722688" y="551684"/>
                </a:cubicBezTo>
                <a:cubicBezTo>
                  <a:pt x="720593" y="550636"/>
                  <a:pt x="718499" y="550636"/>
                  <a:pt x="716405" y="551684"/>
                </a:cubicBezTo>
                <a:cubicBezTo>
                  <a:pt x="715358" y="551684"/>
                  <a:pt x="714310" y="553780"/>
                  <a:pt x="713263" y="555876"/>
                </a:cubicBezTo>
                <a:cubicBezTo>
                  <a:pt x="713263" y="555876"/>
                  <a:pt x="713263" y="555876"/>
                  <a:pt x="711169" y="554828"/>
                </a:cubicBezTo>
                <a:cubicBezTo>
                  <a:pt x="711169" y="554828"/>
                  <a:pt x="711169" y="554828"/>
                  <a:pt x="722688" y="526531"/>
                </a:cubicBezTo>
                <a:close/>
                <a:moveTo>
                  <a:pt x="94378" y="519195"/>
                </a:moveTo>
                <a:cubicBezTo>
                  <a:pt x="102756" y="516051"/>
                  <a:pt x="109039" y="517099"/>
                  <a:pt x="116369" y="520243"/>
                </a:cubicBezTo>
                <a:cubicBezTo>
                  <a:pt x="122652" y="523387"/>
                  <a:pt x="126841" y="528627"/>
                  <a:pt x="129983" y="537011"/>
                </a:cubicBezTo>
                <a:cubicBezTo>
                  <a:pt x="131030" y="540155"/>
                  <a:pt x="131030" y="543299"/>
                  <a:pt x="131030" y="547491"/>
                </a:cubicBezTo>
                <a:cubicBezTo>
                  <a:pt x="131030" y="550636"/>
                  <a:pt x="131030" y="552732"/>
                  <a:pt x="131030" y="552732"/>
                </a:cubicBezTo>
                <a:cubicBezTo>
                  <a:pt x="131030" y="553780"/>
                  <a:pt x="132077" y="553780"/>
                  <a:pt x="132077" y="553780"/>
                </a:cubicBezTo>
                <a:cubicBezTo>
                  <a:pt x="133124" y="554828"/>
                  <a:pt x="134171" y="554828"/>
                  <a:pt x="135219" y="554828"/>
                </a:cubicBezTo>
                <a:cubicBezTo>
                  <a:pt x="135219" y="556924"/>
                  <a:pt x="135219" y="556924"/>
                  <a:pt x="135219" y="556924"/>
                </a:cubicBezTo>
                <a:cubicBezTo>
                  <a:pt x="119511" y="562164"/>
                  <a:pt x="119511" y="562164"/>
                  <a:pt x="119511" y="562164"/>
                </a:cubicBezTo>
                <a:cubicBezTo>
                  <a:pt x="118464" y="560068"/>
                  <a:pt x="118464" y="560068"/>
                  <a:pt x="118464" y="560068"/>
                </a:cubicBezTo>
                <a:cubicBezTo>
                  <a:pt x="122652" y="557972"/>
                  <a:pt x="124747" y="554828"/>
                  <a:pt x="126841" y="551684"/>
                </a:cubicBezTo>
                <a:cubicBezTo>
                  <a:pt x="127888" y="549588"/>
                  <a:pt x="127888" y="545395"/>
                  <a:pt x="126841" y="542251"/>
                </a:cubicBezTo>
                <a:cubicBezTo>
                  <a:pt x="125794" y="538059"/>
                  <a:pt x="122652" y="534915"/>
                  <a:pt x="118464" y="533867"/>
                </a:cubicBezTo>
                <a:cubicBezTo>
                  <a:pt x="113228" y="532819"/>
                  <a:pt x="107992" y="533867"/>
                  <a:pt x="100662" y="535963"/>
                </a:cubicBezTo>
                <a:cubicBezTo>
                  <a:pt x="93331" y="538059"/>
                  <a:pt x="87048" y="541203"/>
                  <a:pt x="83907" y="544347"/>
                </a:cubicBezTo>
                <a:cubicBezTo>
                  <a:pt x="80765" y="548540"/>
                  <a:pt x="79718" y="552732"/>
                  <a:pt x="81812" y="556924"/>
                </a:cubicBezTo>
                <a:cubicBezTo>
                  <a:pt x="82859" y="559020"/>
                  <a:pt x="83907" y="562164"/>
                  <a:pt x="87048" y="564260"/>
                </a:cubicBezTo>
                <a:cubicBezTo>
                  <a:pt x="89143" y="566356"/>
                  <a:pt x="92284" y="567404"/>
                  <a:pt x="95426" y="568452"/>
                </a:cubicBezTo>
                <a:cubicBezTo>
                  <a:pt x="94378" y="571596"/>
                  <a:pt x="94378" y="571596"/>
                  <a:pt x="94378" y="571596"/>
                </a:cubicBezTo>
                <a:cubicBezTo>
                  <a:pt x="90190" y="570548"/>
                  <a:pt x="86001" y="568452"/>
                  <a:pt x="82859" y="565308"/>
                </a:cubicBezTo>
                <a:cubicBezTo>
                  <a:pt x="79718" y="562164"/>
                  <a:pt x="76576" y="557972"/>
                  <a:pt x="75529" y="553780"/>
                </a:cubicBezTo>
                <a:cubicBezTo>
                  <a:pt x="74482" y="549588"/>
                  <a:pt x="73435" y="546443"/>
                  <a:pt x="74482" y="543299"/>
                </a:cubicBezTo>
                <a:cubicBezTo>
                  <a:pt x="74482" y="540155"/>
                  <a:pt x="75529" y="537011"/>
                  <a:pt x="76576" y="533867"/>
                </a:cubicBezTo>
                <a:cubicBezTo>
                  <a:pt x="78671" y="529675"/>
                  <a:pt x="80765" y="527579"/>
                  <a:pt x="83907" y="524435"/>
                </a:cubicBezTo>
                <a:cubicBezTo>
                  <a:pt x="87048" y="522339"/>
                  <a:pt x="90190" y="520243"/>
                  <a:pt x="94378" y="519195"/>
                </a:cubicBezTo>
                <a:close/>
                <a:moveTo>
                  <a:pt x="107992" y="467841"/>
                </a:moveTo>
                <a:cubicBezTo>
                  <a:pt x="110086" y="467841"/>
                  <a:pt x="110086" y="467841"/>
                  <a:pt x="110086" y="467841"/>
                </a:cubicBezTo>
                <a:cubicBezTo>
                  <a:pt x="115322" y="498234"/>
                  <a:pt x="115322" y="498234"/>
                  <a:pt x="115322" y="498234"/>
                </a:cubicBezTo>
                <a:cubicBezTo>
                  <a:pt x="113228" y="498234"/>
                  <a:pt x="113228" y="498234"/>
                  <a:pt x="113228" y="498234"/>
                </a:cubicBezTo>
                <a:cubicBezTo>
                  <a:pt x="113228" y="495090"/>
                  <a:pt x="112181" y="494042"/>
                  <a:pt x="110086" y="492994"/>
                </a:cubicBezTo>
                <a:cubicBezTo>
                  <a:pt x="109039" y="491946"/>
                  <a:pt x="106945" y="491946"/>
                  <a:pt x="104850" y="492994"/>
                </a:cubicBezTo>
                <a:cubicBezTo>
                  <a:pt x="70293" y="498234"/>
                  <a:pt x="70293" y="498234"/>
                  <a:pt x="70293" y="498234"/>
                </a:cubicBezTo>
                <a:cubicBezTo>
                  <a:pt x="68199" y="499282"/>
                  <a:pt x="66105" y="500330"/>
                  <a:pt x="65057" y="501378"/>
                </a:cubicBezTo>
                <a:cubicBezTo>
                  <a:pt x="64010" y="502426"/>
                  <a:pt x="64010" y="504522"/>
                  <a:pt x="64010" y="506618"/>
                </a:cubicBezTo>
                <a:cubicBezTo>
                  <a:pt x="61916" y="506618"/>
                  <a:pt x="61916" y="506618"/>
                  <a:pt x="61916" y="506618"/>
                </a:cubicBezTo>
                <a:cubicBezTo>
                  <a:pt x="56680" y="477273"/>
                  <a:pt x="56680" y="477273"/>
                  <a:pt x="56680" y="477273"/>
                </a:cubicBezTo>
                <a:cubicBezTo>
                  <a:pt x="58774" y="476225"/>
                  <a:pt x="58774" y="476225"/>
                  <a:pt x="58774" y="476225"/>
                </a:cubicBezTo>
                <a:cubicBezTo>
                  <a:pt x="59821" y="479369"/>
                  <a:pt x="59821" y="480417"/>
                  <a:pt x="61916" y="481465"/>
                </a:cubicBezTo>
                <a:cubicBezTo>
                  <a:pt x="62963" y="482513"/>
                  <a:pt x="65057" y="482513"/>
                  <a:pt x="68199" y="482513"/>
                </a:cubicBezTo>
                <a:cubicBezTo>
                  <a:pt x="101709" y="476225"/>
                  <a:pt x="101709" y="476225"/>
                  <a:pt x="101709" y="476225"/>
                </a:cubicBezTo>
                <a:cubicBezTo>
                  <a:pt x="103803" y="475177"/>
                  <a:pt x="105897" y="475177"/>
                  <a:pt x="106945" y="473081"/>
                </a:cubicBezTo>
                <a:cubicBezTo>
                  <a:pt x="107992" y="472033"/>
                  <a:pt x="107992" y="469937"/>
                  <a:pt x="107992" y="467841"/>
                </a:cubicBezTo>
                <a:close/>
                <a:moveTo>
                  <a:pt x="738396" y="465745"/>
                </a:moveTo>
                <a:cubicBezTo>
                  <a:pt x="752009" y="468889"/>
                  <a:pt x="752009" y="468889"/>
                  <a:pt x="752009" y="468889"/>
                </a:cubicBezTo>
                <a:cubicBezTo>
                  <a:pt x="750962" y="470985"/>
                  <a:pt x="750962" y="470985"/>
                  <a:pt x="750962" y="470985"/>
                </a:cubicBezTo>
                <a:cubicBezTo>
                  <a:pt x="747820" y="470985"/>
                  <a:pt x="744679" y="470985"/>
                  <a:pt x="742584" y="472033"/>
                </a:cubicBezTo>
                <a:cubicBezTo>
                  <a:pt x="740490" y="473081"/>
                  <a:pt x="739443" y="476225"/>
                  <a:pt x="738396" y="479369"/>
                </a:cubicBezTo>
                <a:cubicBezTo>
                  <a:pt x="737348" y="482513"/>
                  <a:pt x="737348" y="482513"/>
                  <a:pt x="737348" y="482513"/>
                </a:cubicBezTo>
                <a:cubicBezTo>
                  <a:pt x="777141" y="491946"/>
                  <a:pt x="777141" y="491946"/>
                  <a:pt x="777141" y="491946"/>
                </a:cubicBezTo>
                <a:cubicBezTo>
                  <a:pt x="780283" y="492994"/>
                  <a:pt x="782377" y="492994"/>
                  <a:pt x="783424" y="491946"/>
                </a:cubicBezTo>
                <a:cubicBezTo>
                  <a:pt x="784472" y="490898"/>
                  <a:pt x="785519" y="489850"/>
                  <a:pt x="786566" y="486706"/>
                </a:cubicBezTo>
                <a:cubicBezTo>
                  <a:pt x="788660" y="487754"/>
                  <a:pt x="788660" y="487754"/>
                  <a:pt x="788660" y="487754"/>
                </a:cubicBezTo>
                <a:cubicBezTo>
                  <a:pt x="781330" y="517099"/>
                  <a:pt x="781330" y="517099"/>
                  <a:pt x="781330" y="517099"/>
                </a:cubicBezTo>
                <a:cubicBezTo>
                  <a:pt x="779236" y="517099"/>
                  <a:pt x="779236" y="517099"/>
                  <a:pt x="779236" y="517099"/>
                </a:cubicBezTo>
                <a:cubicBezTo>
                  <a:pt x="780283" y="513954"/>
                  <a:pt x="780283" y="512906"/>
                  <a:pt x="779236" y="510810"/>
                </a:cubicBezTo>
                <a:cubicBezTo>
                  <a:pt x="778188" y="509762"/>
                  <a:pt x="776094" y="508714"/>
                  <a:pt x="774000" y="508714"/>
                </a:cubicBezTo>
                <a:cubicBezTo>
                  <a:pt x="734207" y="499282"/>
                  <a:pt x="734207" y="499282"/>
                  <a:pt x="734207" y="499282"/>
                </a:cubicBezTo>
                <a:cubicBezTo>
                  <a:pt x="733160" y="502426"/>
                  <a:pt x="733160" y="502426"/>
                  <a:pt x="733160" y="502426"/>
                </a:cubicBezTo>
                <a:cubicBezTo>
                  <a:pt x="732112" y="506618"/>
                  <a:pt x="733160" y="508714"/>
                  <a:pt x="734207" y="510810"/>
                </a:cubicBezTo>
                <a:cubicBezTo>
                  <a:pt x="735254" y="512906"/>
                  <a:pt x="737348" y="515002"/>
                  <a:pt x="740490" y="516051"/>
                </a:cubicBezTo>
                <a:cubicBezTo>
                  <a:pt x="740490" y="518147"/>
                  <a:pt x="740490" y="518147"/>
                  <a:pt x="740490" y="518147"/>
                </a:cubicBezTo>
                <a:cubicBezTo>
                  <a:pt x="726876" y="515002"/>
                  <a:pt x="726876" y="515002"/>
                  <a:pt x="726876" y="515002"/>
                </a:cubicBezTo>
                <a:cubicBezTo>
                  <a:pt x="738396" y="465745"/>
                  <a:pt x="738396" y="465745"/>
                  <a:pt x="738396" y="465745"/>
                </a:cubicBezTo>
                <a:close/>
                <a:moveTo>
                  <a:pt x="51444" y="412295"/>
                </a:moveTo>
                <a:cubicBezTo>
                  <a:pt x="71340" y="412295"/>
                  <a:pt x="71340" y="412295"/>
                  <a:pt x="71340" y="412295"/>
                </a:cubicBezTo>
                <a:cubicBezTo>
                  <a:pt x="71340" y="414391"/>
                  <a:pt x="71340" y="414391"/>
                  <a:pt x="71340" y="414391"/>
                </a:cubicBezTo>
                <a:cubicBezTo>
                  <a:pt x="67152" y="415439"/>
                  <a:pt x="62963" y="417535"/>
                  <a:pt x="59821" y="420680"/>
                </a:cubicBezTo>
                <a:cubicBezTo>
                  <a:pt x="56680" y="424872"/>
                  <a:pt x="55633" y="429064"/>
                  <a:pt x="55633" y="433256"/>
                </a:cubicBezTo>
                <a:cubicBezTo>
                  <a:pt x="55633" y="436400"/>
                  <a:pt x="56680" y="439544"/>
                  <a:pt x="57727" y="440592"/>
                </a:cubicBezTo>
                <a:cubicBezTo>
                  <a:pt x="58774" y="442688"/>
                  <a:pt x="60869" y="443736"/>
                  <a:pt x="62963" y="443736"/>
                </a:cubicBezTo>
                <a:cubicBezTo>
                  <a:pt x="66105" y="443736"/>
                  <a:pt x="70293" y="439544"/>
                  <a:pt x="73435" y="430112"/>
                </a:cubicBezTo>
                <a:cubicBezTo>
                  <a:pt x="74482" y="429064"/>
                  <a:pt x="74482" y="429064"/>
                  <a:pt x="74482" y="428016"/>
                </a:cubicBezTo>
                <a:cubicBezTo>
                  <a:pt x="77624" y="421728"/>
                  <a:pt x="79718" y="417535"/>
                  <a:pt x="82859" y="415439"/>
                </a:cubicBezTo>
                <a:cubicBezTo>
                  <a:pt x="83907" y="414391"/>
                  <a:pt x="84954" y="413343"/>
                  <a:pt x="87048" y="413343"/>
                </a:cubicBezTo>
                <a:cubicBezTo>
                  <a:pt x="88095" y="412295"/>
                  <a:pt x="89143" y="412295"/>
                  <a:pt x="91237" y="412295"/>
                </a:cubicBezTo>
                <a:cubicBezTo>
                  <a:pt x="96473" y="412295"/>
                  <a:pt x="100662" y="414391"/>
                  <a:pt x="103803" y="417535"/>
                </a:cubicBezTo>
                <a:cubicBezTo>
                  <a:pt x="106945" y="421728"/>
                  <a:pt x="109039" y="425920"/>
                  <a:pt x="109039" y="432208"/>
                </a:cubicBezTo>
                <a:cubicBezTo>
                  <a:pt x="109039" y="435352"/>
                  <a:pt x="107992" y="438496"/>
                  <a:pt x="106945" y="442688"/>
                </a:cubicBezTo>
                <a:cubicBezTo>
                  <a:pt x="105897" y="445832"/>
                  <a:pt x="104850" y="447928"/>
                  <a:pt x="104850" y="447928"/>
                </a:cubicBezTo>
                <a:cubicBezTo>
                  <a:pt x="104850" y="448976"/>
                  <a:pt x="105897" y="448976"/>
                  <a:pt x="105897" y="450024"/>
                </a:cubicBezTo>
                <a:cubicBezTo>
                  <a:pt x="106945" y="450024"/>
                  <a:pt x="106945" y="450024"/>
                  <a:pt x="109039" y="450024"/>
                </a:cubicBezTo>
                <a:cubicBezTo>
                  <a:pt x="109039" y="452121"/>
                  <a:pt x="109039" y="452121"/>
                  <a:pt x="109039" y="452121"/>
                </a:cubicBezTo>
                <a:cubicBezTo>
                  <a:pt x="91237" y="453169"/>
                  <a:pt x="91237" y="453169"/>
                  <a:pt x="91237" y="453169"/>
                </a:cubicBezTo>
                <a:cubicBezTo>
                  <a:pt x="91237" y="451073"/>
                  <a:pt x="91237" y="451073"/>
                  <a:pt x="91237" y="451073"/>
                </a:cubicBezTo>
                <a:cubicBezTo>
                  <a:pt x="95426" y="450024"/>
                  <a:pt x="98567" y="447928"/>
                  <a:pt x="101709" y="444784"/>
                </a:cubicBezTo>
                <a:cubicBezTo>
                  <a:pt x="103803" y="441640"/>
                  <a:pt x="104850" y="437448"/>
                  <a:pt x="104850" y="433256"/>
                </a:cubicBezTo>
                <a:cubicBezTo>
                  <a:pt x="104850" y="431160"/>
                  <a:pt x="104850" y="429064"/>
                  <a:pt x="102756" y="426968"/>
                </a:cubicBezTo>
                <a:cubicBezTo>
                  <a:pt x="101709" y="425920"/>
                  <a:pt x="100662" y="424872"/>
                  <a:pt x="98567" y="424872"/>
                </a:cubicBezTo>
                <a:cubicBezTo>
                  <a:pt x="95426" y="424872"/>
                  <a:pt x="92284" y="428016"/>
                  <a:pt x="90190" y="435352"/>
                </a:cubicBezTo>
                <a:cubicBezTo>
                  <a:pt x="89143" y="436400"/>
                  <a:pt x="89143" y="436400"/>
                  <a:pt x="89143" y="436400"/>
                </a:cubicBezTo>
                <a:cubicBezTo>
                  <a:pt x="87048" y="440592"/>
                  <a:pt x="86001" y="444784"/>
                  <a:pt x="84954" y="446880"/>
                </a:cubicBezTo>
                <a:cubicBezTo>
                  <a:pt x="83907" y="447928"/>
                  <a:pt x="82859" y="450024"/>
                  <a:pt x="81812" y="451073"/>
                </a:cubicBezTo>
                <a:cubicBezTo>
                  <a:pt x="79718" y="452121"/>
                  <a:pt x="78671" y="453169"/>
                  <a:pt x="76576" y="454217"/>
                </a:cubicBezTo>
                <a:cubicBezTo>
                  <a:pt x="74482" y="455265"/>
                  <a:pt x="72388" y="455265"/>
                  <a:pt x="70293" y="455265"/>
                </a:cubicBezTo>
                <a:cubicBezTo>
                  <a:pt x="65057" y="455265"/>
                  <a:pt x="60869" y="454217"/>
                  <a:pt x="57727" y="450024"/>
                </a:cubicBezTo>
                <a:cubicBezTo>
                  <a:pt x="53538" y="445832"/>
                  <a:pt x="52491" y="441640"/>
                  <a:pt x="52491" y="435352"/>
                </a:cubicBezTo>
                <a:cubicBezTo>
                  <a:pt x="52491" y="432208"/>
                  <a:pt x="52491" y="428016"/>
                  <a:pt x="53538" y="423824"/>
                </a:cubicBezTo>
                <a:cubicBezTo>
                  <a:pt x="54586" y="420680"/>
                  <a:pt x="55633" y="418583"/>
                  <a:pt x="55633" y="418583"/>
                </a:cubicBezTo>
                <a:cubicBezTo>
                  <a:pt x="55633" y="417535"/>
                  <a:pt x="54586" y="416487"/>
                  <a:pt x="54586" y="415439"/>
                </a:cubicBezTo>
                <a:cubicBezTo>
                  <a:pt x="53538" y="415439"/>
                  <a:pt x="52491" y="415439"/>
                  <a:pt x="51444" y="415439"/>
                </a:cubicBezTo>
                <a:cubicBezTo>
                  <a:pt x="51444" y="412295"/>
                  <a:pt x="51444" y="412295"/>
                  <a:pt x="51444" y="412295"/>
                </a:cubicBezTo>
                <a:close/>
                <a:moveTo>
                  <a:pt x="739443" y="406007"/>
                </a:moveTo>
                <a:cubicBezTo>
                  <a:pt x="741537" y="406007"/>
                  <a:pt x="741537" y="406007"/>
                  <a:pt x="741537" y="406007"/>
                </a:cubicBezTo>
                <a:cubicBezTo>
                  <a:pt x="741537" y="407055"/>
                  <a:pt x="741537" y="407055"/>
                  <a:pt x="741537" y="407055"/>
                </a:cubicBezTo>
                <a:cubicBezTo>
                  <a:pt x="741537" y="407055"/>
                  <a:pt x="741537" y="408103"/>
                  <a:pt x="742584" y="409151"/>
                </a:cubicBezTo>
                <a:cubicBezTo>
                  <a:pt x="742584" y="410199"/>
                  <a:pt x="743631" y="411247"/>
                  <a:pt x="745726" y="412295"/>
                </a:cubicBezTo>
                <a:lnTo>
                  <a:pt x="767717" y="423824"/>
                </a:lnTo>
                <a:cubicBezTo>
                  <a:pt x="783424" y="424872"/>
                  <a:pt x="783424" y="424872"/>
                  <a:pt x="783424" y="424872"/>
                </a:cubicBezTo>
                <a:cubicBezTo>
                  <a:pt x="785519" y="424872"/>
                  <a:pt x="787613" y="423824"/>
                  <a:pt x="788660" y="422776"/>
                </a:cubicBezTo>
                <a:cubicBezTo>
                  <a:pt x="789707" y="421728"/>
                  <a:pt x="790755" y="419631"/>
                  <a:pt x="790755" y="417535"/>
                </a:cubicBezTo>
                <a:cubicBezTo>
                  <a:pt x="792849" y="417535"/>
                  <a:pt x="792849" y="417535"/>
                  <a:pt x="792849" y="417535"/>
                </a:cubicBezTo>
                <a:cubicBezTo>
                  <a:pt x="792849" y="447928"/>
                  <a:pt x="792849" y="447928"/>
                  <a:pt x="792849" y="447928"/>
                </a:cubicBezTo>
                <a:cubicBezTo>
                  <a:pt x="790755" y="447928"/>
                  <a:pt x="790755" y="447928"/>
                  <a:pt x="790755" y="447928"/>
                </a:cubicBezTo>
                <a:cubicBezTo>
                  <a:pt x="790755" y="445832"/>
                  <a:pt x="789707" y="443736"/>
                  <a:pt x="788660" y="442688"/>
                </a:cubicBezTo>
                <a:cubicBezTo>
                  <a:pt x="787613" y="441640"/>
                  <a:pt x="785519" y="441640"/>
                  <a:pt x="782377" y="441640"/>
                </a:cubicBezTo>
                <a:cubicBezTo>
                  <a:pt x="770858" y="440592"/>
                  <a:pt x="770858" y="440592"/>
                  <a:pt x="770858" y="440592"/>
                </a:cubicBezTo>
                <a:cubicBezTo>
                  <a:pt x="745726" y="454217"/>
                  <a:pt x="745726" y="454217"/>
                  <a:pt x="745726" y="454217"/>
                </a:cubicBezTo>
                <a:cubicBezTo>
                  <a:pt x="743631" y="455265"/>
                  <a:pt x="742584" y="456313"/>
                  <a:pt x="741537" y="457361"/>
                </a:cubicBezTo>
                <a:cubicBezTo>
                  <a:pt x="740490" y="458409"/>
                  <a:pt x="740490" y="459457"/>
                  <a:pt x="740490" y="461553"/>
                </a:cubicBezTo>
                <a:cubicBezTo>
                  <a:pt x="738396" y="461553"/>
                  <a:pt x="738396" y="461553"/>
                  <a:pt x="738396" y="461553"/>
                </a:cubicBezTo>
                <a:cubicBezTo>
                  <a:pt x="738396" y="433256"/>
                  <a:pt x="738396" y="433256"/>
                  <a:pt x="738396" y="433256"/>
                </a:cubicBezTo>
                <a:cubicBezTo>
                  <a:pt x="740490" y="433256"/>
                  <a:pt x="740490" y="433256"/>
                  <a:pt x="740490" y="433256"/>
                </a:cubicBezTo>
                <a:cubicBezTo>
                  <a:pt x="740490" y="434304"/>
                  <a:pt x="740490" y="435352"/>
                  <a:pt x="741537" y="436400"/>
                </a:cubicBezTo>
                <a:cubicBezTo>
                  <a:pt x="741537" y="436400"/>
                  <a:pt x="742584" y="437448"/>
                  <a:pt x="742584" y="437448"/>
                </a:cubicBezTo>
                <a:cubicBezTo>
                  <a:pt x="743631" y="437448"/>
                  <a:pt x="743631" y="437448"/>
                  <a:pt x="743631" y="437448"/>
                </a:cubicBezTo>
                <a:cubicBezTo>
                  <a:pt x="744679" y="436400"/>
                  <a:pt x="744679" y="436400"/>
                  <a:pt x="744679" y="436400"/>
                </a:cubicBezTo>
                <a:cubicBezTo>
                  <a:pt x="764575" y="426968"/>
                  <a:pt x="764575" y="426968"/>
                  <a:pt x="764575" y="426968"/>
                </a:cubicBezTo>
                <a:cubicBezTo>
                  <a:pt x="746773" y="416487"/>
                  <a:pt x="746773" y="416487"/>
                  <a:pt x="746773" y="416487"/>
                </a:cubicBezTo>
                <a:cubicBezTo>
                  <a:pt x="745726" y="416487"/>
                  <a:pt x="745726" y="416487"/>
                  <a:pt x="745726" y="416487"/>
                </a:cubicBezTo>
                <a:cubicBezTo>
                  <a:pt x="744679" y="415439"/>
                  <a:pt x="744679" y="415439"/>
                  <a:pt x="743631" y="415439"/>
                </a:cubicBezTo>
                <a:cubicBezTo>
                  <a:pt x="742584" y="415439"/>
                  <a:pt x="742584" y="416487"/>
                  <a:pt x="741537" y="417535"/>
                </a:cubicBezTo>
                <a:cubicBezTo>
                  <a:pt x="741537" y="417535"/>
                  <a:pt x="741537" y="419631"/>
                  <a:pt x="741537" y="420680"/>
                </a:cubicBezTo>
                <a:cubicBezTo>
                  <a:pt x="741537" y="421728"/>
                  <a:pt x="741537" y="421728"/>
                  <a:pt x="741537" y="421728"/>
                </a:cubicBezTo>
                <a:cubicBezTo>
                  <a:pt x="739443" y="421728"/>
                  <a:pt x="739443" y="421728"/>
                  <a:pt x="739443" y="421728"/>
                </a:cubicBezTo>
                <a:cubicBezTo>
                  <a:pt x="739443" y="406007"/>
                  <a:pt x="739443" y="406007"/>
                  <a:pt x="739443" y="406007"/>
                </a:cubicBezTo>
                <a:close/>
                <a:moveTo>
                  <a:pt x="2194441" y="383123"/>
                </a:moveTo>
                <a:cubicBezTo>
                  <a:pt x="2197137" y="381878"/>
                  <a:pt x="2201255" y="382140"/>
                  <a:pt x="2207268" y="384762"/>
                </a:cubicBezTo>
                <a:cubicBezTo>
                  <a:pt x="2207268" y="384762"/>
                  <a:pt x="2264785" y="410974"/>
                  <a:pt x="2276288" y="419362"/>
                </a:cubicBezTo>
                <a:cubicBezTo>
                  <a:pt x="2288838" y="427750"/>
                  <a:pt x="2301387" y="462350"/>
                  <a:pt x="2271060" y="472835"/>
                </a:cubicBezTo>
                <a:cubicBezTo>
                  <a:pt x="2240732" y="484368"/>
                  <a:pt x="2206222" y="429847"/>
                  <a:pt x="2195764" y="412022"/>
                </a:cubicBezTo>
                <a:cubicBezTo>
                  <a:pt x="2191058" y="404159"/>
                  <a:pt x="2186352" y="386859"/>
                  <a:pt x="2194441" y="383123"/>
                </a:cubicBezTo>
                <a:close/>
                <a:moveTo>
                  <a:pt x="398271" y="363137"/>
                </a:moveTo>
                <a:cubicBezTo>
                  <a:pt x="413947" y="364185"/>
                  <a:pt x="416038" y="374665"/>
                  <a:pt x="417083" y="386193"/>
                </a:cubicBezTo>
                <a:cubicBezTo>
                  <a:pt x="417083" y="445930"/>
                  <a:pt x="417083" y="505667"/>
                  <a:pt x="417083" y="565404"/>
                </a:cubicBezTo>
                <a:cubicBezTo>
                  <a:pt x="417083" y="565404"/>
                  <a:pt x="417083" y="565404"/>
                  <a:pt x="432759" y="565404"/>
                </a:cubicBezTo>
                <a:cubicBezTo>
                  <a:pt x="432759" y="505667"/>
                  <a:pt x="432759" y="445930"/>
                  <a:pt x="432759" y="386193"/>
                </a:cubicBezTo>
                <a:cubicBezTo>
                  <a:pt x="432759" y="374665"/>
                  <a:pt x="434850" y="364185"/>
                  <a:pt x="450526" y="363137"/>
                </a:cubicBezTo>
                <a:cubicBezTo>
                  <a:pt x="462023" y="363137"/>
                  <a:pt x="470383" y="370473"/>
                  <a:pt x="470383" y="386193"/>
                </a:cubicBezTo>
                <a:cubicBezTo>
                  <a:pt x="472474" y="439642"/>
                  <a:pt x="473519" y="493091"/>
                  <a:pt x="474564" y="546539"/>
                </a:cubicBezTo>
                <a:cubicBezTo>
                  <a:pt x="475609" y="579028"/>
                  <a:pt x="459932" y="605228"/>
                  <a:pt x="424398" y="605228"/>
                </a:cubicBezTo>
                <a:cubicBezTo>
                  <a:pt x="389910" y="605228"/>
                  <a:pt x="374233" y="579028"/>
                  <a:pt x="375278" y="546539"/>
                </a:cubicBezTo>
                <a:cubicBezTo>
                  <a:pt x="376323" y="493091"/>
                  <a:pt x="377368" y="439642"/>
                  <a:pt x="378413" y="386193"/>
                </a:cubicBezTo>
                <a:cubicBezTo>
                  <a:pt x="378413" y="370473"/>
                  <a:pt x="387819" y="363137"/>
                  <a:pt x="398271" y="363137"/>
                </a:cubicBezTo>
                <a:close/>
                <a:moveTo>
                  <a:pt x="2588578" y="332479"/>
                </a:moveTo>
                <a:cubicBezTo>
                  <a:pt x="2600094" y="332479"/>
                  <a:pt x="2600094" y="349261"/>
                  <a:pt x="2596953" y="356603"/>
                </a:cubicBezTo>
                <a:cubicBezTo>
                  <a:pt x="2593812" y="363946"/>
                  <a:pt x="2587531" y="375484"/>
                  <a:pt x="2583344" y="380728"/>
                </a:cubicBezTo>
                <a:cubicBezTo>
                  <a:pt x="2580203" y="385973"/>
                  <a:pt x="2596953" y="389119"/>
                  <a:pt x="2596953" y="389119"/>
                </a:cubicBezTo>
                <a:cubicBezTo>
                  <a:pt x="2596953" y="389119"/>
                  <a:pt x="2623124" y="382826"/>
                  <a:pt x="2633593" y="383875"/>
                </a:cubicBezTo>
                <a:cubicBezTo>
                  <a:pt x="2643015" y="384924"/>
                  <a:pt x="2645109" y="399608"/>
                  <a:pt x="2643015" y="411146"/>
                </a:cubicBezTo>
                <a:cubicBezTo>
                  <a:pt x="2640921" y="422684"/>
                  <a:pt x="2612656" y="418489"/>
                  <a:pt x="2606375" y="417440"/>
                </a:cubicBezTo>
                <a:cubicBezTo>
                  <a:pt x="2600094" y="416391"/>
                  <a:pt x="2604281" y="427929"/>
                  <a:pt x="2602187" y="434222"/>
                </a:cubicBezTo>
                <a:cubicBezTo>
                  <a:pt x="2601140" y="440516"/>
                  <a:pt x="2601140" y="451005"/>
                  <a:pt x="2595906" y="471983"/>
                </a:cubicBezTo>
                <a:cubicBezTo>
                  <a:pt x="2590672" y="491912"/>
                  <a:pt x="2576016" y="505548"/>
                  <a:pt x="2567641" y="509744"/>
                </a:cubicBezTo>
                <a:cubicBezTo>
                  <a:pt x="2558219" y="513939"/>
                  <a:pt x="2541469" y="503450"/>
                  <a:pt x="2537282" y="496108"/>
                </a:cubicBezTo>
                <a:cubicBezTo>
                  <a:pt x="2534141" y="488765"/>
                  <a:pt x="2526813" y="489814"/>
                  <a:pt x="2523673" y="478276"/>
                </a:cubicBezTo>
                <a:cubicBezTo>
                  <a:pt x="2519485" y="466738"/>
                  <a:pt x="2539376" y="474081"/>
                  <a:pt x="2547750" y="478276"/>
                </a:cubicBezTo>
                <a:cubicBezTo>
                  <a:pt x="2555078" y="481423"/>
                  <a:pt x="2568688" y="481423"/>
                  <a:pt x="2576016" y="479325"/>
                </a:cubicBezTo>
                <a:cubicBezTo>
                  <a:pt x="2583344" y="476179"/>
                  <a:pt x="2588578" y="449956"/>
                  <a:pt x="2588578" y="440516"/>
                </a:cubicBezTo>
                <a:cubicBezTo>
                  <a:pt x="2589625" y="430027"/>
                  <a:pt x="2582297" y="422684"/>
                  <a:pt x="2579156" y="421635"/>
                </a:cubicBezTo>
                <a:cubicBezTo>
                  <a:pt x="2576016" y="420587"/>
                  <a:pt x="2562407" y="426880"/>
                  <a:pt x="2549844" y="433173"/>
                </a:cubicBezTo>
                <a:cubicBezTo>
                  <a:pt x="2538329" y="439467"/>
                  <a:pt x="2529954" y="446809"/>
                  <a:pt x="2520532" y="448907"/>
                </a:cubicBezTo>
                <a:cubicBezTo>
                  <a:pt x="2510063" y="451005"/>
                  <a:pt x="2497501" y="440516"/>
                  <a:pt x="2495407" y="430027"/>
                </a:cubicBezTo>
                <a:cubicBezTo>
                  <a:pt x="2493314" y="419538"/>
                  <a:pt x="2522626" y="418489"/>
                  <a:pt x="2527860" y="417440"/>
                </a:cubicBezTo>
                <a:cubicBezTo>
                  <a:pt x="2534141" y="416391"/>
                  <a:pt x="2569735" y="399608"/>
                  <a:pt x="2569735" y="399608"/>
                </a:cubicBezTo>
                <a:cubicBezTo>
                  <a:pt x="2571828" y="391217"/>
                  <a:pt x="2576016" y="369190"/>
                  <a:pt x="2562407" y="367092"/>
                </a:cubicBezTo>
                <a:cubicBezTo>
                  <a:pt x="2554032" y="366043"/>
                  <a:pt x="2548797" y="377581"/>
                  <a:pt x="2541469" y="377581"/>
                </a:cubicBezTo>
                <a:cubicBezTo>
                  <a:pt x="2534141" y="377581"/>
                  <a:pt x="2528907" y="370239"/>
                  <a:pt x="2527860" y="361848"/>
                </a:cubicBezTo>
                <a:cubicBezTo>
                  <a:pt x="2527860" y="353457"/>
                  <a:pt x="2538329" y="349261"/>
                  <a:pt x="2545657" y="347163"/>
                </a:cubicBezTo>
                <a:cubicBezTo>
                  <a:pt x="2551938" y="346114"/>
                  <a:pt x="2577063" y="333527"/>
                  <a:pt x="2588578" y="332479"/>
                </a:cubicBezTo>
                <a:close/>
                <a:moveTo>
                  <a:pt x="1367076" y="295741"/>
                </a:moveTo>
                <a:cubicBezTo>
                  <a:pt x="1346137" y="293644"/>
                  <a:pt x="1332527" y="294692"/>
                  <a:pt x="1314729" y="297837"/>
                </a:cubicBezTo>
                <a:cubicBezTo>
                  <a:pt x="1318917" y="303079"/>
                  <a:pt x="1318917" y="303079"/>
                  <a:pt x="1326245" y="313561"/>
                </a:cubicBezTo>
                <a:cubicBezTo>
                  <a:pt x="1334621" y="325092"/>
                  <a:pt x="1340902" y="335575"/>
                  <a:pt x="1325198" y="345009"/>
                </a:cubicBezTo>
                <a:cubicBezTo>
                  <a:pt x="1309494" y="354444"/>
                  <a:pt x="1266569" y="381699"/>
                  <a:pt x="1272851" y="380650"/>
                </a:cubicBezTo>
                <a:cubicBezTo>
                  <a:pt x="1279133" y="378554"/>
                  <a:pt x="1283321" y="381699"/>
                  <a:pt x="1283321" y="381699"/>
                </a:cubicBezTo>
                <a:cubicBezTo>
                  <a:pt x="1283321" y="381699"/>
                  <a:pt x="1300072" y="374361"/>
                  <a:pt x="1309494" y="383795"/>
                </a:cubicBezTo>
                <a:cubicBezTo>
                  <a:pt x="1318917" y="394278"/>
                  <a:pt x="1322057" y="402664"/>
                  <a:pt x="1330433" y="399519"/>
                </a:cubicBezTo>
                <a:cubicBezTo>
                  <a:pt x="1338809" y="395326"/>
                  <a:pt x="1377545" y="374361"/>
                  <a:pt x="1391156" y="368071"/>
                </a:cubicBezTo>
                <a:cubicBezTo>
                  <a:pt x="1403719" y="360733"/>
                  <a:pt x="1452925" y="341865"/>
                  <a:pt x="1443503" y="329285"/>
                </a:cubicBezTo>
                <a:cubicBezTo>
                  <a:pt x="1426752" y="306223"/>
                  <a:pt x="1394297" y="297837"/>
                  <a:pt x="1367076" y="295741"/>
                </a:cubicBezTo>
                <a:close/>
                <a:moveTo>
                  <a:pt x="701715" y="273945"/>
                </a:moveTo>
                <a:cubicBezTo>
                  <a:pt x="704865" y="271848"/>
                  <a:pt x="706964" y="280236"/>
                  <a:pt x="708014" y="281285"/>
                </a:cubicBezTo>
                <a:cubicBezTo>
                  <a:pt x="709064" y="283382"/>
                  <a:pt x="716413" y="290722"/>
                  <a:pt x="716413" y="290722"/>
                </a:cubicBezTo>
                <a:cubicBezTo>
                  <a:pt x="718513" y="290722"/>
                  <a:pt x="724812" y="289673"/>
                  <a:pt x="723762" y="286527"/>
                </a:cubicBezTo>
                <a:cubicBezTo>
                  <a:pt x="723762" y="284430"/>
                  <a:pt x="719563" y="283382"/>
                  <a:pt x="719563" y="281285"/>
                </a:cubicBezTo>
                <a:cubicBezTo>
                  <a:pt x="718513" y="280236"/>
                  <a:pt x="720613" y="278139"/>
                  <a:pt x="722713" y="277091"/>
                </a:cubicBezTo>
                <a:cubicBezTo>
                  <a:pt x="724812" y="276042"/>
                  <a:pt x="726912" y="278139"/>
                  <a:pt x="727962" y="280236"/>
                </a:cubicBezTo>
                <a:cubicBezTo>
                  <a:pt x="729012" y="282333"/>
                  <a:pt x="734261" y="287576"/>
                  <a:pt x="735311" y="290722"/>
                </a:cubicBezTo>
                <a:cubicBezTo>
                  <a:pt x="736361" y="292819"/>
                  <a:pt x="731112" y="294916"/>
                  <a:pt x="729012" y="294916"/>
                </a:cubicBezTo>
                <a:cubicBezTo>
                  <a:pt x="726912" y="293867"/>
                  <a:pt x="723762" y="293867"/>
                  <a:pt x="721663" y="292819"/>
                </a:cubicBezTo>
                <a:cubicBezTo>
                  <a:pt x="720613" y="292819"/>
                  <a:pt x="720613" y="297013"/>
                  <a:pt x="720613" y="297013"/>
                </a:cubicBezTo>
                <a:cubicBezTo>
                  <a:pt x="720613" y="297013"/>
                  <a:pt x="724812" y="303304"/>
                  <a:pt x="724812" y="306449"/>
                </a:cubicBezTo>
                <a:cubicBezTo>
                  <a:pt x="725862" y="308546"/>
                  <a:pt x="721663" y="310644"/>
                  <a:pt x="718513" y="310644"/>
                </a:cubicBezTo>
                <a:cubicBezTo>
                  <a:pt x="715363" y="311692"/>
                  <a:pt x="714314" y="303304"/>
                  <a:pt x="714314" y="302255"/>
                </a:cubicBezTo>
                <a:cubicBezTo>
                  <a:pt x="714314" y="300158"/>
                  <a:pt x="711164" y="302255"/>
                  <a:pt x="709064" y="302255"/>
                </a:cubicBezTo>
                <a:cubicBezTo>
                  <a:pt x="708014" y="302255"/>
                  <a:pt x="704865" y="303304"/>
                  <a:pt x="699615" y="303304"/>
                </a:cubicBezTo>
                <a:cubicBezTo>
                  <a:pt x="693316" y="303304"/>
                  <a:pt x="689117" y="301207"/>
                  <a:pt x="687017" y="299110"/>
                </a:cubicBezTo>
                <a:cubicBezTo>
                  <a:pt x="684917" y="297013"/>
                  <a:pt x="685967" y="291770"/>
                  <a:pt x="688067" y="290722"/>
                </a:cubicBezTo>
                <a:cubicBezTo>
                  <a:pt x="690166" y="288624"/>
                  <a:pt x="689117" y="286527"/>
                  <a:pt x="691216" y="285479"/>
                </a:cubicBezTo>
                <a:cubicBezTo>
                  <a:pt x="694366" y="283382"/>
                  <a:pt x="694366" y="288624"/>
                  <a:pt x="693316" y="291770"/>
                </a:cubicBezTo>
                <a:cubicBezTo>
                  <a:pt x="693316" y="293867"/>
                  <a:pt x="694366" y="297013"/>
                  <a:pt x="695416" y="299110"/>
                </a:cubicBezTo>
                <a:cubicBezTo>
                  <a:pt x="696466" y="300158"/>
                  <a:pt x="703815" y="300158"/>
                  <a:pt x="706964" y="299110"/>
                </a:cubicBezTo>
                <a:cubicBezTo>
                  <a:pt x="709064" y="298061"/>
                  <a:pt x="711164" y="295964"/>
                  <a:pt x="711164" y="294916"/>
                </a:cubicBezTo>
                <a:cubicBezTo>
                  <a:pt x="711164" y="293867"/>
                  <a:pt x="708014" y="290722"/>
                  <a:pt x="705915" y="288624"/>
                </a:cubicBezTo>
                <a:cubicBezTo>
                  <a:pt x="702765" y="285479"/>
                  <a:pt x="700665" y="284430"/>
                  <a:pt x="698565" y="282333"/>
                </a:cubicBezTo>
                <a:cubicBezTo>
                  <a:pt x="697516" y="279188"/>
                  <a:pt x="699615" y="274994"/>
                  <a:pt x="701715" y="273945"/>
                </a:cubicBezTo>
                <a:close/>
                <a:moveTo>
                  <a:pt x="1752162" y="262078"/>
                </a:moveTo>
                <a:cubicBezTo>
                  <a:pt x="1755696" y="261292"/>
                  <a:pt x="1759361" y="261816"/>
                  <a:pt x="1761978" y="262341"/>
                </a:cubicBezTo>
                <a:cubicBezTo>
                  <a:pt x="1767213" y="262341"/>
                  <a:pt x="1779778" y="265488"/>
                  <a:pt x="1783966" y="280174"/>
                </a:cubicBezTo>
                <a:cubicBezTo>
                  <a:pt x="1788154" y="294860"/>
                  <a:pt x="1791295" y="311644"/>
                  <a:pt x="1786060" y="324232"/>
                </a:cubicBezTo>
                <a:cubicBezTo>
                  <a:pt x="1780825" y="336820"/>
                  <a:pt x="1780825" y="347310"/>
                  <a:pt x="1783966" y="355702"/>
                </a:cubicBezTo>
                <a:cubicBezTo>
                  <a:pt x="1788154" y="365143"/>
                  <a:pt x="1783966" y="384025"/>
                  <a:pt x="1777684" y="398711"/>
                </a:cubicBezTo>
                <a:cubicBezTo>
                  <a:pt x="1771402" y="412348"/>
                  <a:pt x="1760931" y="419691"/>
                  <a:pt x="1755696" y="413397"/>
                </a:cubicBezTo>
                <a:cubicBezTo>
                  <a:pt x="1749414" y="407103"/>
                  <a:pt x="1750461" y="344163"/>
                  <a:pt x="1752555" y="334722"/>
                </a:cubicBezTo>
                <a:cubicBezTo>
                  <a:pt x="1753602" y="325281"/>
                  <a:pt x="1750461" y="314791"/>
                  <a:pt x="1747320" y="304301"/>
                </a:cubicBezTo>
                <a:cubicBezTo>
                  <a:pt x="1743132" y="294860"/>
                  <a:pt x="1737897" y="279125"/>
                  <a:pt x="1743132" y="269684"/>
                </a:cubicBezTo>
                <a:cubicBezTo>
                  <a:pt x="1745226" y="264963"/>
                  <a:pt x="1748629" y="262865"/>
                  <a:pt x="1752162" y="262078"/>
                </a:cubicBezTo>
                <a:close/>
                <a:moveTo>
                  <a:pt x="1352288" y="256955"/>
                </a:moveTo>
                <a:cubicBezTo>
                  <a:pt x="1377284" y="258789"/>
                  <a:pt x="1400578" y="264293"/>
                  <a:pt x="1422564" y="272679"/>
                </a:cubicBezTo>
                <a:cubicBezTo>
                  <a:pt x="1465489" y="289451"/>
                  <a:pt x="1497944" y="359685"/>
                  <a:pt x="1492709" y="385892"/>
                </a:cubicBezTo>
                <a:cubicBezTo>
                  <a:pt x="1486428" y="412099"/>
                  <a:pt x="1470723" y="397423"/>
                  <a:pt x="1456066" y="396375"/>
                </a:cubicBezTo>
                <a:cubicBezTo>
                  <a:pt x="1442456" y="395326"/>
                  <a:pt x="1375452" y="425726"/>
                  <a:pt x="1362888" y="432016"/>
                </a:cubicBezTo>
                <a:cubicBezTo>
                  <a:pt x="1350325" y="437257"/>
                  <a:pt x="1321010" y="436209"/>
                  <a:pt x="1305306" y="427823"/>
                </a:cubicBezTo>
                <a:cubicBezTo>
                  <a:pt x="1290649" y="420485"/>
                  <a:pt x="1289602" y="412099"/>
                  <a:pt x="1281227" y="406857"/>
                </a:cubicBezTo>
                <a:cubicBezTo>
                  <a:pt x="1272851" y="401616"/>
                  <a:pt x="1250865" y="408954"/>
                  <a:pt x="1237255" y="414195"/>
                </a:cubicBezTo>
                <a:cubicBezTo>
                  <a:pt x="1224692" y="419436"/>
                  <a:pt x="1203753" y="432016"/>
                  <a:pt x="1197471" y="436209"/>
                </a:cubicBezTo>
                <a:cubicBezTo>
                  <a:pt x="1190143" y="440402"/>
                  <a:pt x="1180720" y="424678"/>
                  <a:pt x="1182814" y="411050"/>
                </a:cubicBezTo>
                <a:cubicBezTo>
                  <a:pt x="1185955" y="397423"/>
                  <a:pt x="1201659" y="399519"/>
                  <a:pt x="1201659" y="399519"/>
                </a:cubicBezTo>
                <a:cubicBezTo>
                  <a:pt x="1201659" y="399519"/>
                  <a:pt x="1225739" y="383795"/>
                  <a:pt x="1233067" y="383795"/>
                </a:cubicBezTo>
                <a:cubicBezTo>
                  <a:pt x="1241443" y="382747"/>
                  <a:pt x="1232020" y="374361"/>
                  <a:pt x="1226786" y="369120"/>
                </a:cubicBezTo>
                <a:cubicBezTo>
                  <a:pt x="1220504" y="364926"/>
                  <a:pt x="1213175" y="354444"/>
                  <a:pt x="1217363" y="339768"/>
                </a:cubicBezTo>
                <a:cubicBezTo>
                  <a:pt x="1222598" y="325092"/>
                  <a:pt x="1233067" y="327189"/>
                  <a:pt x="1243537" y="331382"/>
                </a:cubicBezTo>
                <a:cubicBezTo>
                  <a:pt x="1255053" y="335575"/>
                  <a:pt x="1257147" y="347106"/>
                  <a:pt x="1257147" y="358637"/>
                </a:cubicBezTo>
                <a:cubicBezTo>
                  <a:pt x="1258194" y="370168"/>
                  <a:pt x="1268663" y="363878"/>
                  <a:pt x="1269710" y="360733"/>
                </a:cubicBezTo>
                <a:cubicBezTo>
                  <a:pt x="1269710" y="357589"/>
                  <a:pt x="1301119" y="320899"/>
                  <a:pt x="1303212" y="316706"/>
                </a:cubicBezTo>
                <a:cubicBezTo>
                  <a:pt x="1304259" y="312513"/>
                  <a:pt x="1307400" y="297837"/>
                  <a:pt x="1299025" y="294692"/>
                </a:cubicBezTo>
                <a:cubicBezTo>
                  <a:pt x="1290649" y="291548"/>
                  <a:pt x="1255053" y="290499"/>
                  <a:pt x="1207941" y="316706"/>
                </a:cubicBezTo>
                <a:cubicBezTo>
                  <a:pt x="1161875" y="343961"/>
                  <a:pt x="1146171" y="371216"/>
                  <a:pt x="1137795" y="385892"/>
                </a:cubicBezTo>
                <a:cubicBezTo>
                  <a:pt x="1129420" y="401616"/>
                  <a:pt x="1137795" y="434112"/>
                  <a:pt x="1143030" y="445643"/>
                </a:cubicBezTo>
                <a:cubicBezTo>
                  <a:pt x="1147218" y="458223"/>
                  <a:pt x="1114763" y="464512"/>
                  <a:pt x="1105340" y="452981"/>
                </a:cubicBezTo>
                <a:cubicBezTo>
                  <a:pt x="1095918" y="440402"/>
                  <a:pt x="1069744" y="368071"/>
                  <a:pt x="1069744" y="341865"/>
                </a:cubicBezTo>
                <a:cubicBezTo>
                  <a:pt x="1070791" y="315658"/>
                  <a:pt x="1086495" y="303079"/>
                  <a:pt x="1093824" y="302030"/>
                </a:cubicBezTo>
                <a:cubicBezTo>
                  <a:pt x="1101152" y="302030"/>
                  <a:pt x="1109528" y="302030"/>
                  <a:pt x="1118950" y="308320"/>
                </a:cubicBezTo>
                <a:cubicBezTo>
                  <a:pt x="1129420" y="314610"/>
                  <a:pt x="1128373" y="331382"/>
                  <a:pt x="1134655" y="333478"/>
                </a:cubicBezTo>
                <a:cubicBezTo>
                  <a:pt x="1140936" y="336623"/>
                  <a:pt x="1146171" y="327189"/>
                  <a:pt x="1167110" y="307272"/>
                </a:cubicBezTo>
                <a:cubicBezTo>
                  <a:pt x="1188049" y="286306"/>
                  <a:pt x="1215269" y="274775"/>
                  <a:pt x="1271804" y="263244"/>
                </a:cubicBezTo>
                <a:cubicBezTo>
                  <a:pt x="1300595" y="256955"/>
                  <a:pt x="1327292" y="255120"/>
                  <a:pt x="1352288" y="256955"/>
                </a:cubicBezTo>
                <a:close/>
                <a:moveTo>
                  <a:pt x="714382" y="251674"/>
                </a:moveTo>
                <a:cubicBezTo>
                  <a:pt x="716485" y="251674"/>
                  <a:pt x="717536" y="253778"/>
                  <a:pt x="717536" y="254831"/>
                </a:cubicBezTo>
                <a:cubicBezTo>
                  <a:pt x="718587" y="255883"/>
                  <a:pt x="721741" y="260092"/>
                  <a:pt x="721741" y="260092"/>
                </a:cubicBezTo>
                <a:cubicBezTo>
                  <a:pt x="721741" y="260092"/>
                  <a:pt x="734356" y="272718"/>
                  <a:pt x="735407" y="273770"/>
                </a:cubicBezTo>
                <a:cubicBezTo>
                  <a:pt x="737510" y="275874"/>
                  <a:pt x="737510" y="274822"/>
                  <a:pt x="738561" y="275874"/>
                </a:cubicBezTo>
                <a:cubicBezTo>
                  <a:pt x="739612" y="276927"/>
                  <a:pt x="739612" y="272718"/>
                  <a:pt x="739612" y="272718"/>
                </a:cubicBezTo>
                <a:cubicBezTo>
                  <a:pt x="739612" y="272718"/>
                  <a:pt x="739612" y="270613"/>
                  <a:pt x="737510" y="270613"/>
                </a:cubicBezTo>
                <a:cubicBezTo>
                  <a:pt x="735407" y="270613"/>
                  <a:pt x="735407" y="268509"/>
                  <a:pt x="735407" y="268509"/>
                </a:cubicBezTo>
                <a:cubicBezTo>
                  <a:pt x="735407" y="268509"/>
                  <a:pt x="738561" y="266405"/>
                  <a:pt x="739612" y="264300"/>
                </a:cubicBezTo>
                <a:cubicBezTo>
                  <a:pt x="739612" y="263248"/>
                  <a:pt x="744869" y="262196"/>
                  <a:pt x="745920" y="262196"/>
                </a:cubicBezTo>
                <a:cubicBezTo>
                  <a:pt x="748022" y="262196"/>
                  <a:pt x="754330" y="260092"/>
                  <a:pt x="755381" y="260092"/>
                </a:cubicBezTo>
                <a:cubicBezTo>
                  <a:pt x="756432" y="260092"/>
                  <a:pt x="758535" y="256935"/>
                  <a:pt x="758535" y="255883"/>
                </a:cubicBezTo>
                <a:cubicBezTo>
                  <a:pt x="759586" y="254831"/>
                  <a:pt x="761689" y="252726"/>
                  <a:pt x="761689" y="252726"/>
                </a:cubicBezTo>
                <a:cubicBezTo>
                  <a:pt x="762740" y="251674"/>
                  <a:pt x="765894" y="252726"/>
                  <a:pt x="765894" y="253778"/>
                </a:cubicBezTo>
                <a:cubicBezTo>
                  <a:pt x="766945" y="254831"/>
                  <a:pt x="764842" y="260092"/>
                  <a:pt x="762740" y="262196"/>
                </a:cubicBezTo>
                <a:cubicBezTo>
                  <a:pt x="760637" y="263248"/>
                  <a:pt x="755381" y="264300"/>
                  <a:pt x="751176" y="265353"/>
                </a:cubicBezTo>
                <a:cubicBezTo>
                  <a:pt x="746971" y="265353"/>
                  <a:pt x="752227" y="269561"/>
                  <a:pt x="753279" y="269561"/>
                </a:cubicBezTo>
                <a:cubicBezTo>
                  <a:pt x="754330" y="269561"/>
                  <a:pt x="759586" y="268509"/>
                  <a:pt x="760637" y="268509"/>
                </a:cubicBezTo>
                <a:cubicBezTo>
                  <a:pt x="760637" y="267457"/>
                  <a:pt x="767996" y="265353"/>
                  <a:pt x="770099" y="265353"/>
                </a:cubicBezTo>
                <a:cubicBezTo>
                  <a:pt x="772201" y="264300"/>
                  <a:pt x="774304" y="261144"/>
                  <a:pt x="775355" y="260092"/>
                </a:cubicBezTo>
                <a:cubicBezTo>
                  <a:pt x="777457" y="260092"/>
                  <a:pt x="780611" y="263248"/>
                  <a:pt x="780611" y="265353"/>
                </a:cubicBezTo>
                <a:cubicBezTo>
                  <a:pt x="779560" y="266405"/>
                  <a:pt x="779560" y="268509"/>
                  <a:pt x="775355" y="269561"/>
                </a:cubicBezTo>
                <a:cubicBezTo>
                  <a:pt x="770099" y="270613"/>
                  <a:pt x="761689" y="269561"/>
                  <a:pt x="758535" y="270613"/>
                </a:cubicBezTo>
                <a:cubicBezTo>
                  <a:pt x="756432" y="270613"/>
                  <a:pt x="757484" y="271666"/>
                  <a:pt x="758535" y="272718"/>
                </a:cubicBezTo>
                <a:cubicBezTo>
                  <a:pt x="759586" y="274822"/>
                  <a:pt x="756432" y="273770"/>
                  <a:pt x="757484" y="275874"/>
                </a:cubicBezTo>
                <a:cubicBezTo>
                  <a:pt x="757484" y="276927"/>
                  <a:pt x="755381" y="276927"/>
                  <a:pt x="754330" y="276927"/>
                </a:cubicBezTo>
                <a:cubicBezTo>
                  <a:pt x="753279" y="276927"/>
                  <a:pt x="748022" y="277979"/>
                  <a:pt x="744869" y="277979"/>
                </a:cubicBezTo>
                <a:cubicBezTo>
                  <a:pt x="740664" y="277979"/>
                  <a:pt x="742766" y="281135"/>
                  <a:pt x="742766" y="281135"/>
                </a:cubicBezTo>
                <a:cubicBezTo>
                  <a:pt x="742766" y="281135"/>
                  <a:pt x="745920" y="284292"/>
                  <a:pt x="746971" y="285344"/>
                </a:cubicBezTo>
                <a:cubicBezTo>
                  <a:pt x="748022" y="286396"/>
                  <a:pt x="750125" y="284292"/>
                  <a:pt x="752227" y="284292"/>
                </a:cubicBezTo>
                <a:cubicBezTo>
                  <a:pt x="753279" y="283240"/>
                  <a:pt x="752227" y="281135"/>
                  <a:pt x="753279" y="281135"/>
                </a:cubicBezTo>
                <a:cubicBezTo>
                  <a:pt x="754330" y="280083"/>
                  <a:pt x="762740" y="281135"/>
                  <a:pt x="765894" y="281135"/>
                </a:cubicBezTo>
                <a:cubicBezTo>
                  <a:pt x="769047" y="281135"/>
                  <a:pt x="766945" y="279031"/>
                  <a:pt x="767996" y="277979"/>
                </a:cubicBezTo>
                <a:cubicBezTo>
                  <a:pt x="767996" y="276927"/>
                  <a:pt x="772201" y="275874"/>
                  <a:pt x="773252" y="275874"/>
                </a:cubicBezTo>
                <a:cubicBezTo>
                  <a:pt x="775355" y="275874"/>
                  <a:pt x="775355" y="277979"/>
                  <a:pt x="777457" y="279031"/>
                </a:cubicBezTo>
                <a:cubicBezTo>
                  <a:pt x="778509" y="281135"/>
                  <a:pt x="780611" y="280083"/>
                  <a:pt x="781662" y="280083"/>
                </a:cubicBezTo>
                <a:cubicBezTo>
                  <a:pt x="782714" y="280083"/>
                  <a:pt x="782714" y="280083"/>
                  <a:pt x="783765" y="279031"/>
                </a:cubicBezTo>
                <a:cubicBezTo>
                  <a:pt x="784816" y="276927"/>
                  <a:pt x="786919" y="276927"/>
                  <a:pt x="787970" y="276927"/>
                </a:cubicBezTo>
                <a:cubicBezTo>
                  <a:pt x="789021" y="275874"/>
                  <a:pt x="792175" y="275874"/>
                  <a:pt x="794277" y="274822"/>
                </a:cubicBezTo>
                <a:cubicBezTo>
                  <a:pt x="795329" y="274822"/>
                  <a:pt x="796380" y="277979"/>
                  <a:pt x="795329" y="280083"/>
                </a:cubicBezTo>
                <a:cubicBezTo>
                  <a:pt x="794277" y="282188"/>
                  <a:pt x="792175" y="283240"/>
                  <a:pt x="792175" y="284292"/>
                </a:cubicBezTo>
                <a:cubicBezTo>
                  <a:pt x="791124" y="285344"/>
                  <a:pt x="790072" y="283240"/>
                  <a:pt x="789021" y="282188"/>
                </a:cubicBezTo>
                <a:cubicBezTo>
                  <a:pt x="787970" y="280083"/>
                  <a:pt x="786919" y="282188"/>
                  <a:pt x="784816" y="283240"/>
                </a:cubicBezTo>
                <a:cubicBezTo>
                  <a:pt x="782714" y="283240"/>
                  <a:pt x="784816" y="286396"/>
                  <a:pt x="783765" y="289553"/>
                </a:cubicBezTo>
                <a:cubicBezTo>
                  <a:pt x="781662" y="291657"/>
                  <a:pt x="778509" y="289553"/>
                  <a:pt x="776406" y="286396"/>
                </a:cubicBezTo>
                <a:cubicBezTo>
                  <a:pt x="774304" y="284292"/>
                  <a:pt x="772201" y="284292"/>
                  <a:pt x="771150" y="285344"/>
                </a:cubicBezTo>
                <a:cubicBezTo>
                  <a:pt x="771150" y="286396"/>
                  <a:pt x="769047" y="289553"/>
                  <a:pt x="766945" y="291657"/>
                </a:cubicBezTo>
                <a:cubicBezTo>
                  <a:pt x="765894" y="292709"/>
                  <a:pt x="764842" y="291657"/>
                  <a:pt x="760637" y="291657"/>
                </a:cubicBezTo>
                <a:cubicBezTo>
                  <a:pt x="756432" y="291657"/>
                  <a:pt x="753279" y="289553"/>
                  <a:pt x="751176" y="288501"/>
                </a:cubicBezTo>
                <a:cubicBezTo>
                  <a:pt x="749074" y="287449"/>
                  <a:pt x="748022" y="289553"/>
                  <a:pt x="749074" y="290605"/>
                </a:cubicBezTo>
                <a:cubicBezTo>
                  <a:pt x="750125" y="291657"/>
                  <a:pt x="753279" y="296918"/>
                  <a:pt x="754330" y="302179"/>
                </a:cubicBezTo>
                <a:cubicBezTo>
                  <a:pt x="756432" y="307440"/>
                  <a:pt x="748022" y="312701"/>
                  <a:pt x="746971" y="312701"/>
                </a:cubicBezTo>
                <a:cubicBezTo>
                  <a:pt x="744869" y="311649"/>
                  <a:pt x="743817" y="306388"/>
                  <a:pt x="741715" y="303231"/>
                </a:cubicBezTo>
                <a:cubicBezTo>
                  <a:pt x="738561" y="299023"/>
                  <a:pt x="738561" y="297970"/>
                  <a:pt x="738561" y="297970"/>
                </a:cubicBezTo>
                <a:cubicBezTo>
                  <a:pt x="738561" y="297970"/>
                  <a:pt x="739612" y="296918"/>
                  <a:pt x="740664" y="297970"/>
                </a:cubicBezTo>
                <a:cubicBezTo>
                  <a:pt x="741715" y="299023"/>
                  <a:pt x="744869" y="301127"/>
                  <a:pt x="745920" y="301127"/>
                </a:cubicBezTo>
                <a:cubicBezTo>
                  <a:pt x="748022" y="301127"/>
                  <a:pt x="749074" y="300075"/>
                  <a:pt x="748022" y="295866"/>
                </a:cubicBezTo>
                <a:cubicBezTo>
                  <a:pt x="745920" y="291657"/>
                  <a:pt x="738561" y="284292"/>
                  <a:pt x="735407" y="280083"/>
                </a:cubicBezTo>
                <a:cubicBezTo>
                  <a:pt x="732254" y="276927"/>
                  <a:pt x="728049" y="272718"/>
                  <a:pt x="722792" y="269561"/>
                </a:cubicBezTo>
                <a:cubicBezTo>
                  <a:pt x="719639" y="267457"/>
                  <a:pt x="714382" y="265353"/>
                  <a:pt x="711229" y="262196"/>
                </a:cubicBezTo>
                <a:cubicBezTo>
                  <a:pt x="709126" y="259039"/>
                  <a:pt x="709126" y="255883"/>
                  <a:pt x="709126" y="254831"/>
                </a:cubicBezTo>
                <a:cubicBezTo>
                  <a:pt x="710177" y="252726"/>
                  <a:pt x="712280" y="251674"/>
                  <a:pt x="714382" y="251674"/>
                </a:cubicBezTo>
                <a:close/>
                <a:moveTo>
                  <a:pt x="1681358" y="246606"/>
                </a:moveTo>
                <a:cubicBezTo>
                  <a:pt x="1693922" y="245557"/>
                  <a:pt x="1696016" y="261292"/>
                  <a:pt x="1701251" y="274929"/>
                </a:cubicBezTo>
                <a:cubicBezTo>
                  <a:pt x="1706486" y="289615"/>
                  <a:pt x="1702298" y="300105"/>
                  <a:pt x="1699157" y="311644"/>
                </a:cubicBezTo>
                <a:cubicBezTo>
                  <a:pt x="1696016" y="323183"/>
                  <a:pt x="1693922" y="356751"/>
                  <a:pt x="1694969" y="370388"/>
                </a:cubicBezTo>
                <a:cubicBezTo>
                  <a:pt x="1694969" y="384025"/>
                  <a:pt x="1684499" y="471093"/>
                  <a:pt x="1681358" y="481583"/>
                </a:cubicBezTo>
                <a:cubicBezTo>
                  <a:pt x="1679264" y="491024"/>
                  <a:pt x="1678217" y="513053"/>
                  <a:pt x="1661464" y="509906"/>
                </a:cubicBezTo>
                <a:cubicBezTo>
                  <a:pt x="1644712" y="506759"/>
                  <a:pt x="1648900" y="483681"/>
                  <a:pt x="1652041" y="476338"/>
                </a:cubicBezTo>
                <a:cubicBezTo>
                  <a:pt x="1654135" y="468995"/>
                  <a:pt x="1663558" y="452211"/>
                  <a:pt x="1663558" y="441721"/>
                </a:cubicBezTo>
                <a:cubicBezTo>
                  <a:pt x="1663558" y="430182"/>
                  <a:pt x="1670888" y="361996"/>
                  <a:pt x="1675076" y="329477"/>
                </a:cubicBezTo>
                <a:cubicBezTo>
                  <a:pt x="1679264" y="295909"/>
                  <a:pt x="1666699" y="293811"/>
                  <a:pt x="1663558" y="273880"/>
                </a:cubicBezTo>
                <a:cubicBezTo>
                  <a:pt x="1661464" y="252900"/>
                  <a:pt x="1668793" y="247655"/>
                  <a:pt x="1681358" y="246606"/>
                </a:cubicBezTo>
                <a:close/>
                <a:moveTo>
                  <a:pt x="143315" y="207718"/>
                </a:moveTo>
                <a:cubicBezTo>
                  <a:pt x="134935" y="207718"/>
                  <a:pt x="128650" y="214003"/>
                  <a:pt x="124459" y="220288"/>
                </a:cubicBezTo>
                <a:cubicBezTo>
                  <a:pt x="121317" y="225525"/>
                  <a:pt x="119222" y="228668"/>
                  <a:pt x="117127" y="232858"/>
                </a:cubicBezTo>
                <a:cubicBezTo>
                  <a:pt x="119222" y="232858"/>
                  <a:pt x="119222" y="232858"/>
                  <a:pt x="123412" y="232858"/>
                </a:cubicBezTo>
                <a:cubicBezTo>
                  <a:pt x="126554" y="231810"/>
                  <a:pt x="130745" y="231810"/>
                  <a:pt x="130745" y="237048"/>
                </a:cubicBezTo>
                <a:cubicBezTo>
                  <a:pt x="130745" y="242285"/>
                  <a:pt x="130745" y="255903"/>
                  <a:pt x="130745" y="254856"/>
                </a:cubicBezTo>
                <a:cubicBezTo>
                  <a:pt x="131792" y="252761"/>
                  <a:pt x="132840" y="252761"/>
                  <a:pt x="132840" y="252761"/>
                </a:cubicBezTo>
                <a:cubicBezTo>
                  <a:pt x="132840" y="252761"/>
                  <a:pt x="133887" y="247523"/>
                  <a:pt x="137030" y="246476"/>
                </a:cubicBezTo>
                <a:cubicBezTo>
                  <a:pt x="141220" y="245428"/>
                  <a:pt x="143315" y="246476"/>
                  <a:pt x="143315" y="243333"/>
                </a:cubicBezTo>
                <a:cubicBezTo>
                  <a:pt x="144362" y="241238"/>
                  <a:pt x="144362" y="228668"/>
                  <a:pt x="144362" y="225525"/>
                </a:cubicBezTo>
                <a:cubicBezTo>
                  <a:pt x="145410" y="221335"/>
                  <a:pt x="147505" y="206670"/>
                  <a:pt x="143315" y="207718"/>
                </a:cubicBezTo>
                <a:close/>
                <a:moveTo>
                  <a:pt x="372020" y="200230"/>
                </a:moveTo>
                <a:cubicBezTo>
                  <a:pt x="375164" y="204427"/>
                  <a:pt x="380404" y="206525"/>
                  <a:pt x="386692" y="206525"/>
                </a:cubicBezTo>
                <a:cubicBezTo>
                  <a:pt x="394027" y="206525"/>
                  <a:pt x="398219" y="206525"/>
                  <a:pt x="405554" y="206525"/>
                </a:cubicBezTo>
                <a:cubicBezTo>
                  <a:pt x="414986" y="206525"/>
                  <a:pt x="419178" y="215967"/>
                  <a:pt x="420226" y="223311"/>
                </a:cubicBezTo>
                <a:cubicBezTo>
                  <a:pt x="421274" y="223311"/>
                  <a:pt x="422322" y="223311"/>
                  <a:pt x="424418" y="223311"/>
                </a:cubicBezTo>
                <a:cubicBezTo>
                  <a:pt x="425465" y="223311"/>
                  <a:pt x="427561" y="223311"/>
                  <a:pt x="428609" y="223311"/>
                </a:cubicBezTo>
                <a:cubicBezTo>
                  <a:pt x="429657" y="215967"/>
                  <a:pt x="433849" y="206525"/>
                  <a:pt x="443280" y="206525"/>
                </a:cubicBezTo>
                <a:cubicBezTo>
                  <a:pt x="449568" y="206525"/>
                  <a:pt x="454808" y="206525"/>
                  <a:pt x="461096" y="206525"/>
                </a:cubicBezTo>
                <a:cubicBezTo>
                  <a:pt x="468431" y="206525"/>
                  <a:pt x="472623" y="204427"/>
                  <a:pt x="475767" y="200230"/>
                </a:cubicBezTo>
                <a:cubicBezTo>
                  <a:pt x="474719" y="209672"/>
                  <a:pt x="471575" y="219114"/>
                  <a:pt x="461096" y="221212"/>
                </a:cubicBezTo>
                <a:cubicBezTo>
                  <a:pt x="456904" y="221212"/>
                  <a:pt x="451664" y="221212"/>
                  <a:pt x="447472" y="221212"/>
                </a:cubicBezTo>
                <a:cubicBezTo>
                  <a:pt x="440137" y="221212"/>
                  <a:pt x="435945" y="222261"/>
                  <a:pt x="433849" y="224360"/>
                </a:cubicBezTo>
                <a:cubicBezTo>
                  <a:pt x="451664" y="225409"/>
                  <a:pt x="467383" y="231703"/>
                  <a:pt x="473671" y="247440"/>
                </a:cubicBezTo>
                <a:cubicBezTo>
                  <a:pt x="477863" y="262128"/>
                  <a:pt x="476815" y="296749"/>
                  <a:pt x="479959" y="313534"/>
                </a:cubicBezTo>
                <a:cubicBezTo>
                  <a:pt x="487294" y="313534"/>
                  <a:pt x="494630" y="313534"/>
                  <a:pt x="501965" y="313534"/>
                </a:cubicBezTo>
                <a:cubicBezTo>
                  <a:pt x="521876" y="312485"/>
                  <a:pt x="528164" y="329271"/>
                  <a:pt x="529212" y="349204"/>
                </a:cubicBezTo>
                <a:cubicBezTo>
                  <a:pt x="532356" y="407955"/>
                  <a:pt x="536548" y="465656"/>
                  <a:pt x="538643" y="524406"/>
                </a:cubicBezTo>
                <a:cubicBezTo>
                  <a:pt x="541787" y="569518"/>
                  <a:pt x="551219" y="590500"/>
                  <a:pt x="565890" y="606237"/>
                </a:cubicBezTo>
                <a:cubicBezTo>
                  <a:pt x="555411" y="606237"/>
                  <a:pt x="543883" y="606237"/>
                  <a:pt x="533404" y="606237"/>
                </a:cubicBezTo>
                <a:cubicBezTo>
                  <a:pt x="529212" y="602041"/>
                  <a:pt x="526068" y="596795"/>
                  <a:pt x="517685" y="585255"/>
                </a:cubicBezTo>
                <a:cubicBezTo>
                  <a:pt x="520828" y="595746"/>
                  <a:pt x="523972" y="600992"/>
                  <a:pt x="527116" y="606237"/>
                </a:cubicBezTo>
                <a:cubicBezTo>
                  <a:pt x="517685" y="606237"/>
                  <a:pt x="508253" y="606237"/>
                  <a:pt x="499870" y="606237"/>
                </a:cubicBezTo>
                <a:cubicBezTo>
                  <a:pt x="494630" y="595746"/>
                  <a:pt x="492534" y="583157"/>
                  <a:pt x="492534" y="570567"/>
                </a:cubicBezTo>
                <a:cubicBezTo>
                  <a:pt x="489390" y="505522"/>
                  <a:pt x="486246" y="440477"/>
                  <a:pt x="483102" y="375432"/>
                </a:cubicBezTo>
                <a:cubicBezTo>
                  <a:pt x="483102" y="364941"/>
                  <a:pt x="479959" y="358646"/>
                  <a:pt x="471575" y="358646"/>
                </a:cubicBezTo>
                <a:cubicBezTo>
                  <a:pt x="456904" y="358646"/>
                  <a:pt x="443280" y="358646"/>
                  <a:pt x="428609" y="358646"/>
                </a:cubicBezTo>
                <a:cubicBezTo>
                  <a:pt x="428609" y="330320"/>
                  <a:pt x="428609" y="300945"/>
                  <a:pt x="428609" y="272619"/>
                </a:cubicBezTo>
                <a:cubicBezTo>
                  <a:pt x="439089" y="270521"/>
                  <a:pt x="446424" y="261079"/>
                  <a:pt x="446424" y="250588"/>
                </a:cubicBezTo>
                <a:cubicBezTo>
                  <a:pt x="446424" y="237998"/>
                  <a:pt x="436993" y="228556"/>
                  <a:pt x="424418" y="228556"/>
                </a:cubicBezTo>
                <a:cubicBezTo>
                  <a:pt x="411842" y="228556"/>
                  <a:pt x="401363" y="237998"/>
                  <a:pt x="401363" y="250588"/>
                </a:cubicBezTo>
                <a:cubicBezTo>
                  <a:pt x="401363" y="261079"/>
                  <a:pt x="409746" y="270521"/>
                  <a:pt x="419178" y="272619"/>
                </a:cubicBezTo>
                <a:cubicBezTo>
                  <a:pt x="419178" y="300945"/>
                  <a:pt x="419178" y="330320"/>
                  <a:pt x="419178" y="358646"/>
                </a:cubicBezTo>
                <a:cubicBezTo>
                  <a:pt x="405554" y="358646"/>
                  <a:pt x="390883" y="358646"/>
                  <a:pt x="377260" y="358646"/>
                </a:cubicBezTo>
                <a:cubicBezTo>
                  <a:pt x="368876" y="358646"/>
                  <a:pt x="365733" y="364941"/>
                  <a:pt x="364685" y="375432"/>
                </a:cubicBezTo>
                <a:cubicBezTo>
                  <a:pt x="362589" y="440477"/>
                  <a:pt x="359445" y="505522"/>
                  <a:pt x="356301" y="570567"/>
                </a:cubicBezTo>
                <a:cubicBezTo>
                  <a:pt x="356301" y="583157"/>
                  <a:pt x="354205" y="595746"/>
                  <a:pt x="348966" y="606237"/>
                </a:cubicBezTo>
                <a:cubicBezTo>
                  <a:pt x="339534" y="606237"/>
                  <a:pt x="331150" y="606237"/>
                  <a:pt x="321719" y="606237"/>
                </a:cubicBezTo>
                <a:cubicBezTo>
                  <a:pt x="324863" y="600992"/>
                  <a:pt x="326959" y="595746"/>
                  <a:pt x="330102" y="585255"/>
                </a:cubicBezTo>
                <a:cubicBezTo>
                  <a:pt x="322767" y="596795"/>
                  <a:pt x="319623" y="602041"/>
                  <a:pt x="314383" y="606237"/>
                </a:cubicBezTo>
                <a:cubicBezTo>
                  <a:pt x="303904" y="606237"/>
                  <a:pt x="293424" y="606237"/>
                  <a:pt x="282945" y="606237"/>
                </a:cubicBezTo>
                <a:cubicBezTo>
                  <a:pt x="297616" y="590500"/>
                  <a:pt x="307048" y="569518"/>
                  <a:pt x="309144" y="524406"/>
                </a:cubicBezTo>
                <a:cubicBezTo>
                  <a:pt x="312287" y="465656"/>
                  <a:pt x="316479" y="407955"/>
                  <a:pt x="319623" y="349204"/>
                </a:cubicBezTo>
                <a:cubicBezTo>
                  <a:pt x="320671" y="329271"/>
                  <a:pt x="326959" y="312485"/>
                  <a:pt x="345822" y="313534"/>
                </a:cubicBezTo>
                <a:cubicBezTo>
                  <a:pt x="353157" y="313534"/>
                  <a:pt x="361541" y="313534"/>
                  <a:pt x="368876" y="313534"/>
                </a:cubicBezTo>
                <a:cubicBezTo>
                  <a:pt x="372020" y="296749"/>
                  <a:pt x="369924" y="262128"/>
                  <a:pt x="375164" y="247440"/>
                </a:cubicBezTo>
                <a:cubicBezTo>
                  <a:pt x="380404" y="231703"/>
                  <a:pt x="397171" y="225409"/>
                  <a:pt x="414986" y="224360"/>
                </a:cubicBezTo>
                <a:cubicBezTo>
                  <a:pt x="411842" y="222261"/>
                  <a:pt x="408698" y="221212"/>
                  <a:pt x="401363" y="221212"/>
                </a:cubicBezTo>
                <a:cubicBezTo>
                  <a:pt x="397171" y="221212"/>
                  <a:pt x="391931" y="221212"/>
                  <a:pt x="387739" y="221212"/>
                </a:cubicBezTo>
                <a:cubicBezTo>
                  <a:pt x="377260" y="219114"/>
                  <a:pt x="374116" y="209672"/>
                  <a:pt x="372020" y="200230"/>
                </a:cubicBezTo>
                <a:close/>
                <a:moveTo>
                  <a:pt x="146850" y="198945"/>
                </a:moveTo>
                <a:cubicBezTo>
                  <a:pt x="154052" y="199076"/>
                  <a:pt x="160599" y="200909"/>
                  <a:pt x="163217" y="203528"/>
                </a:cubicBezTo>
                <a:cubicBezTo>
                  <a:pt x="168455" y="208765"/>
                  <a:pt x="163217" y="210860"/>
                  <a:pt x="161122" y="214003"/>
                </a:cubicBezTo>
                <a:cubicBezTo>
                  <a:pt x="159027" y="217145"/>
                  <a:pt x="155885" y="237048"/>
                  <a:pt x="155885" y="240190"/>
                </a:cubicBezTo>
                <a:cubicBezTo>
                  <a:pt x="155885" y="244381"/>
                  <a:pt x="150647" y="250666"/>
                  <a:pt x="147505" y="253808"/>
                </a:cubicBezTo>
                <a:cubicBezTo>
                  <a:pt x="143315" y="255903"/>
                  <a:pt x="141220" y="254856"/>
                  <a:pt x="138077" y="255903"/>
                </a:cubicBezTo>
                <a:cubicBezTo>
                  <a:pt x="135982" y="257998"/>
                  <a:pt x="134935" y="264283"/>
                  <a:pt x="133887" y="267426"/>
                </a:cubicBezTo>
                <a:cubicBezTo>
                  <a:pt x="133887" y="271616"/>
                  <a:pt x="133887" y="277901"/>
                  <a:pt x="133887" y="279996"/>
                </a:cubicBezTo>
                <a:cubicBezTo>
                  <a:pt x="133887" y="282091"/>
                  <a:pt x="128650" y="282091"/>
                  <a:pt x="125507" y="279996"/>
                </a:cubicBezTo>
                <a:cubicBezTo>
                  <a:pt x="122364" y="277901"/>
                  <a:pt x="125507" y="273711"/>
                  <a:pt x="125507" y="273711"/>
                </a:cubicBezTo>
                <a:cubicBezTo>
                  <a:pt x="125507" y="273711"/>
                  <a:pt x="125507" y="266378"/>
                  <a:pt x="126554" y="264283"/>
                </a:cubicBezTo>
                <a:cubicBezTo>
                  <a:pt x="127602" y="262188"/>
                  <a:pt x="123412" y="263236"/>
                  <a:pt x="122364" y="264283"/>
                </a:cubicBezTo>
                <a:cubicBezTo>
                  <a:pt x="120269" y="264283"/>
                  <a:pt x="117127" y="265331"/>
                  <a:pt x="113984" y="262188"/>
                </a:cubicBezTo>
                <a:cubicBezTo>
                  <a:pt x="110842" y="259046"/>
                  <a:pt x="112937" y="255903"/>
                  <a:pt x="116079" y="254856"/>
                </a:cubicBezTo>
                <a:cubicBezTo>
                  <a:pt x="118174" y="252761"/>
                  <a:pt x="121317" y="253808"/>
                  <a:pt x="123412" y="254856"/>
                </a:cubicBezTo>
                <a:cubicBezTo>
                  <a:pt x="126554" y="256951"/>
                  <a:pt x="126554" y="252761"/>
                  <a:pt x="126554" y="252761"/>
                </a:cubicBezTo>
                <a:cubicBezTo>
                  <a:pt x="125507" y="251713"/>
                  <a:pt x="121317" y="239143"/>
                  <a:pt x="120269" y="238095"/>
                </a:cubicBezTo>
                <a:cubicBezTo>
                  <a:pt x="120269" y="237048"/>
                  <a:pt x="117127" y="234953"/>
                  <a:pt x="115032" y="236000"/>
                </a:cubicBezTo>
                <a:cubicBezTo>
                  <a:pt x="112937" y="238095"/>
                  <a:pt x="107699" y="246476"/>
                  <a:pt x="107699" y="261141"/>
                </a:cubicBezTo>
                <a:cubicBezTo>
                  <a:pt x="106652" y="275806"/>
                  <a:pt x="110842" y="283138"/>
                  <a:pt x="113984" y="287328"/>
                </a:cubicBezTo>
                <a:cubicBezTo>
                  <a:pt x="116079" y="291518"/>
                  <a:pt x="124459" y="293613"/>
                  <a:pt x="128650" y="294661"/>
                </a:cubicBezTo>
                <a:cubicBezTo>
                  <a:pt x="131792" y="294661"/>
                  <a:pt x="128650" y="303041"/>
                  <a:pt x="124459" y="304089"/>
                </a:cubicBezTo>
                <a:cubicBezTo>
                  <a:pt x="120269" y="305136"/>
                  <a:pt x="99319" y="300946"/>
                  <a:pt x="94082" y="296756"/>
                </a:cubicBezTo>
                <a:cubicBezTo>
                  <a:pt x="87797" y="292566"/>
                  <a:pt x="86749" y="287328"/>
                  <a:pt x="87797" y="285233"/>
                </a:cubicBezTo>
                <a:cubicBezTo>
                  <a:pt x="88844" y="284186"/>
                  <a:pt x="89892" y="282091"/>
                  <a:pt x="93034" y="279996"/>
                </a:cubicBezTo>
                <a:cubicBezTo>
                  <a:pt x="96177" y="278948"/>
                  <a:pt x="99319" y="281043"/>
                  <a:pt x="100367" y="279996"/>
                </a:cubicBezTo>
                <a:cubicBezTo>
                  <a:pt x="102462" y="278948"/>
                  <a:pt x="101414" y="276853"/>
                  <a:pt x="99319" y="268473"/>
                </a:cubicBezTo>
                <a:cubicBezTo>
                  <a:pt x="97224" y="261141"/>
                  <a:pt x="98272" y="252761"/>
                  <a:pt x="103509" y="238095"/>
                </a:cubicBezTo>
                <a:cubicBezTo>
                  <a:pt x="108747" y="223430"/>
                  <a:pt x="117127" y="211908"/>
                  <a:pt x="126554" y="204575"/>
                </a:cubicBezTo>
                <a:cubicBezTo>
                  <a:pt x="131792" y="200385"/>
                  <a:pt x="139649" y="198814"/>
                  <a:pt x="146850" y="198945"/>
                </a:cubicBezTo>
                <a:close/>
                <a:moveTo>
                  <a:pt x="2183215" y="162482"/>
                </a:moveTo>
                <a:cubicBezTo>
                  <a:pt x="2191581" y="164579"/>
                  <a:pt x="2204130" y="184500"/>
                  <a:pt x="2203084" y="193937"/>
                </a:cubicBezTo>
                <a:cubicBezTo>
                  <a:pt x="2202039" y="204422"/>
                  <a:pt x="2196810" y="215955"/>
                  <a:pt x="2193673" y="220149"/>
                </a:cubicBezTo>
                <a:cubicBezTo>
                  <a:pt x="2190535" y="223294"/>
                  <a:pt x="2188444" y="227488"/>
                  <a:pt x="2187398" y="237973"/>
                </a:cubicBezTo>
                <a:cubicBezTo>
                  <a:pt x="2186352" y="244264"/>
                  <a:pt x="2184261" y="253701"/>
                  <a:pt x="2182169" y="263137"/>
                </a:cubicBezTo>
                <a:cubicBezTo>
                  <a:pt x="2191581" y="259992"/>
                  <a:pt x="2199947" y="257895"/>
                  <a:pt x="2203084" y="255798"/>
                </a:cubicBezTo>
                <a:cubicBezTo>
                  <a:pt x="2209359" y="251604"/>
                  <a:pt x="2220863" y="247410"/>
                  <a:pt x="2230275" y="240070"/>
                </a:cubicBezTo>
                <a:cubicBezTo>
                  <a:pt x="2240732" y="231682"/>
                  <a:pt x="2251190" y="240070"/>
                  <a:pt x="2262693" y="246361"/>
                </a:cubicBezTo>
                <a:cubicBezTo>
                  <a:pt x="2273151" y="252652"/>
                  <a:pt x="2263739" y="263137"/>
                  <a:pt x="2253282" y="268379"/>
                </a:cubicBezTo>
                <a:cubicBezTo>
                  <a:pt x="2241778" y="274670"/>
                  <a:pt x="2232366" y="271525"/>
                  <a:pt x="2225046" y="274670"/>
                </a:cubicBezTo>
                <a:cubicBezTo>
                  <a:pt x="2218771" y="277816"/>
                  <a:pt x="2189489" y="290398"/>
                  <a:pt x="2174849" y="298786"/>
                </a:cubicBezTo>
                <a:cubicBezTo>
                  <a:pt x="2171711" y="319755"/>
                  <a:pt x="2163345" y="357501"/>
                  <a:pt x="2157071" y="373228"/>
                </a:cubicBezTo>
                <a:cubicBezTo>
                  <a:pt x="2150796" y="392101"/>
                  <a:pt x="2125697" y="420410"/>
                  <a:pt x="2113148" y="436138"/>
                </a:cubicBezTo>
                <a:cubicBezTo>
                  <a:pt x="2099553" y="452914"/>
                  <a:pt x="2092233" y="474932"/>
                  <a:pt x="2078638" y="483320"/>
                </a:cubicBezTo>
                <a:cubicBezTo>
                  <a:pt x="2065043" y="492756"/>
                  <a:pt x="2061905" y="486465"/>
                  <a:pt x="2059814" y="478077"/>
                </a:cubicBezTo>
                <a:cubicBezTo>
                  <a:pt x="2057722" y="469689"/>
                  <a:pt x="2045173" y="459204"/>
                  <a:pt x="2053539" y="448720"/>
                </a:cubicBezTo>
                <a:cubicBezTo>
                  <a:pt x="2061905" y="437186"/>
                  <a:pt x="2063997" y="424604"/>
                  <a:pt x="2070272" y="436138"/>
                </a:cubicBezTo>
                <a:cubicBezTo>
                  <a:pt x="2075500" y="446623"/>
                  <a:pt x="2084912" y="440332"/>
                  <a:pt x="2082821" y="440332"/>
                </a:cubicBezTo>
                <a:cubicBezTo>
                  <a:pt x="2080729" y="439283"/>
                  <a:pt x="2110011" y="407828"/>
                  <a:pt x="2118377" y="393150"/>
                </a:cubicBezTo>
                <a:cubicBezTo>
                  <a:pt x="2127789" y="377422"/>
                  <a:pt x="2138247" y="341774"/>
                  <a:pt x="2142430" y="333386"/>
                </a:cubicBezTo>
                <a:cubicBezTo>
                  <a:pt x="2143476" y="331289"/>
                  <a:pt x="2145567" y="324998"/>
                  <a:pt x="2147659" y="315561"/>
                </a:cubicBezTo>
                <a:cubicBezTo>
                  <a:pt x="2140338" y="319755"/>
                  <a:pt x="2133018" y="323949"/>
                  <a:pt x="2127789" y="328143"/>
                </a:cubicBezTo>
                <a:cubicBezTo>
                  <a:pt x="2116285" y="336531"/>
                  <a:pt x="2114194" y="339677"/>
                  <a:pt x="2093278" y="331289"/>
                </a:cubicBezTo>
                <a:cubicBezTo>
                  <a:pt x="2072363" y="321852"/>
                  <a:pt x="2067134" y="312416"/>
                  <a:pt x="2066088" y="300883"/>
                </a:cubicBezTo>
                <a:cubicBezTo>
                  <a:pt x="2063997" y="289349"/>
                  <a:pt x="2070272" y="282010"/>
                  <a:pt x="2076546" y="280961"/>
                </a:cubicBezTo>
                <a:cubicBezTo>
                  <a:pt x="2083867" y="278864"/>
                  <a:pt x="2100599" y="283058"/>
                  <a:pt x="2112102" y="285155"/>
                </a:cubicBezTo>
                <a:cubicBezTo>
                  <a:pt x="2124652" y="287252"/>
                  <a:pt x="2148704" y="273622"/>
                  <a:pt x="2154979" y="271525"/>
                </a:cubicBezTo>
                <a:cubicBezTo>
                  <a:pt x="2154979" y="271525"/>
                  <a:pt x="2156025" y="270476"/>
                  <a:pt x="2156025" y="270476"/>
                </a:cubicBezTo>
                <a:cubicBezTo>
                  <a:pt x="2161254" y="246361"/>
                  <a:pt x="2165437" y="223294"/>
                  <a:pt x="2167528" y="222246"/>
                </a:cubicBezTo>
                <a:cubicBezTo>
                  <a:pt x="2170666" y="220149"/>
                  <a:pt x="2163345" y="193937"/>
                  <a:pt x="2164391" y="181355"/>
                </a:cubicBezTo>
                <a:cubicBezTo>
                  <a:pt x="2165437" y="168773"/>
                  <a:pt x="2174849" y="160385"/>
                  <a:pt x="2183215" y="162482"/>
                </a:cubicBezTo>
                <a:close/>
                <a:moveTo>
                  <a:pt x="1850713" y="156653"/>
                </a:moveTo>
                <a:cubicBezTo>
                  <a:pt x="1855425" y="156391"/>
                  <a:pt x="1860398" y="156916"/>
                  <a:pt x="1863539" y="157440"/>
                </a:cubicBezTo>
                <a:cubicBezTo>
                  <a:pt x="1869822" y="159538"/>
                  <a:pt x="1891809" y="176322"/>
                  <a:pt x="1889715" y="188910"/>
                </a:cubicBezTo>
                <a:cubicBezTo>
                  <a:pt x="1892856" y="202547"/>
                  <a:pt x="1876104" y="215135"/>
                  <a:pt x="1871916" y="226674"/>
                </a:cubicBezTo>
                <a:cubicBezTo>
                  <a:pt x="1866680" y="238214"/>
                  <a:pt x="1863539" y="278076"/>
                  <a:pt x="1862492" y="289615"/>
                </a:cubicBezTo>
                <a:cubicBezTo>
                  <a:pt x="1862492" y="300105"/>
                  <a:pt x="1863539" y="438574"/>
                  <a:pt x="1866680" y="465848"/>
                </a:cubicBezTo>
                <a:cubicBezTo>
                  <a:pt x="1870869" y="492073"/>
                  <a:pt x="1871916" y="487877"/>
                  <a:pt x="1876104" y="501514"/>
                </a:cubicBezTo>
                <a:cubicBezTo>
                  <a:pt x="1880292" y="516200"/>
                  <a:pt x="1864586" y="536131"/>
                  <a:pt x="1853069" y="522494"/>
                </a:cubicBezTo>
                <a:cubicBezTo>
                  <a:pt x="1842599" y="508857"/>
                  <a:pt x="1843646" y="458505"/>
                  <a:pt x="1842599" y="430182"/>
                </a:cubicBezTo>
                <a:cubicBezTo>
                  <a:pt x="1841552" y="401858"/>
                  <a:pt x="1844693" y="359898"/>
                  <a:pt x="1844693" y="337869"/>
                </a:cubicBezTo>
                <a:cubicBezTo>
                  <a:pt x="1844693" y="315840"/>
                  <a:pt x="1842599" y="230870"/>
                  <a:pt x="1843646" y="223527"/>
                </a:cubicBezTo>
                <a:cubicBezTo>
                  <a:pt x="1844693" y="215135"/>
                  <a:pt x="1843646" y="203596"/>
                  <a:pt x="1837364" y="189959"/>
                </a:cubicBezTo>
                <a:cubicBezTo>
                  <a:pt x="1832129" y="177371"/>
                  <a:pt x="1834223" y="165832"/>
                  <a:pt x="1839458" y="160587"/>
                </a:cubicBezTo>
                <a:cubicBezTo>
                  <a:pt x="1841552" y="157965"/>
                  <a:pt x="1846002" y="156916"/>
                  <a:pt x="1850713" y="156653"/>
                </a:cubicBezTo>
                <a:close/>
                <a:moveTo>
                  <a:pt x="423408" y="144751"/>
                </a:moveTo>
                <a:cubicBezTo>
                  <a:pt x="577403" y="144751"/>
                  <a:pt x="702066" y="270639"/>
                  <a:pt x="702066" y="423802"/>
                </a:cubicBezTo>
                <a:cubicBezTo>
                  <a:pt x="702066" y="529757"/>
                  <a:pt x="644449" y="621025"/>
                  <a:pt x="558547" y="669282"/>
                </a:cubicBezTo>
                <a:cubicBezTo>
                  <a:pt x="552261" y="657742"/>
                  <a:pt x="552261" y="657742"/>
                  <a:pt x="552261" y="657742"/>
                </a:cubicBezTo>
                <a:cubicBezTo>
                  <a:pt x="635021" y="612633"/>
                  <a:pt x="690543" y="524512"/>
                  <a:pt x="690543" y="423802"/>
                </a:cubicBezTo>
                <a:cubicBezTo>
                  <a:pt x="690543" y="276933"/>
                  <a:pt x="571118" y="157340"/>
                  <a:pt x="423408" y="157340"/>
                </a:cubicBezTo>
                <a:cubicBezTo>
                  <a:pt x="276747" y="157340"/>
                  <a:pt x="156274" y="276933"/>
                  <a:pt x="156274" y="423802"/>
                </a:cubicBezTo>
                <a:cubicBezTo>
                  <a:pt x="156274" y="525561"/>
                  <a:pt x="212844" y="613682"/>
                  <a:pt x="295603" y="658792"/>
                </a:cubicBezTo>
                <a:cubicBezTo>
                  <a:pt x="290365" y="669282"/>
                  <a:pt x="290365" y="669282"/>
                  <a:pt x="290365" y="669282"/>
                </a:cubicBezTo>
                <a:cubicBezTo>
                  <a:pt x="203416" y="622074"/>
                  <a:pt x="144751" y="529757"/>
                  <a:pt x="144751" y="423802"/>
                </a:cubicBezTo>
                <a:cubicBezTo>
                  <a:pt x="144751" y="270639"/>
                  <a:pt x="270461" y="144751"/>
                  <a:pt x="423408" y="144751"/>
                </a:cubicBezTo>
                <a:close/>
                <a:moveTo>
                  <a:pt x="564556" y="131901"/>
                </a:moveTo>
                <a:cubicBezTo>
                  <a:pt x="565481" y="130213"/>
                  <a:pt x="567066" y="129694"/>
                  <a:pt x="569708" y="132290"/>
                </a:cubicBezTo>
                <a:cubicBezTo>
                  <a:pt x="569708" y="132290"/>
                  <a:pt x="581332" y="144751"/>
                  <a:pt x="583445" y="148904"/>
                </a:cubicBezTo>
                <a:cubicBezTo>
                  <a:pt x="585559" y="152019"/>
                  <a:pt x="584502" y="162403"/>
                  <a:pt x="576048" y="161365"/>
                </a:cubicBezTo>
                <a:cubicBezTo>
                  <a:pt x="566537" y="160326"/>
                  <a:pt x="564424" y="143712"/>
                  <a:pt x="563367" y="138520"/>
                </a:cubicBezTo>
                <a:cubicBezTo>
                  <a:pt x="563367" y="136444"/>
                  <a:pt x="563631" y="133588"/>
                  <a:pt x="564556" y="131901"/>
                </a:cubicBezTo>
                <a:close/>
                <a:moveTo>
                  <a:pt x="2608468" y="107751"/>
                </a:moveTo>
                <a:cubicBezTo>
                  <a:pt x="2612133" y="108013"/>
                  <a:pt x="2616320" y="109586"/>
                  <a:pt x="2618937" y="112208"/>
                </a:cubicBezTo>
                <a:cubicBezTo>
                  <a:pt x="2623124" y="118502"/>
                  <a:pt x="2626265" y="124795"/>
                  <a:pt x="2628359" y="128991"/>
                </a:cubicBezTo>
                <a:cubicBezTo>
                  <a:pt x="2630453" y="132138"/>
                  <a:pt x="2624171" y="134235"/>
                  <a:pt x="2617890" y="136333"/>
                </a:cubicBezTo>
                <a:cubicBezTo>
                  <a:pt x="2611609" y="138431"/>
                  <a:pt x="2617890" y="142627"/>
                  <a:pt x="2617890" y="151018"/>
                </a:cubicBezTo>
                <a:cubicBezTo>
                  <a:pt x="2618937" y="158360"/>
                  <a:pt x="2631499" y="154165"/>
                  <a:pt x="2637781" y="162556"/>
                </a:cubicBezTo>
                <a:cubicBezTo>
                  <a:pt x="2644062" y="169898"/>
                  <a:pt x="2632546" y="181436"/>
                  <a:pt x="2622078" y="186681"/>
                </a:cubicBezTo>
                <a:cubicBezTo>
                  <a:pt x="2611609" y="190876"/>
                  <a:pt x="2608468" y="198219"/>
                  <a:pt x="2611609" y="200317"/>
                </a:cubicBezTo>
                <a:cubicBezTo>
                  <a:pt x="2614750" y="202414"/>
                  <a:pt x="2622078" y="215001"/>
                  <a:pt x="2627312" y="221295"/>
                </a:cubicBezTo>
                <a:cubicBezTo>
                  <a:pt x="2631499" y="227588"/>
                  <a:pt x="2625218" y="230735"/>
                  <a:pt x="2621031" y="245419"/>
                </a:cubicBezTo>
                <a:cubicBezTo>
                  <a:pt x="2616843" y="259055"/>
                  <a:pt x="2607422" y="267446"/>
                  <a:pt x="2601140" y="274789"/>
                </a:cubicBezTo>
                <a:cubicBezTo>
                  <a:pt x="2594859" y="281082"/>
                  <a:pt x="2600094" y="285278"/>
                  <a:pt x="2605328" y="284229"/>
                </a:cubicBezTo>
                <a:cubicBezTo>
                  <a:pt x="2610562" y="282131"/>
                  <a:pt x="2632546" y="276887"/>
                  <a:pt x="2652437" y="277935"/>
                </a:cubicBezTo>
                <a:cubicBezTo>
                  <a:pt x="2671280" y="278984"/>
                  <a:pt x="2679655" y="311500"/>
                  <a:pt x="2677561" y="315696"/>
                </a:cubicBezTo>
                <a:cubicBezTo>
                  <a:pt x="2675468" y="320941"/>
                  <a:pt x="2654530" y="320941"/>
                  <a:pt x="2638827" y="325136"/>
                </a:cubicBezTo>
                <a:cubicBezTo>
                  <a:pt x="2624171" y="329332"/>
                  <a:pt x="2619984" y="329332"/>
                  <a:pt x="2619984" y="329332"/>
                </a:cubicBezTo>
                <a:cubicBezTo>
                  <a:pt x="2619984" y="329332"/>
                  <a:pt x="2617890" y="324087"/>
                  <a:pt x="2622078" y="320941"/>
                </a:cubicBezTo>
                <a:cubicBezTo>
                  <a:pt x="2627312" y="318843"/>
                  <a:pt x="2636734" y="310452"/>
                  <a:pt x="2638827" y="305207"/>
                </a:cubicBezTo>
                <a:cubicBezTo>
                  <a:pt x="2641968" y="301011"/>
                  <a:pt x="2638827" y="292620"/>
                  <a:pt x="2622078" y="294718"/>
                </a:cubicBezTo>
                <a:cubicBezTo>
                  <a:pt x="2605328" y="296816"/>
                  <a:pt x="2570781" y="313598"/>
                  <a:pt x="2555078" y="319892"/>
                </a:cubicBezTo>
                <a:cubicBezTo>
                  <a:pt x="2539376" y="327234"/>
                  <a:pt x="2522626" y="337723"/>
                  <a:pt x="2503782" y="352408"/>
                </a:cubicBezTo>
                <a:cubicBezTo>
                  <a:pt x="2493314" y="361848"/>
                  <a:pt x="2479704" y="378630"/>
                  <a:pt x="2465048" y="384924"/>
                </a:cubicBezTo>
                <a:cubicBezTo>
                  <a:pt x="2453533" y="390168"/>
                  <a:pt x="2440971" y="384924"/>
                  <a:pt x="2437830" y="383875"/>
                </a:cubicBezTo>
                <a:cubicBezTo>
                  <a:pt x="2432596" y="378630"/>
                  <a:pt x="2430502" y="368141"/>
                  <a:pt x="2432596" y="360799"/>
                </a:cubicBezTo>
                <a:cubicBezTo>
                  <a:pt x="2434689" y="353457"/>
                  <a:pt x="2442017" y="355554"/>
                  <a:pt x="2447252" y="354506"/>
                </a:cubicBezTo>
                <a:cubicBezTo>
                  <a:pt x="2452486" y="353457"/>
                  <a:pt x="2471330" y="348212"/>
                  <a:pt x="2471330" y="348212"/>
                </a:cubicBezTo>
                <a:cubicBezTo>
                  <a:pt x="2471330" y="348212"/>
                  <a:pt x="2526813" y="317794"/>
                  <a:pt x="2533094" y="313598"/>
                </a:cubicBezTo>
                <a:cubicBezTo>
                  <a:pt x="2540422" y="309403"/>
                  <a:pt x="2539376" y="308354"/>
                  <a:pt x="2542516" y="305207"/>
                </a:cubicBezTo>
                <a:cubicBezTo>
                  <a:pt x="2545657" y="302060"/>
                  <a:pt x="2533094" y="296816"/>
                  <a:pt x="2533094" y="296816"/>
                </a:cubicBezTo>
                <a:cubicBezTo>
                  <a:pt x="2533094" y="296816"/>
                  <a:pt x="2526813" y="294718"/>
                  <a:pt x="2524720" y="302060"/>
                </a:cubicBezTo>
                <a:cubicBezTo>
                  <a:pt x="2522626" y="308354"/>
                  <a:pt x="2514251" y="306256"/>
                  <a:pt x="2514251" y="306256"/>
                </a:cubicBezTo>
                <a:cubicBezTo>
                  <a:pt x="2514251" y="306256"/>
                  <a:pt x="2507970" y="294718"/>
                  <a:pt x="2504829" y="290522"/>
                </a:cubicBezTo>
                <a:cubicBezTo>
                  <a:pt x="2500642" y="286327"/>
                  <a:pt x="2503782" y="269544"/>
                  <a:pt x="2503782" y="263251"/>
                </a:cubicBezTo>
                <a:cubicBezTo>
                  <a:pt x="2503782" y="256957"/>
                  <a:pt x="2505876" y="231784"/>
                  <a:pt x="2505876" y="227588"/>
                </a:cubicBezTo>
                <a:cubicBezTo>
                  <a:pt x="2506923" y="224441"/>
                  <a:pt x="2499595" y="217099"/>
                  <a:pt x="2495407" y="212903"/>
                </a:cubicBezTo>
                <a:cubicBezTo>
                  <a:pt x="2492267" y="209757"/>
                  <a:pt x="2488079" y="201365"/>
                  <a:pt x="2487033" y="198219"/>
                </a:cubicBezTo>
                <a:cubicBezTo>
                  <a:pt x="2487033" y="194023"/>
                  <a:pt x="2491220" y="183534"/>
                  <a:pt x="2495407" y="183534"/>
                </a:cubicBezTo>
                <a:cubicBezTo>
                  <a:pt x="2500642" y="184583"/>
                  <a:pt x="2516345" y="197170"/>
                  <a:pt x="2520532" y="206610"/>
                </a:cubicBezTo>
                <a:cubicBezTo>
                  <a:pt x="2523673" y="216050"/>
                  <a:pt x="2522626" y="233881"/>
                  <a:pt x="2519485" y="248566"/>
                </a:cubicBezTo>
                <a:cubicBezTo>
                  <a:pt x="2517391" y="263251"/>
                  <a:pt x="2535188" y="249615"/>
                  <a:pt x="2536235" y="246468"/>
                </a:cubicBezTo>
                <a:cubicBezTo>
                  <a:pt x="2537282" y="242273"/>
                  <a:pt x="2539376" y="224441"/>
                  <a:pt x="2539376" y="221295"/>
                </a:cubicBezTo>
                <a:cubicBezTo>
                  <a:pt x="2538329" y="218148"/>
                  <a:pt x="2540422" y="190876"/>
                  <a:pt x="2539376" y="182485"/>
                </a:cubicBezTo>
                <a:cubicBezTo>
                  <a:pt x="2538329" y="174094"/>
                  <a:pt x="2529954" y="164654"/>
                  <a:pt x="2529954" y="158360"/>
                </a:cubicBezTo>
                <a:cubicBezTo>
                  <a:pt x="2529954" y="152067"/>
                  <a:pt x="2545657" y="143676"/>
                  <a:pt x="2550891" y="146822"/>
                </a:cubicBezTo>
                <a:cubicBezTo>
                  <a:pt x="2556125" y="151018"/>
                  <a:pt x="2562407" y="154165"/>
                  <a:pt x="2560313" y="171996"/>
                </a:cubicBezTo>
                <a:cubicBezTo>
                  <a:pt x="2557172" y="189827"/>
                  <a:pt x="2546704" y="219197"/>
                  <a:pt x="2545657" y="228637"/>
                </a:cubicBezTo>
                <a:cubicBezTo>
                  <a:pt x="2543563" y="237028"/>
                  <a:pt x="2548797" y="233881"/>
                  <a:pt x="2555078" y="231784"/>
                </a:cubicBezTo>
                <a:cubicBezTo>
                  <a:pt x="2562407" y="228637"/>
                  <a:pt x="2556125" y="239126"/>
                  <a:pt x="2561360" y="239126"/>
                </a:cubicBezTo>
                <a:cubicBezTo>
                  <a:pt x="2567641" y="240175"/>
                  <a:pt x="2563453" y="245419"/>
                  <a:pt x="2563453" y="249615"/>
                </a:cubicBezTo>
                <a:cubicBezTo>
                  <a:pt x="2562407" y="253811"/>
                  <a:pt x="2559266" y="273740"/>
                  <a:pt x="2556125" y="286327"/>
                </a:cubicBezTo>
                <a:cubicBezTo>
                  <a:pt x="2551938" y="298914"/>
                  <a:pt x="2566594" y="294718"/>
                  <a:pt x="2566594" y="294718"/>
                </a:cubicBezTo>
                <a:cubicBezTo>
                  <a:pt x="2566594" y="294718"/>
                  <a:pt x="2580203" y="290522"/>
                  <a:pt x="2584391" y="286327"/>
                </a:cubicBezTo>
                <a:cubicBezTo>
                  <a:pt x="2588578" y="283180"/>
                  <a:pt x="2585437" y="272691"/>
                  <a:pt x="2585437" y="266398"/>
                </a:cubicBezTo>
                <a:cubicBezTo>
                  <a:pt x="2585437" y="261153"/>
                  <a:pt x="2577063" y="263251"/>
                  <a:pt x="2576016" y="258006"/>
                </a:cubicBezTo>
                <a:cubicBezTo>
                  <a:pt x="2574969" y="253811"/>
                  <a:pt x="2587531" y="227588"/>
                  <a:pt x="2590672" y="216050"/>
                </a:cubicBezTo>
                <a:cubicBezTo>
                  <a:pt x="2592766" y="205561"/>
                  <a:pt x="2584391" y="207659"/>
                  <a:pt x="2582297" y="206610"/>
                </a:cubicBezTo>
                <a:cubicBezTo>
                  <a:pt x="2579156" y="204512"/>
                  <a:pt x="2579156" y="189827"/>
                  <a:pt x="2582297" y="183534"/>
                </a:cubicBezTo>
                <a:cubicBezTo>
                  <a:pt x="2584391" y="178290"/>
                  <a:pt x="2588578" y="178290"/>
                  <a:pt x="2596953" y="174094"/>
                </a:cubicBezTo>
                <a:cubicBezTo>
                  <a:pt x="2604281" y="169898"/>
                  <a:pt x="2604281" y="163605"/>
                  <a:pt x="2605328" y="160458"/>
                </a:cubicBezTo>
                <a:cubicBezTo>
                  <a:pt x="2606375" y="156262"/>
                  <a:pt x="2605328" y="154165"/>
                  <a:pt x="2601140" y="149969"/>
                </a:cubicBezTo>
                <a:cubicBezTo>
                  <a:pt x="2598000" y="145773"/>
                  <a:pt x="2599047" y="138431"/>
                  <a:pt x="2599047" y="133187"/>
                </a:cubicBezTo>
                <a:cubicBezTo>
                  <a:pt x="2599047" y="127942"/>
                  <a:pt x="2599047" y="117453"/>
                  <a:pt x="2601140" y="111160"/>
                </a:cubicBezTo>
                <a:cubicBezTo>
                  <a:pt x="2601664" y="108537"/>
                  <a:pt x="2604804" y="107488"/>
                  <a:pt x="2608468" y="107751"/>
                </a:cubicBezTo>
                <a:close/>
                <a:moveTo>
                  <a:pt x="259878" y="95412"/>
                </a:moveTo>
                <a:cubicBezTo>
                  <a:pt x="263005" y="93306"/>
                  <a:pt x="265090" y="97519"/>
                  <a:pt x="267175" y="99625"/>
                </a:cubicBezTo>
                <a:cubicBezTo>
                  <a:pt x="270302" y="102785"/>
                  <a:pt x="270302" y="105945"/>
                  <a:pt x="270302" y="109104"/>
                </a:cubicBezTo>
                <a:cubicBezTo>
                  <a:pt x="271344" y="112264"/>
                  <a:pt x="274471" y="121743"/>
                  <a:pt x="275513" y="124903"/>
                </a:cubicBezTo>
                <a:cubicBezTo>
                  <a:pt x="277598" y="128062"/>
                  <a:pt x="283852" y="151233"/>
                  <a:pt x="283852" y="154393"/>
                </a:cubicBezTo>
                <a:cubicBezTo>
                  <a:pt x="284894" y="157553"/>
                  <a:pt x="286979" y="162819"/>
                  <a:pt x="281767" y="163872"/>
                </a:cubicBezTo>
                <a:cubicBezTo>
                  <a:pt x="277598" y="164925"/>
                  <a:pt x="276556" y="158606"/>
                  <a:pt x="276556" y="156499"/>
                </a:cubicBezTo>
                <a:cubicBezTo>
                  <a:pt x="276556" y="154393"/>
                  <a:pt x="276556" y="149127"/>
                  <a:pt x="275513" y="145967"/>
                </a:cubicBezTo>
                <a:cubicBezTo>
                  <a:pt x="274471" y="142807"/>
                  <a:pt x="269259" y="124903"/>
                  <a:pt x="266132" y="116477"/>
                </a:cubicBezTo>
                <a:cubicBezTo>
                  <a:pt x="264048" y="106998"/>
                  <a:pt x="260921" y="108051"/>
                  <a:pt x="257794" y="103838"/>
                </a:cubicBezTo>
                <a:cubicBezTo>
                  <a:pt x="255709" y="98572"/>
                  <a:pt x="256751" y="96466"/>
                  <a:pt x="259878" y="95412"/>
                </a:cubicBezTo>
                <a:close/>
                <a:moveTo>
                  <a:pt x="281623" y="90318"/>
                </a:moveTo>
                <a:cubicBezTo>
                  <a:pt x="282680" y="90318"/>
                  <a:pt x="285850" y="89271"/>
                  <a:pt x="289020" y="92413"/>
                </a:cubicBezTo>
                <a:cubicBezTo>
                  <a:pt x="291134" y="95556"/>
                  <a:pt x="294304" y="99746"/>
                  <a:pt x="294304" y="103936"/>
                </a:cubicBezTo>
                <a:cubicBezTo>
                  <a:pt x="294304" y="107079"/>
                  <a:pt x="295361" y="110221"/>
                  <a:pt x="297474" y="111269"/>
                </a:cubicBezTo>
                <a:cubicBezTo>
                  <a:pt x="298531" y="113364"/>
                  <a:pt x="299588" y="118601"/>
                  <a:pt x="299588" y="122791"/>
                </a:cubicBezTo>
                <a:cubicBezTo>
                  <a:pt x="299588" y="126982"/>
                  <a:pt x="297474" y="130124"/>
                  <a:pt x="295361" y="129077"/>
                </a:cubicBezTo>
                <a:cubicBezTo>
                  <a:pt x="293247" y="128029"/>
                  <a:pt x="286907" y="112316"/>
                  <a:pt x="286907" y="109174"/>
                </a:cubicBezTo>
                <a:cubicBezTo>
                  <a:pt x="285850" y="107079"/>
                  <a:pt x="283737" y="104984"/>
                  <a:pt x="281623" y="102889"/>
                </a:cubicBezTo>
                <a:cubicBezTo>
                  <a:pt x="280566" y="100794"/>
                  <a:pt x="277396" y="97651"/>
                  <a:pt x="277396" y="94509"/>
                </a:cubicBezTo>
                <a:cubicBezTo>
                  <a:pt x="277396" y="91366"/>
                  <a:pt x="279510" y="91366"/>
                  <a:pt x="281623" y="90318"/>
                </a:cubicBezTo>
                <a:close/>
                <a:moveTo>
                  <a:pt x="588618" y="74719"/>
                </a:moveTo>
                <a:cubicBezTo>
                  <a:pt x="589666" y="75764"/>
                  <a:pt x="590714" y="82039"/>
                  <a:pt x="589666" y="84131"/>
                </a:cubicBezTo>
                <a:cubicBezTo>
                  <a:pt x="588618" y="87268"/>
                  <a:pt x="585474" y="89360"/>
                  <a:pt x="584426" y="89360"/>
                </a:cubicBezTo>
                <a:cubicBezTo>
                  <a:pt x="583378" y="90405"/>
                  <a:pt x="582330" y="91451"/>
                  <a:pt x="580234" y="93543"/>
                </a:cubicBezTo>
                <a:cubicBezTo>
                  <a:pt x="580234" y="94589"/>
                  <a:pt x="578138" y="96680"/>
                  <a:pt x="577090" y="98772"/>
                </a:cubicBezTo>
                <a:cubicBezTo>
                  <a:pt x="579186" y="99818"/>
                  <a:pt x="582330" y="99818"/>
                  <a:pt x="582330" y="99818"/>
                </a:cubicBezTo>
                <a:cubicBezTo>
                  <a:pt x="584426" y="99818"/>
                  <a:pt x="588618" y="99818"/>
                  <a:pt x="591762" y="98772"/>
                </a:cubicBezTo>
                <a:cubicBezTo>
                  <a:pt x="594906" y="97726"/>
                  <a:pt x="597002" y="100863"/>
                  <a:pt x="599098" y="104001"/>
                </a:cubicBezTo>
                <a:cubicBezTo>
                  <a:pt x="601194" y="107138"/>
                  <a:pt x="597002" y="108184"/>
                  <a:pt x="593858" y="108184"/>
                </a:cubicBezTo>
                <a:cubicBezTo>
                  <a:pt x="590714" y="109230"/>
                  <a:pt x="588618" y="107138"/>
                  <a:pt x="586522" y="107138"/>
                </a:cubicBezTo>
                <a:cubicBezTo>
                  <a:pt x="584426" y="107138"/>
                  <a:pt x="576042" y="107138"/>
                  <a:pt x="570802" y="107138"/>
                </a:cubicBezTo>
                <a:cubicBezTo>
                  <a:pt x="567658" y="112367"/>
                  <a:pt x="561370" y="120734"/>
                  <a:pt x="558225" y="123871"/>
                </a:cubicBezTo>
                <a:cubicBezTo>
                  <a:pt x="554033" y="128054"/>
                  <a:pt x="545649" y="132237"/>
                  <a:pt x="540409" y="134329"/>
                </a:cubicBezTo>
                <a:cubicBezTo>
                  <a:pt x="535169" y="137466"/>
                  <a:pt x="530977" y="141649"/>
                  <a:pt x="526785" y="142695"/>
                </a:cubicBezTo>
                <a:cubicBezTo>
                  <a:pt x="521545" y="143741"/>
                  <a:pt x="521545" y="141649"/>
                  <a:pt x="522593" y="139558"/>
                </a:cubicBezTo>
                <a:cubicBezTo>
                  <a:pt x="522593" y="137466"/>
                  <a:pt x="520497" y="133283"/>
                  <a:pt x="523641" y="131192"/>
                </a:cubicBezTo>
                <a:cubicBezTo>
                  <a:pt x="526785" y="129100"/>
                  <a:pt x="528881" y="127008"/>
                  <a:pt x="529929" y="130146"/>
                </a:cubicBezTo>
                <a:cubicBezTo>
                  <a:pt x="529929" y="133283"/>
                  <a:pt x="533073" y="133283"/>
                  <a:pt x="532025" y="132237"/>
                </a:cubicBezTo>
                <a:cubicBezTo>
                  <a:pt x="532025" y="132237"/>
                  <a:pt x="542505" y="127008"/>
                  <a:pt x="546697" y="124917"/>
                </a:cubicBezTo>
                <a:cubicBezTo>
                  <a:pt x="550889" y="121779"/>
                  <a:pt x="557177" y="114459"/>
                  <a:pt x="559273" y="112367"/>
                </a:cubicBezTo>
                <a:cubicBezTo>
                  <a:pt x="559273" y="112367"/>
                  <a:pt x="560321" y="110276"/>
                  <a:pt x="562418" y="108184"/>
                </a:cubicBezTo>
                <a:cubicBezTo>
                  <a:pt x="560321" y="108184"/>
                  <a:pt x="558225" y="109230"/>
                  <a:pt x="556129" y="109230"/>
                </a:cubicBezTo>
                <a:cubicBezTo>
                  <a:pt x="551937" y="110276"/>
                  <a:pt x="550889" y="111321"/>
                  <a:pt x="546697" y="106092"/>
                </a:cubicBezTo>
                <a:cubicBezTo>
                  <a:pt x="542505" y="101909"/>
                  <a:pt x="542505" y="98772"/>
                  <a:pt x="543553" y="95634"/>
                </a:cubicBezTo>
                <a:cubicBezTo>
                  <a:pt x="544601" y="92497"/>
                  <a:pt x="546697" y="91451"/>
                  <a:pt x="548793" y="92497"/>
                </a:cubicBezTo>
                <a:cubicBezTo>
                  <a:pt x="549841" y="92497"/>
                  <a:pt x="554033" y="95634"/>
                  <a:pt x="557177" y="96680"/>
                </a:cubicBezTo>
                <a:cubicBezTo>
                  <a:pt x="559273" y="98772"/>
                  <a:pt x="566610" y="98772"/>
                  <a:pt x="568706" y="98772"/>
                </a:cubicBezTo>
                <a:cubicBezTo>
                  <a:pt x="568706" y="98772"/>
                  <a:pt x="568706" y="98772"/>
                  <a:pt x="569754" y="98772"/>
                </a:cubicBezTo>
                <a:cubicBezTo>
                  <a:pt x="572898" y="92497"/>
                  <a:pt x="577090" y="87268"/>
                  <a:pt x="577090" y="87268"/>
                </a:cubicBezTo>
                <a:cubicBezTo>
                  <a:pt x="578138" y="87268"/>
                  <a:pt x="579186" y="79947"/>
                  <a:pt x="581282" y="76810"/>
                </a:cubicBezTo>
                <a:cubicBezTo>
                  <a:pt x="582330" y="73673"/>
                  <a:pt x="586522" y="72627"/>
                  <a:pt x="588618" y="74719"/>
                </a:cubicBezTo>
                <a:close/>
                <a:moveTo>
                  <a:pt x="296358" y="53462"/>
                </a:moveTo>
                <a:cubicBezTo>
                  <a:pt x="297410" y="53462"/>
                  <a:pt x="304772" y="55557"/>
                  <a:pt x="305823" y="58700"/>
                </a:cubicBezTo>
                <a:cubicBezTo>
                  <a:pt x="307926" y="61842"/>
                  <a:pt x="305823" y="66032"/>
                  <a:pt x="305823" y="70222"/>
                </a:cubicBezTo>
                <a:cubicBezTo>
                  <a:pt x="305823" y="73365"/>
                  <a:pt x="308978" y="83840"/>
                  <a:pt x="310030" y="86982"/>
                </a:cubicBezTo>
                <a:cubicBezTo>
                  <a:pt x="311081" y="89077"/>
                  <a:pt x="325804" y="123646"/>
                  <a:pt x="328959" y="129931"/>
                </a:cubicBezTo>
                <a:cubicBezTo>
                  <a:pt x="333166" y="136216"/>
                  <a:pt x="333166" y="135168"/>
                  <a:pt x="335269" y="138311"/>
                </a:cubicBezTo>
                <a:cubicBezTo>
                  <a:pt x="338424" y="141453"/>
                  <a:pt x="336321" y="148786"/>
                  <a:pt x="332114" y="146691"/>
                </a:cubicBezTo>
                <a:cubicBezTo>
                  <a:pt x="327908" y="143548"/>
                  <a:pt x="322649" y="130978"/>
                  <a:pt x="319495" y="123646"/>
                </a:cubicBezTo>
                <a:cubicBezTo>
                  <a:pt x="316340" y="117361"/>
                  <a:pt x="312133" y="105838"/>
                  <a:pt x="310030" y="100600"/>
                </a:cubicBezTo>
                <a:cubicBezTo>
                  <a:pt x="307926" y="95363"/>
                  <a:pt x="298462" y="74412"/>
                  <a:pt x="297410" y="72317"/>
                </a:cubicBezTo>
                <a:cubicBezTo>
                  <a:pt x="297410" y="70222"/>
                  <a:pt x="295307" y="67080"/>
                  <a:pt x="293204" y="63937"/>
                </a:cubicBezTo>
                <a:cubicBezTo>
                  <a:pt x="290049" y="61842"/>
                  <a:pt x="288997" y="58700"/>
                  <a:pt x="290049" y="56604"/>
                </a:cubicBezTo>
                <a:cubicBezTo>
                  <a:pt x="291100" y="54509"/>
                  <a:pt x="294255" y="53462"/>
                  <a:pt x="296358" y="53462"/>
                </a:cubicBezTo>
                <a:close/>
                <a:moveTo>
                  <a:pt x="423136" y="14681"/>
                </a:moveTo>
                <a:cubicBezTo>
                  <a:pt x="197952" y="14681"/>
                  <a:pt x="14663" y="198188"/>
                  <a:pt x="14663" y="423640"/>
                </a:cubicBezTo>
                <a:cubicBezTo>
                  <a:pt x="14663" y="649092"/>
                  <a:pt x="197952" y="833648"/>
                  <a:pt x="423136" y="833648"/>
                </a:cubicBezTo>
                <a:cubicBezTo>
                  <a:pt x="648320" y="833648"/>
                  <a:pt x="832657" y="649092"/>
                  <a:pt x="832657" y="423640"/>
                </a:cubicBezTo>
                <a:cubicBezTo>
                  <a:pt x="832657" y="198188"/>
                  <a:pt x="648320" y="14681"/>
                  <a:pt x="423136" y="14681"/>
                </a:cubicBezTo>
                <a:close/>
                <a:moveTo>
                  <a:pt x="423136" y="0"/>
                </a:moveTo>
                <a:cubicBezTo>
                  <a:pt x="656699" y="0"/>
                  <a:pt x="847320" y="190848"/>
                  <a:pt x="847320" y="423640"/>
                </a:cubicBezTo>
                <a:cubicBezTo>
                  <a:pt x="847320" y="657481"/>
                  <a:pt x="656699" y="848328"/>
                  <a:pt x="423136" y="848328"/>
                </a:cubicBezTo>
                <a:cubicBezTo>
                  <a:pt x="189573" y="848328"/>
                  <a:pt x="0" y="657481"/>
                  <a:pt x="0" y="423640"/>
                </a:cubicBezTo>
                <a:cubicBezTo>
                  <a:pt x="0" y="190848"/>
                  <a:pt x="189573" y="0"/>
                  <a:pt x="423136"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2" name="文本占位符 1"/>
          <p:cNvSpPr>
            <a:spLocks noGrp="1"/>
          </p:cNvSpPr>
          <p:nvPr>
            <p:ph type="body" idx="10"/>
          </p:nvPr>
        </p:nvSpPr>
        <p:spPr>
          <a:xfrm>
            <a:off x="3790493" y="4231638"/>
            <a:ext cx="7872102" cy="1107996"/>
          </a:xfrm>
          <a:prstGeom prst="rect">
            <a:avLst/>
          </a:prstGeom>
        </p:spPr>
        <p:txBody>
          <a:bodyPr vert="horz" wrap="square" lIns="91440" tIns="45720" rIns="91440" bIns="45720" anchor="t" anchorCtr="0">
            <a:spAutoFit/>
          </a:bodyPr>
          <a:lstStyle>
            <a:lvl1pPr marL="0" indent="0" algn="r" defTabSz="914400" rtl="0" eaLnBrk="1" fontAlgn="auto" latinLnBrk="0" hangingPunct="1">
              <a:lnSpc>
                <a:spcPct val="100000"/>
              </a:lnSpc>
              <a:spcBef>
                <a:spcPts val="0"/>
              </a:spcBef>
              <a:spcAft>
                <a:spcPts val="0"/>
              </a:spcAft>
              <a:buFont typeface="Arial" panose="020B0604020202020204" pitchFamily="34" charset="0"/>
              <a:buNone/>
              <a:defRPr sz="6600" b="1" strike="noStrike" spc="300">
                <a:solidFill>
                  <a:schemeClr val="accent1"/>
                </a:solidFill>
                <a:latin typeface="Arial" panose="020B0604020202020204" pitchFamily="34" charset="0"/>
                <a:ea typeface="微软雅黑" panose="020B050302020402020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单击此处编辑母版文本样式</a:t>
            </a:r>
          </a:p>
        </p:txBody>
      </p:sp>
      <p:sp>
        <p:nvSpPr>
          <p:cNvPr id="3" name="文本占位符 2"/>
          <p:cNvSpPr>
            <a:spLocks noGrp="1"/>
          </p:cNvSpPr>
          <p:nvPr>
            <p:ph type="body" sz="quarter" idx="11"/>
          </p:nvPr>
        </p:nvSpPr>
        <p:spPr>
          <a:xfrm>
            <a:off x="3777066" y="5527894"/>
            <a:ext cx="7872103" cy="461665"/>
          </a:xfrm>
          <a:prstGeom prst="rect">
            <a:avLst/>
          </a:prstGeom>
        </p:spPr>
        <p:txBody>
          <a:bodyPr vert="horz" wrap="square" lIns="91440" tIns="45720" rIns="91440" bIns="45720" anchor="t" anchorCtr="0">
            <a:spAutoFit/>
          </a:bodyPr>
          <a:lstStyle>
            <a:lvl1pPr marL="0" indent="0" algn="r" defTabSz="914400" rtl="0" eaLnBrk="1" fontAlgn="auto" latinLnBrk="0" hangingPunct="1">
              <a:lnSpc>
                <a:spcPct val="100000"/>
              </a:lnSpc>
              <a:spcBef>
                <a:spcPts val="0"/>
              </a:spcBef>
              <a:spcAft>
                <a:spcPts val="0"/>
              </a:spcAft>
              <a:buFont typeface="Arial" panose="020B0604020202020204" pitchFamily="34" charset="0"/>
              <a:buNone/>
              <a:defRPr sz="2400" spc="300">
                <a:solidFill>
                  <a:srgbClr val="595959"/>
                </a:solidFill>
                <a:latin typeface="Arial" panose="020B0604020202020204" pitchFamily="34" charset="0"/>
                <a:ea typeface="微软雅黑" panose="020B050302020402020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单击此处编辑母版文本样式</a:t>
            </a:r>
          </a:p>
        </p:txBody>
      </p:sp>
      <p:sp>
        <p:nvSpPr>
          <p:cNvPr id="4" name="文本占位符 3"/>
          <p:cNvSpPr>
            <a:spLocks noGrp="1"/>
          </p:cNvSpPr>
          <p:nvPr>
            <p:ph type="body" sz="quarter" idx="12"/>
          </p:nvPr>
        </p:nvSpPr>
        <p:spPr>
          <a:xfrm>
            <a:off x="648620" y="3585308"/>
            <a:ext cx="2323072" cy="2400657"/>
          </a:xfrm>
          <a:prstGeom prst="rect">
            <a:avLst/>
          </a:prstGeom>
        </p:spPr>
        <p:txBody>
          <a:bodyPr vert="horz" wrap="none" lIns="0" tIns="45720" rIns="0" bIns="45720" anchor="ctr" anchorCtr="1">
            <a:noAutofit/>
          </a:bodyPr>
          <a:lstStyle>
            <a:lvl1pPr marL="0" indent="0" algn="ctr" defTabSz="914400" rtl="0" eaLnBrk="1" fontAlgn="auto" latinLnBrk="0" hangingPunct="1">
              <a:lnSpc>
                <a:spcPct val="100000"/>
              </a:lnSpc>
              <a:spcBef>
                <a:spcPts val="0"/>
              </a:spcBef>
              <a:spcAft>
                <a:spcPts val="0"/>
              </a:spcAft>
              <a:buFont typeface="Arial" panose="020B0604020202020204" pitchFamily="34" charset="0"/>
              <a:buNone/>
              <a:defRPr sz="7200" spc="0">
                <a:solidFill>
                  <a:srgbClr val="979797"/>
                </a:solidFill>
                <a:latin typeface="Arial" panose="020B0604020202020204" pitchFamily="34" charset="0"/>
                <a:ea typeface="微软雅黑" panose="020B050302020402020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单击</a:t>
            </a:r>
          </a:p>
        </p:txBody>
      </p:sp>
    </p:spTree>
    <p:extLst>
      <p:ext uri="{BB962C8B-B14F-4D97-AF65-F5344CB8AC3E}">
        <p14:creationId xmlns:p14="http://schemas.microsoft.com/office/powerpoint/2010/main" val="26660353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2_封面">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604E5D74-96F0-4C81-B684-444ABEBDA2C2}"/>
              </a:ext>
            </a:extLst>
          </p:cNvPr>
          <p:cNvSpPr/>
          <p:nvPr/>
        </p:nvSpPr>
        <p:spPr>
          <a:xfrm>
            <a:off x="0" y="0"/>
            <a:ext cx="12192000" cy="6858000"/>
          </a:xfrm>
          <a:prstGeom prst="rect">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nvGrpSpPr>
          <p:cNvPr id="6" name="组合 52">
            <a:extLst>
              <a:ext uri="{FF2B5EF4-FFF2-40B4-BE49-F238E27FC236}">
                <a16:creationId xmlns:a16="http://schemas.microsoft.com/office/drawing/2014/main" id="{BEB9415F-8634-4EB3-B592-9363C5C1F6F2}"/>
              </a:ext>
            </a:extLst>
          </p:cNvPr>
          <p:cNvGrpSpPr>
            <a:grpSpLocks/>
          </p:cNvGrpSpPr>
          <p:nvPr/>
        </p:nvGrpSpPr>
        <p:grpSpPr bwMode="auto">
          <a:xfrm>
            <a:off x="530225" y="666750"/>
            <a:ext cx="11131550" cy="5580063"/>
            <a:chOff x="1375797" y="902205"/>
            <a:chExt cx="9647982" cy="4782170"/>
          </a:xfrm>
        </p:grpSpPr>
        <p:grpSp>
          <p:nvGrpSpPr>
            <p:cNvPr id="7" name="组合 53">
              <a:extLst>
                <a:ext uri="{FF2B5EF4-FFF2-40B4-BE49-F238E27FC236}">
                  <a16:creationId xmlns:a16="http://schemas.microsoft.com/office/drawing/2014/main" id="{15CA6239-67DA-468D-B81A-3D2A8BCF46A8}"/>
                </a:ext>
              </a:extLst>
            </p:cNvPr>
            <p:cNvGrpSpPr>
              <a:grpSpLocks/>
            </p:cNvGrpSpPr>
            <p:nvPr/>
          </p:nvGrpSpPr>
          <p:grpSpPr bwMode="auto">
            <a:xfrm>
              <a:off x="1375797" y="904240"/>
              <a:ext cx="9647982" cy="4780135"/>
              <a:chOff x="1375797" y="1261127"/>
              <a:chExt cx="9647982" cy="4423248"/>
            </a:xfrm>
          </p:grpSpPr>
          <p:sp>
            <p:nvSpPr>
              <p:cNvPr id="10" name="矩形 40">
                <a:extLst>
                  <a:ext uri="{FF2B5EF4-FFF2-40B4-BE49-F238E27FC236}">
                    <a16:creationId xmlns:a16="http://schemas.microsoft.com/office/drawing/2014/main" id="{75D9642E-C7EF-43A8-8B93-BB2A1EAF89BF}"/>
                  </a:ext>
                </a:extLst>
              </p:cNvPr>
              <p:cNvSpPr/>
              <p:nvPr/>
            </p:nvSpPr>
            <p:spPr>
              <a:xfrm>
                <a:off x="1375797" y="1260503"/>
                <a:ext cx="9647982" cy="4423872"/>
              </a:xfrm>
              <a:custGeom>
                <a:avLst/>
                <a:gdLst>
                  <a:gd name="connsiteX0" fmla="*/ 0 w 9647982"/>
                  <a:gd name="connsiteY0" fmla="*/ 0 h 4423248"/>
                  <a:gd name="connsiteX1" fmla="*/ 9647982 w 9647982"/>
                  <a:gd name="connsiteY1" fmla="*/ 0 h 4423248"/>
                  <a:gd name="connsiteX2" fmla="*/ 9647982 w 9647982"/>
                  <a:gd name="connsiteY2" fmla="*/ 4423248 h 4423248"/>
                  <a:gd name="connsiteX3" fmla="*/ 0 w 9647982"/>
                  <a:gd name="connsiteY3" fmla="*/ 4423248 h 4423248"/>
                  <a:gd name="connsiteX4" fmla="*/ 0 w 9647982"/>
                  <a:gd name="connsiteY4" fmla="*/ 0 h 4423248"/>
                  <a:gd name="connsiteX0-1" fmla="*/ 1375797 w 11023779"/>
                  <a:gd name="connsiteY0-2" fmla="*/ 1261127 h 5684375"/>
                  <a:gd name="connsiteX1-3" fmla="*/ 0 w 11023779"/>
                  <a:gd name="connsiteY1-4" fmla="*/ 0 h 5684375"/>
                  <a:gd name="connsiteX2-5" fmla="*/ 11023779 w 11023779"/>
                  <a:gd name="connsiteY2-6" fmla="*/ 1261127 h 5684375"/>
                  <a:gd name="connsiteX3-7" fmla="*/ 11023779 w 11023779"/>
                  <a:gd name="connsiteY3-8" fmla="*/ 5684375 h 5684375"/>
                  <a:gd name="connsiteX4-9" fmla="*/ 1375797 w 11023779"/>
                  <a:gd name="connsiteY4-10" fmla="*/ 5684375 h 5684375"/>
                  <a:gd name="connsiteX5" fmla="*/ 1375797 w 11023779"/>
                  <a:gd name="connsiteY5" fmla="*/ 1261127 h 5684375"/>
                  <a:gd name="connsiteX0-11" fmla="*/ 0 w 9647982"/>
                  <a:gd name="connsiteY0-12" fmla="*/ 0 h 4423248"/>
                  <a:gd name="connsiteX1-13" fmla="*/ 9647982 w 9647982"/>
                  <a:gd name="connsiteY1-14" fmla="*/ 0 h 4423248"/>
                  <a:gd name="connsiteX2-15" fmla="*/ 9647982 w 9647982"/>
                  <a:gd name="connsiteY2-16" fmla="*/ 4423248 h 4423248"/>
                  <a:gd name="connsiteX3-17" fmla="*/ 0 w 9647982"/>
                  <a:gd name="connsiteY3-18" fmla="*/ 4423248 h 4423248"/>
                  <a:gd name="connsiteX4-19" fmla="*/ 0 w 9647982"/>
                  <a:gd name="connsiteY4-20" fmla="*/ 0 h 442324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647982" h="4423248">
                    <a:moveTo>
                      <a:pt x="0" y="0"/>
                    </a:moveTo>
                    <a:lnTo>
                      <a:pt x="9647982" y="0"/>
                    </a:lnTo>
                    <a:lnTo>
                      <a:pt x="9647982" y="4423248"/>
                    </a:lnTo>
                    <a:lnTo>
                      <a:pt x="0" y="4423248"/>
                    </a:lnTo>
                    <a:lnTo>
                      <a:pt x="0" y="0"/>
                    </a:lnTo>
                    <a:close/>
                  </a:path>
                </a:pathLst>
              </a:custGeom>
              <a:noFill/>
              <a:ln w="28575" cap="flat" cmpd="sng" algn="ctr">
                <a:solidFill>
                  <a:schemeClr val="accent1">
                    <a:lumMod val="60000"/>
                    <a:lumOff val="40000"/>
                  </a:schemeClr>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1" name="任意多边形: 形状 57">
                <a:extLst>
                  <a:ext uri="{FF2B5EF4-FFF2-40B4-BE49-F238E27FC236}">
                    <a16:creationId xmlns:a16="http://schemas.microsoft.com/office/drawing/2014/main" id="{38DA9CD3-8264-451F-874C-09F11D403C3A}"/>
                  </a:ext>
                </a:extLst>
              </p:cNvPr>
              <p:cNvSpPr/>
              <p:nvPr/>
            </p:nvSpPr>
            <p:spPr>
              <a:xfrm>
                <a:off x="1451473" y="1334779"/>
                <a:ext cx="9496630" cy="4324417"/>
              </a:xfrm>
              <a:custGeom>
                <a:avLst/>
                <a:gdLst/>
                <a:ahLst/>
                <a:cxnLst/>
                <a:rect l="0" t="0" r="0" b="0"/>
                <a:pathLst>
                  <a:path w="9496454" h="4323881">
                    <a:moveTo>
                      <a:pt x="0" y="0"/>
                    </a:moveTo>
                    <a:lnTo>
                      <a:pt x="9496453" y="0"/>
                    </a:lnTo>
                    <a:lnTo>
                      <a:pt x="9496453" y="4323880"/>
                    </a:lnTo>
                    <a:lnTo>
                      <a:pt x="0" y="4323880"/>
                    </a:lnTo>
                    <a:close/>
                  </a:path>
                </a:pathLst>
              </a:custGeom>
              <a:noFill/>
              <a:ln w="28575" cap="flat" cmpd="sng" algn="ctr">
                <a:solidFill>
                  <a:schemeClr val="accent1">
                    <a:lumMod val="60000"/>
                    <a:lumOff val="40000"/>
                  </a:scheme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rgbClr val="FFFFFF"/>
                  </a:solidFill>
                </a:endParaRPr>
              </a:p>
            </p:txBody>
          </p:sp>
        </p:grpSp>
        <p:sp>
          <p:nvSpPr>
            <p:cNvPr id="8" name="任意多边形: 形状 54">
              <a:extLst>
                <a:ext uri="{FF2B5EF4-FFF2-40B4-BE49-F238E27FC236}">
                  <a16:creationId xmlns:a16="http://schemas.microsoft.com/office/drawing/2014/main" id="{D10EA3A7-62C5-4E9F-806B-CFC69832D5AA}"/>
                </a:ext>
              </a:extLst>
            </p:cNvPr>
            <p:cNvSpPr/>
            <p:nvPr/>
          </p:nvSpPr>
          <p:spPr>
            <a:xfrm>
              <a:off x="1377173" y="902205"/>
              <a:ext cx="452679" cy="453048"/>
            </a:xfrm>
            <a:custGeom>
              <a:avLst/>
              <a:gdLst>
                <a:gd name="connsiteX0" fmla="*/ 0 w 720000"/>
                <a:gd name="connsiteY0" fmla="*/ 1080000 h 1080000"/>
                <a:gd name="connsiteX1" fmla="*/ 0 w 720000"/>
                <a:gd name="connsiteY1" fmla="*/ 0 h 1080000"/>
                <a:gd name="connsiteX2" fmla="*/ 720000 w 720000"/>
                <a:gd name="connsiteY2" fmla="*/ 0 h 1080000"/>
                <a:gd name="connsiteX0-1" fmla="*/ 0 w 720000"/>
                <a:gd name="connsiteY0-2" fmla="*/ 2160000 h 2160000"/>
                <a:gd name="connsiteX1-3" fmla="*/ 0 w 720000"/>
                <a:gd name="connsiteY1-4" fmla="*/ 1080000 h 2160000"/>
                <a:gd name="connsiteX2-5" fmla="*/ 720000 w 720000"/>
                <a:gd name="connsiteY2-6" fmla="*/ 1080000 h 2160000"/>
                <a:gd name="connsiteX3" fmla="*/ 720000 w 720000"/>
                <a:gd name="connsiteY3" fmla="*/ 0 h 2160000"/>
                <a:gd name="connsiteX0-7" fmla="*/ 0 w 720000"/>
                <a:gd name="connsiteY0-8" fmla="*/ 2160000 h 2160000"/>
                <a:gd name="connsiteX1-9" fmla="*/ 0 w 720000"/>
                <a:gd name="connsiteY1-10" fmla="*/ 1080000 h 2160000"/>
                <a:gd name="connsiteX2-11" fmla="*/ 720000 w 720000"/>
                <a:gd name="connsiteY2-12" fmla="*/ 1080000 h 2160000"/>
                <a:gd name="connsiteX3-13" fmla="*/ 720000 w 720000"/>
                <a:gd name="connsiteY3-14" fmla="*/ 0 h 2160000"/>
                <a:gd name="connsiteX4" fmla="*/ 0 w 720000"/>
                <a:gd name="connsiteY4" fmla="*/ 0 h 2160000"/>
                <a:gd name="connsiteX0-15" fmla="*/ 0 w 720000"/>
                <a:gd name="connsiteY0-16" fmla="*/ 2160000 h 2160000"/>
                <a:gd name="connsiteX1-17" fmla="*/ 0 w 720000"/>
                <a:gd name="connsiteY1-18" fmla="*/ 1080000 h 2160000"/>
                <a:gd name="connsiteX2-19" fmla="*/ 720000 w 720000"/>
                <a:gd name="connsiteY2-20" fmla="*/ 1080000 h 2160000"/>
                <a:gd name="connsiteX3-21" fmla="*/ 720000 w 720000"/>
                <a:gd name="connsiteY3-22" fmla="*/ 0 h 2160000"/>
                <a:gd name="connsiteX4-23" fmla="*/ 0 w 720000"/>
                <a:gd name="connsiteY4-24" fmla="*/ 0 h 2160000"/>
                <a:gd name="connsiteX5" fmla="*/ 0 w 720000"/>
                <a:gd name="connsiteY5" fmla="*/ 720000 h 2160000"/>
                <a:gd name="connsiteX0-25" fmla="*/ 0 w 1080000"/>
                <a:gd name="connsiteY0-26" fmla="*/ 2160000 h 2160000"/>
                <a:gd name="connsiteX1-27" fmla="*/ 0 w 1080000"/>
                <a:gd name="connsiteY1-28" fmla="*/ 1080000 h 2160000"/>
                <a:gd name="connsiteX2-29" fmla="*/ 720000 w 1080000"/>
                <a:gd name="connsiteY2-30" fmla="*/ 1080000 h 2160000"/>
                <a:gd name="connsiteX3-31" fmla="*/ 720000 w 1080000"/>
                <a:gd name="connsiteY3-32" fmla="*/ 0 h 2160000"/>
                <a:gd name="connsiteX4-33" fmla="*/ 0 w 1080000"/>
                <a:gd name="connsiteY4-34" fmla="*/ 0 h 2160000"/>
                <a:gd name="connsiteX5-35" fmla="*/ 0 w 1080000"/>
                <a:gd name="connsiteY5-36" fmla="*/ 720000 h 2160000"/>
                <a:gd name="connsiteX6" fmla="*/ 1080000 w 1080000"/>
                <a:gd name="connsiteY6" fmla="*/ 720000 h 2160000"/>
                <a:gd name="connsiteX0-37" fmla="*/ 0 w 1080000"/>
                <a:gd name="connsiteY0-38" fmla="*/ 2160000 h 2160000"/>
                <a:gd name="connsiteX1-39" fmla="*/ 0 w 1080000"/>
                <a:gd name="connsiteY1-40" fmla="*/ 1080000 h 2160000"/>
                <a:gd name="connsiteX2-41" fmla="*/ 720000 w 1080000"/>
                <a:gd name="connsiteY2-42" fmla="*/ 1080000 h 2160000"/>
                <a:gd name="connsiteX3-43" fmla="*/ 720000 w 1080000"/>
                <a:gd name="connsiteY3-44" fmla="*/ 0 h 2160000"/>
                <a:gd name="connsiteX4-45" fmla="*/ 0 w 1080000"/>
                <a:gd name="connsiteY4-46" fmla="*/ 0 h 2160000"/>
                <a:gd name="connsiteX5-47" fmla="*/ 0 w 1080000"/>
                <a:gd name="connsiteY5-48" fmla="*/ 720000 h 2160000"/>
                <a:gd name="connsiteX6-49" fmla="*/ 1080000 w 1080000"/>
                <a:gd name="connsiteY6-50" fmla="*/ 720000 h 2160000"/>
                <a:gd name="connsiteX7" fmla="*/ 1080000 w 1080000"/>
                <a:gd name="connsiteY7" fmla="*/ 0 h 2160000"/>
                <a:gd name="connsiteX0-51" fmla="*/ 0 w 2160000"/>
                <a:gd name="connsiteY0-52" fmla="*/ 2160000 h 2160000"/>
                <a:gd name="connsiteX1-53" fmla="*/ 0 w 2160000"/>
                <a:gd name="connsiteY1-54" fmla="*/ 1080000 h 2160000"/>
                <a:gd name="connsiteX2-55" fmla="*/ 720000 w 2160000"/>
                <a:gd name="connsiteY2-56" fmla="*/ 1080000 h 2160000"/>
                <a:gd name="connsiteX3-57" fmla="*/ 720000 w 2160000"/>
                <a:gd name="connsiteY3-58" fmla="*/ 0 h 2160000"/>
                <a:gd name="connsiteX4-59" fmla="*/ 0 w 2160000"/>
                <a:gd name="connsiteY4-60" fmla="*/ 0 h 2160000"/>
                <a:gd name="connsiteX5-61" fmla="*/ 0 w 2160000"/>
                <a:gd name="connsiteY5-62" fmla="*/ 720000 h 2160000"/>
                <a:gd name="connsiteX6-63" fmla="*/ 1080000 w 2160000"/>
                <a:gd name="connsiteY6-64" fmla="*/ 720000 h 2160000"/>
                <a:gd name="connsiteX7-65" fmla="*/ 1080000 w 2160000"/>
                <a:gd name="connsiteY7-66" fmla="*/ 0 h 2160000"/>
                <a:gd name="connsiteX8" fmla="*/ 2160000 w 2160000"/>
                <a:gd name="connsiteY8" fmla="*/ 0 h 2160000"/>
              </a:gdLst>
              <a:ahLst/>
              <a:cxnLst>
                <a:cxn ang="0">
                  <a:pos x="connsiteX0-1" y="connsiteY0-2"/>
                </a:cxn>
                <a:cxn ang="0">
                  <a:pos x="connsiteX1-3" y="connsiteY1-4"/>
                </a:cxn>
                <a:cxn ang="0">
                  <a:pos x="connsiteX2-5" y="connsiteY2-6"/>
                </a:cxn>
                <a:cxn ang="0">
                  <a:pos x="connsiteX3-13" y="connsiteY3-14"/>
                </a:cxn>
                <a:cxn ang="0">
                  <a:pos x="connsiteX4-23" y="connsiteY4-24"/>
                </a:cxn>
                <a:cxn ang="0">
                  <a:pos x="connsiteX5-35" y="connsiteY5-36"/>
                </a:cxn>
                <a:cxn ang="0">
                  <a:pos x="connsiteX6-49" y="connsiteY6-50"/>
                </a:cxn>
                <a:cxn ang="0">
                  <a:pos x="connsiteX7-65" y="connsiteY7-66"/>
                </a:cxn>
                <a:cxn ang="0">
                  <a:pos x="connsiteX8" y="connsiteY8"/>
                </a:cxn>
              </a:cxnLst>
              <a:rect l="l" t="t" r="r" b="b"/>
              <a:pathLst>
                <a:path w="2160000" h="2160000">
                  <a:moveTo>
                    <a:pt x="0" y="2160000"/>
                  </a:moveTo>
                  <a:lnTo>
                    <a:pt x="0" y="1080000"/>
                  </a:lnTo>
                  <a:lnTo>
                    <a:pt x="720000" y="1080000"/>
                  </a:lnTo>
                  <a:lnTo>
                    <a:pt x="720000" y="0"/>
                  </a:lnTo>
                  <a:lnTo>
                    <a:pt x="0" y="0"/>
                  </a:lnTo>
                  <a:lnTo>
                    <a:pt x="0" y="720000"/>
                  </a:lnTo>
                  <a:lnTo>
                    <a:pt x="1080000" y="720000"/>
                  </a:lnTo>
                  <a:lnTo>
                    <a:pt x="1080000" y="0"/>
                  </a:lnTo>
                  <a:lnTo>
                    <a:pt x="2160000" y="0"/>
                  </a:lnTo>
                </a:path>
              </a:pathLst>
            </a:custGeom>
            <a:ln w="285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eaLnBrk="1" fontAlgn="auto" hangingPunct="1">
                <a:spcBef>
                  <a:spcPts val="0"/>
                </a:spcBef>
                <a:spcAft>
                  <a:spcPts val="0"/>
                </a:spcAft>
                <a:defRPr/>
              </a:pPr>
              <a:endParaRPr lang="zh-CN" altLang="en-US"/>
            </a:p>
          </p:txBody>
        </p:sp>
        <p:sp>
          <p:nvSpPr>
            <p:cNvPr id="9" name="任意多边形: 形状 55">
              <a:extLst>
                <a:ext uri="{FF2B5EF4-FFF2-40B4-BE49-F238E27FC236}">
                  <a16:creationId xmlns:a16="http://schemas.microsoft.com/office/drawing/2014/main" id="{3D850C82-9EB3-4AEB-8B2A-798E16CD467F}"/>
                </a:ext>
              </a:extLst>
            </p:cNvPr>
            <p:cNvSpPr/>
            <p:nvPr/>
          </p:nvSpPr>
          <p:spPr>
            <a:xfrm flipH="1">
              <a:off x="10571100" y="902205"/>
              <a:ext cx="452679" cy="453048"/>
            </a:xfrm>
            <a:custGeom>
              <a:avLst/>
              <a:gdLst>
                <a:gd name="connsiteX0" fmla="*/ 0 w 720000"/>
                <a:gd name="connsiteY0" fmla="*/ 1080000 h 1080000"/>
                <a:gd name="connsiteX1" fmla="*/ 0 w 720000"/>
                <a:gd name="connsiteY1" fmla="*/ 0 h 1080000"/>
                <a:gd name="connsiteX2" fmla="*/ 720000 w 720000"/>
                <a:gd name="connsiteY2" fmla="*/ 0 h 1080000"/>
                <a:gd name="connsiteX0-1" fmla="*/ 0 w 720000"/>
                <a:gd name="connsiteY0-2" fmla="*/ 2160000 h 2160000"/>
                <a:gd name="connsiteX1-3" fmla="*/ 0 w 720000"/>
                <a:gd name="connsiteY1-4" fmla="*/ 1080000 h 2160000"/>
                <a:gd name="connsiteX2-5" fmla="*/ 720000 w 720000"/>
                <a:gd name="connsiteY2-6" fmla="*/ 1080000 h 2160000"/>
                <a:gd name="connsiteX3" fmla="*/ 720000 w 720000"/>
                <a:gd name="connsiteY3" fmla="*/ 0 h 2160000"/>
                <a:gd name="connsiteX0-7" fmla="*/ 0 w 720000"/>
                <a:gd name="connsiteY0-8" fmla="*/ 2160000 h 2160000"/>
                <a:gd name="connsiteX1-9" fmla="*/ 0 w 720000"/>
                <a:gd name="connsiteY1-10" fmla="*/ 1080000 h 2160000"/>
                <a:gd name="connsiteX2-11" fmla="*/ 720000 w 720000"/>
                <a:gd name="connsiteY2-12" fmla="*/ 1080000 h 2160000"/>
                <a:gd name="connsiteX3-13" fmla="*/ 720000 w 720000"/>
                <a:gd name="connsiteY3-14" fmla="*/ 0 h 2160000"/>
                <a:gd name="connsiteX4" fmla="*/ 0 w 720000"/>
                <a:gd name="connsiteY4" fmla="*/ 0 h 2160000"/>
                <a:gd name="connsiteX0-15" fmla="*/ 0 w 720000"/>
                <a:gd name="connsiteY0-16" fmla="*/ 2160000 h 2160000"/>
                <a:gd name="connsiteX1-17" fmla="*/ 0 w 720000"/>
                <a:gd name="connsiteY1-18" fmla="*/ 1080000 h 2160000"/>
                <a:gd name="connsiteX2-19" fmla="*/ 720000 w 720000"/>
                <a:gd name="connsiteY2-20" fmla="*/ 1080000 h 2160000"/>
                <a:gd name="connsiteX3-21" fmla="*/ 720000 w 720000"/>
                <a:gd name="connsiteY3-22" fmla="*/ 0 h 2160000"/>
                <a:gd name="connsiteX4-23" fmla="*/ 0 w 720000"/>
                <a:gd name="connsiteY4-24" fmla="*/ 0 h 2160000"/>
                <a:gd name="connsiteX5" fmla="*/ 0 w 720000"/>
                <a:gd name="connsiteY5" fmla="*/ 720000 h 2160000"/>
                <a:gd name="connsiteX0-25" fmla="*/ 0 w 1080000"/>
                <a:gd name="connsiteY0-26" fmla="*/ 2160000 h 2160000"/>
                <a:gd name="connsiteX1-27" fmla="*/ 0 w 1080000"/>
                <a:gd name="connsiteY1-28" fmla="*/ 1080000 h 2160000"/>
                <a:gd name="connsiteX2-29" fmla="*/ 720000 w 1080000"/>
                <a:gd name="connsiteY2-30" fmla="*/ 1080000 h 2160000"/>
                <a:gd name="connsiteX3-31" fmla="*/ 720000 w 1080000"/>
                <a:gd name="connsiteY3-32" fmla="*/ 0 h 2160000"/>
                <a:gd name="connsiteX4-33" fmla="*/ 0 w 1080000"/>
                <a:gd name="connsiteY4-34" fmla="*/ 0 h 2160000"/>
                <a:gd name="connsiteX5-35" fmla="*/ 0 w 1080000"/>
                <a:gd name="connsiteY5-36" fmla="*/ 720000 h 2160000"/>
                <a:gd name="connsiteX6" fmla="*/ 1080000 w 1080000"/>
                <a:gd name="connsiteY6" fmla="*/ 720000 h 2160000"/>
                <a:gd name="connsiteX0-37" fmla="*/ 0 w 1080000"/>
                <a:gd name="connsiteY0-38" fmla="*/ 2160000 h 2160000"/>
                <a:gd name="connsiteX1-39" fmla="*/ 0 w 1080000"/>
                <a:gd name="connsiteY1-40" fmla="*/ 1080000 h 2160000"/>
                <a:gd name="connsiteX2-41" fmla="*/ 720000 w 1080000"/>
                <a:gd name="connsiteY2-42" fmla="*/ 1080000 h 2160000"/>
                <a:gd name="connsiteX3-43" fmla="*/ 720000 w 1080000"/>
                <a:gd name="connsiteY3-44" fmla="*/ 0 h 2160000"/>
                <a:gd name="connsiteX4-45" fmla="*/ 0 w 1080000"/>
                <a:gd name="connsiteY4-46" fmla="*/ 0 h 2160000"/>
                <a:gd name="connsiteX5-47" fmla="*/ 0 w 1080000"/>
                <a:gd name="connsiteY5-48" fmla="*/ 720000 h 2160000"/>
                <a:gd name="connsiteX6-49" fmla="*/ 1080000 w 1080000"/>
                <a:gd name="connsiteY6-50" fmla="*/ 720000 h 2160000"/>
                <a:gd name="connsiteX7" fmla="*/ 1080000 w 1080000"/>
                <a:gd name="connsiteY7" fmla="*/ 0 h 2160000"/>
                <a:gd name="connsiteX0-51" fmla="*/ 0 w 2160000"/>
                <a:gd name="connsiteY0-52" fmla="*/ 2160000 h 2160000"/>
                <a:gd name="connsiteX1-53" fmla="*/ 0 w 2160000"/>
                <a:gd name="connsiteY1-54" fmla="*/ 1080000 h 2160000"/>
                <a:gd name="connsiteX2-55" fmla="*/ 720000 w 2160000"/>
                <a:gd name="connsiteY2-56" fmla="*/ 1080000 h 2160000"/>
                <a:gd name="connsiteX3-57" fmla="*/ 720000 w 2160000"/>
                <a:gd name="connsiteY3-58" fmla="*/ 0 h 2160000"/>
                <a:gd name="connsiteX4-59" fmla="*/ 0 w 2160000"/>
                <a:gd name="connsiteY4-60" fmla="*/ 0 h 2160000"/>
                <a:gd name="connsiteX5-61" fmla="*/ 0 w 2160000"/>
                <a:gd name="connsiteY5-62" fmla="*/ 720000 h 2160000"/>
                <a:gd name="connsiteX6-63" fmla="*/ 1080000 w 2160000"/>
                <a:gd name="connsiteY6-64" fmla="*/ 720000 h 2160000"/>
                <a:gd name="connsiteX7-65" fmla="*/ 1080000 w 2160000"/>
                <a:gd name="connsiteY7-66" fmla="*/ 0 h 2160000"/>
                <a:gd name="connsiteX8" fmla="*/ 2160000 w 2160000"/>
                <a:gd name="connsiteY8" fmla="*/ 0 h 2160000"/>
              </a:gdLst>
              <a:ahLst/>
              <a:cxnLst>
                <a:cxn ang="0">
                  <a:pos x="connsiteX0-1" y="connsiteY0-2"/>
                </a:cxn>
                <a:cxn ang="0">
                  <a:pos x="connsiteX1-3" y="connsiteY1-4"/>
                </a:cxn>
                <a:cxn ang="0">
                  <a:pos x="connsiteX2-5" y="connsiteY2-6"/>
                </a:cxn>
                <a:cxn ang="0">
                  <a:pos x="connsiteX3-13" y="connsiteY3-14"/>
                </a:cxn>
                <a:cxn ang="0">
                  <a:pos x="connsiteX4-23" y="connsiteY4-24"/>
                </a:cxn>
                <a:cxn ang="0">
                  <a:pos x="connsiteX5-35" y="connsiteY5-36"/>
                </a:cxn>
                <a:cxn ang="0">
                  <a:pos x="connsiteX6-49" y="connsiteY6-50"/>
                </a:cxn>
                <a:cxn ang="0">
                  <a:pos x="connsiteX7-65" y="connsiteY7-66"/>
                </a:cxn>
                <a:cxn ang="0">
                  <a:pos x="connsiteX8" y="connsiteY8"/>
                </a:cxn>
              </a:cxnLst>
              <a:rect l="l" t="t" r="r" b="b"/>
              <a:pathLst>
                <a:path w="2160000" h="2160000">
                  <a:moveTo>
                    <a:pt x="0" y="2160000"/>
                  </a:moveTo>
                  <a:lnTo>
                    <a:pt x="0" y="1080000"/>
                  </a:lnTo>
                  <a:lnTo>
                    <a:pt x="720000" y="1080000"/>
                  </a:lnTo>
                  <a:lnTo>
                    <a:pt x="720000" y="0"/>
                  </a:lnTo>
                  <a:lnTo>
                    <a:pt x="0" y="0"/>
                  </a:lnTo>
                  <a:lnTo>
                    <a:pt x="0" y="720000"/>
                  </a:lnTo>
                  <a:lnTo>
                    <a:pt x="1080000" y="720000"/>
                  </a:lnTo>
                  <a:lnTo>
                    <a:pt x="1080000" y="0"/>
                  </a:lnTo>
                  <a:lnTo>
                    <a:pt x="2160000" y="0"/>
                  </a:lnTo>
                </a:path>
              </a:pathLst>
            </a:custGeom>
            <a:ln w="285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eaLnBrk="1" fontAlgn="auto" hangingPunct="1">
                <a:spcBef>
                  <a:spcPts val="0"/>
                </a:spcBef>
                <a:spcAft>
                  <a:spcPts val="0"/>
                </a:spcAft>
                <a:defRPr/>
              </a:pPr>
              <a:endParaRPr lang="zh-CN" altLang="en-US"/>
            </a:p>
          </p:txBody>
        </p:sp>
      </p:grpSp>
      <p:sp useBgFill="1">
        <p:nvSpPr>
          <p:cNvPr id="12" name="矩形 11">
            <a:extLst>
              <a:ext uri="{FF2B5EF4-FFF2-40B4-BE49-F238E27FC236}">
                <a16:creationId xmlns:a16="http://schemas.microsoft.com/office/drawing/2014/main" id="{5EEFB0AE-C751-46CB-A19E-8D0BE2A24786}"/>
              </a:ext>
            </a:extLst>
          </p:cNvPr>
          <p:cNvSpPr/>
          <p:nvPr/>
        </p:nvSpPr>
        <p:spPr>
          <a:xfrm>
            <a:off x="4495800" y="361950"/>
            <a:ext cx="3200400" cy="779463"/>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3" name="任意多边形: 形状 41">
            <a:extLst>
              <a:ext uri="{FF2B5EF4-FFF2-40B4-BE49-F238E27FC236}">
                <a16:creationId xmlns:a16="http://schemas.microsoft.com/office/drawing/2014/main" id="{2F9E7DA5-0DC1-432D-B0E4-9F682D3B1930}"/>
              </a:ext>
            </a:extLst>
          </p:cNvPr>
          <p:cNvSpPr>
            <a:spLocks/>
          </p:cNvSpPr>
          <p:nvPr/>
        </p:nvSpPr>
        <p:spPr bwMode="auto">
          <a:xfrm>
            <a:off x="4824413" y="361950"/>
            <a:ext cx="2543175" cy="779463"/>
          </a:xfrm>
          <a:custGeom>
            <a:avLst/>
            <a:gdLst/>
            <a:ahLst/>
            <a:cxnLst/>
            <a:rect l="0" t="0" r="r" b="b"/>
            <a:pathLst>
              <a:path w="2544631" h="779326">
                <a:moveTo>
                  <a:pt x="334899" y="677224"/>
                </a:moveTo>
                <a:cubicBezTo>
                  <a:pt x="362798" y="679150"/>
                  <a:pt x="362798" y="679150"/>
                  <a:pt x="362798" y="679150"/>
                </a:cubicBezTo>
                <a:cubicBezTo>
                  <a:pt x="362798" y="681075"/>
                  <a:pt x="362798" y="681075"/>
                  <a:pt x="362798" y="681075"/>
                </a:cubicBezTo>
                <a:cubicBezTo>
                  <a:pt x="359912" y="681075"/>
                  <a:pt x="357988" y="682038"/>
                  <a:pt x="357026" y="683001"/>
                </a:cubicBezTo>
                <a:cubicBezTo>
                  <a:pt x="356064" y="683963"/>
                  <a:pt x="356064" y="684926"/>
                  <a:pt x="355102" y="687815"/>
                </a:cubicBezTo>
                <a:cubicBezTo>
                  <a:pt x="353178" y="714773"/>
                  <a:pt x="353178" y="714773"/>
                  <a:pt x="353178" y="714773"/>
                </a:cubicBezTo>
                <a:cubicBezTo>
                  <a:pt x="353178" y="718624"/>
                  <a:pt x="353178" y="721512"/>
                  <a:pt x="355102" y="723438"/>
                </a:cubicBezTo>
                <a:cubicBezTo>
                  <a:pt x="356064" y="725363"/>
                  <a:pt x="357988" y="726326"/>
                  <a:pt x="361836" y="726326"/>
                </a:cubicBezTo>
                <a:cubicBezTo>
                  <a:pt x="365684" y="726326"/>
                  <a:pt x="368570" y="725363"/>
                  <a:pt x="370494" y="723438"/>
                </a:cubicBezTo>
                <a:cubicBezTo>
                  <a:pt x="372418" y="720549"/>
                  <a:pt x="374342" y="717661"/>
                  <a:pt x="374342" y="711884"/>
                </a:cubicBezTo>
                <a:cubicBezTo>
                  <a:pt x="376266" y="689740"/>
                  <a:pt x="376266" y="689740"/>
                  <a:pt x="376266" y="689740"/>
                </a:cubicBezTo>
                <a:cubicBezTo>
                  <a:pt x="376266" y="686852"/>
                  <a:pt x="376266" y="684926"/>
                  <a:pt x="375304" y="683963"/>
                </a:cubicBezTo>
                <a:cubicBezTo>
                  <a:pt x="374342" y="683001"/>
                  <a:pt x="373380" y="682038"/>
                  <a:pt x="370494" y="682038"/>
                </a:cubicBezTo>
                <a:cubicBezTo>
                  <a:pt x="371456" y="680112"/>
                  <a:pt x="371456" y="680112"/>
                  <a:pt x="371456" y="680112"/>
                </a:cubicBezTo>
                <a:cubicBezTo>
                  <a:pt x="386848" y="681075"/>
                  <a:pt x="386848" y="681075"/>
                  <a:pt x="386848" y="681075"/>
                </a:cubicBezTo>
                <a:cubicBezTo>
                  <a:pt x="386848" y="683001"/>
                  <a:pt x="386848" y="683001"/>
                  <a:pt x="386848" y="683001"/>
                </a:cubicBezTo>
                <a:cubicBezTo>
                  <a:pt x="384924" y="683001"/>
                  <a:pt x="383000" y="683963"/>
                  <a:pt x="382038" y="684926"/>
                </a:cubicBezTo>
                <a:cubicBezTo>
                  <a:pt x="381076" y="685889"/>
                  <a:pt x="380114" y="687815"/>
                  <a:pt x="380114" y="689740"/>
                </a:cubicBezTo>
                <a:cubicBezTo>
                  <a:pt x="378190" y="711884"/>
                  <a:pt x="378190" y="711884"/>
                  <a:pt x="378190" y="711884"/>
                </a:cubicBezTo>
                <a:cubicBezTo>
                  <a:pt x="377228" y="715735"/>
                  <a:pt x="377228" y="718624"/>
                  <a:pt x="376266" y="720549"/>
                </a:cubicBezTo>
                <a:cubicBezTo>
                  <a:pt x="375304" y="722475"/>
                  <a:pt x="374342" y="723438"/>
                  <a:pt x="373380" y="725363"/>
                </a:cubicBezTo>
                <a:cubicBezTo>
                  <a:pt x="371456" y="727289"/>
                  <a:pt x="368570" y="728252"/>
                  <a:pt x="365684" y="729215"/>
                </a:cubicBezTo>
                <a:cubicBezTo>
                  <a:pt x="362798" y="730177"/>
                  <a:pt x="359912" y="730177"/>
                  <a:pt x="356064" y="730177"/>
                </a:cubicBezTo>
                <a:cubicBezTo>
                  <a:pt x="349330" y="729215"/>
                  <a:pt x="344520" y="727289"/>
                  <a:pt x="341633" y="724401"/>
                </a:cubicBezTo>
                <a:cubicBezTo>
                  <a:pt x="338747" y="720549"/>
                  <a:pt x="337785" y="715735"/>
                  <a:pt x="337785" y="709959"/>
                </a:cubicBezTo>
                <a:cubicBezTo>
                  <a:pt x="339709" y="686852"/>
                  <a:pt x="339709" y="686852"/>
                  <a:pt x="339709" y="686852"/>
                </a:cubicBezTo>
                <a:cubicBezTo>
                  <a:pt x="340671" y="683963"/>
                  <a:pt x="339709" y="682038"/>
                  <a:pt x="338747" y="681075"/>
                </a:cubicBezTo>
                <a:cubicBezTo>
                  <a:pt x="338747" y="680112"/>
                  <a:pt x="336823" y="679150"/>
                  <a:pt x="334899" y="679150"/>
                </a:cubicBezTo>
                <a:cubicBezTo>
                  <a:pt x="334899" y="677224"/>
                  <a:pt x="334899" y="677224"/>
                  <a:pt x="334899" y="677224"/>
                </a:cubicBezTo>
                <a:close/>
                <a:moveTo>
                  <a:pt x="447454" y="674336"/>
                </a:moveTo>
                <a:cubicBezTo>
                  <a:pt x="447454" y="676261"/>
                  <a:pt x="447454" y="676261"/>
                  <a:pt x="447454" y="676261"/>
                </a:cubicBezTo>
                <a:cubicBezTo>
                  <a:pt x="445530" y="677224"/>
                  <a:pt x="443606" y="677224"/>
                  <a:pt x="442644" y="679150"/>
                </a:cubicBezTo>
                <a:cubicBezTo>
                  <a:pt x="441682" y="680112"/>
                  <a:pt x="441682" y="682038"/>
                  <a:pt x="442644" y="683963"/>
                </a:cubicBezTo>
                <a:cubicBezTo>
                  <a:pt x="447454" y="724401"/>
                  <a:pt x="447454" y="724401"/>
                  <a:pt x="447454" y="724401"/>
                </a:cubicBezTo>
                <a:cubicBezTo>
                  <a:pt x="442644" y="725363"/>
                  <a:pt x="442644" y="725363"/>
                  <a:pt x="442644" y="725363"/>
                </a:cubicBezTo>
                <a:cubicBezTo>
                  <a:pt x="405126" y="690703"/>
                  <a:pt x="405126" y="690703"/>
                  <a:pt x="405126" y="690703"/>
                </a:cubicBezTo>
                <a:cubicBezTo>
                  <a:pt x="408974" y="720549"/>
                  <a:pt x="408974" y="720549"/>
                  <a:pt x="408974" y="720549"/>
                </a:cubicBezTo>
                <a:cubicBezTo>
                  <a:pt x="409936" y="723438"/>
                  <a:pt x="409936" y="725363"/>
                  <a:pt x="411860" y="726326"/>
                </a:cubicBezTo>
                <a:cubicBezTo>
                  <a:pt x="412822" y="727289"/>
                  <a:pt x="413784" y="727289"/>
                  <a:pt x="416670" y="727289"/>
                </a:cubicBezTo>
                <a:cubicBezTo>
                  <a:pt x="416670" y="729215"/>
                  <a:pt x="416670" y="729215"/>
                  <a:pt x="416670" y="729215"/>
                </a:cubicBezTo>
                <a:cubicBezTo>
                  <a:pt x="401278" y="731140"/>
                  <a:pt x="401278" y="731140"/>
                  <a:pt x="401278" y="731140"/>
                </a:cubicBezTo>
                <a:cubicBezTo>
                  <a:pt x="400316" y="729215"/>
                  <a:pt x="400316" y="729215"/>
                  <a:pt x="400316" y="729215"/>
                </a:cubicBezTo>
                <a:cubicBezTo>
                  <a:pt x="403202" y="729215"/>
                  <a:pt x="404164" y="728252"/>
                  <a:pt x="405126" y="727289"/>
                </a:cubicBezTo>
                <a:cubicBezTo>
                  <a:pt x="406088" y="725363"/>
                  <a:pt x="406088" y="723438"/>
                  <a:pt x="406088" y="721512"/>
                </a:cubicBezTo>
                <a:cubicBezTo>
                  <a:pt x="401278" y="689740"/>
                  <a:pt x="401278" y="689740"/>
                  <a:pt x="401278" y="689740"/>
                </a:cubicBezTo>
                <a:cubicBezTo>
                  <a:pt x="401278" y="687815"/>
                  <a:pt x="400316" y="685889"/>
                  <a:pt x="399354" y="684926"/>
                </a:cubicBezTo>
                <a:cubicBezTo>
                  <a:pt x="398392" y="683963"/>
                  <a:pt x="396468" y="683963"/>
                  <a:pt x="394544" y="683963"/>
                </a:cubicBezTo>
                <a:cubicBezTo>
                  <a:pt x="393582" y="682038"/>
                  <a:pt x="393582" y="682038"/>
                  <a:pt x="393582" y="682038"/>
                </a:cubicBezTo>
                <a:cubicBezTo>
                  <a:pt x="414746" y="679150"/>
                  <a:pt x="414746" y="679150"/>
                  <a:pt x="414746" y="679150"/>
                </a:cubicBezTo>
                <a:cubicBezTo>
                  <a:pt x="441682" y="704182"/>
                  <a:pt x="441682" y="704182"/>
                  <a:pt x="441682" y="704182"/>
                </a:cubicBezTo>
                <a:cubicBezTo>
                  <a:pt x="438796" y="684926"/>
                  <a:pt x="438796" y="684926"/>
                  <a:pt x="438796" y="684926"/>
                </a:cubicBezTo>
                <a:cubicBezTo>
                  <a:pt x="438796" y="682038"/>
                  <a:pt x="437834" y="681075"/>
                  <a:pt x="436872" y="680112"/>
                </a:cubicBezTo>
                <a:cubicBezTo>
                  <a:pt x="435910" y="679150"/>
                  <a:pt x="433986" y="678187"/>
                  <a:pt x="432062" y="678187"/>
                </a:cubicBezTo>
                <a:cubicBezTo>
                  <a:pt x="431100" y="677224"/>
                  <a:pt x="431100" y="677224"/>
                  <a:pt x="431100" y="677224"/>
                </a:cubicBezTo>
                <a:cubicBezTo>
                  <a:pt x="447454" y="674336"/>
                  <a:pt x="447454" y="674336"/>
                  <a:pt x="447454" y="674336"/>
                </a:cubicBezTo>
                <a:close/>
                <a:moveTo>
                  <a:pt x="485934" y="664708"/>
                </a:moveTo>
                <a:cubicBezTo>
                  <a:pt x="485934" y="666633"/>
                  <a:pt x="485934" y="666633"/>
                  <a:pt x="485934" y="666633"/>
                </a:cubicBezTo>
                <a:cubicBezTo>
                  <a:pt x="484010" y="667596"/>
                  <a:pt x="482086" y="668559"/>
                  <a:pt x="482086" y="669522"/>
                </a:cubicBezTo>
                <a:cubicBezTo>
                  <a:pt x="481124" y="670484"/>
                  <a:pt x="481124" y="672410"/>
                  <a:pt x="482086" y="675298"/>
                </a:cubicBezTo>
                <a:cubicBezTo>
                  <a:pt x="490744" y="705145"/>
                  <a:pt x="490744" y="705145"/>
                  <a:pt x="490744" y="705145"/>
                </a:cubicBezTo>
                <a:cubicBezTo>
                  <a:pt x="491706" y="708033"/>
                  <a:pt x="492668" y="708996"/>
                  <a:pt x="493630" y="709959"/>
                </a:cubicBezTo>
                <a:cubicBezTo>
                  <a:pt x="494592" y="710922"/>
                  <a:pt x="496516" y="710922"/>
                  <a:pt x="498440" y="710922"/>
                </a:cubicBezTo>
                <a:cubicBezTo>
                  <a:pt x="499402" y="711884"/>
                  <a:pt x="499402" y="711884"/>
                  <a:pt x="499402" y="711884"/>
                </a:cubicBezTo>
                <a:cubicBezTo>
                  <a:pt x="472466" y="719587"/>
                  <a:pt x="472466" y="719587"/>
                  <a:pt x="472466" y="719587"/>
                </a:cubicBezTo>
                <a:cubicBezTo>
                  <a:pt x="471504" y="718624"/>
                  <a:pt x="471504" y="718624"/>
                  <a:pt x="471504" y="718624"/>
                </a:cubicBezTo>
                <a:cubicBezTo>
                  <a:pt x="474390" y="717661"/>
                  <a:pt x="475352" y="716698"/>
                  <a:pt x="476314" y="714773"/>
                </a:cubicBezTo>
                <a:cubicBezTo>
                  <a:pt x="476314" y="713810"/>
                  <a:pt x="476314" y="711884"/>
                  <a:pt x="476314" y="709959"/>
                </a:cubicBezTo>
                <a:cubicBezTo>
                  <a:pt x="466694" y="679150"/>
                  <a:pt x="466694" y="679150"/>
                  <a:pt x="466694" y="679150"/>
                </a:cubicBezTo>
                <a:cubicBezTo>
                  <a:pt x="466694" y="677224"/>
                  <a:pt x="465732" y="675298"/>
                  <a:pt x="463808" y="674336"/>
                </a:cubicBezTo>
                <a:cubicBezTo>
                  <a:pt x="462846" y="673373"/>
                  <a:pt x="460922" y="673373"/>
                  <a:pt x="458998" y="674336"/>
                </a:cubicBezTo>
                <a:cubicBezTo>
                  <a:pt x="458998" y="672410"/>
                  <a:pt x="458998" y="672410"/>
                  <a:pt x="458998" y="672410"/>
                </a:cubicBezTo>
                <a:cubicBezTo>
                  <a:pt x="485934" y="664708"/>
                  <a:pt x="485934" y="664708"/>
                  <a:pt x="485934" y="664708"/>
                </a:cubicBezTo>
                <a:close/>
                <a:moveTo>
                  <a:pt x="250243" y="645452"/>
                </a:moveTo>
                <a:cubicBezTo>
                  <a:pt x="268521" y="654117"/>
                  <a:pt x="268521" y="654117"/>
                  <a:pt x="268521" y="654117"/>
                </a:cubicBezTo>
                <a:cubicBezTo>
                  <a:pt x="277179" y="689740"/>
                  <a:pt x="277179" y="689740"/>
                  <a:pt x="277179" y="689740"/>
                </a:cubicBezTo>
                <a:cubicBezTo>
                  <a:pt x="285837" y="672410"/>
                  <a:pt x="285837" y="672410"/>
                  <a:pt x="285837" y="672410"/>
                </a:cubicBezTo>
                <a:cubicBezTo>
                  <a:pt x="286799" y="669522"/>
                  <a:pt x="287761" y="667596"/>
                  <a:pt x="286799" y="666633"/>
                </a:cubicBezTo>
                <a:cubicBezTo>
                  <a:pt x="286799" y="665670"/>
                  <a:pt x="285837" y="663745"/>
                  <a:pt x="282951" y="662782"/>
                </a:cubicBezTo>
                <a:cubicBezTo>
                  <a:pt x="283913" y="660857"/>
                  <a:pt x="283913" y="660857"/>
                  <a:pt x="283913" y="660857"/>
                </a:cubicBezTo>
                <a:cubicBezTo>
                  <a:pt x="298343" y="667596"/>
                  <a:pt x="298343" y="667596"/>
                  <a:pt x="298343" y="667596"/>
                </a:cubicBezTo>
                <a:cubicBezTo>
                  <a:pt x="297381" y="669522"/>
                  <a:pt x="297381" y="669522"/>
                  <a:pt x="297381" y="669522"/>
                </a:cubicBezTo>
                <a:cubicBezTo>
                  <a:pt x="295457" y="668559"/>
                  <a:pt x="293533" y="668559"/>
                  <a:pt x="292571" y="669522"/>
                </a:cubicBezTo>
                <a:cubicBezTo>
                  <a:pt x="291609" y="669522"/>
                  <a:pt x="289685" y="671447"/>
                  <a:pt x="288723" y="673373"/>
                </a:cubicBezTo>
                <a:cubicBezTo>
                  <a:pt x="272369" y="709959"/>
                  <a:pt x="272369" y="709959"/>
                  <a:pt x="272369" y="709959"/>
                </a:cubicBezTo>
                <a:cubicBezTo>
                  <a:pt x="266597" y="708033"/>
                  <a:pt x="266597" y="708033"/>
                  <a:pt x="266597" y="708033"/>
                </a:cubicBezTo>
                <a:cubicBezTo>
                  <a:pt x="254091" y="658931"/>
                  <a:pt x="254091" y="658931"/>
                  <a:pt x="254091" y="658931"/>
                </a:cubicBezTo>
                <a:cubicBezTo>
                  <a:pt x="241585" y="685889"/>
                  <a:pt x="241585" y="685889"/>
                  <a:pt x="241585" y="685889"/>
                </a:cubicBezTo>
                <a:cubicBezTo>
                  <a:pt x="240623" y="688777"/>
                  <a:pt x="239661" y="690703"/>
                  <a:pt x="240623" y="691666"/>
                </a:cubicBezTo>
                <a:cubicBezTo>
                  <a:pt x="240623" y="692629"/>
                  <a:pt x="242547" y="694554"/>
                  <a:pt x="244471" y="695517"/>
                </a:cubicBezTo>
                <a:cubicBezTo>
                  <a:pt x="243509" y="697443"/>
                  <a:pt x="243509" y="697443"/>
                  <a:pt x="243509" y="697443"/>
                </a:cubicBezTo>
                <a:cubicBezTo>
                  <a:pt x="229079" y="689740"/>
                  <a:pt x="229079" y="689740"/>
                  <a:pt x="229079" y="689740"/>
                </a:cubicBezTo>
                <a:cubicBezTo>
                  <a:pt x="230041" y="688777"/>
                  <a:pt x="230041" y="688777"/>
                  <a:pt x="230041" y="688777"/>
                </a:cubicBezTo>
                <a:cubicBezTo>
                  <a:pt x="231965" y="689740"/>
                  <a:pt x="233889" y="689740"/>
                  <a:pt x="234851" y="688777"/>
                </a:cubicBezTo>
                <a:cubicBezTo>
                  <a:pt x="235813" y="688777"/>
                  <a:pt x="237737" y="686852"/>
                  <a:pt x="238699" y="684926"/>
                </a:cubicBezTo>
                <a:cubicBezTo>
                  <a:pt x="252167" y="656043"/>
                  <a:pt x="252167" y="656043"/>
                  <a:pt x="252167" y="656043"/>
                </a:cubicBezTo>
                <a:cubicBezTo>
                  <a:pt x="253129" y="654117"/>
                  <a:pt x="253129" y="652191"/>
                  <a:pt x="253129" y="650266"/>
                </a:cubicBezTo>
                <a:cubicBezTo>
                  <a:pt x="252167" y="649303"/>
                  <a:pt x="251205" y="648340"/>
                  <a:pt x="249281" y="647378"/>
                </a:cubicBezTo>
                <a:cubicBezTo>
                  <a:pt x="250243" y="645452"/>
                  <a:pt x="250243" y="645452"/>
                  <a:pt x="250243" y="645452"/>
                </a:cubicBezTo>
                <a:close/>
                <a:moveTo>
                  <a:pt x="536921" y="639675"/>
                </a:moveTo>
                <a:cubicBezTo>
                  <a:pt x="536921" y="639675"/>
                  <a:pt x="536921" y="639675"/>
                  <a:pt x="537883" y="641601"/>
                </a:cubicBezTo>
                <a:cubicBezTo>
                  <a:pt x="536921" y="642564"/>
                  <a:pt x="535959" y="643526"/>
                  <a:pt x="534997" y="644489"/>
                </a:cubicBezTo>
                <a:cubicBezTo>
                  <a:pt x="534997" y="646415"/>
                  <a:pt x="534997" y="647378"/>
                  <a:pt x="534997" y="649303"/>
                </a:cubicBezTo>
                <a:cubicBezTo>
                  <a:pt x="534997" y="649303"/>
                  <a:pt x="534997" y="649303"/>
                  <a:pt x="538845" y="696480"/>
                </a:cubicBezTo>
                <a:cubicBezTo>
                  <a:pt x="538845" y="696480"/>
                  <a:pt x="538845" y="696480"/>
                  <a:pt x="535959" y="697443"/>
                </a:cubicBezTo>
                <a:cubicBezTo>
                  <a:pt x="535959" y="697443"/>
                  <a:pt x="535959" y="697443"/>
                  <a:pt x="500364" y="667596"/>
                </a:cubicBezTo>
                <a:cubicBezTo>
                  <a:pt x="498440" y="666633"/>
                  <a:pt x="497478" y="665670"/>
                  <a:pt x="496516" y="664708"/>
                </a:cubicBezTo>
                <a:cubicBezTo>
                  <a:pt x="494592" y="664708"/>
                  <a:pt x="493630" y="664708"/>
                  <a:pt x="492668" y="665670"/>
                </a:cubicBezTo>
                <a:cubicBezTo>
                  <a:pt x="492668" y="665670"/>
                  <a:pt x="492668" y="665670"/>
                  <a:pt x="491706" y="663745"/>
                </a:cubicBezTo>
                <a:cubicBezTo>
                  <a:pt x="491706" y="663745"/>
                  <a:pt x="491706" y="663745"/>
                  <a:pt x="514795" y="652191"/>
                </a:cubicBezTo>
                <a:cubicBezTo>
                  <a:pt x="514795" y="652191"/>
                  <a:pt x="514795" y="652191"/>
                  <a:pt x="514795" y="653154"/>
                </a:cubicBezTo>
                <a:cubicBezTo>
                  <a:pt x="514795" y="653154"/>
                  <a:pt x="514795" y="653154"/>
                  <a:pt x="514795" y="654117"/>
                </a:cubicBezTo>
                <a:cubicBezTo>
                  <a:pt x="513833" y="654117"/>
                  <a:pt x="512871" y="655080"/>
                  <a:pt x="511908" y="656043"/>
                </a:cubicBezTo>
                <a:cubicBezTo>
                  <a:pt x="511908" y="657005"/>
                  <a:pt x="511908" y="657005"/>
                  <a:pt x="511908" y="657968"/>
                </a:cubicBezTo>
                <a:cubicBezTo>
                  <a:pt x="512871" y="657968"/>
                  <a:pt x="512871" y="658931"/>
                  <a:pt x="512871" y="658931"/>
                </a:cubicBezTo>
                <a:cubicBezTo>
                  <a:pt x="512871" y="658931"/>
                  <a:pt x="512871" y="658931"/>
                  <a:pt x="513833" y="659894"/>
                </a:cubicBezTo>
                <a:cubicBezTo>
                  <a:pt x="513833" y="659894"/>
                  <a:pt x="513833" y="659894"/>
                  <a:pt x="534035" y="677224"/>
                </a:cubicBezTo>
                <a:cubicBezTo>
                  <a:pt x="534035" y="677224"/>
                  <a:pt x="534035" y="677224"/>
                  <a:pt x="531149" y="652191"/>
                </a:cubicBezTo>
                <a:cubicBezTo>
                  <a:pt x="531149" y="651229"/>
                  <a:pt x="531149" y="650266"/>
                  <a:pt x="531149" y="650266"/>
                </a:cubicBezTo>
                <a:cubicBezTo>
                  <a:pt x="531149" y="649303"/>
                  <a:pt x="531149" y="649303"/>
                  <a:pt x="531149" y="649303"/>
                </a:cubicBezTo>
                <a:cubicBezTo>
                  <a:pt x="530187" y="648340"/>
                  <a:pt x="529225" y="647378"/>
                  <a:pt x="528263" y="647378"/>
                </a:cubicBezTo>
                <a:cubicBezTo>
                  <a:pt x="527301" y="647378"/>
                  <a:pt x="526339" y="648340"/>
                  <a:pt x="524415" y="648340"/>
                </a:cubicBezTo>
                <a:cubicBezTo>
                  <a:pt x="524415" y="648340"/>
                  <a:pt x="524415" y="648340"/>
                  <a:pt x="523453" y="647378"/>
                </a:cubicBezTo>
                <a:cubicBezTo>
                  <a:pt x="523453" y="647378"/>
                  <a:pt x="523453" y="647378"/>
                  <a:pt x="536921" y="639675"/>
                </a:cubicBezTo>
                <a:close/>
                <a:moveTo>
                  <a:pt x="209839" y="638712"/>
                </a:moveTo>
                <a:cubicBezTo>
                  <a:pt x="209839" y="638712"/>
                  <a:pt x="209839" y="638712"/>
                  <a:pt x="197333" y="647378"/>
                </a:cubicBezTo>
                <a:cubicBezTo>
                  <a:pt x="197333" y="647378"/>
                  <a:pt x="197333" y="647378"/>
                  <a:pt x="205029" y="653154"/>
                </a:cubicBezTo>
                <a:cubicBezTo>
                  <a:pt x="205029" y="653154"/>
                  <a:pt x="205029" y="653154"/>
                  <a:pt x="209839" y="638712"/>
                </a:cubicBezTo>
                <a:close/>
                <a:moveTo>
                  <a:pt x="221383" y="627159"/>
                </a:moveTo>
                <a:cubicBezTo>
                  <a:pt x="221383" y="627159"/>
                  <a:pt x="221383" y="627159"/>
                  <a:pt x="226193" y="631010"/>
                </a:cubicBezTo>
                <a:cubicBezTo>
                  <a:pt x="226193" y="631010"/>
                  <a:pt x="226193" y="631010"/>
                  <a:pt x="214649" y="676261"/>
                </a:cubicBezTo>
                <a:cubicBezTo>
                  <a:pt x="213687" y="677224"/>
                  <a:pt x="213687" y="679150"/>
                  <a:pt x="213687" y="680112"/>
                </a:cubicBezTo>
                <a:cubicBezTo>
                  <a:pt x="214649" y="681075"/>
                  <a:pt x="214649" y="681075"/>
                  <a:pt x="215611" y="682038"/>
                </a:cubicBezTo>
                <a:cubicBezTo>
                  <a:pt x="215611" y="682038"/>
                  <a:pt x="215611" y="682038"/>
                  <a:pt x="214649" y="683001"/>
                </a:cubicBezTo>
                <a:cubicBezTo>
                  <a:pt x="214649" y="683001"/>
                  <a:pt x="214649" y="683001"/>
                  <a:pt x="193485" y="668559"/>
                </a:cubicBezTo>
                <a:cubicBezTo>
                  <a:pt x="193485" y="668559"/>
                  <a:pt x="193485" y="668559"/>
                  <a:pt x="194447" y="666633"/>
                </a:cubicBezTo>
                <a:cubicBezTo>
                  <a:pt x="196371" y="668559"/>
                  <a:pt x="198295" y="668559"/>
                  <a:pt x="199257" y="669522"/>
                </a:cubicBezTo>
                <a:cubicBezTo>
                  <a:pt x="199257" y="669522"/>
                  <a:pt x="200219" y="668559"/>
                  <a:pt x="201181" y="667596"/>
                </a:cubicBezTo>
                <a:cubicBezTo>
                  <a:pt x="201181" y="667596"/>
                  <a:pt x="201181" y="667596"/>
                  <a:pt x="201181" y="666633"/>
                </a:cubicBezTo>
                <a:cubicBezTo>
                  <a:pt x="202143" y="666633"/>
                  <a:pt x="202143" y="666633"/>
                  <a:pt x="202143" y="665670"/>
                </a:cubicBezTo>
                <a:cubicBezTo>
                  <a:pt x="202143" y="665670"/>
                  <a:pt x="202143" y="665670"/>
                  <a:pt x="205029" y="657005"/>
                </a:cubicBezTo>
                <a:cubicBezTo>
                  <a:pt x="205029" y="657005"/>
                  <a:pt x="205029" y="657005"/>
                  <a:pt x="194447" y="649303"/>
                </a:cubicBezTo>
                <a:cubicBezTo>
                  <a:pt x="194447" y="649303"/>
                  <a:pt x="194447" y="649303"/>
                  <a:pt x="187713" y="653154"/>
                </a:cubicBezTo>
                <a:cubicBezTo>
                  <a:pt x="186751" y="654117"/>
                  <a:pt x="186751" y="654117"/>
                  <a:pt x="185789" y="654117"/>
                </a:cubicBezTo>
                <a:cubicBezTo>
                  <a:pt x="185789" y="655080"/>
                  <a:pt x="185789" y="655080"/>
                  <a:pt x="184827" y="655080"/>
                </a:cubicBezTo>
                <a:cubicBezTo>
                  <a:pt x="184827" y="656043"/>
                  <a:pt x="183865" y="657005"/>
                  <a:pt x="184827" y="657968"/>
                </a:cubicBezTo>
                <a:cubicBezTo>
                  <a:pt x="184827" y="658931"/>
                  <a:pt x="185789" y="659894"/>
                  <a:pt x="186751" y="660857"/>
                </a:cubicBezTo>
                <a:cubicBezTo>
                  <a:pt x="186751" y="660857"/>
                  <a:pt x="186751" y="660857"/>
                  <a:pt x="187713" y="661819"/>
                </a:cubicBezTo>
                <a:cubicBezTo>
                  <a:pt x="187713" y="661819"/>
                  <a:pt x="187713" y="661819"/>
                  <a:pt x="186751" y="662782"/>
                </a:cubicBezTo>
                <a:cubicBezTo>
                  <a:pt x="186751" y="662782"/>
                  <a:pt x="186751" y="662782"/>
                  <a:pt x="174244" y="654117"/>
                </a:cubicBezTo>
                <a:cubicBezTo>
                  <a:pt x="174244" y="654117"/>
                  <a:pt x="174244" y="654117"/>
                  <a:pt x="175207" y="653154"/>
                </a:cubicBezTo>
                <a:cubicBezTo>
                  <a:pt x="176169" y="653154"/>
                  <a:pt x="177131" y="654117"/>
                  <a:pt x="179055" y="654117"/>
                </a:cubicBezTo>
                <a:cubicBezTo>
                  <a:pt x="180017" y="653154"/>
                  <a:pt x="180979" y="653154"/>
                  <a:pt x="182903" y="652191"/>
                </a:cubicBezTo>
                <a:cubicBezTo>
                  <a:pt x="182903" y="652191"/>
                  <a:pt x="182903" y="652191"/>
                  <a:pt x="221383" y="627159"/>
                </a:cubicBezTo>
                <a:close/>
                <a:moveTo>
                  <a:pt x="576363" y="611754"/>
                </a:moveTo>
                <a:cubicBezTo>
                  <a:pt x="585021" y="621382"/>
                  <a:pt x="585021" y="621382"/>
                  <a:pt x="585021" y="621382"/>
                </a:cubicBezTo>
                <a:cubicBezTo>
                  <a:pt x="584059" y="623308"/>
                  <a:pt x="584059" y="623308"/>
                  <a:pt x="584059" y="623308"/>
                </a:cubicBezTo>
                <a:cubicBezTo>
                  <a:pt x="581173" y="620419"/>
                  <a:pt x="578287" y="619457"/>
                  <a:pt x="575401" y="619457"/>
                </a:cubicBezTo>
                <a:cubicBezTo>
                  <a:pt x="573477" y="618494"/>
                  <a:pt x="570591" y="620419"/>
                  <a:pt x="566743" y="623308"/>
                </a:cubicBezTo>
                <a:cubicBezTo>
                  <a:pt x="561933" y="627159"/>
                  <a:pt x="561933" y="627159"/>
                  <a:pt x="561933" y="627159"/>
                </a:cubicBezTo>
                <a:cubicBezTo>
                  <a:pt x="573477" y="642564"/>
                  <a:pt x="573477" y="642564"/>
                  <a:pt x="573477" y="642564"/>
                </a:cubicBezTo>
                <a:cubicBezTo>
                  <a:pt x="574439" y="641601"/>
                  <a:pt x="574439" y="641601"/>
                  <a:pt x="574439" y="641601"/>
                </a:cubicBezTo>
                <a:cubicBezTo>
                  <a:pt x="576363" y="640638"/>
                  <a:pt x="577325" y="638712"/>
                  <a:pt x="577325" y="636787"/>
                </a:cubicBezTo>
                <a:cubicBezTo>
                  <a:pt x="577325" y="633898"/>
                  <a:pt x="576363" y="631973"/>
                  <a:pt x="574439" y="629085"/>
                </a:cubicBezTo>
                <a:cubicBezTo>
                  <a:pt x="576363" y="627159"/>
                  <a:pt x="576363" y="627159"/>
                  <a:pt x="576363" y="627159"/>
                </a:cubicBezTo>
                <a:cubicBezTo>
                  <a:pt x="590793" y="646415"/>
                  <a:pt x="590793" y="646415"/>
                  <a:pt x="590793" y="646415"/>
                </a:cubicBezTo>
                <a:cubicBezTo>
                  <a:pt x="589831" y="647378"/>
                  <a:pt x="589831" y="647378"/>
                  <a:pt x="589831" y="647378"/>
                </a:cubicBezTo>
                <a:cubicBezTo>
                  <a:pt x="586945" y="644489"/>
                  <a:pt x="585021" y="642564"/>
                  <a:pt x="583097" y="642564"/>
                </a:cubicBezTo>
                <a:cubicBezTo>
                  <a:pt x="580211" y="642564"/>
                  <a:pt x="578287" y="642564"/>
                  <a:pt x="576363" y="644489"/>
                </a:cubicBezTo>
                <a:cubicBezTo>
                  <a:pt x="576363" y="645452"/>
                  <a:pt x="576363" y="645452"/>
                  <a:pt x="576363" y="645452"/>
                </a:cubicBezTo>
                <a:cubicBezTo>
                  <a:pt x="585983" y="657005"/>
                  <a:pt x="585983" y="657005"/>
                  <a:pt x="585983" y="657005"/>
                </a:cubicBezTo>
                <a:cubicBezTo>
                  <a:pt x="586945" y="658931"/>
                  <a:pt x="587907" y="659894"/>
                  <a:pt x="588869" y="659894"/>
                </a:cubicBezTo>
                <a:cubicBezTo>
                  <a:pt x="589831" y="659894"/>
                  <a:pt x="591755" y="658931"/>
                  <a:pt x="593679" y="657005"/>
                </a:cubicBezTo>
                <a:cubicBezTo>
                  <a:pt x="597527" y="654117"/>
                  <a:pt x="599451" y="651229"/>
                  <a:pt x="600413" y="648340"/>
                </a:cubicBezTo>
                <a:cubicBezTo>
                  <a:pt x="601375" y="644489"/>
                  <a:pt x="600413" y="641601"/>
                  <a:pt x="598489" y="636787"/>
                </a:cubicBezTo>
                <a:cubicBezTo>
                  <a:pt x="600413" y="635824"/>
                  <a:pt x="600413" y="635824"/>
                  <a:pt x="600413" y="635824"/>
                </a:cubicBezTo>
                <a:cubicBezTo>
                  <a:pt x="608109" y="649303"/>
                  <a:pt x="608109" y="649303"/>
                  <a:pt x="608109" y="649303"/>
                </a:cubicBezTo>
                <a:cubicBezTo>
                  <a:pt x="573477" y="677224"/>
                  <a:pt x="573477" y="677224"/>
                  <a:pt x="573477" y="677224"/>
                </a:cubicBezTo>
                <a:cubicBezTo>
                  <a:pt x="572515" y="676261"/>
                  <a:pt x="572515" y="676261"/>
                  <a:pt x="572515" y="676261"/>
                </a:cubicBezTo>
                <a:cubicBezTo>
                  <a:pt x="574439" y="674336"/>
                  <a:pt x="575401" y="672410"/>
                  <a:pt x="575401" y="671447"/>
                </a:cubicBezTo>
                <a:cubicBezTo>
                  <a:pt x="575401" y="669522"/>
                  <a:pt x="574439" y="668559"/>
                  <a:pt x="573477" y="666633"/>
                </a:cubicBezTo>
                <a:cubicBezTo>
                  <a:pt x="553275" y="641601"/>
                  <a:pt x="553275" y="641601"/>
                  <a:pt x="553275" y="641601"/>
                </a:cubicBezTo>
                <a:cubicBezTo>
                  <a:pt x="551351" y="639675"/>
                  <a:pt x="550389" y="638712"/>
                  <a:pt x="548465" y="638712"/>
                </a:cubicBezTo>
                <a:cubicBezTo>
                  <a:pt x="547503" y="637750"/>
                  <a:pt x="545579" y="638712"/>
                  <a:pt x="543655" y="639675"/>
                </a:cubicBezTo>
                <a:cubicBezTo>
                  <a:pt x="542693" y="638712"/>
                  <a:pt x="542693" y="638712"/>
                  <a:pt x="542693" y="638712"/>
                </a:cubicBezTo>
                <a:cubicBezTo>
                  <a:pt x="576363" y="611754"/>
                  <a:pt x="576363" y="611754"/>
                  <a:pt x="576363" y="611754"/>
                </a:cubicBezTo>
                <a:close/>
                <a:moveTo>
                  <a:pt x="371473" y="610958"/>
                </a:moveTo>
                <a:cubicBezTo>
                  <a:pt x="369551" y="611921"/>
                  <a:pt x="368591" y="612883"/>
                  <a:pt x="366669" y="613845"/>
                </a:cubicBezTo>
                <a:cubicBezTo>
                  <a:pt x="365709" y="615770"/>
                  <a:pt x="365709" y="616732"/>
                  <a:pt x="365709" y="617695"/>
                </a:cubicBezTo>
                <a:cubicBezTo>
                  <a:pt x="365709" y="620582"/>
                  <a:pt x="366669" y="621544"/>
                  <a:pt x="368591" y="623468"/>
                </a:cubicBezTo>
                <a:cubicBezTo>
                  <a:pt x="370512" y="624431"/>
                  <a:pt x="372433" y="625393"/>
                  <a:pt x="375315" y="625393"/>
                </a:cubicBezTo>
                <a:cubicBezTo>
                  <a:pt x="377237" y="625393"/>
                  <a:pt x="379158" y="625393"/>
                  <a:pt x="381079" y="623468"/>
                </a:cubicBezTo>
                <a:cubicBezTo>
                  <a:pt x="382040" y="622506"/>
                  <a:pt x="383000" y="621544"/>
                  <a:pt x="383000" y="619619"/>
                </a:cubicBezTo>
                <a:cubicBezTo>
                  <a:pt x="383000" y="617695"/>
                  <a:pt x="382040" y="616732"/>
                  <a:pt x="380119" y="614808"/>
                </a:cubicBezTo>
                <a:cubicBezTo>
                  <a:pt x="378197" y="613845"/>
                  <a:pt x="375315" y="612883"/>
                  <a:pt x="371473" y="610958"/>
                </a:cubicBezTo>
                <a:close/>
                <a:moveTo>
                  <a:pt x="450246" y="608072"/>
                </a:moveTo>
                <a:cubicBezTo>
                  <a:pt x="448324" y="608072"/>
                  <a:pt x="447364" y="609034"/>
                  <a:pt x="445443" y="609996"/>
                </a:cubicBezTo>
                <a:cubicBezTo>
                  <a:pt x="444482" y="610958"/>
                  <a:pt x="444482" y="612883"/>
                  <a:pt x="444482" y="614808"/>
                </a:cubicBezTo>
                <a:cubicBezTo>
                  <a:pt x="444482" y="618657"/>
                  <a:pt x="444482" y="620582"/>
                  <a:pt x="446403" y="622506"/>
                </a:cubicBezTo>
                <a:cubicBezTo>
                  <a:pt x="447364" y="624431"/>
                  <a:pt x="449285" y="625393"/>
                  <a:pt x="451206" y="625393"/>
                </a:cubicBezTo>
                <a:cubicBezTo>
                  <a:pt x="453128" y="625393"/>
                  <a:pt x="455049" y="624431"/>
                  <a:pt x="456010" y="623468"/>
                </a:cubicBezTo>
                <a:cubicBezTo>
                  <a:pt x="456970" y="622506"/>
                  <a:pt x="456970" y="620582"/>
                  <a:pt x="456970" y="617695"/>
                </a:cubicBezTo>
                <a:cubicBezTo>
                  <a:pt x="456970" y="614808"/>
                  <a:pt x="456970" y="611921"/>
                  <a:pt x="456010" y="610958"/>
                </a:cubicBezTo>
                <a:cubicBezTo>
                  <a:pt x="454088" y="609034"/>
                  <a:pt x="453128" y="608072"/>
                  <a:pt x="450246" y="608072"/>
                </a:cubicBezTo>
                <a:close/>
                <a:moveTo>
                  <a:pt x="1411006" y="607032"/>
                </a:moveTo>
                <a:cubicBezTo>
                  <a:pt x="1398496" y="638823"/>
                  <a:pt x="1398496" y="638823"/>
                  <a:pt x="1398496" y="638823"/>
                </a:cubicBezTo>
                <a:cubicBezTo>
                  <a:pt x="1422554" y="638823"/>
                  <a:pt x="1422554" y="638823"/>
                  <a:pt x="1422554" y="638823"/>
                </a:cubicBezTo>
                <a:cubicBezTo>
                  <a:pt x="1411006" y="607032"/>
                  <a:pt x="1411006" y="607032"/>
                  <a:pt x="1411006" y="607032"/>
                </a:cubicBezTo>
                <a:close/>
                <a:moveTo>
                  <a:pt x="410859" y="593637"/>
                </a:moveTo>
                <a:cubicBezTo>
                  <a:pt x="408938" y="593637"/>
                  <a:pt x="407017" y="594599"/>
                  <a:pt x="406056" y="596524"/>
                </a:cubicBezTo>
                <a:cubicBezTo>
                  <a:pt x="405095" y="597486"/>
                  <a:pt x="405095" y="599411"/>
                  <a:pt x="405095" y="602298"/>
                </a:cubicBezTo>
                <a:cubicBezTo>
                  <a:pt x="405095" y="605185"/>
                  <a:pt x="406056" y="607109"/>
                  <a:pt x="407017" y="609034"/>
                </a:cubicBezTo>
                <a:cubicBezTo>
                  <a:pt x="407977" y="610958"/>
                  <a:pt x="409899" y="610958"/>
                  <a:pt x="411820" y="610958"/>
                </a:cubicBezTo>
                <a:cubicBezTo>
                  <a:pt x="413741" y="610958"/>
                  <a:pt x="415662" y="610958"/>
                  <a:pt x="416623" y="609034"/>
                </a:cubicBezTo>
                <a:cubicBezTo>
                  <a:pt x="417584" y="608072"/>
                  <a:pt x="418544" y="606147"/>
                  <a:pt x="418544" y="604222"/>
                </a:cubicBezTo>
                <a:cubicBezTo>
                  <a:pt x="418544" y="601335"/>
                  <a:pt x="417584" y="598448"/>
                  <a:pt x="416623" y="596524"/>
                </a:cubicBezTo>
                <a:cubicBezTo>
                  <a:pt x="414702" y="594599"/>
                  <a:pt x="412781" y="593637"/>
                  <a:pt x="410859" y="593637"/>
                </a:cubicBezTo>
                <a:close/>
                <a:moveTo>
                  <a:pt x="373394" y="593637"/>
                </a:moveTo>
                <a:cubicBezTo>
                  <a:pt x="371473" y="593637"/>
                  <a:pt x="370512" y="593637"/>
                  <a:pt x="368591" y="594599"/>
                </a:cubicBezTo>
                <a:cubicBezTo>
                  <a:pt x="367630" y="595562"/>
                  <a:pt x="366669" y="596524"/>
                  <a:pt x="366669" y="597486"/>
                </a:cubicBezTo>
                <a:cubicBezTo>
                  <a:pt x="366669" y="599411"/>
                  <a:pt x="367630" y="600373"/>
                  <a:pt x="369551" y="601335"/>
                </a:cubicBezTo>
                <a:cubicBezTo>
                  <a:pt x="370512" y="603260"/>
                  <a:pt x="373394" y="604222"/>
                  <a:pt x="376276" y="605185"/>
                </a:cubicBezTo>
                <a:cubicBezTo>
                  <a:pt x="378197" y="604222"/>
                  <a:pt x="379158" y="603260"/>
                  <a:pt x="380119" y="602298"/>
                </a:cubicBezTo>
                <a:cubicBezTo>
                  <a:pt x="381079" y="601335"/>
                  <a:pt x="381079" y="600373"/>
                  <a:pt x="381079" y="598448"/>
                </a:cubicBezTo>
                <a:cubicBezTo>
                  <a:pt x="381079" y="597486"/>
                  <a:pt x="380119" y="595562"/>
                  <a:pt x="379158" y="594599"/>
                </a:cubicBezTo>
                <a:cubicBezTo>
                  <a:pt x="377237" y="593637"/>
                  <a:pt x="376276" y="593637"/>
                  <a:pt x="373394" y="593637"/>
                </a:cubicBezTo>
                <a:close/>
                <a:moveTo>
                  <a:pt x="456010" y="590750"/>
                </a:moveTo>
                <a:cubicBezTo>
                  <a:pt x="457931" y="590750"/>
                  <a:pt x="459852" y="591712"/>
                  <a:pt x="461774" y="591712"/>
                </a:cubicBezTo>
                <a:cubicBezTo>
                  <a:pt x="463695" y="592675"/>
                  <a:pt x="464655" y="593637"/>
                  <a:pt x="466577" y="594599"/>
                </a:cubicBezTo>
                <a:cubicBezTo>
                  <a:pt x="462734" y="596524"/>
                  <a:pt x="462734" y="596524"/>
                  <a:pt x="462734" y="596524"/>
                </a:cubicBezTo>
                <a:cubicBezTo>
                  <a:pt x="461774" y="595562"/>
                  <a:pt x="460813" y="595562"/>
                  <a:pt x="459852" y="595562"/>
                </a:cubicBezTo>
                <a:cubicBezTo>
                  <a:pt x="458892" y="594599"/>
                  <a:pt x="457931" y="594599"/>
                  <a:pt x="456010" y="594599"/>
                </a:cubicBezTo>
                <a:cubicBezTo>
                  <a:pt x="452167" y="594599"/>
                  <a:pt x="449285" y="595562"/>
                  <a:pt x="447364" y="598448"/>
                </a:cubicBezTo>
                <a:cubicBezTo>
                  <a:pt x="444482" y="601335"/>
                  <a:pt x="443521" y="605185"/>
                  <a:pt x="443521" y="609034"/>
                </a:cubicBezTo>
                <a:cubicBezTo>
                  <a:pt x="444482" y="607109"/>
                  <a:pt x="446403" y="606147"/>
                  <a:pt x="448324" y="605185"/>
                </a:cubicBezTo>
                <a:cubicBezTo>
                  <a:pt x="450246" y="604222"/>
                  <a:pt x="452167" y="603260"/>
                  <a:pt x="455049" y="603260"/>
                </a:cubicBezTo>
                <a:cubicBezTo>
                  <a:pt x="458892" y="603260"/>
                  <a:pt x="461774" y="604222"/>
                  <a:pt x="463695" y="606147"/>
                </a:cubicBezTo>
                <a:cubicBezTo>
                  <a:pt x="465616" y="608072"/>
                  <a:pt x="466577" y="610958"/>
                  <a:pt x="466577" y="614808"/>
                </a:cubicBezTo>
                <a:cubicBezTo>
                  <a:pt x="466577" y="618657"/>
                  <a:pt x="465616" y="621544"/>
                  <a:pt x="462734" y="624431"/>
                </a:cubicBezTo>
                <a:cubicBezTo>
                  <a:pt x="459852" y="627318"/>
                  <a:pt x="456010" y="628280"/>
                  <a:pt x="451206" y="628280"/>
                </a:cubicBezTo>
                <a:cubicBezTo>
                  <a:pt x="445443" y="628280"/>
                  <a:pt x="441600" y="627318"/>
                  <a:pt x="438718" y="624431"/>
                </a:cubicBezTo>
                <a:cubicBezTo>
                  <a:pt x="435836" y="621544"/>
                  <a:pt x="433915" y="616732"/>
                  <a:pt x="433915" y="611921"/>
                </a:cubicBezTo>
                <a:cubicBezTo>
                  <a:pt x="433915" y="609034"/>
                  <a:pt x="434875" y="606147"/>
                  <a:pt x="435836" y="603260"/>
                </a:cubicBezTo>
                <a:cubicBezTo>
                  <a:pt x="436797" y="601335"/>
                  <a:pt x="438718" y="599411"/>
                  <a:pt x="440639" y="597486"/>
                </a:cubicBezTo>
                <a:cubicBezTo>
                  <a:pt x="442561" y="595562"/>
                  <a:pt x="444482" y="593637"/>
                  <a:pt x="447364" y="592675"/>
                </a:cubicBezTo>
                <a:cubicBezTo>
                  <a:pt x="450246" y="591712"/>
                  <a:pt x="453128" y="590750"/>
                  <a:pt x="456010" y="590750"/>
                </a:cubicBezTo>
                <a:close/>
                <a:moveTo>
                  <a:pt x="411820" y="590750"/>
                </a:moveTo>
                <a:cubicBezTo>
                  <a:pt x="416623" y="590750"/>
                  <a:pt x="420466" y="592675"/>
                  <a:pt x="423348" y="595562"/>
                </a:cubicBezTo>
                <a:cubicBezTo>
                  <a:pt x="426230" y="598448"/>
                  <a:pt x="428151" y="602298"/>
                  <a:pt x="428151" y="607109"/>
                </a:cubicBezTo>
                <a:cubicBezTo>
                  <a:pt x="428151" y="609996"/>
                  <a:pt x="427190" y="612883"/>
                  <a:pt x="426230" y="615770"/>
                </a:cubicBezTo>
                <a:cubicBezTo>
                  <a:pt x="425269" y="618657"/>
                  <a:pt x="424308" y="620582"/>
                  <a:pt x="422387" y="622506"/>
                </a:cubicBezTo>
                <a:cubicBezTo>
                  <a:pt x="419505" y="624431"/>
                  <a:pt x="417584" y="625393"/>
                  <a:pt x="414702" y="627318"/>
                </a:cubicBezTo>
                <a:cubicBezTo>
                  <a:pt x="411820" y="628280"/>
                  <a:pt x="409899" y="628280"/>
                  <a:pt x="406056" y="628280"/>
                </a:cubicBezTo>
                <a:cubicBezTo>
                  <a:pt x="404135" y="628280"/>
                  <a:pt x="402213" y="628280"/>
                  <a:pt x="400292" y="627318"/>
                </a:cubicBezTo>
                <a:cubicBezTo>
                  <a:pt x="399331" y="627318"/>
                  <a:pt x="397410" y="626355"/>
                  <a:pt x="396450" y="625393"/>
                </a:cubicBezTo>
                <a:cubicBezTo>
                  <a:pt x="399331" y="622506"/>
                  <a:pt x="399331" y="622506"/>
                  <a:pt x="399331" y="622506"/>
                </a:cubicBezTo>
                <a:cubicBezTo>
                  <a:pt x="400292" y="623468"/>
                  <a:pt x="401253" y="624431"/>
                  <a:pt x="402213" y="624431"/>
                </a:cubicBezTo>
                <a:cubicBezTo>
                  <a:pt x="404135" y="624431"/>
                  <a:pt x="405095" y="625393"/>
                  <a:pt x="406056" y="625393"/>
                </a:cubicBezTo>
                <a:cubicBezTo>
                  <a:pt x="409899" y="625393"/>
                  <a:pt x="412781" y="623468"/>
                  <a:pt x="415662" y="620582"/>
                </a:cubicBezTo>
                <a:cubicBezTo>
                  <a:pt x="417584" y="617695"/>
                  <a:pt x="418544" y="614808"/>
                  <a:pt x="418544" y="609996"/>
                </a:cubicBezTo>
                <a:cubicBezTo>
                  <a:pt x="417584" y="611921"/>
                  <a:pt x="415662" y="613845"/>
                  <a:pt x="413741" y="614808"/>
                </a:cubicBezTo>
                <a:cubicBezTo>
                  <a:pt x="411820" y="615770"/>
                  <a:pt x="409899" y="615770"/>
                  <a:pt x="407017" y="615770"/>
                </a:cubicBezTo>
                <a:cubicBezTo>
                  <a:pt x="404135" y="615770"/>
                  <a:pt x="401253" y="614808"/>
                  <a:pt x="398371" y="612883"/>
                </a:cubicBezTo>
                <a:cubicBezTo>
                  <a:pt x="396450" y="610958"/>
                  <a:pt x="395489" y="608072"/>
                  <a:pt x="395489" y="605185"/>
                </a:cubicBezTo>
                <a:cubicBezTo>
                  <a:pt x="395489" y="601335"/>
                  <a:pt x="397410" y="597486"/>
                  <a:pt x="400292" y="594599"/>
                </a:cubicBezTo>
                <a:cubicBezTo>
                  <a:pt x="403174" y="592675"/>
                  <a:pt x="407017" y="590750"/>
                  <a:pt x="411820" y="590750"/>
                </a:cubicBezTo>
                <a:close/>
                <a:moveTo>
                  <a:pt x="375315" y="590750"/>
                </a:moveTo>
                <a:cubicBezTo>
                  <a:pt x="379158" y="590750"/>
                  <a:pt x="382040" y="591712"/>
                  <a:pt x="384922" y="593637"/>
                </a:cubicBezTo>
                <a:cubicBezTo>
                  <a:pt x="386843" y="594599"/>
                  <a:pt x="388764" y="596524"/>
                  <a:pt x="388764" y="598448"/>
                </a:cubicBezTo>
                <a:cubicBezTo>
                  <a:pt x="388764" y="600373"/>
                  <a:pt x="387804" y="601335"/>
                  <a:pt x="386843" y="603260"/>
                </a:cubicBezTo>
                <a:cubicBezTo>
                  <a:pt x="384922" y="604222"/>
                  <a:pt x="383000" y="605185"/>
                  <a:pt x="380119" y="607109"/>
                </a:cubicBezTo>
                <a:cubicBezTo>
                  <a:pt x="383961" y="608072"/>
                  <a:pt x="385882" y="609996"/>
                  <a:pt x="387804" y="610958"/>
                </a:cubicBezTo>
                <a:cubicBezTo>
                  <a:pt x="389725" y="612883"/>
                  <a:pt x="390686" y="614808"/>
                  <a:pt x="390686" y="617695"/>
                </a:cubicBezTo>
                <a:cubicBezTo>
                  <a:pt x="390686" y="620582"/>
                  <a:pt x="388764" y="623468"/>
                  <a:pt x="385882" y="625393"/>
                </a:cubicBezTo>
                <a:cubicBezTo>
                  <a:pt x="383000" y="627318"/>
                  <a:pt x="379158" y="628280"/>
                  <a:pt x="374355" y="628280"/>
                </a:cubicBezTo>
                <a:cubicBezTo>
                  <a:pt x="368591" y="628280"/>
                  <a:pt x="364748" y="627318"/>
                  <a:pt x="361866" y="625393"/>
                </a:cubicBezTo>
                <a:cubicBezTo>
                  <a:pt x="358984" y="623468"/>
                  <a:pt x="357063" y="621544"/>
                  <a:pt x="357063" y="618657"/>
                </a:cubicBezTo>
                <a:cubicBezTo>
                  <a:pt x="357063" y="616732"/>
                  <a:pt x="358024" y="614808"/>
                  <a:pt x="359945" y="612883"/>
                </a:cubicBezTo>
                <a:cubicBezTo>
                  <a:pt x="360906" y="611921"/>
                  <a:pt x="363788" y="609996"/>
                  <a:pt x="367630" y="609034"/>
                </a:cubicBezTo>
                <a:cubicBezTo>
                  <a:pt x="364748" y="608072"/>
                  <a:pt x="362827" y="606147"/>
                  <a:pt x="361866" y="605185"/>
                </a:cubicBezTo>
                <a:cubicBezTo>
                  <a:pt x="359945" y="603260"/>
                  <a:pt x="359945" y="602298"/>
                  <a:pt x="359945" y="600373"/>
                </a:cubicBezTo>
                <a:cubicBezTo>
                  <a:pt x="359945" y="597486"/>
                  <a:pt x="360906" y="595562"/>
                  <a:pt x="363788" y="593637"/>
                </a:cubicBezTo>
                <a:cubicBezTo>
                  <a:pt x="366669" y="591712"/>
                  <a:pt x="370512" y="590750"/>
                  <a:pt x="375315" y="590750"/>
                </a:cubicBezTo>
                <a:close/>
                <a:moveTo>
                  <a:pt x="338811" y="590750"/>
                </a:moveTo>
                <a:cubicBezTo>
                  <a:pt x="340732" y="590750"/>
                  <a:pt x="340732" y="590750"/>
                  <a:pt x="340732" y="590750"/>
                </a:cubicBezTo>
                <a:cubicBezTo>
                  <a:pt x="340732" y="622506"/>
                  <a:pt x="340732" y="622506"/>
                  <a:pt x="340732" y="622506"/>
                </a:cubicBezTo>
                <a:cubicBezTo>
                  <a:pt x="340732" y="623468"/>
                  <a:pt x="341693" y="624431"/>
                  <a:pt x="342653" y="624431"/>
                </a:cubicBezTo>
                <a:cubicBezTo>
                  <a:pt x="343614" y="625393"/>
                  <a:pt x="345535" y="625393"/>
                  <a:pt x="349378" y="625393"/>
                </a:cubicBezTo>
                <a:cubicBezTo>
                  <a:pt x="349378" y="627318"/>
                  <a:pt x="349378" y="627318"/>
                  <a:pt x="349378" y="627318"/>
                </a:cubicBezTo>
                <a:cubicBezTo>
                  <a:pt x="347457" y="627318"/>
                  <a:pt x="344575" y="627318"/>
                  <a:pt x="342653" y="627318"/>
                </a:cubicBezTo>
                <a:cubicBezTo>
                  <a:pt x="340732" y="627318"/>
                  <a:pt x="337850" y="627318"/>
                  <a:pt x="335929" y="627318"/>
                </a:cubicBezTo>
                <a:cubicBezTo>
                  <a:pt x="333047" y="627318"/>
                  <a:pt x="330165" y="627318"/>
                  <a:pt x="328244" y="627318"/>
                </a:cubicBezTo>
                <a:cubicBezTo>
                  <a:pt x="326322" y="627318"/>
                  <a:pt x="324401" y="627318"/>
                  <a:pt x="322480" y="627318"/>
                </a:cubicBezTo>
                <a:cubicBezTo>
                  <a:pt x="322480" y="625393"/>
                  <a:pt x="322480" y="625393"/>
                  <a:pt x="322480" y="625393"/>
                </a:cubicBezTo>
                <a:cubicBezTo>
                  <a:pt x="326322" y="625393"/>
                  <a:pt x="328244" y="625393"/>
                  <a:pt x="330165" y="624431"/>
                </a:cubicBezTo>
                <a:cubicBezTo>
                  <a:pt x="331126" y="624431"/>
                  <a:pt x="331126" y="623468"/>
                  <a:pt x="331126" y="622506"/>
                </a:cubicBezTo>
                <a:cubicBezTo>
                  <a:pt x="331126" y="600373"/>
                  <a:pt x="331126" y="600373"/>
                  <a:pt x="331126" y="600373"/>
                </a:cubicBezTo>
                <a:cubicBezTo>
                  <a:pt x="331126" y="599411"/>
                  <a:pt x="331126" y="598448"/>
                  <a:pt x="330165" y="597486"/>
                </a:cubicBezTo>
                <a:cubicBezTo>
                  <a:pt x="330165" y="597486"/>
                  <a:pt x="329204" y="597486"/>
                  <a:pt x="327283" y="597486"/>
                </a:cubicBezTo>
                <a:cubicBezTo>
                  <a:pt x="327283" y="597486"/>
                  <a:pt x="326322" y="597486"/>
                  <a:pt x="325362" y="597486"/>
                </a:cubicBezTo>
                <a:cubicBezTo>
                  <a:pt x="324401" y="597486"/>
                  <a:pt x="324401" y="597486"/>
                  <a:pt x="323440" y="597486"/>
                </a:cubicBezTo>
                <a:cubicBezTo>
                  <a:pt x="323440" y="595562"/>
                  <a:pt x="323440" y="595562"/>
                  <a:pt x="323440" y="595562"/>
                </a:cubicBezTo>
                <a:cubicBezTo>
                  <a:pt x="326322" y="594599"/>
                  <a:pt x="329204" y="594599"/>
                  <a:pt x="331126" y="593637"/>
                </a:cubicBezTo>
                <a:cubicBezTo>
                  <a:pt x="334008" y="593637"/>
                  <a:pt x="335929" y="592675"/>
                  <a:pt x="338811" y="590750"/>
                </a:cubicBezTo>
                <a:close/>
                <a:moveTo>
                  <a:pt x="2152000" y="588728"/>
                </a:moveTo>
                <a:cubicBezTo>
                  <a:pt x="2151038" y="589691"/>
                  <a:pt x="2151038" y="589691"/>
                  <a:pt x="2150076" y="589691"/>
                </a:cubicBezTo>
                <a:cubicBezTo>
                  <a:pt x="2150076" y="627263"/>
                  <a:pt x="2150076" y="627263"/>
                  <a:pt x="2150076" y="627263"/>
                </a:cubicBezTo>
                <a:cubicBezTo>
                  <a:pt x="2155850" y="627263"/>
                  <a:pt x="2155850" y="627263"/>
                  <a:pt x="2155850" y="627263"/>
                </a:cubicBezTo>
                <a:cubicBezTo>
                  <a:pt x="2162586" y="627263"/>
                  <a:pt x="2167398" y="625336"/>
                  <a:pt x="2170285" y="622446"/>
                </a:cubicBezTo>
                <a:cubicBezTo>
                  <a:pt x="2173172" y="619556"/>
                  <a:pt x="2175096" y="614739"/>
                  <a:pt x="2175096" y="607995"/>
                </a:cubicBezTo>
                <a:cubicBezTo>
                  <a:pt x="2175096" y="601252"/>
                  <a:pt x="2173172" y="596435"/>
                  <a:pt x="2170285" y="593545"/>
                </a:cubicBezTo>
                <a:cubicBezTo>
                  <a:pt x="2166435" y="590655"/>
                  <a:pt x="2161624" y="588728"/>
                  <a:pt x="2154887" y="588728"/>
                </a:cubicBezTo>
                <a:cubicBezTo>
                  <a:pt x="2152963" y="588728"/>
                  <a:pt x="2152963" y="588728"/>
                  <a:pt x="2152000" y="588728"/>
                </a:cubicBezTo>
                <a:close/>
                <a:moveTo>
                  <a:pt x="610995" y="584796"/>
                </a:moveTo>
                <a:cubicBezTo>
                  <a:pt x="608109" y="584796"/>
                  <a:pt x="606185" y="586722"/>
                  <a:pt x="604261" y="589610"/>
                </a:cubicBezTo>
                <a:cubicBezTo>
                  <a:pt x="619653" y="603089"/>
                  <a:pt x="619653" y="603089"/>
                  <a:pt x="619653" y="603089"/>
                </a:cubicBezTo>
                <a:cubicBezTo>
                  <a:pt x="620615" y="602126"/>
                  <a:pt x="620615" y="602126"/>
                  <a:pt x="620615" y="602126"/>
                </a:cubicBezTo>
                <a:cubicBezTo>
                  <a:pt x="622539" y="600201"/>
                  <a:pt x="623501" y="597313"/>
                  <a:pt x="623501" y="595387"/>
                </a:cubicBezTo>
                <a:cubicBezTo>
                  <a:pt x="622539" y="593461"/>
                  <a:pt x="621577" y="590573"/>
                  <a:pt x="618691" y="588647"/>
                </a:cubicBezTo>
                <a:cubicBezTo>
                  <a:pt x="615805" y="585759"/>
                  <a:pt x="612919" y="584796"/>
                  <a:pt x="610995" y="584796"/>
                </a:cubicBezTo>
                <a:close/>
                <a:moveTo>
                  <a:pt x="2454172" y="582948"/>
                </a:moveTo>
                <a:cubicBezTo>
                  <a:pt x="2458022" y="582948"/>
                  <a:pt x="2461871" y="582948"/>
                  <a:pt x="2465720" y="582948"/>
                </a:cubicBezTo>
                <a:cubicBezTo>
                  <a:pt x="2468607" y="582948"/>
                  <a:pt x="2472456" y="583911"/>
                  <a:pt x="2476306" y="583911"/>
                </a:cubicBezTo>
                <a:cubicBezTo>
                  <a:pt x="2481117" y="583911"/>
                  <a:pt x="2484967" y="582948"/>
                  <a:pt x="2488816" y="582948"/>
                </a:cubicBezTo>
                <a:cubicBezTo>
                  <a:pt x="2492665" y="582948"/>
                  <a:pt x="2495552" y="582948"/>
                  <a:pt x="2498439" y="582948"/>
                </a:cubicBezTo>
                <a:cubicBezTo>
                  <a:pt x="2498439" y="587765"/>
                  <a:pt x="2498439" y="587765"/>
                  <a:pt x="2498439" y="587765"/>
                </a:cubicBezTo>
                <a:cubicBezTo>
                  <a:pt x="2494590" y="587765"/>
                  <a:pt x="2491703" y="587765"/>
                  <a:pt x="2490741" y="588728"/>
                </a:cubicBezTo>
                <a:cubicBezTo>
                  <a:pt x="2488816" y="589691"/>
                  <a:pt x="2488816" y="589691"/>
                  <a:pt x="2488816" y="591618"/>
                </a:cubicBezTo>
                <a:cubicBezTo>
                  <a:pt x="2488816" y="591618"/>
                  <a:pt x="2488816" y="591618"/>
                  <a:pt x="2488816" y="592581"/>
                </a:cubicBezTo>
                <a:cubicBezTo>
                  <a:pt x="2488816" y="592581"/>
                  <a:pt x="2488816" y="593545"/>
                  <a:pt x="2488816" y="593545"/>
                </a:cubicBezTo>
                <a:cubicBezTo>
                  <a:pt x="2508063" y="627263"/>
                  <a:pt x="2508063" y="627263"/>
                  <a:pt x="2508063" y="627263"/>
                </a:cubicBezTo>
                <a:cubicBezTo>
                  <a:pt x="2526347" y="593545"/>
                  <a:pt x="2526347" y="593545"/>
                  <a:pt x="2526347" y="593545"/>
                </a:cubicBezTo>
                <a:cubicBezTo>
                  <a:pt x="2526347" y="592581"/>
                  <a:pt x="2526347" y="592581"/>
                  <a:pt x="2526347" y="591618"/>
                </a:cubicBezTo>
                <a:cubicBezTo>
                  <a:pt x="2526347" y="591618"/>
                  <a:pt x="2526347" y="591618"/>
                  <a:pt x="2526347" y="590655"/>
                </a:cubicBezTo>
                <a:cubicBezTo>
                  <a:pt x="2526347" y="589691"/>
                  <a:pt x="2526347" y="588728"/>
                  <a:pt x="2524422" y="588728"/>
                </a:cubicBezTo>
                <a:cubicBezTo>
                  <a:pt x="2522498" y="587765"/>
                  <a:pt x="2520573" y="587765"/>
                  <a:pt x="2516724" y="587765"/>
                </a:cubicBezTo>
                <a:cubicBezTo>
                  <a:pt x="2516724" y="582948"/>
                  <a:pt x="2516724" y="582948"/>
                  <a:pt x="2516724" y="582948"/>
                </a:cubicBezTo>
                <a:cubicBezTo>
                  <a:pt x="2519611" y="582948"/>
                  <a:pt x="2522498" y="582948"/>
                  <a:pt x="2525385" y="582948"/>
                </a:cubicBezTo>
                <a:cubicBezTo>
                  <a:pt x="2527309" y="582948"/>
                  <a:pt x="2529234" y="583911"/>
                  <a:pt x="2531159" y="583911"/>
                </a:cubicBezTo>
                <a:cubicBezTo>
                  <a:pt x="2534046" y="583911"/>
                  <a:pt x="2535970" y="582948"/>
                  <a:pt x="2537895" y="582948"/>
                </a:cubicBezTo>
                <a:cubicBezTo>
                  <a:pt x="2540782" y="582948"/>
                  <a:pt x="2542707" y="582948"/>
                  <a:pt x="2544631" y="582948"/>
                </a:cubicBezTo>
                <a:cubicBezTo>
                  <a:pt x="2544631" y="587765"/>
                  <a:pt x="2544631" y="587765"/>
                  <a:pt x="2544631" y="587765"/>
                </a:cubicBezTo>
                <a:cubicBezTo>
                  <a:pt x="2541744" y="587765"/>
                  <a:pt x="2539820" y="588728"/>
                  <a:pt x="2538857" y="588728"/>
                </a:cubicBezTo>
                <a:cubicBezTo>
                  <a:pt x="2537895" y="589691"/>
                  <a:pt x="2536933" y="590655"/>
                  <a:pt x="2535008" y="593545"/>
                </a:cubicBezTo>
                <a:lnTo>
                  <a:pt x="2509987" y="634970"/>
                </a:lnTo>
                <a:cubicBezTo>
                  <a:pt x="2509987" y="659054"/>
                  <a:pt x="2509987" y="659054"/>
                  <a:pt x="2509987" y="659054"/>
                </a:cubicBezTo>
                <a:cubicBezTo>
                  <a:pt x="2509987" y="663871"/>
                  <a:pt x="2510950" y="666761"/>
                  <a:pt x="2512874" y="668687"/>
                </a:cubicBezTo>
                <a:cubicBezTo>
                  <a:pt x="2513837" y="669651"/>
                  <a:pt x="2516724" y="670614"/>
                  <a:pt x="2521535" y="670614"/>
                </a:cubicBezTo>
                <a:cubicBezTo>
                  <a:pt x="2523460" y="670614"/>
                  <a:pt x="2523460" y="670614"/>
                  <a:pt x="2523460" y="670614"/>
                </a:cubicBezTo>
                <a:cubicBezTo>
                  <a:pt x="2523460" y="676394"/>
                  <a:pt x="2523460" y="676394"/>
                  <a:pt x="2523460" y="676394"/>
                </a:cubicBezTo>
                <a:cubicBezTo>
                  <a:pt x="2518648" y="675431"/>
                  <a:pt x="2513837" y="675431"/>
                  <a:pt x="2509987" y="675431"/>
                </a:cubicBezTo>
                <a:cubicBezTo>
                  <a:pt x="2505176" y="675431"/>
                  <a:pt x="2502289" y="675431"/>
                  <a:pt x="2500364" y="675431"/>
                </a:cubicBezTo>
                <a:cubicBezTo>
                  <a:pt x="2497477" y="675431"/>
                  <a:pt x="2493628" y="675431"/>
                  <a:pt x="2489778" y="675431"/>
                </a:cubicBezTo>
                <a:cubicBezTo>
                  <a:pt x="2484967" y="675431"/>
                  <a:pt x="2480155" y="675431"/>
                  <a:pt x="2475343" y="676394"/>
                </a:cubicBezTo>
                <a:cubicBezTo>
                  <a:pt x="2475343" y="670614"/>
                  <a:pt x="2475343" y="670614"/>
                  <a:pt x="2475343" y="670614"/>
                </a:cubicBezTo>
                <a:cubicBezTo>
                  <a:pt x="2478230" y="670614"/>
                  <a:pt x="2478230" y="670614"/>
                  <a:pt x="2478230" y="670614"/>
                </a:cubicBezTo>
                <a:cubicBezTo>
                  <a:pt x="2483042" y="670614"/>
                  <a:pt x="2485929" y="669651"/>
                  <a:pt x="2486891" y="668687"/>
                </a:cubicBezTo>
                <a:cubicBezTo>
                  <a:pt x="2488816" y="666761"/>
                  <a:pt x="2488816" y="663871"/>
                  <a:pt x="2488816" y="659054"/>
                </a:cubicBezTo>
                <a:cubicBezTo>
                  <a:pt x="2488816" y="634970"/>
                  <a:pt x="2488816" y="634970"/>
                  <a:pt x="2488816" y="634970"/>
                </a:cubicBezTo>
                <a:cubicBezTo>
                  <a:pt x="2464758" y="594508"/>
                  <a:pt x="2464758" y="594508"/>
                  <a:pt x="2464758" y="594508"/>
                </a:cubicBezTo>
                <a:cubicBezTo>
                  <a:pt x="2461871" y="590655"/>
                  <a:pt x="2458984" y="587765"/>
                  <a:pt x="2456097" y="587765"/>
                </a:cubicBezTo>
                <a:cubicBezTo>
                  <a:pt x="2454172" y="587765"/>
                  <a:pt x="2454172" y="587765"/>
                  <a:pt x="2454172" y="587765"/>
                </a:cubicBezTo>
                <a:cubicBezTo>
                  <a:pt x="2454172" y="582948"/>
                  <a:pt x="2454172" y="582948"/>
                  <a:pt x="2454172" y="582948"/>
                </a:cubicBezTo>
                <a:close/>
                <a:moveTo>
                  <a:pt x="2367563" y="582948"/>
                </a:moveTo>
                <a:cubicBezTo>
                  <a:pt x="2369487" y="582948"/>
                  <a:pt x="2371412" y="582948"/>
                  <a:pt x="2373337" y="582948"/>
                </a:cubicBezTo>
                <a:cubicBezTo>
                  <a:pt x="2376224" y="582948"/>
                  <a:pt x="2380073" y="582948"/>
                  <a:pt x="2384884" y="582948"/>
                </a:cubicBezTo>
                <a:cubicBezTo>
                  <a:pt x="2405093" y="582948"/>
                  <a:pt x="2405093" y="582948"/>
                  <a:pt x="2405093" y="582948"/>
                </a:cubicBezTo>
                <a:cubicBezTo>
                  <a:pt x="2425302" y="582948"/>
                  <a:pt x="2425302" y="582948"/>
                  <a:pt x="2425302" y="582948"/>
                </a:cubicBezTo>
                <a:cubicBezTo>
                  <a:pt x="2431076" y="582948"/>
                  <a:pt x="2434926" y="582948"/>
                  <a:pt x="2437813" y="582948"/>
                </a:cubicBezTo>
                <a:cubicBezTo>
                  <a:pt x="2439737" y="582948"/>
                  <a:pt x="2441662" y="582948"/>
                  <a:pt x="2443587" y="582948"/>
                </a:cubicBezTo>
                <a:cubicBezTo>
                  <a:pt x="2444549" y="606069"/>
                  <a:pt x="2444549" y="606069"/>
                  <a:pt x="2444549" y="606069"/>
                </a:cubicBezTo>
                <a:cubicBezTo>
                  <a:pt x="2439737" y="606069"/>
                  <a:pt x="2439737" y="606069"/>
                  <a:pt x="2439737" y="606069"/>
                </a:cubicBezTo>
                <a:cubicBezTo>
                  <a:pt x="2438775" y="600288"/>
                  <a:pt x="2436850" y="596435"/>
                  <a:pt x="2433001" y="593545"/>
                </a:cubicBezTo>
                <a:cubicBezTo>
                  <a:pt x="2430114" y="590655"/>
                  <a:pt x="2425302" y="589691"/>
                  <a:pt x="2419528" y="589691"/>
                </a:cubicBezTo>
                <a:cubicBezTo>
                  <a:pt x="2416641" y="589691"/>
                  <a:pt x="2416641" y="589691"/>
                  <a:pt x="2416641" y="589691"/>
                </a:cubicBezTo>
                <a:cubicBezTo>
                  <a:pt x="2416641" y="660980"/>
                  <a:pt x="2416641" y="660980"/>
                  <a:pt x="2416641" y="660980"/>
                </a:cubicBezTo>
                <a:cubicBezTo>
                  <a:pt x="2416641" y="664834"/>
                  <a:pt x="2417604" y="666761"/>
                  <a:pt x="2418566" y="668687"/>
                </a:cubicBezTo>
                <a:cubicBezTo>
                  <a:pt x="2420491" y="669651"/>
                  <a:pt x="2423378" y="670614"/>
                  <a:pt x="2427227" y="670614"/>
                </a:cubicBezTo>
                <a:cubicBezTo>
                  <a:pt x="2428189" y="670614"/>
                  <a:pt x="2428189" y="670614"/>
                  <a:pt x="2428189" y="670614"/>
                </a:cubicBezTo>
                <a:cubicBezTo>
                  <a:pt x="2428189" y="676394"/>
                  <a:pt x="2428189" y="676394"/>
                  <a:pt x="2428189" y="676394"/>
                </a:cubicBezTo>
                <a:cubicBezTo>
                  <a:pt x="2423378" y="675431"/>
                  <a:pt x="2418566" y="675431"/>
                  <a:pt x="2414717" y="675431"/>
                </a:cubicBezTo>
                <a:cubicBezTo>
                  <a:pt x="2410867" y="675431"/>
                  <a:pt x="2407980" y="675431"/>
                  <a:pt x="2405093" y="675431"/>
                </a:cubicBezTo>
                <a:cubicBezTo>
                  <a:pt x="2401244" y="675431"/>
                  <a:pt x="2397395" y="675431"/>
                  <a:pt x="2393545" y="675431"/>
                </a:cubicBezTo>
                <a:cubicBezTo>
                  <a:pt x="2389696" y="675431"/>
                  <a:pt x="2385847" y="675431"/>
                  <a:pt x="2381997" y="676394"/>
                </a:cubicBezTo>
                <a:cubicBezTo>
                  <a:pt x="2381997" y="670614"/>
                  <a:pt x="2381997" y="670614"/>
                  <a:pt x="2381997" y="670614"/>
                </a:cubicBezTo>
                <a:cubicBezTo>
                  <a:pt x="2383922" y="670614"/>
                  <a:pt x="2383922" y="670614"/>
                  <a:pt x="2383922" y="670614"/>
                </a:cubicBezTo>
                <a:cubicBezTo>
                  <a:pt x="2387771" y="670614"/>
                  <a:pt x="2390658" y="669651"/>
                  <a:pt x="2391621" y="668687"/>
                </a:cubicBezTo>
                <a:cubicBezTo>
                  <a:pt x="2393545" y="666761"/>
                  <a:pt x="2394508" y="664834"/>
                  <a:pt x="2394508" y="661944"/>
                </a:cubicBezTo>
                <a:cubicBezTo>
                  <a:pt x="2394508" y="589691"/>
                  <a:pt x="2394508" y="589691"/>
                  <a:pt x="2394508" y="589691"/>
                </a:cubicBezTo>
                <a:cubicBezTo>
                  <a:pt x="2391621" y="589691"/>
                  <a:pt x="2391621" y="589691"/>
                  <a:pt x="2391621" y="589691"/>
                </a:cubicBezTo>
                <a:cubicBezTo>
                  <a:pt x="2385847" y="589691"/>
                  <a:pt x="2381035" y="590655"/>
                  <a:pt x="2377186" y="593545"/>
                </a:cubicBezTo>
                <a:cubicBezTo>
                  <a:pt x="2374299" y="596435"/>
                  <a:pt x="2372374" y="600288"/>
                  <a:pt x="2371412" y="606069"/>
                </a:cubicBezTo>
                <a:cubicBezTo>
                  <a:pt x="2366600" y="606069"/>
                  <a:pt x="2366600" y="606069"/>
                  <a:pt x="2366600" y="606069"/>
                </a:cubicBezTo>
                <a:cubicBezTo>
                  <a:pt x="2367563" y="582948"/>
                  <a:pt x="2367563" y="582948"/>
                  <a:pt x="2367563" y="582948"/>
                </a:cubicBezTo>
                <a:close/>
                <a:moveTo>
                  <a:pt x="2307898" y="582948"/>
                </a:moveTo>
                <a:cubicBezTo>
                  <a:pt x="2311747" y="582948"/>
                  <a:pt x="2315597" y="582948"/>
                  <a:pt x="2319446" y="582948"/>
                </a:cubicBezTo>
                <a:cubicBezTo>
                  <a:pt x="2323295" y="583911"/>
                  <a:pt x="2326182" y="583911"/>
                  <a:pt x="2330032" y="583911"/>
                </a:cubicBezTo>
                <a:cubicBezTo>
                  <a:pt x="2333881" y="583911"/>
                  <a:pt x="2337730" y="583911"/>
                  <a:pt x="2341580" y="582948"/>
                </a:cubicBezTo>
                <a:cubicBezTo>
                  <a:pt x="2344467" y="582948"/>
                  <a:pt x="2348316" y="582948"/>
                  <a:pt x="2352165" y="582948"/>
                </a:cubicBezTo>
                <a:cubicBezTo>
                  <a:pt x="2352165" y="587765"/>
                  <a:pt x="2352165" y="587765"/>
                  <a:pt x="2352165" y="587765"/>
                </a:cubicBezTo>
                <a:cubicBezTo>
                  <a:pt x="2348316" y="587765"/>
                  <a:pt x="2345429" y="588728"/>
                  <a:pt x="2343504" y="589691"/>
                </a:cubicBezTo>
                <a:cubicBezTo>
                  <a:pt x="2342542" y="590655"/>
                  <a:pt x="2341580" y="592581"/>
                  <a:pt x="2341580" y="596435"/>
                </a:cubicBezTo>
                <a:cubicBezTo>
                  <a:pt x="2341580" y="659054"/>
                  <a:pt x="2341580" y="659054"/>
                  <a:pt x="2341580" y="659054"/>
                </a:cubicBezTo>
                <a:cubicBezTo>
                  <a:pt x="2341580" y="663871"/>
                  <a:pt x="2342542" y="666761"/>
                  <a:pt x="2343504" y="668687"/>
                </a:cubicBezTo>
                <a:cubicBezTo>
                  <a:pt x="2344467" y="669651"/>
                  <a:pt x="2347354" y="670614"/>
                  <a:pt x="2351203" y="670614"/>
                </a:cubicBezTo>
                <a:cubicBezTo>
                  <a:pt x="2352165" y="670614"/>
                  <a:pt x="2352165" y="670614"/>
                  <a:pt x="2352165" y="670614"/>
                </a:cubicBezTo>
                <a:cubicBezTo>
                  <a:pt x="2352165" y="676394"/>
                  <a:pt x="2352165" y="676394"/>
                  <a:pt x="2352165" y="676394"/>
                </a:cubicBezTo>
                <a:cubicBezTo>
                  <a:pt x="2348316" y="675431"/>
                  <a:pt x="2345429" y="675431"/>
                  <a:pt x="2341580" y="675431"/>
                </a:cubicBezTo>
                <a:cubicBezTo>
                  <a:pt x="2337730" y="675431"/>
                  <a:pt x="2333881" y="675431"/>
                  <a:pt x="2330032" y="675431"/>
                </a:cubicBezTo>
                <a:cubicBezTo>
                  <a:pt x="2327145" y="675431"/>
                  <a:pt x="2323295" y="675431"/>
                  <a:pt x="2320408" y="675431"/>
                </a:cubicBezTo>
                <a:cubicBezTo>
                  <a:pt x="2316559" y="675431"/>
                  <a:pt x="2312710" y="675431"/>
                  <a:pt x="2307898" y="676394"/>
                </a:cubicBezTo>
                <a:cubicBezTo>
                  <a:pt x="2307898" y="670614"/>
                  <a:pt x="2307898" y="670614"/>
                  <a:pt x="2307898" y="670614"/>
                </a:cubicBezTo>
                <a:cubicBezTo>
                  <a:pt x="2308860" y="670614"/>
                  <a:pt x="2308860" y="670614"/>
                  <a:pt x="2308860" y="670614"/>
                </a:cubicBezTo>
                <a:cubicBezTo>
                  <a:pt x="2312710" y="670614"/>
                  <a:pt x="2315597" y="669651"/>
                  <a:pt x="2317521" y="668687"/>
                </a:cubicBezTo>
                <a:cubicBezTo>
                  <a:pt x="2318484" y="666761"/>
                  <a:pt x="2319446" y="663871"/>
                  <a:pt x="2319446" y="659054"/>
                </a:cubicBezTo>
                <a:cubicBezTo>
                  <a:pt x="2319446" y="596435"/>
                  <a:pt x="2319446" y="596435"/>
                  <a:pt x="2319446" y="596435"/>
                </a:cubicBezTo>
                <a:cubicBezTo>
                  <a:pt x="2319446" y="593545"/>
                  <a:pt x="2318484" y="591618"/>
                  <a:pt x="2316559" y="589691"/>
                </a:cubicBezTo>
                <a:cubicBezTo>
                  <a:pt x="2315597" y="588728"/>
                  <a:pt x="2312710" y="587765"/>
                  <a:pt x="2309823" y="587765"/>
                </a:cubicBezTo>
                <a:cubicBezTo>
                  <a:pt x="2307898" y="587765"/>
                  <a:pt x="2307898" y="587765"/>
                  <a:pt x="2307898" y="587765"/>
                </a:cubicBezTo>
                <a:cubicBezTo>
                  <a:pt x="2307898" y="582948"/>
                  <a:pt x="2307898" y="582948"/>
                  <a:pt x="2307898" y="582948"/>
                </a:cubicBezTo>
                <a:close/>
                <a:moveTo>
                  <a:pt x="2118319" y="582948"/>
                </a:moveTo>
                <a:cubicBezTo>
                  <a:pt x="2121206" y="582948"/>
                  <a:pt x="2124093" y="582948"/>
                  <a:pt x="2126980" y="582948"/>
                </a:cubicBezTo>
                <a:cubicBezTo>
                  <a:pt x="2129867" y="582948"/>
                  <a:pt x="2132754" y="583911"/>
                  <a:pt x="2135641" y="583911"/>
                </a:cubicBezTo>
                <a:cubicBezTo>
                  <a:pt x="2139490" y="583911"/>
                  <a:pt x="2144302" y="582948"/>
                  <a:pt x="2150076" y="582948"/>
                </a:cubicBezTo>
                <a:cubicBezTo>
                  <a:pt x="2155850" y="582948"/>
                  <a:pt x="2159699" y="582948"/>
                  <a:pt x="2162586" y="582948"/>
                </a:cubicBezTo>
                <a:cubicBezTo>
                  <a:pt x="2173172" y="582948"/>
                  <a:pt x="2181833" y="584874"/>
                  <a:pt x="2186644" y="587765"/>
                </a:cubicBezTo>
                <a:cubicBezTo>
                  <a:pt x="2192418" y="591618"/>
                  <a:pt x="2195305" y="597398"/>
                  <a:pt x="2195305" y="604142"/>
                </a:cubicBezTo>
                <a:cubicBezTo>
                  <a:pt x="2195305" y="609922"/>
                  <a:pt x="2193381" y="615702"/>
                  <a:pt x="2189531" y="619556"/>
                </a:cubicBezTo>
                <a:cubicBezTo>
                  <a:pt x="2185682" y="624373"/>
                  <a:pt x="2179908" y="628226"/>
                  <a:pt x="2173172" y="630153"/>
                </a:cubicBezTo>
                <a:cubicBezTo>
                  <a:pt x="2177021" y="632079"/>
                  <a:pt x="2180870" y="634970"/>
                  <a:pt x="2184720" y="639786"/>
                </a:cubicBezTo>
                <a:cubicBezTo>
                  <a:pt x="2188569" y="644603"/>
                  <a:pt x="2192418" y="651347"/>
                  <a:pt x="2197230" y="660017"/>
                </a:cubicBezTo>
                <a:cubicBezTo>
                  <a:pt x="2197230" y="660980"/>
                  <a:pt x="2197230" y="661944"/>
                  <a:pt x="2198192" y="662907"/>
                </a:cubicBezTo>
                <a:cubicBezTo>
                  <a:pt x="2201079" y="669651"/>
                  <a:pt x="2203966" y="672541"/>
                  <a:pt x="2206853" y="672541"/>
                </a:cubicBezTo>
                <a:cubicBezTo>
                  <a:pt x="2207815" y="672541"/>
                  <a:pt x="2207815" y="672541"/>
                  <a:pt x="2207815" y="672541"/>
                </a:cubicBezTo>
                <a:cubicBezTo>
                  <a:pt x="2207815" y="677358"/>
                  <a:pt x="2207815" y="677358"/>
                  <a:pt x="2207815" y="677358"/>
                </a:cubicBezTo>
                <a:cubicBezTo>
                  <a:pt x="2203004" y="676394"/>
                  <a:pt x="2197230" y="676394"/>
                  <a:pt x="2190494" y="675431"/>
                </a:cubicBezTo>
                <a:cubicBezTo>
                  <a:pt x="2189531" y="675431"/>
                  <a:pt x="2189531" y="675431"/>
                  <a:pt x="2188569" y="675431"/>
                </a:cubicBezTo>
                <a:cubicBezTo>
                  <a:pt x="2184720" y="675431"/>
                  <a:pt x="2182795" y="674468"/>
                  <a:pt x="2180870" y="673504"/>
                </a:cubicBezTo>
                <a:cubicBezTo>
                  <a:pt x="2178946" y="671577"/>
                  <a:pt x="2177021" y="668687"/>
                  <a:pt x="2175096" y="663871"/>
                </a:cubicBezTo>
                <a:cubicBezTo>
                  <a:pt x="2174134" y="660980"/>
                  <a:pt x="2173172" y="658090"/>
                  <a:pt x="2171247" y="653274"/>
                </a:cubicBezTo>
                <a:cubicBezTo>
                  <a:pt x="2167398" y="642676"/>
                  <a:pt x="2164511" y="636896"/>
                  <a:pt x="2161624" y="634970"/>
                </a:cubicBezTo>
                <a:cubicBezTo>
                  <a:pt x="2160661" y="634970"/>
                  <a:pt x="2159699" y="634006"/>
                  <a:pt x="2158737" y="634006"/>
                </a:cubicBezTo>
                <a:cubicBezTo>
                  <a:pt x="2157774" y="634006"/>
                  <a:pt x="2155850" y="634006"/>
                  <a:pt x="2153925" y="634006"/>
                </a:cubicBezTo>
                <a:cubicBezTo>
                  <a:pt x="2153925" y="634006"/>
                  <a:pt x="2152963" y="634006"/>
                  <a:pt x="2152963" y="634006"/>
                </a:cubicBezTo>
                <a:cubicBezTo>
                  <a:pt x="2152000" y="634006"/>
                  <a:pt x="2151038" y="634006"/>
                  <a:pt x="2150076" y="634006"/>
                </a:cubicBezTo>
                <a:cubicBezTo>
                  <a:pt x="2150076" y="659054"/>
                  <a:pt x="2150076" y="659054"/>
                  <a:pt x="2150076" y="659054"/>
                </a:cubicBezTo>
                <a:cubicBezTo>
                  <a:pt x="2150076" y="663871"/>
                  <a:pt x="2151038" y="666761"/>
                  <a:pt x="2152000" y="667724"/>
                </a:cubicBezTo>
                <a:cubicBezTo>
                  <a:pt x="2152963" y="669651"/>
                  <a:pt x="2155850" y="670614"/>
                  <a:pt x="2159699" y="670614"/>
                </a:cubicBezTo>
                <a:cubicBezTo>
                  <a:pt x="2159699" y="676394"/>
                  <a:pt x="2159699" y="676394"/>
                  <a:pt x="2159699" y="676394"/>
                </a:cubicBezTo>
                <a:cubicBezTo>
                  <a:pt x="2154887" y="675431"/>
                  <a:pt x="2150076" y="675431"/>
                  <a:pt x="2147189" y="675431"/>
                </a:cubicBezTo>
                <a:cubicBezTo>
                  <a:pt x="2143339" y="675431"/>
                  <a:pt x="2140452" y="675431"/>
                  <a:pt x="2139490" y="675431"/>
                </a:cubicBezTo>
                <a:cubicBezTo>
                  <a:pt x="2135641" y="675431"/>
                  <a:pt x="2132754" y="675431"/>
                  <a:pt x="2128904" y="675431"/>
                </a:cubicBezTo>
                <a:cubicBezTo>
                  <a:pt x="2126017" y="675431"/>
                  <a:pt x="2122168" y="675431"/>
                  <a:pt x="2118319" y="676394"/>
                </a:cubicBezTo>
                <a:cubicBezTo>
                  <a:pt x="2118319" y="670614"/>
                  <a:pt x="2118319" y="670614"/>
                  <a:pt x="2118319" y="670614"/>
                </a:cubicBezTo>
                <a:cubicBezTo>
                  <a:pt x="2122168" y="670614"/>
                  <a:pt x="2125055" y="669651"/>
                  <a:pt x="2126017" y="668687"/>
                </a:cubicBezTo>
                <a:cubicBezTo>
                  <a:pt x="2127942" y="666761"/>
                  <a:pt x="2128904" y="663871"/>
                  <a:pt x="2128904" y="659054"/>
                </a:cubicBezTo>
                <a:cubicBezTo>
                  <a:pt x="2128904" y="596435"/>
                  <a:pt x="2128904" y="596435"/>
                  <a:pt x="2128904" y="596435"/>
                </a:cubicBezTo>
                <a:cubicBezTo>
                  <a:pt x="2128904" y="593545"/>
                  <a:pt x="2127942" y="591618"/>
                  <a:pt x="2126017" y="589691"/>
                </a:cubicBezTo>
                <a:cubicBezTo>
                  <a:pt x="2125055" y="588728"/>
                  <a:pt x="2122168" y="587765"/>
                  <a:pt x="2119281" y="587765"/>
                </a:cubicBezTo>
                <a:cubicBezTo>
                  <a:pt x="2118319" y="587765"/>
                  <a:pt x="2118319" y="587765"/>
                  <a:pt x="2118319" y="587765"/>
                </a:cubicBezTo>
                <a:cubicBezTo>
                  <a:pt x="2118319" y="582948"/>
                  <a:pt x="2118319" y="582948"/>
                  <a:pt x="2118319" y="582948"/>
                </a:cubicBezTo>
                <a:close/>
                <a:moveTo>
                  <a:pt x="2025935" y="582948"/>
                </a:moveTo>
                <a:cubicBezTo>
                  <a:pt x="2028822" y="582948"/>
                  <a:pt x="2032671" y="582948"/>
                  <a:pt x="2036521" y="582948"/>
                </a:cubicBezTo>
                <a:cubicBezTo>
                  <a:pt x="2040370" y="582948"/>
                  <a:pt x="2046144" y="582948"/>
                  <a:pt x="2054805" y="582948"/>
                </a:cubicBezTo>
                <a:cubicBezTo>
                  <a:pt x="2068278" y="582948"/>
                  <a:pt x="2068278" y="582948"/>
                  <a:pt x="2068278" y="582948"/>
                </a:cubicBezTo>
                <a:cubicBezTo>
                  <a:pt x="2075014" y="582948"/>
                  <a:pt x="2079826" y="582948"/>
                  <a:pt x="2084637" y="582948"/>
                </a:cubicBezTo>
                <a:cubicBezTo>
                  <a:pt x="2088487" y="582948"/>
                  <a:pt x="2092336" y="582948"/>
                  <a:pt x="2096185" y="582948"/>
                </a:cubicBezTo>
                <a:cubicBezTo>
                  <a:pt x="2096185" y="585838"/>
                  <a:pt x="2096185" y="589691"/>
                  <a:pt x="2096185" y="593545"/>
                </a:cubicBezTo>
                <a:cubicBezTo>
                  <a:pt x="2096185" y="596435"/>
                  <a:pt x="2097148" y="601252"/>
                  <a:pt x="2097148" y="605105"/>
                </a:cubicBezTo>
                <a:cubicBezTo>
                  <a:pt x="2091374" y="605105"/>
                  <a:pt x="2091374" y="605105"/>
                  <a:pt x="2091374" y="605105"/>
                </a:cubicBezTo>
                <a:cubicBezTo>
                  <a:pt x="2090411" y="599325"/>
                  <a:pt x="2088487" y="595472"/>
                  <a:pt x="2085600" y="592581"/>
                </a:cubicBezTo>
                <a:cubicBezTo>
                  <a:pt x="2082713" y="590655"/>
                  <a:pt x="2076939" y="589691"/>
                  <a:pt x="2069240" y="589691"/>
                </a:cubicBezTo>
                <a:cubicBezTo>
                  <a:pt x="2065391" y="589691"/>
                  <a:pt x="2062504" y="589691"/>
                  <a:pt x="2061541" y="590655"/>
                </a:cubicBezTo>
                <a:cubicBezTo>
                  <a:pt x="2059617" y="590655"/>
                  <a:pt x="2059617" y="592581"/>
                  <a:pt x="2059617" y="593545"/>
                </a:cubicBezTo>
                <a:cubicBezTo>
                  <a:pt x="2059617" y="625336"/>
                  <a:pt x="2059617" y="625336"/>
                  <a:pt x="2059617" y="625336"/>
                </a:cubicBezTo>
                <a:cubicBezTo>
                  <a:pt x="2071165" y="625336"/>
                  <a:pt x="2071165" y="625336"/>
                  <a:pt x="2071165" y="625336"/>
                </a:cubicBezTo>
                <a:cubicBezTo>
                  <a:pt x="2075014" y="625336"/>
                  <a:pt x="2077901" y="624373"/>
                  <a:pt x="2079826" y="621482"/>
                </a:cubicBezTo>
                <a:cubicBezTo>
                  <a:pt x="2081750" y="619556"/>
                  <a:pt x="2082713" y="616666"/>
                  <a:pt x="2082713" y="611849"/>
                </a:cubicBezTo>
                <a:cubicBezTo>
                  <a:pt x="2087524" y="611849"/>
                  <a:pt x="2087524" y="611849"/>
                  <a:pt x="2087524" y="611849"/>
                </a:cubicBezTo>
                <a:cubicBezTo>
                  <a:pt x="2087524" y="614739"/>
                  <a:pt x="2087524" y="617629"/>
                  <a:pt x="2087524" y="619556"/>
                </a:cubicBezTo>
                <a:cubicBezTo>
                  <a:pt x="2087524" y="622446"/>
                  <a:pt x="2087524" y="625336"/>
                  <a:pt x="2087524" y="628226"/>
                </a:cubicBezTo>
                <a:cubicBezTo>
                  <a:pt x="2087524" y="631116"/>
                  <a:pt x="2087524" y="633043"/>
                  <a:pt x="2087524" y="635933"/>
                </a:cubicBezTo>
                <a:cubicBezTo>
                  <a:pt x="2087524" y="638823"/>
                  <a:pt x="2087524" y="641713"/>
                  <a:pt x="2087524" y="643640"/>
                </a:cubicBezTo>
                <a:cubicBezTo>
                  <a:pt x="2082713" y="643640"/>
                  <a:pt x="2082713" y="643640"/>
                  <a:pt x="2082713" y="643640"/>
                </a:cubicBezTo>
                <a:cubicBezTo>
                  <a:pt x="2082713" y="638823"/>
                  <a:pt x="2081750" y="635933"/>
                  <a:pt x="2079826" y="634006"/>
                </a:cubicBezTo>
                <a:cubicBezTo>
                  <a:pt x="2078863" y="632079"/>
                  <a:pt x="2075976" y="631116"/>
                  <a:pt x="2072127" y="631116"/>
                </a:cubicBezTo>
                <a:cubicBezTo>
                  <a:pt x="2059617" y="631116"/>
                  <a:pt x="2059617" y="631116"/>
                  <a:pt x="2059617" y="631116"/>
                </a:cubicBezTo>
                <a:cubicBezTo>
                  <a:pt x="2059617" y="662907"/>
                  <a:pt x="2059617" y="662907"/>
                  <a:pt x="2059617" y="662907"/>
                </a:cubicBezTo>
                <a:cubicBezTo>
                  <a:pt x="2059617" y="664834"/>
                  <a:pt x="2059617" y="665797"/>
                  <a:pt x="2060579" y="666761"/>
                </a:cubicBezTo>
                <a:cubicBezTo>
                  <a:pt x="2062504" y="667724"/>
                  <a:pt x="2063466" y="667724"/>
                  <a:pt x="2066353" y="667724"/>
                </a:cubicBezTo>
                <a:cubicBezTo>
                  <a:pt x="2076939" y="667724"/>
                  <a:pt x="2084637" y="666761"/>
                  <a:pt x="2089449" y="663871"/>
                </a:cubicBezTo>
                <a:cubicBezTo>
                  <a:pt x="2093298" y="660980"/>
                  <a:pt x="2096185" y="656164"/>
                  <a:pt x="2098110" y="649420"/>
                </a:cubicBezTo>
                <a:cubicBezTo>
                  <a:pt x="2103884" y="649420"/>
                  <a:pt x="2103884" y="649420"/>
                  <a:pt x="2103884" y="649420"/>
                </a:cubicBezTo>
                <a:cubicBezTo>
                  <a:pt x="2102922" y="654237"/>
                  <a:pt x="2101959" y="658090"/>
                  <a:pt x="2100997" y="662907"/>
                </a:cubicBezTo>
                <a:cubicBezTo>
                  <a:pt x="2100035" y="667724"/>
                  <a:pt x="2099072" y="671577"/>
                  <a:pt x="2099072" y="676394"/>
                </a:cubicBezTo>
                <a:cubicBezTo>
                  <a:pt x="2093298" y="675431"/>
                  <a:pt x="2088487" y="675431"/>
                  <a:pt x="2081750" y="675431"/>
                </a:cubicBezTo>
                <a:cubicBezTo>
                  <a:pt x="2075976" y="675431"/>
                  <a:pt x="2069240" y="675431"/>
                  <a:pt x="2062504" y="675431"/>
                </a:cubicBezTo>
                <a:cubicBezTo>
                  <a:pt x="2054805" y="675431"/>
                  <a:pt x="2048069" y="675431"/>
                  <a:pt x="2042295" y="675431"/>
                </a:cubicBezTo>
                <a:cubicBezTo>
                  <a:pt x="2036521" y="675431"/>
                  <a:pt x="2030747" y="675431"/>
                  <a:pt x="2025935" y="676394"/>
                </a:cubicBezTo>
                <a:cubicBezTo>
                  <a:pt x="2025935" y="670614"/>
                  <a:pt x="2025935" y="670614"/>
                  <a:pt x="2025935" y="670614"/>
                </a:cubicBezTo>
                <a:cubicBezTo>
                  <a:pt x="2027860" y="670614"/>
                  <a:pt x="2027860" y="670614"/>
                  <a:pt x="2027860" y="670614"/>
                </a:cubicBezTo>
                <a:cubicBezTo>
                  <a:pt x="2030747" y="670614"/>
                  <a:pt x="2033634" y="669651"/>
                  <a:pt x="2035558" y="668687"/>
                </a:cubicBezTo>
                <a:cubicBezTo>
                  <a:pt x="2036521" y="666761"/>
                  <a:pt x="2037483" y="664834"/>
                  <a:pt x="2037483" y="661944"/>
                </a:cubicBezTo>
                <a:cubicBezTo>
                  <a:pt x="2037483" y="596435"/>
                  <a:pt x="2037483" y="596435"/>
                  <a:pt x="2037483" y="596435"/>
                </a:cubicBezTo>
                <a:cubicBezTo>
                  <a:pt x="2037483" y="593545"/>
                  <a:pt x="2036521" y="591618"/>
                  <a:pt x="2035558" y="590655"/>
                </a:cubicBezTo>
                <a:cubicBezTo>
                  <a:pt x="2033634" y="588728"/>
                  <a:pt x="2030747" y="587765"/>
                  <a:pt x="2027860" y="587765"/>
                </a:cubicBezTo>
                <a:cubicBezTo>
                  <a:pt x="2025935" y="587765"/>
                  <a:pt x="2025935" y="587765"/>
                  <a:pt x="2025935" y="587765"/>
                </a:cubicBezTo>
                <a:cubicBezTo>
                  <a:pt x="2025935" y="582948"/>
                  <a:pt x="2025935" y="582948"/>
                  <a:pt x="2025935" y="582948"/>
                </a:cubicBezTo>
                <a:close/>
                <a:moveTo>
                  <a:pt x="1921041" y="582948"/>
                </a:moveTo>
                <a:cubicBezTo>
                  <a:pt x="1924891" y="582948"/>
                  <a:pt x="1928740" y="582948"/>
                  <a:pt x="1932589" y="582948"/>
                </a:cubicBezTo>
                <a:cubicBezTo>
                  <a:pt x="1936438" y="582948"/>
                  <a:pt x="1939325" y="583911"/>
                  <a:pt x="1942212" y="583911"/>
                </a:cubicBezTo>
                <a:cubicBezTo>
                  <a:pt x="1945099" y="583911"/>
                  <a:pt x="1947024" y="582948"/>
                  <a:pt x="1950873" y="582948"/>
                </a:cubicBezTo>
                <a:cubicBezTo>
                  <a:pt x="1953760" y="582948"/>
                  <a:pt x="1958572" y="582948"/>
                  <a:pt x="1965308" y="582948"/>
                </a:cubicBezTo>
                <a:cubicBezTo>
                  <a:pt x="1965308" y="587765"/>
                  <a:pt x="1965308" y="587765"/>
                  <a:pt x="1965308" y="587765"/>
                </a:cubicBezTo>
                <a:cubicBezTo>
                  <a:pt x="1964346" y="587765"/>
                  <a:pt x="1964346" y="587765"/>
                  <a:pt x="1964346" y="587765"/>
                </a:cubicBezTo>
                <a:cubicBezTo>
                  <a:pt x="1960497" y="587765"/>
                  <a:pt x="1958572" y="588728"/>
                  <a:pt x="1957610" y="588728"/>
                </a:cubicBezTo>
                <a:cubicBezTo>
                  <a:pt x="1955685" y="589691"/>
                  <a:pt x="1954723" y="591618"/>
                  <a:pt x="1954723" y="592581"/>
                </a:cubicBezTo>
                <a:cubicBezTo>
                  <a:pt x="1954723" y="593545"/>
                  <a:pt x="1954723" y="593545"/>
                  <a:pt x="1955685" y="594508"/>
                </a:cubicBezTo>
                <a:cubicBezTo>
                  <a:pt x="1955685" y="594508"/>
                  <a:pt x="1955685" y="595472"/>
                  <a:pt x="1955685" y="595472"/>
                </a:cubicBezTo>
                <a:cubicBezTo>
                  <a:pt x="1974932" y="652310"/>
                  <a:pt x="1974932" y="652310"/>
                  <a:pt x="1974932" y="652310"/>
                </a:cubicBezTo>
                <a:cubicBezTo>
                  <a:pt x="1997065" y="596435"/>
                  <a:pt x="1997065" y="596435"/>
                  <a:pt x="1997065" y="596435"/>
                </a:cubicBezTo>
                <a:cubicBezTo>
                  <a:pt x="1998028" y="594508"/>
                  <a:pt x="1998028" y="594508"/>
                  <a:pt x="1998028" y="593545"/>
                </a:cubicBezTo>
                <a:cubicBezTo>
                  <a:pt x="1998028" y="592581"/>
                  <a:pt x="1998990" y="591618"/>
                  <a:pt x="1998990" y="591618"/>
                </a:cubicBezTo>
                <a:cubicBezTo>
                  <a:pt x="1998990" y="589691"/>
                  <a:pt x="1998028" y="589691"/>
                  <a:pt x="1996103" y="588728"/>
                </a:cubicBezTo>
                <a:cubicBezTo>
                  <a:pt x="1995141" y="587765"/>
                  <a:pt x="1992254" y="587765"/>
                  <a:pt x="1989367" y="587765"/>
                </a:cubicBezTo>
                <a:cubicBezTo>
                  <a:pt x="1988404" y="587765"/>
                  <a:pt x="1988404" y="587765"/>
                  <a:pt x="1988404" y="587765"/>
                </a:cubicBezTo>
                <a:cubicBezTo>
                  <a:pt x="1988404" y="582948"/>
                  <a:pt x="1988404" y="582948"/>
                  <a:pt x="1988404" y="582948"/>
                </a:cubicBezTo>
                <a:cubicBezTo>
                  <a:pt x="1990329" y="582948"/>
                  <a:pt x="1992254" y="582948"/>
                  <a:pt x="1994178" y="582948"/>
                </a:cubicBezTo>
                <a:cubicBezTo>
                  <a:pt x="1996103" y="582948"/>
                  <a:pt x="1998990" y="582948"/>
                  <a:pt x="2000915" y="582948"/>
                </a:cubicBezTo>
                <a:cubicBezTo>
                  <a:pt x="2003802" y="582948"/>
                  <a:pt x="2006689" y="582948"/>
                  <a:pt x="2008613" y="582948"/>
                </a:cubicBezTo>
                <a:cubicBezTo>
                  <a:pt x="2010538" y="582948"/>
                  <a:pt x="2012463" y="582948"/>
                  <a:pt x="2014387" y="582948"/>
                </a:cubicBezTo>
                <a:cubicBezTo>
                  <a:pt x="2015350" y="587765"/>
                  <a:pt x="2015350" y="587765"/>
                  <a:pt x="2015350" y="587765"/>
                </a:cubicBezTo>
                <a:cubicBezTo>
                  <a:pt x="2012463" y="587765"/>
                  <a:pt x="2011500" y="588728"/>
                  <a:pt x="2009576" y="589691"/>
                </a:cubicBezTo>
                <a:cubicBezTo>
                  <a:pt x="2008613" y="590655"/>
                  <a:pt x="2007651" y="592581"/>
                  <a:pt x="2006689" y="595472"/>
                </a:cubicBezTo>
                <a:cubicBezTo>
                  <a:pt x="1972045" y="677358"/>
                  <a:pt x="1972045" y="677358"/>
                  <a:pt x="1972045" y="677358"/>
                </a:cubicBezTo>
                <a:cubicBezTo>
                  <a:pt x="1962421" y="677358"/>
                  <a:pt x="1962421" y="677358"/>
                  <a:pt x="1962421" y="677358"/>
                </a:cubicBezTo>
                <a:cubicBezTo>
                  <a:pt x="1932589" y="596435"/>
                  <a:pt x="1932589" y="596435"/>
                  <a:pt x="1932589" y="596435"/>
                </a:cubicBezTo>
                <a:cubicBezTo>
                  <a:pt x="1931627" y="593545"/>
                  <a:pt x="1930664" y="591618"/>
                  <a:pt x="1928740" y="589691"/>
                </a:cubicBezTo>
                <a:cubicBezTo>
                  <a:pt x="1926815" y="588728"/>
                  <a:pt x="1924891" y="587765"/>
                  <a:pt x="1922004" y="587765"/>
                </a:cubicBezTo>
                <a:cubicBezTo>
                  <a:pt x="1921041" y="587765"/>
                  <a:pt x="1921041" y="587765"/>
                  <a:pt x="1921041" y="587765"/>
                </a:cubicBezTo>
                <a:cubicBezTo>
                  <a:pt x="1921041" y="582948"/>
                  <a:pt x="1921041" y="582948"/>
                  <a:pt x="1921041" y="582948"/>
                </a:cubicBezTo>
                <a:close/>
                <a:moveTo>
                  <a:pt x="1866188" y="582948"/>
                </a:moveTo>
                <a:cubicBezTo>
                  <a:pt x="1870038" y="582948"/>
                  <a:pt x="1872925" y="582948"/>
                  <a:pt x="1876774" y="582948"/>
                </a:cubicBezTo>
                <a:cubicBezTo>
                  <a:pt x="1880623" y="583911"/>
                  <a:pt x="1884473" y="583911"/>
                  <a:pt x="1888322" y="583911"/>
                </a:cubicBezTo>
                <a:cubicBezTo>
                  <a:pt x="1891209" y="583911"/>
                  <a:pt x="1895058" y="583911"/>
                  <a:pt x="1898908" y="582948"/>
                </a:cubicBezTo>
                <a:cubicBezTo>
                  <a:pt x="1902757" y="582948"/>
                  <a:pt x="1906606" y="582948"/>
                  <a:pt x="1909493" y="582948"/>
                </a:cubicBezTo>
                <a:cubicBezTo>
                  <a:pt x="1909493" y="587765"/>
                  <a:pt x="1909493" y="587765"/>
                  <a:pt x="1909493" y="587765"/>
                </a:cubicBezTo>
                <a:cubicBezTo>
                  <a:pt x="1905644" y="587765"/>
                  <a:pt x="1902757" y="588728"/>
                  <a:pt x="1901795" y="589691"/>
                </a:cubicBezTo>
                <a:cubicBezTo>
                  <a:pt x="1899870" y="590655"/>
                  <a:pt x="1898908" y="592581"/>
                  <a:pt x="1898908" y="596435"/>
                </a:cubicBezTo>
                <a:cubicBezTo>
                  <a:pt x="1898908" y="659054"/>
                  <a:pt x="1898908" y="659054"/>
                  <a:pt x="1898908" y="659054"/>
                </a:cubicBezTo>
                <a:cubicBezTo>
                  <a:pt x="1898908" y="663871"/>
                  <a:pt x="1899870" y="666761"/>
                  <a:pt x="1900832" y="668687"/>
                </a:cubicBezTo>
                <a:cubicBezTo>
                  <a:pt x="1902757" y="669651"/>
                  <a:pt x="1905644" y="670614"/>
                  <a:pt x="1909493" y="670614"/>
                </a:cubicBezTo>
                <a:cubicBezTo>
                  <a:pt x="1909493" y="676394"/>
                  <a:pt x="1909493" y="676394"/>
                  <a:pt x="1909493" y="676394"/>
                </a:cubicBezTo>
                <a:cubicBezTo>
                  <a:pt x="1906606" y="675431"/>
                  <a:pt x="1902757" y="675431"/>
                  <a:pt x="1898908" y="675431"/>
                </a:cubicBezTo>
                <a:cubicBezTo>
                  <a:pt x="1895058" y="675431"/>
                  <a:pt x="1892171" y="675431"/>
                  <a:pt x="1888322" y="675431"/>
                </a:cubicBezTo>
                <a:cubicBezTo>
                  <a:pt x="1884473" y="675431"/>
                  <a:pt x="1881586" y="675431"/>
                  <a:pt x="1877736" y="675431"/>
                </a:cubicBezTo>
                <a:cubicBezTo>
                  <a:pt x="1873887" y="675431"/>
                  <a:pt x="1870038" y="675431"/>
                  <a:pt x="1866188" y="676394"/>
                </a:cubicBezTo>
                <a:cubicBezTo>
                  <a:pt x="1866188" y="670614"/>
                  <a:pt x="1866188" y="670614"/>
                  <a:pt x="1866188" y="670614"/>
                </a:cubicBezTo>
                <a:cubicBezTo>
                  <a:pt x="1871000" y="670614"/>
                  <a:pt x="1873887" y="669651"/>
                  <a:pt x="1874849" y="668687"/>
                </a:cubicBezTo>
                <a:cubicBezTo>
                  <a:pt x="1875812" y="666761"/>
                  <a:pt x="1876774" y="663871"/>
                  <a:pt x="1876774" y="659054"/>
                </a:cubicBezTo>
                <a:cubicBezTo>
                  <a:pt x="1876774" y="596435"/>
                  <a:pt x="1876774" y="596435"/>
                  <a:pt x="1876774" y="596435"/>
                </a:cubicBezTo>
                <a:cubicBezTo>
                  <a:pt x="1876774" y="593545"/>
                  <a:pt x="1875812" y="591618"/>
                  <a:pt x="1874849" y="589691"/>
                </a:cubicBezTo>
                <a:cubicBezTo>
                  <a:pt x="1872925" y="588728"/>
                  <a:pt x="1871000" y="587765"/>
                  <a:pt x="1867151" y="587765"/>
                </a:cubicBezTo>
                <a:cubicBezTo>
                  <a:pt x="1866188" y="587765"/>
                  <a:pt x="1866188" y="587765"/>
                  <a:pt x="1866188" y="587765"/>
                </a:cubicBezTo>
                <a:cubicBezTo>
                  <a:pt x="1866188" y="582948"/>
                  <a:pt x="1866188" y="582948"/>
                  <a:pt x="1866188" y="582948"/>
                </a:cubicBezTo>
                <a:close/>
                <a:moveTo>
                  <a:pt x="1755520" y="582948"/>
                </a:moveTo>
                <a:cubicBezTo>
                  <a:pt x="1760332" y="582948"/>
                  <a:pt x="1763219" y="582948"/>
                  <a:pt x="1765144" y="582948"/>
                </a:cubicBezTo>
                <a:cubicBezTo>
                  <a:pt x="1768031" y="582948"/>
                  <a:pt x="1769955" y="583911"/>
                  <a:pt x="1771880" y="583911"/>
                </a:cubicBezTo>
                <a:cubicBezTo>
                  <a:pt x="1773805" y="583911"/>
                  <a:pt x="1775729" y="582948"/>
                  <a:pt x="1778616" y="582948"/>
                </a:cubicBezTo>
                <a:cubicBezTo>
                  <a:pt x="1780541" y="582948"/>
                  <a:pt x="1783428" y="582948"/>
                  <a:pt x="1787277" y="582948"/>
                </a:cubicBezTo>
                <a:cubicBezTo>
                  <a:pt x="1833469" y="642676"/>
                  <a:pt x="1833469" y="642676"/>
                  <a:pt x="1833469" y="642676"/>
                </a:cubicBezTo>
                <a:cubicBezTo>
                  <a:pt x="1833469" y="597398"/>
                  <a:pt x="1833469" y="597398"/>
                  <a:pt x="1833469" y="597398"/>
                </a:cubicBezTo>
                <a:cubicBezTo>
                  <a:pt x="1833469" y="593545"/>
                  <a:pt x="1832507" y="590655"/>
                  <a:pt x="1831545" y="589691"/>
                </a:cubicBezTo>
                <a:cubicBezTo>
                  <a:pt x="1829620" y="588728"/>
                  <a:pt x="1826733" y="587765"/>
                  <a:pt x="1820959" y="587765"/>
                </a:cubicBezTo>
                <a:cubicBezTo>
                  <a:pt x="1820959" y="582948"/>
                  <a:pt x="1820959" y="582948"/>
                  <a:pt x="1820959" y="582948"/>
                </a:cubicBezTo>
                <a:cubicBezTo>
                  <a:pt x="1823846" y="582948"/>
                  <a:pt x="1825771" y="582948"/>
                  <a:pt x="1828658" y="582948"/>
                </a:cubicBezTo>
                <a:cubicBezTo>
                  <a:pt x="1830582" y="582948"/>
                  <a:pt x="1833469" y="582948"/>
                  <a:pt x="1836356" y="582948"/>
                </a:cubicBezTo>
                <a:cubicBezTo>
                  <a:pt x="1839243" y="582948"/>
                  <a:pt x="1842130" y="582948"/>
                  <a:pt x="1844055" y="582948"/>
                </a:cubicBezTo>
                <a:cubicBezTo>
                  <a:pt x="1846942" y="582948"/>
                  <a:pt x="1848866" y="582948"/>
                  <a:pt x="1850791" y="582948"/>
                </a:cubicBezTo>
                <a:cubicBezTo>
                  <a:pt x="1850791" y="587765"/>
                  <a:pt x="1850791" y="587765"/>
                  <a:pt x="1850791" y="587765"/>
                </a:cubicBezTo>
                <a:cubicBezTo>
                  <a:pt x="1849829" y="587765"/>
                  <a:pt x="1849829" y="587765"/>
                  <a:pt x="1849829" y="587765"/>
                </a:cubicBezTo>
                <a:cubicBezTo>
                  <a:pt x="1846942" y="587765"/>
                  <a:pt x="1845017" y="588728"/>
                  <a:pt x="1843092" y="589691"/>
                </a:cubicBezTo>
                <a:cubicBezTo>
                  <a:pt x="1842130" y="591618"/>
                  <a:pt x="1841168" y="593545"/>
                  <a:pt x="1841168" y="597398"/>
                </a:cubicBezTo>
                <a:cubicBezTo>
                  <a:pt x="1841168" y="676394"/>
                  <a:pt x="1841168" y="676394"/>
                  <a:pt x="1841168" y="676394"/>
                </a:cubicBezTo>
                <a:cubicBezTo>
                  <a:pt x="1833469" y="676394"/>
                  <a:pt x="1833469" y="676394"/>
                  <a:pt x="1833469" y="676394"/>
                </a:cubicBezTo>
                <a:cubicBezTo>
                  <a:pt x="1773805" y="600288"/>
                  <a:pt x="1773805" y="600288"/>
                  <a:pt x="1773805" y="600288"/>
                </a:cubicBezTo>
                <a:cubicBezTo>
                  <a:pt x="1773805" y="659054"/>
                  <a:pt x="1773805" y="659054"/>
                  <a:pt x="1773805" y="659054"/>
                </a:cubicBezTo>
                <a:cubicBezTo>
                  <a:pt x="1773805" y="663871"/>
                  <a:pt x="1774767" y="666761"/>
                  <a:pt x="1776692" y="668687"/>
                </a:cubicBezTo>
                <a:cubicBezTo>
                  <a:pt x="1777654" y="669651"/>
                  <a:pt x="1781503" y="670614"/>
                  <a:pt x="1786315" y="670614"/>
                </a:cubicBezTo>
                <a:cubicBezTo>
                  <a:pt x="1786315" y="676394"/>
                  <a:pt x="1786315" y="676394"/>
                  <a:pt x="1786315" y="676394"/>
                </a:cubicBezTo>
                <a:cubicBezTo>
                  <a:pt x="1783428" y="675431"/>
                  <a:pt x="1780541" y="675431"/>
                  <a:pt x="1777654" y="675431"/>
                </a:cubicBezTo>
                <a:cubicBezTo>
                  <a:pt x="1774767" y="675431"/>
                  <a:pt x="1772842" y="675431"/>
                  <a:pt x="1769955" y="675431"/>
                </a:cubicBezTo>
                <a:cubicBezTo>
                  <a:pt x="1767068" y="675431"/>
                  <a:pt x="1765144" y="675431"/>
                  <a:pt x="1762257" y="675431"/>
                </a:cubicBezTo>
                <a:cubicBezTo>
                  <a:pt x="1759370" y="675431"/>
                  <a:pt x="1757445" y="675431"/>
                  <a:pt x="1754558" y="676394"/>
                </a:cubicBezTo>
                <a:cubicBezTo>
                  <a:pt x="1754558" y="670614"/>
                  <a:pt x="1754558" y="670614"/>
                  <a:pt x="1754558" y="670614"/>
                </a:cubicBezTo>
                <a:cubicBezTo>
                  <a:pt x="1759370" y="670614"/>
                  <a:pt x="1762257" y="669651"/>
                  <a:pt x="1764181" y="668687"/>
                </a:cubicBezTo>
                <a:cubicBezTo>
                  <a:pt x="1765144" y="666761"/>
                  <a:pt x="1766106" y="663871"/>
                  <a:pt x="1766106" y="659054"/>
                </a:cubicBezTo>
                <a:cubicBezTo>
                  <a:pt x="1766106" y="597398"/>
                  <a:pt x="1766106" y="597398"/>
                  <a:pt x="1766106" y="597398"/>
                </a:cubicBezTo>
                <a:cubicBezTo>
                  <a:pt x="1766106" y="593545"/>
                  <a:pt x="1765144" y="591618"/>
                  <a:pt x="1764181" y="589691"/>
                </a:cubicBezTo>
                <a:cubicBezTo>
                  <a:pt x="1762257" y="588728"/>
                  <a:pt x="1759370" y="588728"/>
                  <a:pt x="1755520" y="587765"/>
                </a:cubicBezTo>
                <a:cubicBezTo>
                  <a:pt x="1755520" y="582948"/>
                  <a:pt x="1755520" y="582948"/>
                  <a:pt x="1755520" y="582948"/>
                </a:cubicBezTo>
                <a:close/>
                <a:moveTo>
                  <a:pt x="1647740" y="582948"/>
                </a:moveTo>
                <a:cubicBezTo>
                  <a:pt x="1652551" y="582948"/>
                  <a:pt x="1656401" y="582948"/>
                  <a:pt x="1659288" y="583911"/>
                </a:cubicBezTo>
                <a:cubicBezTo>
                  <a:pt x="1663137" y="583911"/>
                  <a:pt x="1666986" y="583911"/>
                  <a:pt x="1669873" y="583911"/>
                </a:cubicBezTo>
                <a:cubicBezTo>
                  <a:pt x="1672760" y="583911"/>
                  <a:pt x="1675647" y="583911"/>
                  <a:pt x="1679496" y="583911"/>
                </a:cubicBezTo>
                <a:cubicBezTo>
                  <a:pt x="1683346" y="582948"/>
                  <a:pt x="1687195" y="582948"/>
                  <a:pt x="1691044" y="582948"/>
                </a:cubicBezTo>
                <a:cubicBezTo>
                  <a:pt x="1691044" y="587765"/>
                  <a:pt x="1691044" y="587765"/>
                  <a:pt x="1691044" y="587765"/>
                </a:cubicBezTo>
                <a:cubicBezTo>
                  <a:pt x="1687195" y="587765"/>
                  <a:pt x="1684308" y="588728"/>
                  <a:pt x="1683346" y="589691"/>
                </a:cubicBezTo>
                <a:cubicBezTo>
                  <a:pt x="1681421" y="590655"/>
                  <a:pt x="1680459" y="592581"/>
                  <a:pt x="1680459" y="596435"/>
                </a:cubicBezTo>
                <a:cubicBezTo>
                  <a:pt x="1680459" y="638823"/>
                  <a:pt x="1680459" y="638823"/>
                  <a:pt x="1680459" y="638823"/>
                </a:cubicBezTo>
                <a:cubicBezTo>
                  <a:pt x="1680459" y="645567"/>
                  <a:pt x="1681421" y="650383"/>
                  <a:pt x="1681421" y="653274"/>
                </a:cubicBezTo>
                <a:cubicBezTo>
                  <a:pt x="1682383" y="656164"/>
                  <a:pt x="1683346" y="658090"/>
                  <a:pt x="1684308" y="660017"/>
                </a:cubicBezTo>
                <a:cubicBezTo>
                  <a:pt x="1686233" y="661944"/>
                  <a:pt x="1689120" y="663871"/>
                  <a:pt x="1692007" y="665797"/>
                </a:cubicBezTo>
                <a:cubicBezTo>
                  <a:pt x="1694894" y="666761"/>
                  <a:pt x="1697781" y="666761"/>
                  <a:pt x="1702592" y="666761"/>
                </a:cubicBezTo>
                <a:cubicBezTo>
                  <a:pt x="1710291" y="666761"/>
                  <a:pt x="1716065" y="664834"/>
                  <a:pt x="1719914" y="660980"/>
                </a:cubicBezTo>
                <a:cubicBezTo>
                  <a:pt x="1722801" y="656164"/>
                  <a:pt x="1724726" y="648457"/>
                  <a:pt x="1724726" y="638823"/>
                </a:cubicBezTo>
                <a:cubicBezTo>
                  <a:pt x="1724726" y="637860"/>
                  <a:pt x="1724726" y="637860"/>
                  <a:pt x="1724726" y="637860"/>
                </a:cubicBezTo>
                <a:cubicBezTo>
                  <a:pt x="1724726" y="598362"/>
                  <a:pt x="1724726" y="598362"/>
                  <a:pt x="1724726" y="598362"/>
                </a:cubicBezTo>
                <a:cubicBezTo>
                  <a:pt x="1724726" y="594508"/>
                  <a:pt x="1723764" y="591618"/>
                  <a:pt x="1722801" y="589691"/>
                </a:cubicBezTo>
                <a:cubicBezTo>
                  <a:pt x="1721839" y="588728"/>
                  <a:pt x="1718952" y="587765"/>
                  <a:pt x="1714140" y="587765"/>
                </a:cubicBezTo>
                <a:cubicBezTo>
                  <a:pt x="1714140" y="582948"/>
                  <a:pt x="1714140" y="582948"/>
                  <a:pt x="1714140" y="582948"/>
                </a:cubicBezTo>
                <a:cubicBezTo>
                  <a:pt x="1717027" y="582948"/>
                  <a:pt x="1719914" y="582948"/>
                  <a:pt x="1721839" y="582948"/>
                </a:cubicBezTo>
                <a:cubicBezTo>
                  <a:pt x="1723764" y="582948"/>
                  <a:pt x="1725688" y="583911"/>
                  <a:pt x="1727613" y="583911"/>
                </a:cubicBezTo>
                <a:cubicBezTo>
                  <a:pt x="1729538" y="583911"/>
                  <a:pt x="1731462" y="582948"/>
                  <a:pt x="1734349" y="582948"/>
                </a:cubicBezTo>
                <a:cubicBezTo>
                  <a:pt x="1736274" y="582948"/>
                  <a:pt x="1739161" y="582948"/>
                  <a:pt x="1741086" y="582948"/>
                </a:cubicBezTo>
                <a:cubicBezTo>
                  <a:pt x="1741086" y="587765"/>
                  <a:pt x="1741086" y="587765"/>
                  <a:pt x="1741086" y="587765"/>
                </a:cubicBezTo>
                <a:cubicBezTo>
                  <a:pt x="1738199" y="587765"/>
                  <a:pt x="1736274" y="588728"/>
                  <a:pt x="1735312" y="589691"/>
                </a:cubicBezTo>
                <a:cubicBezTo>
                  <a:pt x="1734349" y="590655"/>
                  <a:pt x="1733387" y="593545"/>
                  <a:pt x="1733387" y="598362"/>
                </a:cubicBezTo>
                <a:cubicBezTo>
                  <a:pt x="1732425" y="640750"/>
                  <a:pt x="1732425" y="640750"/>
                  <a:pt x="1732425" y="640750"/>
                </a:cubicBezTo>
                <a:cubicBezTo>
                  <a:pt x="1732425" y="654237"/>
                  <a:pt x="1729538" y="663871"/>
                  <a:pt x="1723764" y="669651"/>
                </a:cubicBezTo>
                <a:cubicBezTo>
                  <a:pt x="1717990" y="675431"/>
                  <a:pt x="1708366" y="678321"/>
                  <a:pt x="1695856" y="678321"/>
                </a:cubicBezTo>
                <a:cubicBezTo>
                  <a:pt x="1683346" y="678321"/>
                  <a:pt x="1673722" y="675431"/>
                  <a:pt x="1667949" y="670614"/>
                </a:cubicBezTo>
                <a:cubicBezTo>
                  <a:pt x="1661212" y="664834"/>
                  <a:pt x="1658325" y="657127"/>
                  <a:pt x="1658325" y="647493"/>
                </a:cubicBezTo>
                <a:cubicBezTo>
                  <a:pt x="1658325" y="596435"/>
                  <a:pt x="1658325" y="596435"/>
                  <a:pt x="1658325" y="596435"/>
                </a:cubicBezTo>
                <a:cubicBezTo>
                  <a:pt x="1658325" y="593545"/>
                  <a:pt x="1657363" y="591618"/>
                  <a:pt x="1656401" y="589691"/>
                </a:cubicBezTo>
                <a:cubicBezTo>
                  <a:pt x="1654476" y="588728"/>
                  <a:pt x="1652551" y="587765"/>
                  <a:pt x="1648702" y="587765"/>
                </a:cubicBezTo>
                <a:cubicBezTo>
                  <a:pt x="1647740" y="587765"/>
                  <a:pt x="1647740" y="587765"/>
                  <a:pt x="1647740" y="587765"/>
                </a:cubicBezTo>
                <a:cubicBezTo>
                  <a:pt x="1647740" y="582948"/>
                  <a:pt x="1647740" y="582948"/>
                  <a:pt x="1647740" y="582948"/>
                </a:cubicBezTo>
                <a:close/>
                <a:moveTo>
                  <a:pt x="1475483" y="582948"/>
                </a:moveTo>
                <a:cubicBezTo>
                  <a:pt x="1479332" y="582948"/>
                  <a:pt x="1483181" y="582948"/>
                  <a:pt x="1485106" y="582948"/>
                </a:cubicBezTo>
                <a:cubicBezTo>
                  <a:pt x="1487031" y="582948"/>
                  <a:pt x="1488955" y="583911"/>
                  <a:pt x="1490880" y="583911"/>
                </a:cubicBezTo>
                <a:cubicBezTo>
                  <a:pt x="1492805" y="583911"/>
                  <a:pt x="1495692" y="582948"/>
                  <a:pt x="1497616" y="582948"/>
                </a:cubicBezTo>
                <a:cubicBezTo>
                  <a:pt x="1500503" y="582948"/>
                  <a:pt x="1503390" y="582948"/>
                  <a:pt x="1506277" y="582948"/>
                </a:cubicBezTo>
                <a:cubicBezTo>
                  <a:pt x="1553431" y="642676"/>
                  <a:pt x="1553431" y="642676"/>
                  <a:pt x="1553431" y="642676"/>
                </a:cubicBezTo>
                <a:cubicBezTo>
                  <a:pt x="1553431" y="597398"/>
                  <a:pt x="1553431" y="597398"/>
                  <a:pt x="1553431" y="597398"/>
                </a:cubicBezTo>
                <a:cubicBezTo>
                  <a:pt x="1553431" y="593545"/>
                  <a:pt x="1552469" y="590655"/>
                  <a:pt x="1550544" y="589691"/>
                </a:cubicBezTo>
                <a:cubicBezTo>
                  <a:pt x="1549582" y="588728"/>
                  <a:pt x="1545733" y="587765"/>
                  <a:pt x="1540921" y="587765"/>
                </a:cubicBezTo>
                <a:cubicBezTo>
                  <a:pt x="1540921" y="582948"/>
                  <a:pt x="1540921" y="582948"/>
                  <a:pt x="1540921" y="582948"/>
                </a:cubicBezTo>
                <a:cubicBezTo>
                  <a:pt x="1542846" y="582948"/>
                  <a:pt x="1545733" y="582948"/>
                  <a:pt x="1547657" y="582948"/>
                </a:cubicBezTo>
                <a:cubicBezTo>
                  <a:pt x="1550544" y="582948"/>
                  <a:pt x="1553431" y="582948"/>
                  <a:pt x="1556318" y="582948"/>
                </a:cubicBezTo>
                <a:cubicBezTo>
                  <a:pt x="1559205" y="582948"/>
                  <a:pt x="1561130" y="582948"/>
                  <a:pt x="1564017" y="582948"/>
                </a:cubicBezTo>
                <a:cubicBezTo>
                  <a:pt x="1565942" y="582948"/>
                  <a:pt x="1568829" y="582948"/>
                  <a:pt x="1570753" y="582948"/>
                </a:cubicBezTo>
                <a:cubicBezTo>
                  <a:pt x="1570753" y="587765"/>
                  <a:pt x="1570753" y="587765"/>
                  <a:pt x="1570753" y="587765"/>
                </a:cubicBezTo>
                <a:cubicBezTo>
                  <a:pt x="1569791" y="587765"/>
                  <a:pt x="1569791" y="587765"/>
                  <a:pt x="1569791" y="587765"/>
                </a:cubicBezTo>
                <a:cubicBezTo>
                  <a:pt x="1566904" y="587765"/>
                  <a:pt x="1564017" y="588728"/>
                  <a:pt x="1563055" y="589691"/>
                </a:cubicBezTo>
                <a:cubicBezTo>
                  <a:pt x="1562092" y="591618"/>
                  <a:pt x="1561130" y="593545"/>
                  <a:pt x="1561130" y="597398"/>
                </a:cubicBezTo>
                <a:cubicBezTo>
                  <a:pt x="1561130" y="676394"/>
                  <a:pt x="1561130" y="676394"/>
                  <a:pt x="1561130" y="676394"/>
                </a:cubicBezTo>
                <a:cubicBezTo>
                  <a:pt x="1552469" y="676394"/>
                  <a:pt x="1552469" y="676394"/>
                  <a:pt x="1552469" y="676394"/>
                </a:cubicBezTo>
                <a:cubicBezTo>
                  <a:pt x="1493767" y="600288"/>
                  <a:pt x="1493767" y="600288"/>
                  <a:pt x="1493767" y="600288"/>
                </a:cubicBezTo>
                <a:cubicBezTo>
                  <a:pt x="1493767" y="659054"/>
                  <a:pt x="1493767" y="659054"/>
                  <a:pt x="1493767" y="659054"/>
                </a:cubicBezTo>
                <a:cubicBezTo>
                  <a:pt x="1493767" y="663871"/>
                  <a:pt x="1494729" y="666761"/>
                  <a:pt x="1495692" y="668687"/>
                </a:cubicBezTo>
                <a:cubicBezTo>
                  <a:pt x="1497616" y="669651"/>
                  <a:pt x="1500503" y="670614"/>
                  <a:pt x="1506277" y="670614"/>
                </a:cubicBezTo>
                <a:cubicBezTo>
                  <a:pt x="1506277" y="676394"/>
                  <a:pt x="1506277" y="676394"/>
                  <a:pt x="1506277" y="676394"/>
                </a:cubicBezTo>
                <a:cubicBezTo>
                  <a:pt x="1503390" y="675431"/>
                  <a:pt x="1500503" y="675431"/>
                  <a:pt x="1497616" y="675431"/>
                </a:cubicBezTo>
                <a:cubicBezTo>
                  <a:pt x="1494729" y="675431"/>
                  <a:pt x="1491842" y="675431"/>
                  <a:pt x="1488955" y="675431"/>
                </a:cubicBezTo>
                <a:cubicBezTo>
                  <a:pt x="1487031" y="675431"/>
                  <a:pt x="1484144" y="675431"/>
                  <a:pt x="1482219" y="675431"/>
                </a:cubicBezTo>
                <a:cubicBezTo>
                  <a:pt x="1479332" y="675431"/>
                  <a:pt x="1476445" y="675431"/>
                  <a:pt x="1474520" y="676394"/>
                </a:cubicBezTo>
                <a:cubicBezTo>
                  <a:pt x="1474520" y="670614"/>
                  <a:pt x="1474520" y="670614"/>
                  <a:pt x="1474520" y="670614"/>
                </a:cubicBezTo>
                <a:cubicBezTo>
                  <a:pt x="1479332" y="670614"/>
                  <a:pt x="1482219" y="669651"/>
                  <a:pt x="1483181" y="668687"/>
                </a:cubicBezTo>
                <a:cubicBezTo>
                  <a:pt x="1485106" y="666761"/>
                  <a:pt x="1486068" y="663871"/>
                  <a:pt x="1486068" y="659054"/>
                </a:cubicBezTo>
                <a:cubicBezTo>
                  <a:pt x="1486068" y="597398"/>
                  <a:pt x="1486068" y="597398"/>
                  <a:pt x="1486068" y="597398"/>
                </a:cubicBezTo>
                <a:cubicBezTo>
                  <a:pt x="1486068" y="593545"/>
                  <a:pt x="1485106" y="591618"/>
                  <a:pt x="1483181" y="589691"/>
                </a:cubicBezTo>
                <a:cubicBezTo>
                  <a:pt x="1482219" y="588728"/>
                  <a:pt x="1479332" y="588728"/>
                  <a:pt x="1475483" y="587765"/>
                </a:cubicBezTo>
                <a:cubicBezTo>
                  <a:pt x="1475483" y="582948"/>
                  <a:pt x="1475483" y="582948"/>
                  <a:pt x="1475483" y="582948"/>
                </a:cubicBezTo>
                <a:close/>
                <a:moveTo>
                  <a:pt x="1414856" y="582948"/>
                </a:moveTo>
                <a:cubicBezTo>
                  <a:pt x="1423517" y="582948"/>
                  <a:pt x="1423517" y="582948"/>
                  <a:pt x="1423517" y="582948"/>
                </a:cubicBezTo>
                <a:cubicBezTo>
                  <a:pt x="1453349" y="663871"/>
                  <a:pt x="1453349" y="663871"/>
                  <a:pt x="1453349" y="663871"/>
                </a:cubicBezTo>
                <a:cubicBezTo>
                  <a:pt x="1454311" y="666761"/>
                  <a:pt x="1456236" y="667724"/>
                  <a:pt x="1457198" y="668687"/>
                </a:cubicBezTo>
                <a:cubicBezTo>
                  <a:pt x="1459123" y="669651"/>
                  <a:pt x="1461048" y="670614"/>
                  <a:pt x="1463935" y="670614"/>
                </a:cubicBezTo>
                <a:cubicBezTo>
                  <a:pt x="1463935" y="676394"/>
                  <a:pt x="1463935" y="676394"/>
                  <a:pt x="1463935" y="676394"/>
                </a:cubicBezTo>
                <a:cubicBezTo>
                  <a:pt x="1460085" y="675431"/>
                  <a:pt x="1456236" y="675431"/>
                  <a:pt x="1452387" y="675431"/>
                </a:cubicBezTo>
                <a:cubicBezTo>
                  <a:pt x="1449500" y="675431"/>
                  <a:pt x="1445650" y="675431"/>
                  <a:pt x="1442763" y="675431"/>
                </a:cubicBezTo>
                <a:cubicBezTo>
                  <a:pt x="1439876" y="675431"/>
                  <a:pt x="1436989" y="675431"/>
                  <a:pt x="1433140" y="675431"/>
                </a:cubicBezTo>
                <a:cubicBezTo>
                  <a:pt x="1429291" y="675431"/>
                  <a:pt x="1424479" y="675431"/>
                  <a:pt x="1420630" y="676394"/>
                </a:cubicBezTo>
                <a:cubicBezTo>
                  <a:pt x="1420630" y="670614"/>
                  <a:pt x="1420630" y="670614"/>
                  <a:pt x="1420630" y="670614"/>
                </a:cubicBezTo>
                <a:cubicBezTo>
                  <a:pt x="1425441" y="670614"/>
                  <a:pt x="1428328" y="669651"/>
                  <a:pt x="1429291" y="669651"/>
                </a:cubicBezTo>
                <a:cubicBezTo>
                  <a:pt x="1431215" y="668687"/>
                  <a:pt x="1431215" y="667724"/>
                  <a:pt x="1431215" y="665797"/>
                </a:cubicBezTo>
                <a:cubicBezTo>
                  <a:pt x="1431215" y="665797"/>
                  <a:pt x="1431215" y="664834"/>
                  <a:pt x="1431215" y="664834"/>
                </a:cubicBezTo>
                <a:cubicBezTo>
                  <a:pt x="1431215" y="663871"/>
                  <a:pt x="1431215" y="663871"/>
                  <a:pt x="1431215" y="662907"/>
                </a:cubicBezTo>
                <a:cubicBezTo>
                  <a:pt x="1424479" y="645567"/>
                  <a:pt x="1424479" y="645567"/>
                  <a:pt x="1424479" y="645567"/>
                </a:cubicBezTo>
                <a:cubicBezTo>
                  <a:pt x="1395609" y="645567"/>
                  <a:pt x="1395609" y="645567"/>
                  <a:pt x="1395609" y="645567"/>
                </a:cubicBezTo>
                <a:cubicBezTo>
                  <a:pt x="1388873" y="661944"/>
                  <a:pt x="1388873" y="661944"/>
                  <a:pt x="1388873" y="661944"/>
                </a:cubicBezTo>
                <a:cubicBezTo>
                  <a:pt x="1387911" y="662907"/>
                  <a:pt x="1387911" y="663871"/>
                  <a:pt x="1387911" y="663871"/>
                </a:cubicBezTo>
                <a:cubicBezTo>
                  <a:pt x="1387911" y="664834"/>
                  <a:pt x="1387911" y="665797"/>
                  <a:pt x="1387911" y="665797"/>
                </a:cubicBezTo>
                <a:cubicBezTo>
                  <a:pt x="1387911" y="668687"/>
                  <a:pt x="1390798" y="669651"/>
                  <a:pt x="1397534" y="670614"/>
                </a:cubicBezTo>
                <a:cubicBezTo>
                  <a:pt x="1397534" y="676394"/>
                  <a:pt x="1397534" y="676394"/>
                  <a:pt x="1397534" y="676394"/>
                </a:cubicBezTo>
                <a:cubicBezTo>
                  <a:pt x="1394647" y="675431"/>
                  <a:pt x="1392722" y="675431"/>
                  <a:pt x="1389835" y="675431"/>
                </a:cubicBezTo>
                <a:cubicBezTo>
                  <a:pt x="1386948" y="675431"/>
                  <a:pt x="1385024" y="675431"/>
                  <a:pt x="1383099" y="675431"/>
                </a:cubicBezTo>
                <a:cubicBezTo>
                  <a:pt x="1381174" y="675431"/>
                  <a:pt x="1380212" y="675431"/>
                  <a:pt x="1378287" y="675431"/>
                </a:cubicBezTo>
                <a:cubicBezTo>
                  <a:pt x="1376363" y="675431"/>
                  <a:pt x="1372513" y="675431"/>
                  <a:pt x="1368664" y="676394"/>
                </a:cubicBezTo>
                <a:cubicBezTo>
                  <a:pt x="1368664" y="670614"/>
                  <a:pt x="1368664" y="670614"/>
                  <a:pt x="1368664" y="670614"/>
                </a:cubicBezTo>
                <a:cubicBezTo>
                  <a:pt x="1371551" y="669651"/>
                  <a:pt x="1373476" y="668687"/>
                  <a:pt x="1375400" y="667724"/>
                </a:cubicBezTo>
                <a:cubicBezTo>
                  <a:pt x="1377325" y="665797"/>
                  <a:pt x="1379250" y="662907"/>
                  <a:pt x="1381174" y="659054"/>
                </a:cubicBezTo>
                <a:cubicBezTo>
                  <a:pt x="1414856" y="582948"/>
                  <a:pt x="1414856" y="582948"/>
                  <a:pt x="1414856" y="582948"/>
                </a:cubicBezTo>
                <a:close/>
                <a:moveTo>
                  <a:pt x="1269544" y="582948"/>
                </a:moveTo>
                <a:cubicBezTo>
                  <a:pt x="1274356" y="582948"/>
                  <a:pt x="1278205" y="582948"/>
                  <a:pt x="1282054" y="583911"/>
                </a:cubicBezTo>
                <a:cubicBezTo>
                  <a:pt x="1284941" y="583911"/>
                  <a:pt x="1288791" y="583911"/>
                  <a:pt x="1291678" y="583911"/>
                </a:cubicBezTo>
                <a:cubicBezTo>
                  <a:pt x="1294565" y="583911"/>
                  <a:pt x="1297452" y="583911"/>
                  <a:pt x="1301301" y="583911"/>
                </a:cubicBezTo>
                <a:cubicBezTo>
                  <a:pt x="1305150" y="582948"/>
                  <a:pt x="1309000" y="582948"/>
                  <a:pt x="1313811" y="582948"/>
                </a:cubicBezTo>
                <a:cubicBezTo>
                  <a:pt x="1313811" y="587765"/>
                  <a:pt x="1313811" y="587765"/>
                  <a:pt x="1313811" y="587765"/>
                </a:cubicBezTo>
                <a:cubicBezTo>
                  <a:pt x="1309000" y="587765"/>
                  <a:pt x="1306113" y="588728"/>
                  <a:pt x="1305150" y="589691"/>
                </a:cubicBezTo>
                <a:cubicBezTo>
                  <a:pt x="1303226" y="590655"/>
                  <a:pt x="1302263" y="592581"/>
                  <a:pt x="1302263" y="596435"/>
                </a:cubicBezTo>
                <a:cubicBezTo>
                  <a:pt x="1302263" y="638823"/>
                  <a:pt x="1302263" y="638823"/>
                  <a:pt x="1302263" y="638823"/>
                </a:cubicBezTo>
                <a:cubicBezTo>
                  <a:pt x="1302263" y="645567"/>
                  <a:pt x="1303226" y="650383"/>
                  <a:pt x="1303226" y="653274"/>
                </a:cubicBezTo>
                <a:cubicBezTo>
                  <a:pt x="1304188" y="656164"/>
                  <a:pt x="1305150" y="658090"/>
                  <a:pt x="1306113" y="660017"/>
                </a:cubicBezTo>
                <a:cubicBezTo>
                  <a:pt x="1308037" y="661944"/>
                  <a:pt x="1310924" y="663871"/>
                  <a:pt x="1313811" y="665797"/>
                </a:cubicBezTo>
                <a:cubicBezTo>
                  <a:pt x="1316698" y="666761"/>
                  <a:pt x="1320547" y="666761"/>
                  <a:pt x="1324397" y="666761"/>
                </a:cubicBezTo>
                <a:cubicBezTo>
                  <a:pt x="1332095" y="666761"/>
                  <a:pt x="1337869" y="664834"/>
                  <a:pt x="1341719" y="660980"/>
                </a:cubicBezTo>
                <a:cubicBezTo>
                  <a:pt x="1345568" y="656164"/>
                  <a:pt x="1346530" y="648457"/>
                  <a:pt x="1346530" y="638823"/>
                </a:cubicBezTo>
                <a:cubicBezTo>
                  <a:pt x="1346530" y="637860"/>
                  <a:pt x="1346530" y="637860"/>
                  <a:pt x="1346530" y="637860"/>
                </a:cubicBezTo>
                <a:cubicBezTo>
                  <a:pt x="1346530" y="598362"/>
                  <a:pt x="1346530" y="598362"/>
                  <a:pt x="1346530" y="598362"/>
                </a:cubicBezTo>
                <a:cubicBezTo>
                  <a:pt x="1346530" y="594508"/>
                  <a:pt x="1346530" y="591618"/>
                  <a:pt x="1344606" y="589691"/>
                </a:cubicBezTo>
                <a:cubicBezTo>
                  <a:pt x="1343643" y="588728"/>
                  <a:pt x="1340756" y="587765"/>
                  <a:pt x="1335945" y="587765"/>
                </a:cubicBezTo>
                <a:cubicBezTo>
                  <a:pt x="1335945" y="582948"/>
                  <a:pt x="1335945" y="582948"/>
                  <a:pt x="1335945" y="582948"/>
                </a:cubicBezTo>
                <a:cubicBezTo>
                  <a:pt x="1338832" y="582948"/>
                  <a:pt x="1341719" y="582948"/>
                  <a:pt x="1343643" y="582948"/>
                </a:cubicBezTo>
                <a:cubicBezTo>
                  <a:pt x="1345568" y="582948"/>
                  <a:pt x="1347493" y="583911"/>
                  <a:pt x="1349417" y="583911"/>
                </a:cubicBezTo>
                <a:cubicBezTo>
                  <a:pt x="1351342" y="583911"/>
                  <a:pt x="1354229" y="582948"/>
                  <a:pt x="1356154" y="582948"/>
                </a:cubicBezTo>
                <a:cubicBezTo>
                  <a:pt x="1358078" y="582948"/>
                  <a:pt x="1360965" y="582948"/>
                  <a:pt x="1362890" y="582948"/>
                </a:cubicBezTo>
                <a:cubicBezTo>
                  <a:pt x="1362890" y="587765"/>
                  <a:pt x="1362890" y="587765"/>
                  <a:pt x="1362890" y="587765"/>
                </a:cubicBezTo>
                <a:cubicBezTo>
                  <a:pt x="1360003" y="587765"/>
                  <a:pt x="1358078" y="588728"/>
                  <a:pt x="1357116" y="589691"/>
                </a:cubicBezTo>
                <a:cubicBezTo>
                  <a:pt x="1356154" y="590655"/>
                  <a:pt x="1355191" y="593545"/>
                  <a:pt x="1355191" y="598362"/>
                </a:cubicBezTo>
                <a:cubicBezTo>
                  <a:pt x="1354229" y="640750"/>
                  <a:pt x="1354229" y="640750"/>
                  <a:pt x="1354229" y="640750"/>
                </a:cubicBezTo>
                <a:cubicBezTo>
                  <a:pt x="1354229" y="654237"/>
                  <a:pt x="1351342" y="663871"/>
                  <a:pt x="1345568" y="669651"/>
                </a:cubicBezTo>
                <a:cubicBezTo>
                  <a:pt x="1339794" y="675431"/>
                  <a:pt x="1330171" y="678321"/>
                  <a:pt x="1317661" y="678321"/>
                </a:cubicBezTo>
                <a:cubicBezTo>
                  <a:pt x="1305150" y="678321"/>
                  <a:pt x="1296489" y="675431"/>
                  <a:pt x="1289753" y="670614"/>
                </a:cubicBezTo>
                <a:cubicBezTo>
                  <a:pt x="1283017" y="664834"/>
                  <a:pt x="1280130" y="657127"/>
                  <a:pt x="1280130" y="647493"/>
                </a:cubicBezTo>
                <a:cubicBezTo>
                  <a:pt x="1280130" y="596435"/>
                  <a:pt x="1280130" y="596435"/>
                  <a:pt x="1280130" y="596435"/>
                </a:cubicBezTo>
                <a:cubicBezTo>
                  <a:pt x="1280130" y="593545"/>
                  <a:pt x="1279167" y="591618"/>
                  <a:pt x="1278205" y="589691"/>
                </a:cubicBezTo>
                <a:cubicBezTo>
                  <a:pt x="1276280" y="588728"/>
                  <a:pt x="1274356" y="587765"/>
                  <a:pt x="1270506" y="587765"/>
                </a:cubicBezTo>
                <a:cubicBezTo>
                  <a:pt x="1269544" y="587765"/>
                  <a:pt x="1269544" y="587765"/>
                  <a:pt x="1269544" y="587765"/>
                </a:cubicBezTo>
                <a:cubicBezTo>
                  <a:pt x="1269544" y="582948"/>
                  <a:pt x="1269544" y="582948"/>
                  <a:pt x="1269544" y="582948"/>
                </a:cubicBezTo>
                <a:close/>
                <a:moveTo>
                  <a:pt x="1151177" y="582948"/>
                </a:moveTo>
                <a:cubicBezTo>
                  <a:pt x="1154064" y="582948"/>
                  <a:pt x="1156951" y="582948"/>
                  <a:pt x="1159838" y="582948"/>
                </a:cubicBezTo>
                <a:cubicBezTo>
                  <a:pt x="1163688" y="583911"/>
                  <a:pt x="1167537" y="583911"/>
                  <a:pt x="1173311" y="583911"/>
                </a:cubicBezTo>
                <a:cubicBezTo>
                  <a:pt x="1178123" y="583911"/>
                  <a:pt x="1181972" y="583911"/>
                  <a:pt x="1185821" y="582948"/>
                </a:cubicBezTo>
                <a:cubicBezTo>
                  <a:pt x="1189671" y="582948"/>
                  <a:pt x="1192558" y="582948"/>
                  <a:pt x="1194482" y="582948"/>
                </a:cubicBezTo>
                <a:cubicBezTo>
                  <a:pt x="1194482" y="587765"/>
                  <a:pt x="1194482" y="587765"/>
                  <a:pt x="1194482" y="587765"/>
                </a:cubicBezTo>
                <a:cubicBezTo>
                  <a:pt x="1190633" y="587765"/>
                  <a:pt x="1187746" y="588728"/>
                  <a:pt x="1186784" y="589691"/>
                </a:cubicBezTo>
                <a:cubicBezTo>
                  <a:pt x="1184859" y="590655"/>
                  <a:pt x="1183897" y="592581"/>
                  <a:pt x="1183897" y="596435"/>
                </a:cubicBezTo>
                <a:cubicBezTo>
                  <a:pt x="1183897" y="622446"/>
                  <a:pt x="1183897" y="622446"/>
                  <a:pt x="1183897" y="622446"/>
                </a:cubicBezTo>
                <a:cubicBezTo>
                  <a:pt x="1223352" y="622446"/>
                  <a:pt x="1223352" y="622446"/>
                  <a:pt x="1223352" y="622446"/>
                </a:cubicBezTo>
                <a:cubicBezTo>
                  <a:pt x="1223352" y="596435"/>
                  <a:pt x="1223352" y="596435"/>
                  <a:pt x="1223352" y="596435"/>
                </a:cubicBezTo>
                <a:cubicBezTo>
                  <a:pt x="1223352" y="593545"/>
                  <a:pt x="1222390" y="590655"/>
                  <a:pt x="1220465" y="589691"/>
                </a:cubicBezTo>
                <a:cubicBezTo>
                  <a:pt x="1219503" y="588728"/>
                  <a:pt x="1216616" y="587765"/>
                  <a:pt x="1212767" y="587765"/>
                </a:cubicBezTo>
                <a:cubicBezTo>
                  <a:pt x="1211804" y="587765"/>
                  <a:pt x="1211804" y="587765"/>
                  <a:pt x="1211804" y="587765"/>
                </a:cubicBezTo>
                <a:cubicBezTo>
                  <a:pt x="1211804" y="582948"/>
                  <a:pt x="1211804" y="582948"/>
                  <a:pt x="1211804" y="582948"/>
                </a:cubicBezTo>
                <a:cubicBezTo>
                  <a:pt x="1215654" y="582948"/>
                  <a:pt x="1218541" y="582948"/>
                  <a:pt x="1222390" y="582948"/>
                </a:cubicBezTo>
                <a:cubicBezTo>
                  <a:pt x="1225277" y="583911"/>
                  <a:pt x="1230089" y="583911"/>
                  <a:pt x="1233938" y="583911"/>
                </a:cubicBezTo>
                <a:cubicBezTo>
                  <a:pt x="1238749" y="583911"/>
                  <a:pt x="1242599" y="583911"/>
                  <a:pt x="1245486" y="582948"/>
                </a:cubicBezTo>
                <a:cubicBezTo>
                  <a:pt x="1249335" y="582948"/>
                  <a:pt x="1252222" y="582948"/>
                  <a:pt x="1255109" y="582948"/>
                </a:cubicBezTo>
                <a:cubicBezTo>
                  <a:pt x="1255109" y="587765"/>
                  <a:pt x="1255109" y="587765"/>
                  <a:pt x="1255109" y="587765"/>
                </a:cubicBezTo>
                <a:cubicBezTo>
                  <a:pt x="1254147" y="587765"/>
                  <a:pt x="1254147" y="587765"/>
                  <a:pt x="1254147" y="587765"/>
                </a:cubicBezTo>
                <a:cubicBezTo>
                  <a:pt x="1250297" y="587765"/>
                  <a:pt x="1248373" y="588728"/>
                  <a:pt x="1247410" y="589691"/>
                </a:cubicBezTo>
                <a:cubicBezTo>
                  <a:pt x="1245486" y="591618"/>
                  <a:pt x="1244523" y="593545"/>
                  <a:pt x="1244523" y="596435"/>
                </a:cubicBezTo>
                <a:cubicBezTo>
                  <a:pt x="1244523" y="659054"/>
                  <a:pt x="1244523" y="659054"/>
                  <a:pt x="1244523" y="659054"/>
                </a:cubicBezTo>
                <a:cubicBezTo>
                  <a:pt x="1244523" y="663871"/>
                  <a:pt x="1245486" y="666761"/>
                  <a:pt x="1247410" y="667724"/>
                </a:cubicBezTo>
                <a:cubicBezTo>
                  <a:pt x="1248373" y="669651"/>
                  <a:pt x="1251260" y="670614"/>
                  <a:pt x="1255109" y="670614"/>
                </a:cubicBezTo>
                <a:cubicBezTo>
                  <a:pt x="1255109" y="676394"/>
                  <a:pt x="1255109" y="676394"/>
                  <a:pt x="1255109" y="676394"/>
                </a:cubicBezTo>
                <a:cubicBezTo>
                  <a:pt x="1251260" y="675431"/>
                  <a:pt x="1247410" y="675431"/>
                  <a:pt x="1243561" y="675431"/>
                </a:cubicBezTo>
                <a:cubicBezTo>
                  <a:pt x="1239712" y="675431"/>
                  <a:pt x="1236825" y="675431"/>
                  <a:pt x="1233938" y="675431"/>
                </a:cubicBezTo>
                <a:cubicBezTo>
                  <a:pt x="1232013" y="675431"/>
                  <a:pt x="1230089" y="675431"/>
                  <a:pt x="1226239" y="675431"/>
                </a:cubicBezTo>
                <a:cubicBezTo>
                  <a:pt x="1222390" y="675431"/>
                  <a:pt x="1217578" y="675431"/>
                  <a:pt x="1212767" y="676394"/>
                </a:cubicBezTo>
                <a:cubicBezTo>
                  <a:pt x="1212767" y="670614"/>
                  <a:pt x="1212767" y="670614"/>
                  <a:pt x="1212767" y="670614"/>
                </a:cubicBezTo>
                <a:cubicBezTo>
                  <a:pt x="1217578" y="670614"/>
                  <a:pt x="1219503" y="669651"/>
                  <a:pt x="1221428" y="668687"/>
                </a:cubicBezTo>
                <a:cubicBezTo>
                  <a:pt x="1222390" y="666761"/>
                  <a:pt x="1223352" y="663871"/>
                  <a:pt x="1223352" y="659054"/>
                </a:cubicBezTo>
                <a:cubicBezTo>
                  <a:pt x="1223352" y="629189"/>
                  <a:pt x="1223352" y="629189"/>
                  <a:pt x="1223352" y="629189"/>
                </a:cubicBezTo>
                <a:cubicBezTo>
                  <a:pt x="1183897" y="629189"/>
                  <a:pt x="1183897" y="629189"/>
                  <a:pt x="1183897" y="629189"/>
                </a:cubicBezTo>
                <a:cubicBezTo>
                  <a:pt x="1183897" y="659054"/>
                  <a:pt x="1183897" y="659054"/>
                  <a:pt x="1183897" y="659054"/>
                </a:cubicBezTo>
                <a:cubicBezTo>
                  <a:pt x="1183897" y="663871"/>
                  <a:pt x="1184859" y="666761"/>
                  <a:pt x="1185821" y="668687"/>
                </a:cubicBezTo>
                <a:cubicBezTo>
                  <a:pt x="1187746" y="669651"/>
                  <a:pt x="1189671" y="670614"/>
                  <a:pt x="1194482" y="670614"/>
                </a:cubicBezTo>
                <a:cubicBezTo>
                  <a:pt x="1194482" y="675431"/>
                  <a:pt x="1194482" y="675431"/>
                  <a:pt x="1194482" y="675431"/>
                </a:cubicBezTo>
                <a:cubicBezTo>
                  <a:pt x="1189671" y="675431"/>
                  <a:pt x="1185821" y="675431"/>
                  <a:pt x="1181972" y="675431"/>
                </a:cubicBezTo>
                <a:cubicBezTo>
                  <a:pt x="1178123" y="675431"/>
                  <a:pt x="1175236" y="675431"/>
                  <a:pt x="1173311" y="675431"/>
                </a:cubicBezTo>
                <a:cubicBezTo>
                  <a:pt x="1169462" y="675431"/>
                  <a:pt x="1166575" y="675431"/>
                  <a:pt x="1162725" y="675431"/>
                </a:cubicBezTo>
                <a:cubicBezTo>
                  <a:pt x="1158876" y="675431"/>
                  <a:pt x="1155027" y="675431"/>
                  <a:pt x="1151177" y="676394"/>
                </a:cubicBezTo>
                <a:cubicBezTo>
                  <a:pt x="1151177" y="670614"/>
                  <a:pt x="1151177" y="670614"/>
                  <a:pt x="1151177" y="670614"/>
                </a:cubicBezTo>
                <a:cubicBezTo>
                  <a:pt x="1152140" y="670614"/>
                  <a:pt x="1152140" y="670614"/>
                  <a:pt x="1152140" y="670614"/>
                </a:cubicBezTo>
                <a:cubicBezTo>
                  <a:pt x="1155989" y="670614"/>
                  <a:pt x="1158876" y="669651"/>
                  <a:pt x="1159838" y="668687"/>
                </a:cubicBezTo>
                <a:cubicBezTo>
                  <a:pt x="1161763" y="666761"/>
                  <a:pt x="1161763" y="663871"/>
                  <a:pt x="1161763" y="659054"/>
                </a:cubicBezTo>
                <a:cubicBezTo>
                  <a:pt x="1161763" y="596435"/>
                  <a:pt x="1161763" y="596435"/>
                  <a:pt x="1161763" y="596435"/>
                </a:cubicBezTo>
                <a:cubicBezTo>
                  <a:pt x="1161763" y="593545"/>
                  <a:pt x="1161763" y="591618"/>
                  <a:pt x="1159838" y="589691"/>
                </a:cubicBezTo>
                <a:cubicBezTo>
                  <a:pt x="1158876" y="588728"/>
                  <a:pt x="1155989" y="587765"/>
                  <a:pt x="1153102" y="587765"/>
                </a:cubicBezTo>
                <a:cubicBezTo>
                  <a:pt x="1151177" y="587765"/>
                  <a:pt x="1151177" y="587765"/>
                  <a:pt x="1151177" y="587765"/>
                </a:cubicBezTo>
                <a:cubicBezTo>
                  <a:pt x="1151177" y="582948"/>
                  <a:pt x="1151177" y="582948"/>
                  <a:pt x="1151177" y="582948"/>
                </a:cubicBezTo>
                <a:close/>
                <a:moveTo>
                  <a:pt x="990468" y="582948"/>
                </a:moveTo>
                <a:cubicBezTo>
                  <a:pt x="994318" y="582948"/>
                  <a:pt x="998167" y="582948"/>
                  <a:pt x="1002016" y="582948"/>
                </a:cubicBezTo>
                <a:cubicBezTo>
                  <a:pt x="1005866" y="583911"/>
                  <a:pt x="1009715" y="583911"/>
                  <a:pt x="1012602" y="583911"/>
                </a:cubicBezTo>
                <a:cubicBezTo>
                  <a:pt x="1016451" y="583911"/>
                  <a:pt x="1020301" y="583911"/>
                  <a:pt x="1024150" y="582948"/>
                </a:cubicBezTo>
                <a:cubicBezTo>
                  <a:pt x="1027999" y="582948"/>
                  <a:pt x="1030886" y="582948"/>
                  <a:pt x="1034736" y="582948"/>
                </a:cubicBezTo>
                <a:cubicBezTo>
                  <a:pt x="1034736" y="587765"/>
                  <a:pt x="1034736" y="587765"/>
                  <a:pt x="1034736" y="587765"/>
                </a:cubicBezTo>
                <a:cubicBezTo>
                  <a:pt x="1030886" y="587765"/>
                  <a:pt x="1027999" y="588728"/>
                  <a:pt x="1027037" y="589691"/>
                </a:cubicBezTo>
                <a:cubicBezTo>
                  <a:pt x="1025112" y="590655"/>
                  <a:pt x="1024150" y="592581"/>
                  <a:pt x="1024150" y="596435"/>
                </a:cubicBezTo>
                <a:cubicBezTo>
                  <a:pt x="1024150" y="659054"/>
                  <a:pt x="1024150" y="659054"/>
                  <a:pt x="1024150" y="659054"/>
                </a:cubicBezTo>
                <a:cubicBezTo>
                  <a:pt x="1024150" y="663871"/>
                  <a:pt x="1025112" y="666761"/>
                  <a:pt x="1026075" y="668687"/>
                </a:cubicBezTo>
                <a:cubicBezTo>
                  <a:pt x="1027999" y="669651"/>
                  <a:pt x="1029924" y="670614"/>
                  <a:pt x="1034736" y="670614"/>
                </a:cubicBezTo>
                <a:cubicBezTo>
                  <a:pt x="1034736" y="676394"/>
                  <a:pt x="1034736" y="676394"/>
                  <a:pt x="1034736" y="676394"/>
                </a:cubicBezTo>
                <a:cubicBezTo>
                  <a:pt x="1031849" y="675431"/>
                  <a:pt x="1027999" y="675431"/>
                  <a:pt x="1024150" y="675431"/>
                </a:cubicBezTo>
                <a:cubicBezTo>
                  <a:pt x="1020301" y="675431"/>
                  <a:pt x="1016451" y="675431"/>
                  <a:pt x="1012602" y="675431"/>
                </a:cubicBezTo>
                <a:cubicBezTo>
                  <a:pt x="1009715" y="675431"/>
                  <a:pt x="1006828" y="675431"/>
                  <a:pt x="1002979" y="675431"/>
                </a:cubicBezTo>
                <a:cubicBezTo>
                  <a:pt x="999129" y="675431"/>
                  <a:pt x="995280" y="675431"/>
                  <a:pt x="990468" y="676394"/>
                </a:cubicBezTo>
                <a:cubicBezTo>
                  <a:pt x="990468" y="670614"/>
                  <a:pt x="990468" y="670614"/>
                  <a:pt x="990468" y="670614"/>
                </a:cubicBezTo>
                <a:cubicBezTo>
                  <a:pt x="991431" y="670614"/>
                  <a:pt x="991431" y="670614"/>
                  <a:pt x="991431" y="670614"/>
                </a:cubicBezTo>
                <a:cubicBezTo>
                  <a:pt x="996242" y="670614"/>
                  <a:pt x="998167" y="669651"/>
                  <a:pt x="1000092" y="668687"/>
                </a:cubicBezTo>
                <a:cubicBezTo>
                  <a:pt x="1001054" y="666761"/>
                  <a:pt x="1002016" y="663871"/>
                  <a:pt x="1002016" y="659054"/>
                </a:cubicBezTo>
                <a:cubicBezTo>
                  <a:pt x="1002016" y="596435"/>
                  <a:pt x="1002016" y="596435"/>
                  <a:pt x="1002016" y="596435"/>
                </a:cubicBezTo>
                <a:cubicBezTo>
                  <a:pt x="1002016" y="593545"/>
                  <a:pt x="1001054" y="591618"/>
                  <a:pt x="1000092" y="589691"/>
                </a:cubicBezTo>
                <a:cubicBezTo>
                  <a:pt x="998167" y="588728"/>
                  <a:pt x="996242" y="587765"/>
                  <a:pt x="992393" y="587765"/>
                </a:cubicBezTo>
                <a:cubicBezTo>
                  <a:pt x="990468" y="587765"/>
                  <a:pt x="990468" y="587765"/>
                  <a:pt x="990468" y="587765"/>
                </a:cubicBezTo>
                <a:cubicBezTo>
                  <a:pt x="990468" y="582948"/>
                  <a:pt x="990468" y="582948"/>
                  <a:pt x="990468" y="582948"/>
                </a:cubicBezTo>
                <a:close/>
                <a:moveTo>
                  <a:pt x="2256895" y="581021"/>
                </a:moveTo>
                <a:cubicBezTo>
                  <a:pt x="2260744" y="581021"/>
                  <a:pt x="2264593" y="581021"/>
                  <a:pt x="2268443" y="581984"/>
                </a:cubicBezTo>
                <a:cubicBezTo>
                  <a:pt x="2273254" y="581984"/>
                  <a:pt x="2278066" y="582948"/>
                  <a:pt x="2283840" y="583911"/>
                </a:cubicBezTo>
                <a:cubicBezTo>
                  <a:pt x="2283840" y="584874"/>
                  <a:pt x="2283840" y="584874"/>
                  <a:pt x="2283840" y="584874"/>
                </a:cubicBezTo>
                <a:cubicBezTo>
                  <a:pt x="2283840" y="589691"/>
                  <a:pt x="2283840" y="594508"/>
                  <a:pt x="2283840" y="597398"/>
                </a:cubicBezTo>
                <a:cubicBezTo>
                  <a:pt x="2283840" y="599325"/>
                  <a:pt x="2283840" y="603178"/>
                  <a:pt x="2283840" y="608959"/>
                </a:cubicBezTo>
                <a:cubicBezTo>
                  <a:pt x="2276141" y="608959"/>
                  <a:pt x="2276141" y="608959"/>
                  <a:pt x="2276141" y="608959"/>
                </a:cubicBezTo>
                <a:cubicBezTo>
                  <a:pt x="2276141" y="602215"/>
                  <a:pt x="2274217" y="597398"/>
                  <a:pt x="2271330" y="593545"/>
                </a:cubicBezTo>
                <a:cubicBezTo>
                  <a:pt x="2268443" y="590655"/>
                  <a:pt x="2263631" y="588728"/>
                  <a:pt x="2257857" y="588728"/>
                </a:cubicBezTo>
                <a:cubicBezTo>
                  <a:pt x="2254008" y="588728"/>
                  <a:pt x="2250158" y="589691"/>
                  <a:pt x="2247271" y="591618"/>
                </a:cubicBezTo>
                <a:cubicBezTo>
                  <a:pt x="2245347" y="594508"/>
                  <a:pt x="2243422" y="597398"/>
                  <a:pt x="2243422" y="601252"/>
                </a:cubicBezTo>
                <a:cubicBezTo>
                  <a:pt x="2243422" y="604142"/>
                  <a:pt x="2244384" y="607032"/>
                  <a:pt x="2246309" y="609922"/>
                </a:cubicBezTo>
                <a:cubicBezTo>
                  <a:pt x="2249196" y="611849"/>
                  <a:pt x="2254008" y="614739"/>
                  <a:pt x="2260744" y="617629"/>
                </a:cubicBezTo>
                <a:cubicBezTo>
                  <a:pt x="2261706" y="617629"/>
                  <a:pt x="2263631" y="618592"/>
                  <a:pt x="2265556" y="619556"/>
                </a:cubicBezTo>
                <a:cubicBezTo>
                  <a:pt x="2273254" y="622446"/>
                  <a:pt x="2279028" y="625336"/>
                  <a:pt x="2281915" y="628226"/>
                </a:cubicBezTo>
                <a:cubicBezTo>
                  <a:pt x="2284802" y="630153"/>
                  <a:pt x="2286727" y="634006"/>
                  <a:pt x="2287689" y="636896"/>
                </a:cubicBezTo>
                <a:cubicBezTo>
                  <a:pt x="2289614" y="639786"/>
                  <a:pt x="2289614" y="643640"/>
                  <a:pt x="2289614" y="647493"/>
                </a:cubicBezTo>
                <a:cubicBezTo>
                  <a:pt x="2289614" y="657127"/>
                  <a:pt x="2286727" y="663871"/>
                  <a:pt x="2280953" y="669651"/>
                </a:cubicBezTo>
                <a:cubicBezTo>
                  <a:pt x="2274217" y="675431"/>
                  <a:pt x="2266518" y="678321"/>
                  <a:pt x="2255932" y="678321"/>
                </a:cubicBezTo>
                <a:cubicBezTo>
                  <a:pt x="2250158" y="678321"/>
                  <a:pt x="2244384" y="677358"/>
                  <a:pt x="2239573" y="676394"/>
                </a:cubicBezTo>
                <a:cubicBezTo>
                  <a:pt x="2233799" y="675431"/>
                  <a:pt x="2228987" y="673504"/>
                  <a:pt x="2224175" y="670614"/>
                </a:cubicBezTo>
                <a:cubicBezTo>
                  <a:pt x="2225137" y="667724"/>
                  <a:pt x="2225137" y="664834"/>
                  <a:pt x="2225137" y="660980"/>
                </a:cubicBezTo>
                <a:cubicBezTo>
                  <a:pt x="2225137" y="658090"/>
                  <a:pt x="2225137" y="655200"/>
                  <a:pt x="2225137" y="651347"/>
                </a:cubicBezTo>
                <a:cubicBezTo>
                  <a:pt x="2225137" y="649420"/>
                  <a:pt x="2225137" y="648457"/>
                  <a:pt x="2225137" y="647493"/>
                </a:cubicBezTo>
                <a:cubicBezTo>
                  <a:pt x="2225137" y="646530"/>
                  <a:pt x="2225137" y="645567"/>
                  <a:pt x="2225137" y="644603"/>
                </a:cubicBezTo>
                <a:cubicBezTo>
                  <a:pt x="2234761" y="644603"/>
                  <a:pt x="2234761" y="644603"/>
                  <a:pt x="2234761" y="644603"/>
                </a:cubicBezTo>
                <a:cubicBezTo>
                  <a:pt x="2234761" y="653274"/>
                  <a:pt x="2236686" y="659054"/>
                  <a:pt x="2239573" y="662907"/>
                </a:cubicBezTo>
                <a:cubicBezTo>
                  <a:pt x="2243422" y="667724"/>
                  <a:pt x="2248234" y="669651"/>
                  <a:pt x="2254008" y="669651"/>
                </a:cubicBezTo>
                <a:cubicBezTo>
                  <a:pt x="2259782" y="669651"/>
                  <a:pt x="2263631" y="667724"/>
                  <a:pt x="2266518" y="665797"/>
                </a:cubicBezTo>
                <a:cubicBezTo>
                  <a:pt x="2269405" y="662907"/>
                  <a:pt x="2271330" y="660017"/>
                  <a:pt x="2271330" y="655200"/>
                </a:cubicBezTo>
                <a:cubicBezTo>
                  <a:pt x="2271330" y="652310"/>
                  <a:pt x="2270367" y="649420"/>
                  <a:pt x="2268443" y="646530"/>
                </a:cubicBezTo>
                <a:cubicBezTo>
                  <a:pt x="2266518" y="644603"/>
                  <a:pt x="2261706" y="641713"/>
                  <a:pt x="2254008" y="638823"/>
                </a:cubicBezTo>
                <a:cubicBezTo>
                  <a:pt x="2243422" y="634006"/>
                  <a:pt x="2235723" y="630153"/>
                  <a:pt x="2231874" y="625336"/>
                </a:cubicBezTo>
                <a:cubicBezTo>
                  <a:pt x="2228024" y="620519"/>
                  <a:pt x="2226100" y="615702"/>
                  <a:pt x="2226100" y="608959"/>
                </a:cubicBezTo>
                <a:cubicBezTo>
                  <a:pt x="2226100" y="600288"/>
                  <a:pt x="2228987" y="593545"/>
                  <a:pt x="2234761" y="588728"/>
                </a:cubicBezTo>
                <a:cubicBezTo>
                  <a:pt x="2240535" y="582948"/>
                  <a:pt x="2247271" y="581021"/>
                  <a:pt x="2256895" y="581021"/>
                </a:cubicBezTo>
                <a:close/>
                <a:moveTo>
                  <a:pt x="1102099" y="581021"/>
                </a:moveTo>
                <a:cubicBezTo>
                  <a:pt x="1107873" y="581021"/>
                  <a:pt x="1116534" y="581984"/>
                  <a:pt x="1130969" y="584874"/>
                </a:cubicBezTo>
                <a:cubicBezTo>
                  <a:pt x="1131931" y="584874"/>
                  <a:pt x="1132893" y="584874"/>
                  <a:pt x="1133856" y="584874"/>
                </a:cubicBezTo>
                <a:cubicBezTo>
                  <a:pt x="1133856" y="588728"/>
                  <a:pt x="1132893" y="591618"/>
                  <a:pt x="1132893" y="594508"/>
                </a:cubicBezTo>
                <a:cubicBezTo>
                  <a:pt x="1132893" y="597398"/>
                  <a:pt x="1132893" y="600288"/>
                  <a:pt x="1132893" y="603178"/>
                </a:cubicBezTo>
                <a:cubicBezTo>
                  <a:pt x="1132893" y="604142"/>
                  <a:pt x="1132893" y="606069"/>
                  <a:pt x="1132893" y="607032"/>
                </a:cubicBezTo>
                <a:cubicBezTo>
                  <a:pt x="1132893" y="608959"/>
                  <a:pt x="1132893" y="610885"/>
                  <a:pt x="1132893" y="613775"/>
                </a:cubicBezTo>
                <a:cubicBezTo>
                  <a:pt x="1125195" y="613775"/>
                  <a:pt x="1125195" y="613775"/>
                  <a:pt x="1125195" y="613775"/>
                </a:cubicBezTo>
                <a:cubicBezTo>
                  <a:pt x="1124232" y="605105"/>
                  <a:pt x="1122308" y="598362"/>
                  <a:pt x="1118458" y="594508"/>
                </a:cubicBezTo>
                <a:cubicBezTo>
                  <a:pt x="1114609" y="590655"/>
                  <a:pt x="1109797" y="587765"/>
                  <a:pt x="1104023" y="587765"/>
                </a:cubicBezTo>
                <a:cubicBezTo>
                  <a:pt x="1094400" y="587765"/>
                  <a:pt x="1087664" y="591618"/>
                  <a:pt x="1082852" y="598362"/>
                </a:cubicBezTo>
                <a:cubicBezTo>
                  <a:pt x="1078040" y="605105"/>
                  <a:pt x="1075153" y="614739"/>
                  <a:pt x="1075153" y="626299"/>
                </a:cubicBezTo>
                <a:cubicBezTo>
                  <a:pt x="1075153" y="638823"/>
                  <a:pt x="1078040" y="649420"/>
                  <a:pt x="1083814" y="656164"/>
                </a:cubicBezTo>
                <a:cubicBezTo>
                  <a:pt x="1088626" y="663871"/>
                  <a:pt x="1096325" y="667724"/>
                  <a:pt x="1104986" y="667724"/>
                </a:cubicBezTo>
                <a:cubicBezTo>
                  <a:pt x="1109797" y="667724"/>
                  <a:pt x="1114609" y="666761"/>
                  <a:pt x="1118458" y="663871"/>
                </a:cubicBezTo>
                <a:cubicBezTo>
                  <a:pt x="1122308" y="660980"/>
                  <a:pt x="1127119" y="657127"/>
                  <a:pt x="1130969" y="651347"/>
                </a:cubicBezTo>
                <a:cubicBezTo>
                  <a:pt x="1137705" y="655200"/>
                  <a:pt x="1137705" y="655200"/>
                  <a:pt x="1137705" y="655200"/>
                </a:cubicBezTo>
                <a:cubicBezTo>
                  <a:pt x="1131931" y="662907"/>
                  <a:pt x="1127119" y="668687"/>
                  <a:pt x="1120383" y="672541"/>
                </a:cubicBezTo>
                <a:cubicBezTo>
                  <a:pt x="1113647" y="676394"/>
                  <a:pt x="1106910" y="678321"/>
                  <a:pt x="1098249" y="678321"/>
                </a:cubicBezTo>
                <a:cubicBezTo>
                  <a:pt x="1083814" y="678321"/>
                  <a:pt x="1072266" y="673504"/>
                  <a:pt x="1064568" y="664834"/>
                </a:cubicBezTo>
                <a:cubicBezTo>
                  <a:pt x="1055907" y="656164"/>
                  <a:pt x="1052058" y="644603"/>
                  <a:pt x="1052058" y="629189"/>
                </a:cubicBezTo>
                <a:cubicBezTo>
                  <a:pt x="1052058" y="614739"/>
                  <a:pt x="1056869" y="603178"/>
                  <a:pt x="1065530" y="594508"/>
                </a:cubicBezTo>
                <a:cubicBezTo>
                  <a:pt x="1075153" y="584874"/>
                  <a:pt x="1086701" y="581021"/>
                  <a:pt x="1102099" y="581021"/>
                </a:cubicBezTo>
                <a:close/>
                <a:moveTo>
                  <a:pt x="939465" y="581021"/>
                </a:moveTo>
                <a:cubicBezTo>
                  <a:pt x="943314" y="581021"/>
                  <a:pt x="947164" y="581021"/>
                  <a:pt x="951975" y="581984"/>
                </a:cubicBezTo>
                <a:cubicBezTo>
                  <a:pt x="955825" y="581984"/>
                  <a:pt x="960636" y="582948"/>
                  <a:pt x="966410" y="583911"/>
                </a:cubicBezTo>
                <a:cubicBezTo>
                  <a:pt x="966410" y="584874"/>
                  <a:pt x="966410" y="584874"/>
                  <a:pt x="966410" y="584874"/>
                </a:cubicBezTo>
                <a:cubicBezTo>
                  <a:pt x="966410" y="589691"/>
                  <a:pt x="966410" y="594508"/>
                  <a:pt x="966410" y="597398"/>
                </a:cubicBezTo>
                <a:cubicBezTo>
                  <a:pt x="966410" y="599325"/>
                  <a:pt x="966410" y="603178"/>
                  <a:pt x="966410" y="608959"/>
                </a:cubicBezTo>
                <a:cubicBezTo>
                  <a:pt x="958712" y="608959"/>
                  <a:pt x="958712" y="608959"/>
                  <a:pt x="958712" y="608959"/>
                </a:cubicBezTo>
                <a:cubicBezTo>
                  <a:pt x="958712" y="602215"/>
                  <a:pt x="957749" y="597398"/>
                  <a:pt x="953900" y="593545"/>
                </a:cubicBezTo>
                <a:cubicBezTo>
                  <a:pt x="951013" y="590655"/>
                  <a:pt x="947164" y="588728"/>
                  <a:pt x="941390" y="588728"/>
                </a:cubicBezTo>
                <a:cubicBezTo>
                  <a:pt x="936578" y="588728"/>
                  <a:pt x="932729" y="589691"/>
                  <a:pt x="930804" y="591618"/>
                </a:cubicBezTo>
                <a:cubicBezTo>
                  <a:pt x="927917" y="594508"/>
                  <a:pt x="926955" y="597398"/>
                  <a:pt x="926955" y="601252"/>
                </a:cubicBezTo>
                <a:cubicBezTo>
                  <a:pt x="926955" y="604142"/>
                  <a:pt x="927917" y="607032"/>
                  <a:pt x="929842" y="609922"/>
                </a:cubicBezTo>
                <a:cubicBezTo>
                  <a:pt x="931766" y="611849"/>
                  <a:pt x="936578" y="614739"/>
                  <a:pt x="944277" y="617629"/>
                </a:cubicBezTo>
                <a:cubicBezTo>
                  <a:pt x="945239" y="617629"/>
                  <a:pt x="946201" y="618592"/>
                  <a:pt x="948126" y="619556"/>
                </a:cubicBezTo>
                <a:cubicBezTo>
                  <a:pt x="955825" y="622446"/>
                  <a:pt x="961599" y="625336"/>
                  <a:pt x="964486" y="628226"/>
                </a:cubicBezTo>
                <a:cubicBezTo>
                  <a:pt x="967373" y="630153"/>
                  <a:pt x="969297" y="634006"/>
                  <a:pt x="970260" y="636896"/>
                </a:cubicBezTo>
                <a:cubicBezTo>
                  <a:pt x="972184" y="639786"/>
                  <a:pt x="973146" y="643640"/>
                  <a:pt x="973146" y="647493"/>
                </a:cubicBezTo>
                <a:cubicBezTo>
                  <a:pt x="973146" y="657127"/>
                  <a:pt x="969297" y="663871"/>
                  <a:pt x="963523" y="669651"/>
                </a:cubicBezTo>
                <a:cubicBezTo>
                  <a:pt x="957749" y="675431"/>
                  <a:pt x="949088" y="678321"/>
                  <a:pt x="938503" y="678321"/>
                </a:cubicBezTo>
                <a:cubicBezTo>
                  <a:pt x="932729" y="678321"/>
                  <a:pt x="926955" y="677358"/>
                  <a:pt x="922143" y="676394"/>
                </a:cubicBezTo>
                <a:cubicBezTo>
                  <a:pt x="917331" y="675431"/>
                  <a:pt x="911557" y="673504"/>
                  <a:pt x="906746" y="670614"/>
                </a:cubicBezTo>
                <a:cubicBezTo>
                  <a:pt x="907708" y="667724"/>
                  <a:pt x="907708" y="664834"/>
                  <a:pt x="907708" y="660980"/>
                </a:cubicBezTo>
                <a:cubicBezTo>
                  <a:pt x="907708" y="658090"/>
                  <a:pt x="907708" y="655200"/>
                  <a:pt x="907708" y="651347"/>
                </a:cubicBezTo>
                <a:cubicBezTo>
                  <a:pt x="907708" y="649420"/>
                  <a:pt x="907708" y="648457"/>
                  <a:pt x="907708" y="647493"/>
                </a:cubicBezTo>
                <a:cubicBezTo>
                  <a:pt x="907708" y="646530"/>
                  <a:pt x="907708" y="645567"/>
                  <a:pt x="907708" y="644603"/>
                </a:cubicBezTo>
                <a:cubicBezTo>
                  <a:pt x="917331" y="644603"/>
                  <a:pt x="917331" y="644603"/>
                  <a:pt x="917331" y="644603"/>
                </a:cubicBezTo>
                <a:cubicBezTo>
                  <a:pt x="917331" y="653274"/>
                  <a:pt x="919256" y="659054"/>
                  <a:pt x="922143" y="662907"/>
                </a:cubicBezTo>
                <a:cubicBezTo>
                  <a:pt x="925992" y="667724"/>
                  <a:pt x="930804" y="669651"/>
                  <a:pt x="937540" y="669651"/>
                </a:cubicBezTo>
                <a:cubicBezTo>
                  <a:pt x="942352" y="669651"/>
                  <a:pt x="946201" y="667724"/>
                  <a:pt x="949088" y="665797"/>
                </a:cubicBezTo>
                <a:cubicBezTo>
                  <a:pt x="952938" y="662907"/>
                  <a:pt x="953900" y="660017"/>
                  <a:pt x="953900" y="655200"/>
                </a:cubicBezTo>
                <a:cubicBezTo>
                  <a:pt x="953900" y="652310"/>
                  <a:pt x="952938" y="649420"/>
                  <a:pt x="951013" y="646530"/>
                </a:cubicBezTo>
                <a:cubicBezTo>
                  <a:pt x="949088" y="644603"/>
                  <a:pt x="944277" y="641713"/>
                  <a:pt x="936578" y="638823"/>
                </a:cubicBezTo>
                <a:cubicBezTo>
                  <a:pt x="925992" y="634006"/>
                  <a:pt x="918294" y="630153"/>
                  <a:pt x="914444" y="625336"/>
                </a:cubicBezTo>
                <a:cubicBezTo>
                  <a:pt x="910595" y="620519"/>
                  <a:pt x="908670" y="615702"/>
                  <a:pt x="908670" y="608959"/>
                </a:cubicBezTo>
                <a:cubicBezTo>
                  <a:pt x="908670" y="600288"/>
                  <a:pt x="911557" y="593545"/>
                  <a:pt x="917331" y="588728"/>
                </a:cubicBezTo>
                <a:cubicBezTo>
                  <a:pt x="923105" y="582948"/>
                  <a:pt x="930804" y="581021"/>
                  <a:pt x="939465" y="581021"/>
                </a:cubicBezTo>
                <a:close/>
                <a:moveTo>
                  <a:pt x="165586" y="575168"/>
                </a:moveTo>
                <a:cubicBezTo>
                  <a:pt x="184827" y="595387"/>
                  <a:pt x="184827" y="595387"/>
                  <a:pt x="184827" y="595387"/>
                </a:cubicBezTo>
                <a:cubicBezTo>
                  <a:pt x="182903" y="596350"/>
                  <a:pt x="182903" y="596350"/>
                  <a:pt x="182903" y="596350"/>
                </a:cubicBezTo>
                <a:cubicBezTo>
                  <a:pt x="181941" y="595387"/>
                  <a:pt x="180017" y="594424"/>
                  <a:pt x="179055" y="594424"/>
                </a:cubicBezTo>
                <a:cubicBezTo>
                  <a:pt x="177131" y="594424"/>
                  <a:pt x="175207" y="595387"/>
                  <a:pt x="173282" y="597313"/>
                </a:cubicBezTo>
                <a:cubicBezTo>
                  <a:pt x="154042" y="615606"/>
                  <a:pt x="154042" y="615606"/>
                  <a:pt x="154042" y="615606"/>
                </a:cubicBezTo>
                <a:cubicBezTo>
                  <a:pt x="151156" y="617531"/>
                  <a:pt x="149232" y="620419"/>
                  <a:pt x="149232" y="622345"/>
                </a:cubicBezTo>
                <a:cubicBezTo>
                  <a:pt x="149232" y="625233"/>
                  <a:pt x="150194" y="627159"/>
                  <a:pt x="152118" y="630047"/>
                </a:cubicBezTo>
                <a:cubicBezTo>
                  <a:pt x="155004" y="632936"/>
                  <a:pt x="157890" y="633898"/>
                  <a:pt x="160776" y="633898"/>
                </a:cubicBezTo>
                <a:cubicBezTo>
                  <a:pt x="164624" y="632936"/>
                  <a:pt x="167510" y="631010"/>
                  <a:pt x="171358" y="628122"/>
                </a:cubicBezTo>
                <a:cubicBezTo>
                  <a:pt x="187713" y="612717"/>
                  <a:pt x="187713" y="612717"/>
                  <a:pt x="187713" y="612717"/>
                </a:cubicBezTo>
                <a:cubicBezTo>
                  <a:pt x="189637" y="610792"/>
                  <a:pt x="190599" y="608866"/>
                  <a:pt x="190599" y="607903"/>
                </a:cubicBezTo>
                <a:cubicBezTo>
                  <a:pt x="191561" y="605978"/>
                  <a:pt x="190599" y="605015"/>
                  <a:pt x="188675" y="603089"/>
                </a:cubicBezTo>
                <a:cubicBezTo>
                  <a:pt x="190599" y="602126"/>
                  <a:pt x="190599" y="602126"/>
                  <a:pt x="190599" y="602126"/>
                </a:cubicBezTo>
                <a:cubicBezTo>
                  <a:pt x="201181" y="613680"/>
                  <a:pt x="201181" y="613680"/>
                  <a:pt x="201181" y="613680"/>
                </a:cubicBezTo>
                <a:cubicBezTo>
                  <a:pt x="200219" y="614643"/>
                  <a:pt x="200219" y="614643"/>
                  <a:pt x="200219" y="614643"/>
                </a:cubicBezTo>
                <a:cubicBezTo>
                  <a:pt x="198295" y="612717"/>
                  <a:pt x="196371" y="611754"/>
                  <a:pt x="195409" y="611754"/>
                </a:cubicBezTo>
                <a:cubicBezTo>
                  <a:pt x="193485" y="611754"/>
                  <a:pt x="192523" y="612717"/>
                  <a:pt x="190599" y="614643"/>
                </a:cubicBezTo>
                <a:cubicBezTo>
                  <a:pt x="174244" y="630047"/>
                  <a:pt x="174244" y="630047"/>
                  <a:pt x="174244" y="630047"/>
                </a:cubicBezTo>
                <a:cubicBezTo>
                  <a:pt x="171358" y="632936"/>
                  <a:pt x="169434" y="633898"/>
                  <a:pt x="167510" y="634861"/>
                </a:cubicBezTo>
                <a:cubicBezTo>
                  <a:pt x="165586" y="635824"/>
                  <a:pt x="163662" y="636787"/>
                  <a:pt x="161738" y="636787"/>
                </a:cubicBezTo>
                <a:cubicBezTo>
                  <a:pt x="158852" y="636787"/>
                  <a:pt x="156928" y="635824"/>
                  <a:pt x="154042" y="634861"/>
                </a:cubicBezTo>
                <a:cubicBezTo>
                  <a:pt x="151156" y="632936"/>
                  <a:pt x="148270" y="631010"/>
                  <a:pt x="146346" y="628122"/>
                </a:cubicBezTo>
                <a:cubicBezTo>
                  <a:pt x="141536" y="623308"/>
                  <a:pt x="139612" y="619457"/>
                  <a:pt x="139612" y="614643"/>
                </a:cubicBezTo>
                <a:cubicBezTo>
                  <a:pt x="139612" y="609829"/>
                  <a:pt x="141536" y="605978"/>
                  <a:pt x="146346" y="602126"/>
                </a:cubicBezTo>
                <a:cubicBezTo>
                  <a:pt x="163662" y="585759"/>
                  <a:pt x="163662" y="585759"/>
                  <a:pt x="163662" y="585759"/>
                </a:cubicBezTo>
                <a:cubicBezTo>
                  <a:pt x="164624" y="583834"/>
                  <a:pt x="165586" y="581908"/>
                  <a:pt x="166548" y="580945"/>
                </a:cubicBezTo>
                <a:cubicBezTo>
                  <a:pt x="166548" y="579982"/>
                  <a:pt x="165586" y="578057"/>
                  <a:pt x="163662" y="576131"/>
                </a:cubicBezTo>
                <a:cubicBezTo>
                  <a:pt x="165586" y="575168"/>
                  <a:pt x="165586" y="575168"/>
                  <a:pt x="165586" y="575168"/>
                </a:cubicBezTo>
                <a:close/>
                <a:moveTo>
                  <a:pt x="617729" y="574206"/>
                </a:moveTo>
                <a:cubicBezTo>
                  <a:pt x="621577" y="572280"/>
                  <a:pt x="625425" y="573243"/>
                  <a:pt x="628311" y="576131"/>
                </a:cubicBezTo>
                <a:cubicBezTo>
                  <a:pt x="631197" y="578057"/>
                  <a:pt x="632159" y="579982"/>
                  <a:pt x="633121" y="582871"/>
                </a:cubicBezTo>
                <a:cubicBezTo>
                  <a:pt x="633121" y="585759"/>
                  <a:pt x="633121" y="588647"/>
                  <a:pt x="632159" y="591536"/>
                </a:cubicBezTo>
                <a:cubicBezTo>
                  <a:pt x="632159" y="591536"/>
                  <a:pt x="632159" y="591536"/>
                  <a:pt x="651399" y="595387"/>
                </a:cubicBezTo>
                <a:cubicBezTo>
                  <a:pt x="653323" y="595387"/>
                  <a:pt x="655247" y="595387"/>
                  <a:pt x="656209" y="595387"/>
                </a:cubicBezTo>
                <a:cubicBezTo>
                  <a:pt x="657171" y="595387"/>
                  <a:pt x="658133" y="594424"/>
                  <a:pt x="659095" y="593461"/>
                </a:cubicBezTo>
                <a:cubicBezTo>
                  <a:pt x="659095" y="593461"/>
                  <a:pt x="659095" y="593461"/>
                  <a:pt x="660057" y="594424"/>
                </a:cubicBezTo>
                <a:cubicBezTo>
                  <a:pt x="660057" y="594424"/>
                  <a:pt x="660057" y="594424"/>
                  <a:pt x="648513" y="608866"/>
                </a:cubicBezTo>
                <a:cubicBezTo>
                  <a:pt x="648513" y="608866"/>
                  <a:pt x="648513" y="608866"/>
                  <a:pt x="623501" y="604052"/>
                </a:cubicBezTo>
                <a:cubicBezTo>
                  <a:pt x="623501" y="604052"/>
                  <a:pt x="623501" y="604052"/>
                  <a:pt x="622539" y="605015"/>
                </a:cubicBezTo>
                <a:cubicBezTo>
                  <a:pt x="622539" y="605015"/>
                  <a:pt x="622539" y="605015"/>
                  <a:pt x="633121" y="613680"/>
                </a:cubicBezTo>
                <a:cubicBezTo>
                  <a:pt x="635045" y="615606"/>
                  <a:pt x="636969" y="616568"/>
                  <a:pt x="637931" y="615606"/>
                </a:cubicBezTo>
                <a:cubicBezTo>
                  <a:pt x="639855" y="615606"/>
                  <a:pt x="640817" y="614643"/>
                  <a:pt x="642741" y="612717"/>
                </a:cubicBezTo>
                <a:cubicBezTo>
                  <a:pt x="642741" y="612717"/>
                  <a:pt x="642741" y="612717"/>
                  <a:pt x="643703" y="614643"/>
                </a:cubicBezTo>
                <a:cubicBezTo>
                  <a:pt x="643703" y="614643"/>
                  <a:pt x="643703" y="614643"/>
                  <a:pt x="625425" y="635824"/>
                </a:cubicBezTo>
                <a:cubicBezTo>
                  <a:pt x="625425" y="635824"/>
                  <a:pt x="625425" y="635824"/>
                  <a:pt x="624463" y="634861"/>
                </a:cubicBezTo>
                <a:cubicBezTo>
                  <a:pt x="625425" y="632936"/>
                  <a:pt x="626387" y="631973"/>
                  <a:pt x="626387" y="630047"/>
                </a:cubicBezTo>
                <a:cubicBezTo>
                  <a:pt x="626387" y="629085"/>
                  <a:pt x="624463" y="627159"/>
                  <a:pt x="622539" y="625233"/>
                </a:cubicBezTo>
                <a:cubicBezTo>
                  <a:pt x="622539" y="625233"/>
                  <a:pt x="622539" y="625233"/>
                  <a:pt x="598489" y="605015"/>
                </a:cubicBezTo>
                <a:cubicBezTo>
                  <a:pt x="596565" y="603089"/>
                  <a:pt x="594641" y="603089"/>
                  <a:pt x="593679" y="603089"/>
                </a:cubicBezTo>
                <a:cubicBezTo>
                  <a:pt x="592717" y="603089"/>
                  <a:pt x="590793" y="604052"/>
                  <a:pt x="588869" y="605015"/>
                </a:cubicBezTo>
                <a:cubicBezTo>
                  <a:pt x="588869" y="605015"/>
                  <a:pt x="588869" y="605015"/>
                  <a:pt x="587907" y="604052"/>
                </a:cubicBezTo>
                <a:cubicBezTo>
                  <a:pt x="587907" y="604052"/>
                  <a:pt x="587907" y="604052"/>
                  <a:pt x="605223" y="582871"/>
                </a:cubicBezTo>
                <a:cubicBezTo>
                  <a:pt x="610033" y="578057"/>
                  <a:pt x="613881" y="575168"/>
                  <a:pt x="617729" y="574206"/>
                </a:cubicBezTo>
                <a:close/>
                <a:moveTo>
                  <a:pt x="645627" y="522215"/>
                </a:moveTo>
                <a:cubicBezTo>
                  <a:pt x="660057" y="529917"/>
                  <a:pt x="660057" y="529917"/>
                  <a:pt x="660057" y="529917"/>
                </a:cubicBezTo>
                <a:cubicBezTo>
                  <a:pt x="659095" y="531843"/>
                  <a:pt x="659095" y="531843"/>
                  <a:pt x="659095" y="531843"/>
                </a:cubicBezTo>
                <a:cubicBezTo>
                  <a:pt x="655247" y="529917"/>
                  <a:pt x="651399" y="529917"/>
                  <a:pt x="648513" y="531843"/>
                </a:cubicBezTo>
                <a:cubicBezTo>
                  <a:pt x="644665" y="532806"/>
                  <a:pt x="641779" y="535694"/>
                  <a:pt x="639855" y="539545"/>
                </a:cubicBezTo>
                <a:cubicBezTo>
                  <a:pt x="638893" y="541471"/>
                  <a:pt x="638893" y="543396"/>
                  <a:pt x="638893" y="545322"/>
                </a:cubicBezTo>
                <a:cubicBezTo>
                  <a:pt x="638893" y="547248"/>
                  <a:pt x="639855" y="548210"/>
                  <a:pt x="641779" y="549173"/>
                </a:cubicBezTo>
                <a:cubicBezTo>
                  <a:pt x="643703" y="550136"/>
                  <a:pt x="647551" y="549173"/>
                  <a:pt x="653323" y="545322"/>
                </a:cubicBezTo>
                <a:cubicBezTo>
                  <a:pt x="653323" y="544359"/>
                  <a:pt x="653323" y="544359"/>
                  <a:pt x="653323" y="544359"/>
                </a:cubicBezTo>
                <a:cubicBezTo>
                  <a:pt x="657171" y="541471"/>
                  <a:pt x="660057" y="539545"/>
                  <a:pt x="661981" y="538583"/>
                </a:cubicBezTo>
                <a:cubicBezTo>
                  <a:pt x="663905" y="536657"/>
                  <a:pt x="665829" y="536657"/>
                  <a:pt x="666791" y="535694"/>
                </a:cubicBezTo>
                <a:cubicBezTo>
                  <a:pt x="668715" y="535694"/>
                  <a:pt x="670639" y="535694"/>
                  <a:pt x="672563" y="535694"/>
                </a:cubicBezTo>
                <a:cubicBezTo>
                  <a:pt x="674487" y="535694"/>
                  <a:pt x="676411" y="536657"/>
                  <a:pt x="678335" y="537620"/>
                </a:cubicBezTo>
                <a:cubicBezTo>
                  <a:pt x="682184" y="539545"/>
                  <a:pt x="685070" y="543396"/>
                  <a:pt x="686032" y="548210"/>
                </a:cubicBezTo>
                <a:cubicBezTo>
                  <a:pt x="686994" y="552062"/>
                  <a:pt x="686032" y="556875"/>
                  <a:pt x="683146" y="562652"/>
                </a:cubicBezTo>
                <a:cubicBezTo>
                  <a:pt x="681222" y="564578"/>
                  <a:pt x="679297" y="567466"/>
                  <a:pt x="676411" y="570355"/>
                </a:cubicBezTo>
                <a:cubicBezTo>
                  <a:pt x="674487" y="572280"/>
                  <a:pt x="672563" y="574206"/>
                  <a:pt x="672563" y="574206"/>
                </a:cubicBezTo>
                <a:cubicBezTo>
                  <a:pt x="672563" y="575168"/>
                  <a:pt x="672563" y="576131"/>
                  <a:pt x="672563" y="576131"/>
                </a:cubicBezTo>
                <a:cubicBezTo>
                  <a:pt x="672563" y="577094"/>
                  <a:pt x="673525" y="578057"/>
                  <a:pt x="674487" y="578057"/>
                </a:cubicBezTo>
                <a:cubicBezTo>
                  <a:pt x="673525" y="579982"/>
                  <a:pt x="673525" y="579982"/>
                  <a:pt x="673525" y="579982"/>
                </a:cubicBezTo>
                <a:cubicBezTo>
                  <a:pt x="657171" y="571317"/>
                  <a:pt x="657171" y="571317"/>
                  <a:pt x="657171" y="571317"/>
                </a:cubicBezTo>
                <a:cubicBezTo>
                  <a:pt x="658133" y="569392"/>
                  <a:pt x="658133" y="569392"/>
                  <a:pt x="658133" y="569392"/>
                </a:cubicBezTo>
                <a:cubicBezTo>
                  <a:pt x="661981" y="571317"/>
                  <a:pt x="665829" y="571317"/>
                  <a:pt x="670639" y="570355"/>
                </a:cubicBezTo>
                <a:cubicBezTo>
                  <a:pt x="674487" y="568429"/>
                  <a:pt x="677373" y="565541"/>
                  <a:pt x="679297" y="561689"/>
                </a:cubicBezTo>
                <a:cubicBezTo>
                  <a:pt x="681222" y="559764"/>
                  <a:pt x="681222" y="556875"/>
                  <a:pt x="681222" y="554950"/>
                </a:cubicBezTo>
                <a:cubicBezTo>
                  <a:pt x="681222" y="553024"/>
                  <a:pt x="680259" y="551099"/>
                  <a:pt x="678335" y="550136"/>
                </a:cubicBezTo>
                <a:cubicBezTo>
                  <a:pt x="675449" y="549173"/>
                  <a:pt x="670639" y="551099"/>
                  <a:pt x="663905" y="555913"/>
                </a:cubicBezTo>
                <a:cubicBezTo>
                  <a:pt x="662943" y="555913"/>
                  <a:pt x="662943" y="555913"/>
                  <a:pt x="662943" y="555913"/>
                </a:cubicBezTo>
                <a:cubicBezTo>
                  <a:pt x="662943" y="556875"/>
                  <a:pt x="661981" y="556875"/>
                  <a:pt x="661019" y="557838"/>
                </a:cubicBezTo>
                <a:cubicBezTo>
                  <a:pt x="656209" y="561689"/>
                  <a:pt x="652361" y="563615"/>
                  <a:pt x="649475" y="563615"/>
                </a:cubicBezTo>
                <a:cubicBezTo>
                  <a:pt x="648513" y="564578"/>
                  <a:pt x="646589" y="564578"/>
                  <a:pt x="645627" y="563615"/>
                </a:cubicBezTo>
                <a:cubicBezTo>
                  <a:pt x="643703" y="563615"/>
                  <a:pt x="642741" y="563615"/>
                  <a:pt x="641779" y="562652"/>
                </a:cubicBezTo>
                <a:cubicBezTo>
                  <a:pt x="637931" y="560727"/>
                  <a:pt x="635045" y="556875"/>
                  <a:pt x="634083" y="552062"/>
                </a:cubicBezTo>
                <a:cubicBezTo>
                  <a:pt x="633121" y="548210"/>
                  <a:pt x="634083" y="543396"/>
                  <a:pt x="636969" y="538583"/>
                </a:cubicBezTo>
                <a:cubicBezTo>
                  <a:pt x="637931" y="535694"/>
                  <a:pt x="639855" y="533769"/>
                  <a:pt x="642741" y="531843"/>
                </a:cubicBezTo>
                <a:cubicBezTo>
                  <a:pt x="645627" y="528955"/>
                  <a:pt x="646589" y="527992"/>
                  <a:pt x="646589" y="527992"/>
                </a:cubicBezTo>
                <a:cubicBezTo>
                  <a:pt x="647551" y="527029"/>
                  <a:pt x="647551" y="526066"/>
                  <a:pt x="646589" y="526066"/>
                </a:cubicBezTo>
                <a:cubicBezTo>
                  <a:pt x="646589" y="525103"/>
                  <a:pt x="645627" y="525103"/>
                  <a:pt x="644665" y="524141"/>
                </a:cubicBezTo>
                <a:cubicBezTo>
                  <a:pt x="645627" y="522215"/>
                  <a:pt x="645627" y="522215"/>
                  <a:pt x="645627" y="522215"/>
                </a:cubicBezTo>
                <a:close/>
                <a:moveTo>
                  <a:pt x="128068" y="519327"/>
                </a:moveTo>
                <a:cubicBezTo>
                  <a:pt x="128068" y="519327"/>
                  <a:pt x="128068" y="519327"/>
                  <a:pt x="142498" y="542434"/>
                </a:cubicBezTo>
                <a:cubicBezTo>
                  <a:pt x="142498" y="542434"/>
                  <a:pt x="142498" y="542434"/>
                  <a:pt x="141536" y="543396"/>
                </a:cubicBezTo>
                <a:cubicBezTo>
                  <a:pt x="139612" y="541471"/>
                  <a:pt x="138650" y="540508"/>
                  <a:pt x="136726" y="540508"/>
                </a:cubicBezTo>
                <a:cubicBezTo>
                  <a:pt x="135764" y="540508"/>
                  <a:pt x="133840" y="540508"/>
                  <a:pt x="131916" y="542434"/>
                </a:cubicBezTo>
                <a:cubicBezTo>
                  <a:pt x="131916" y="542434"/>
                  <a:pt x="131916" y="542434"/>
                  <a:pt x="120372" y="549173"/>
                </a:cubicBezTo>
                <a:cubicBezTo>
                  <a:pt x="120372" y="549173"/>
                  <a:pt x="120372" y="549173"/>
                  <a:pt x="129030" y="561689"/>
                </a:cubicBezTo>
                <a:cubicBezTo>
                  <a:pt x="129030" y="561689"/>
                  <a:pt x="129030" y="561689"/>
                  <a:pt x="139612" y="554950"/>
                </a:cubicBezTo>
                <a:cubicBezTo>
                  <a:pt x="141536" y="553987"/>
                  <a:pt x="143460" y="552062"/>
                  <a:pt x="143460" y="551099"/>
                </a:cubicBezTo>
                <a:cubicBezTo>
                  <a:pt x="144422" y="549173"/>
                  <a:pt x="143460" y="548210"/>
                  <a:pt x="142498" y="546285"/>
                </a:cubicBezTo>
                <a:cubicBezTo>
                  <a:pt x="142498" y="546285"/>
                  <a:pt x="142498" y="546285"/>
                  <a:pt x="144422" y="545322"/>
                </a:cubicBezTo>
                <a:cubicBezTo>
                  <a:pt x="144422" y="545322"/>
                  <a:pt x="144422" y="545322"/>
                  <a:pt x="158852" y="568429"/>
                </a:cubicBezTo>
                <a:cubicBezTo>
                  <a:pt x="158852" y="568429"/>
                  <a:pt x="158852" y="568429"/>
                  <a:pt x="156928" y="569392"/>
                </a:cubicBezTo>
                <a:cubicBezTo>
                  <a:pt x="155966" y="567466"/>
                  <a:pt x="155004" y="566503"/>
                  <a:pt x="153080" y="566503"/>
                </a:cubicBezTo>
                <a:cubicBezTo>
                  <a:pt x="152118" y="566503"/>
                  <a:pt x="150194" y="566503"/>
                  <a:pt x="148270" y="568429"/>
                </a:cubicBezTo>
                <a:cubicBezTo>
                  <a:pt x="148270" y="568429"/>
                  <a:pt x="148270" y="568429"/>
                  <a:pt x="121334" y="584796"/>
                </a:cubicBezTo>
                <a:cubicBezTo>
                  <a:pt x="119410" y="586722"/>
                  <a:pt x="117486" y="587685"/>
                  <a:pt x="117486" y="588647"/>
                </a:cubicBezTo>
                <a:cubicBezTo>
                  <a:pt x="116524" y="590573"/>
                  <a:pt x="117486" y="592499"/>
                  <a:pt x="118448" y="594424"/>
                </a:cubicBezTo>
                <a:cubicBezTo>
                  <a:pt x="118448" y="594424"/>
                  <a:pt x="118448" y="594424"/>
                  <a:pt x="116524" y="595387"/>
                </a:cubicBezTo>
                <a:cubicBezTo>
                  <a:pt x="116524" y="595387"/>
                  <a:pt x="116524" y="595387"/>
                  <a:pt x="102094" y="571317"/>
                </a:cubicBezTo>
                <a:cubicBezTo>
                  <a:pt x="102094" y="571317"/>
                  <a:pt x="102094" y="571317"/>
                  <a:pt x="104018" y="570355"/>
                </a:cubicBezTo>
                <a:cubicBezTo>
                  <a:pt x="104980" y="572280"/>
                  <a:pt x="105942" y="573243"/>
                  <a:pt x="107866" y="573243"/>
                </a:cubicBezTo>
                <a:cubicBezTo>
                  <a:pt x="108828" y="573243"/>
                  <a:pt x="110752" y="573243"/>
                  <a:pt x="112676" y="572280"/>
                </a:cubicBezTo>
                <a:cubicBezTo>
                  <a:pt x="112676" y="572280"/>
                  <a:pt x="112676" y="572280"/>
                  <a:pt x="125182" y="563615"/>
                </a:cubicBezTo>
                <a:cubicBezTo>
                  <a:pt x="125182" y="563615"/>
                  <a:pt x="125182" y="563615"/>
                  <a:pt x="117486" y="551099"/>
                </a:cubicBezTo>
                <a:cubicBezTo>
                  <a:pt x="117486" y="551099"/>
                  <a:pt x="117486" y="551099"/>
                  <a:pt x="104980" y="558801"/>
                </a:cubicBezTo>
                <a:cubicBezTo>
                  <a:pt x="103056" y="560727"/>
                  <a:pt x="101132" y="561689"/>
                  <a:pt x="101132" y="562652"/>
                </a:cubicBezTo>
                <a:cubicBezTo>
                  <a:pt x="101132" y="564578"/>
                  <a:pt x="101132" y="566503"/>
                  <a:pt x="102094" y="568429"/>
                </a:cubicBezTo>
                <a:cubicBezTo>
                  <a:pt x="102094" y="568429"/>
                  <a:pt x="102094" y="568429"/>
                  <a:pt x="101132" y="569392"/>
                </a:cubicBezTo>
                <a:cubicBezTo>
                  <a:pt x="101132" y="569392"/>
                  <a:pt x="101132" y="569392"/>
                  <a:pt x="85740" y="545322"/>
                </a:cubicBezTo>
                <a:cubicBezTo>
                  <a:pt x="85740" y="545322"/>
                  <a:pt x="85740" y="545322"/>
                  <a:pt x="87664" y="544359"/>
                </a:cubicBezTo>
                <a:cubicBezTo>
                  <a:pt x="88626" y="546285"/>
                  <a:pt x="89588" y="547248"/>
                  <a:pt x="91512" y="547248"/>
                </a:cubicBezTo>
                <a:cubicBezTo>
                  <a:pt x="92474" y="548210"/>
                  <a:pt x="94398" y="547248"/>
                  <a:pt x="97284" y="546285"/>
                </a:cubicBezTo>
                <a:cubicBezTo>
                  <a:pt x="97284" y="546285"/>
                  <a:pt x="97284" y="546285"/>
                  <a:pt x="123258" y="528955"/>
                </a:cubicBezTo>
                <a:cubicBezTo>
                  <a:pt x="126144" y="527992"/>
                  <a:pt x="127106" y="526066"/>
                  <a:pt x="127106" y="525103"/>
                </a:cubicBezTo>
                <a:cubicBezTo>
                  <a:pt x="128068" y="524141"/>
                  <a:pt x="127106" y="522215"/>
                  <a:pt x="126144" y="520290"/>
                </a:cubicBezTo>
                <a:cubicBezTo>
                  <a:pt x="126144" y="520290"/>
                  <a:pt x="126144" y="520290"/>
                  <a:pt x="128068" y="519327"/>
                </a:cubicBezTo>
                <a:close/>
                <a:moveTo>
                  <a:pt x="663905" y="483704"/>
                </a:moveTo>
                <a:cubicBezTo>
                  <a:pt x="663905" y="483704"/>
                  <a:pt x="663905" y="483704"/>
                  <a:pt x="664867" y="484666"/>
                </a:cubicBezTo>
                <a:cubicBezTo>
                  <a:pt x="664867" y="486592"/>
                  <a:pt x="664867" y="488518"/>
                  <a:pt x="664867" y="489480"/>
                </a:cubicBezTo>
                <a:cubicBezTo>
                  <a:pt x="665829" y="490443"/>
                  <a:pt x="666791" y="491406"/>
                  <a:pt x="669677" y="492369"/>
                </a:cubicBezTo>
                <a:cubicBezTo>
                  <a:pt x="669677" y="492369"/>
                  <a:pt x="669677" y="492369"/>
                  <a:pt x="699500" y="503922"/>
                </a:cubicBezTo>
                <a:cubicBezTo>
                  <a:pt x="701424" y="504885"/>
                  <a:pt x="703348" y="504885"/>
                  <a:pt x="704310" y="504885"/>
                </a:cubicBezTo>
                <a:cubicBezTo>
                  <a:pt x="706234" y="503922"/>
                  <a:pt x="707196" y="502959"/>
                  <a:pt x="708158" y="501034"/>
                </a:cubicBezTo>
                <a:cubicBezTo>
                  <a:pt x="708158" y="501034"/>
                  <a:pt x="708158" y="501034"/>
                  <a:pt x="710082" y="501034"/>
                </a:cubicBezTo>
                <a:cubicBezTo>
                  <a:pt x="710082" y="501034"/>
                  <a:pt x="710082" y="501034"/>
                  <a:pt x="699500" y="527992"/>
                </a:cubicBezTo>
                <a:cubicBezTo>
                  <a:pt x="699500" y="527992"/>
                  <a:pt x="699500" y="527992"/>
                  <a:pt x="697576" y="527029"/>
                </a:cubicBezTo>
                <a:cubicBezTo>
                  <a:pt x="698538" y="525103"/>
                  <a:pt x="698538" y="523178"/>
                  <a:pt x="698538" y="521252"/>
                </a:cubicBezTo>
                <a:cubicBezTo>
                  <a:pt x="697576" y="520290"/>
                  <a:pt x="695652" y="519327"/>
                  <a:pt x="693728" y="518364"/>
                </a:cubicBezTo>
                <a:cubicBezTo>
                  <a:pt x="693728" y="518364"/>
                  <a:pt x="693728" y="518364"/>
                  <a:pt x="663905" y="506811"/>
                </a:cubicBezTo>
                <a:cubicBezTo>
                  <a:pt x="661981" y="505848"/>
                  <a:pt x="660057" y="505848"/>
                  <a:pt x="658133" y="506811"/>
                </a:cubicBezTo>
                <a:cubicBezTo>
                  <a:pt x="657171" y="506811"/>
                  <a:pt x="656209" y="508736"/>
                  <a:pt x="655247" y="510662"/>
                </a:cubicBezTo>
                <a:cubicBezTo>
                  <a:pt x="655247" y="510662"/>
                  <a:pt x="655247" y="510662"/>
                  <a:pt x="653323" y="509699"/>
                </a:cubicBezTo>
                <a:cubicBezTo>
                  <a:pt x="653323" y="509699"/>
                  <a:pt x="653323" y="509699"/>
                  <a:pt x="663905" y="483704"/>
                </a:cubicBezTo>
                <a:close/>
                <a:moveTo>
                  <a:pt x="86702" y="476964"/>
                </a:moveTo>
                <a:cubicBezTo>
                  <a:pt x="94398" y="474076"/>
                  <a:pt x="100170" y="475039"/>
                  <a:pt x="106904" y="477927"/>
                </a:cubicBezTo>
                <a:cubicBezTo>
                  <a:pt x="112676" y="480815"/>
                  <a:pt x="116524" y="485629"/>
                  <a:pt x="119410" y="493331"/>
                </a:cubicBezTo>
                <a:cubicBezTo>
                  <a:pt x="120372" y="496220"/>
                  <a:pt x="120372" y="499108"/>
                  <a:pt x="120372" y="502959"/>
                </a:cubicBezTo>
                <a:cubicBezTo>
                  <a:pt x="120372" y="505848"/>
                  <a:pt x="120372" y="507773"/>
                  <a:pt x="120372" y="507773"/>
                </a:cubicBezTo>
                <a:cubicBezTo>
                  <a:pt x="120372" y="508736"/>
                  <a:pt x="121334" y="508736"/>
                  <a:pt x="121334" y="508736"/>
                </a:cubicBezTo>
                <a:cubicBezTo>
                  <a:pt x="122296" y="509699"/>
                  <a:pt x="123258" y="509699"/>
                  <a:pt x="124220" y="509699"/>
                </a:cubicBezTo>
                <a:cubicBezTo>
                  <a:pt x="124220" y="511624"/>
                  <a:pt x="124220" y="511624"/>
                  <a:pt x="124220" y="511624"/>
                </a:cubicBezTo>
                <a:cubicBezTo>
                  <a:pt x="109790" y="516438"/>
                  <a:pt x="109790" y="516438"/>
                  <a:pt x="109790" y="516438"/>
                </a:cubicBezTo>
                <a:cubicBezTo>
                  <a:pt x="108828" y="514513"/>
                  <a:pt x="108828" y="514513"/>
                  <a:pt x="108828" y="514513"/>
                </a:cubicBezTo>
                <a:cubicBezTo>
                  <a:pt x="112676" y="512587"/>
                  <a:pt x="114600" y="509699"/>
                  <a:pt x="116524" y="506811"/>
                </a:cubicBezTo>
                <a:cubicBezTo>
                  <a:pt x="117486" y="504885"/>
                  <a:pt x="117486" y="501034"/>
                  <a:pt x="116524" y="498145"/>
                </a:cubicBezTo>
                <a:cubicBezTo>
                  <a:pt x="115562" y="494294"/>
                  <a:pt x="112676" y="491406"/>
                  <a:pt x="108828" y="490443"/>
                </a:cubicBezTo>
                <a:cubicBezTo>
                  <a:pt x="104018" y="489480"/>
                  <a:pt x="99208" y="490443"/>
                  <a:pt x="92474" y="492369"/>
                </a:cubicBezTo>
                <a:cubicBezTo>
                  <a:pt x="85740" y="494294"/>
                  <a:pt x="79968" y="497183"/>
                  <a:pt x="77082" y="500071"/>
                </a:cubicBezTo>
                <a:cubicBezTo>
                  <a:pt x="74196" y="503922"/>
                  <a:pt x="73234" y="507773"/>
                  <a:pt x="75158" y="511624"/>
                </a:cubicBezTo>
                <a:cubicBezTo>
                  <a:pt x="76120" y="513550"/>
                  <a:pt x="77082" y="516438"/>
                  <a:pt x="79968" y="518364"/>
                </a:cubicBezTo>
                <a:cubicBezTo>
                  <a:pt x="81892" y="520290"/>
                  <a:pt x="84778" y="521252"/>
                  <a:pt x="87664" y="522215"/>
                </a:cubicBezTo>
                <a:cubicBezTo>
                  <a:pt x="86702" y="525103"/>
                  <a:pt x="86702" y="525103"/>
                  <a:pt x="86702" y="525103"/>
                </a:cubicBezTo>
                <a:cubicBezTo>
                  <a:pt x="82854" y="524141"/>
                  <a:pt x="79006" y="522215"/>
                  <a:pt x="76120" y="519327"/>
                </a:cubicBezTo>
                <a:cubicBezTo>
                  <a:pt x="73234" y="516438"/>
                  <a:pt x="70348" y="512587"/>
                  <a:pt x="69386" y="508736"/>
                </a:cubicBezTo>
                <a:cubicBezTo>
                  <a:pt x="68424" y="504885"/>
                  <a:pt x="67462" y="501997"/>
                  <a:pt x="68424" y="499108"/>
                </a:cubicBezTo>
                <a:cubicBezTo>
                  <a:pt x="68424" y="496220"/>
                  <a:pt x="69386" y="493331"/>
                  <a:pt x="70348" y="490443"/>
                </a:cubicBezTo>
                <a:cubicBezTo>
                  <a:pt x="72272" y="486592"/>
                  <a:pt x="74196" y="484666"/>
                  <a:pt x="77082" y="481778"/>
                </a:cubicBezTo>
                <a:cubicBezTo>
                  <a:pt x="79968" y="479852"/>
                  <a:pt x="82854" y="477927"/>
                  <a:pt x="86702" y="476964"/>
                </a:cubicBezTo>
                <a:close/>
                <a:moveTo>
                  <a:pt x="99208" y="429788"/>
                </a:moveTo>
                <a:cubicBezTo>
                  <a:pt x="101132" y="429788"/>
                  <a:pt x="101132" y="429788"/>
                  <a:pt x="101132" y="429788"/>
                </a:cubicBezTo>
                <a:cubicBezTo>
                  <a:pt x="105942" y="457708"/>
                  <a:pt x="105942" y="457708"/>
                  <a:pt x="105942" y="457708"/>
                </a:cubicBezTo>
                <a:cubicBezTo>
                  <a:pt x="104018" y="457708"/>
                  <a:pt x="104018" y="457708"/>
                  <a:pt x="104018" y="457708"/>
                </a:cubicBezTo>
                <a:cubicBezTo>
                  <a:pt x="104018" y="454820"/>
                  <a:pt x="103056" y="453857"/>
                  <a:pt x="101132" y="452894"/>
                </a:cubicBezTo>
                <a:cubicBezTo>
                  <a:pt x="100170" y="451932"/>
                  <a:pt x="98246" y="451932"/>
                  <a:pt x="96322" y="452894"/>
                </a:cubicBezTo>
                <a:cubicBezTo>
                  <a:pt x="64576" y="457708"/>
                  <a:pt x="64576" y="457708"/>
                  <a:pt x="64576" y="457708"/>
                </a:cubicBezTo>
                <a:cubicBezTo>
                  <a:pt x="62652" y="458671"/>
                  <a:pt x="60728" y="459634"/>
                  <a:pt x="59766" y="460597"/>
                </a:cubicBezTo>
                <a:cubicBezTo>
                  <a:pt x="58804" y="461559"/>
                  <a:pt x="58804" y="463485"/>
                  <a:pt x="58804" y="465411"/>
                </a:cubicBezTo>
                <a:cubicBezTo>
                  <a:pt x="56880" y="465411"/>
                  <a:pt x="56880" y="465411"/>
                  <a:pt x="56880" y="465411"/>
                </a:cubicBezTo>
                <a:cubicBezTo>
                  <a:pt x="52070" y="438453"/>
                  <a:pt x="52070" y="438453"/>
                  <a:pt x="52070" y="438453"/>
                </a:cubicBezTo>
                <a:cubicBezTo>
                  <a:pt x="53994" y="437490"/>
                  <a:pt x="53994" y="437490"/>
                  <a:pt x="53994" y="437490"/>
                </a:cubicBezTo>
                <a:cubicBezTo>
                  <a:pt x="54956" y="440378"/>
                  <a:pt x="54956" y="441341"/>
                  <a:pt x="56880" y="442304"/>
                </a:cubicBezTo>
                <a:cubicBezTo>
                  <a:pt x="57842" y="443267"/>
                  <a:pt x="59766" y="443267"/>
                  <a:pt x="62652" y="443267"/>
                </a:cubicBezTo>
                <a:cubicBezTo>
                  <a:pt x="93436" y="437490"/>
                  <a:pt x="93436" y="437490"/>
                  <a:pt x="93436" y="437490"/>
                </a:cubicBezTo>
                <a:cubicBezTo>
                  <a:pt x="95360" y="436527"/>
                  <a:pt x="97284" y="436527"/>
                  <a:pt x="98246" y="434601"/>
                </a:cubicBezTo>
                <a:cubicBezTo>
                  <a:pt x="99208" y="433639"/>
                  <a:pt x="99208" y="431713"/>
                  <a:pt x="99208" y="429788"/>
                </a:cubicBezTo>
                <a:close/>
                <a:moveTo>
                  <a:pt x="678335" y="427862"/>
                </a:moveTo>
                <a:cubicBezTo>
                  <a:pt x="690842" y="430750"/>
                  <a:pt x="690842" y="430750"/>
                  <a:pt x="690842" y="430750"/>
                </a:cubicBezTo>
                <a:cubicBezTo>
                  <a:pt x="689880" y="432676"/>
                  <a:pt x="689880" y="432676"/>
                  <a:pt x="689880" y="432676"/>
                </a:cubicBezTo>
                <a:cubicBezTo>
                  <a:pt x="686994" y="432676"/>
                  <a:pt x="684108" y="432676"/>
                  <a:pt x="682184" y="433639"/>
                </a:cubicBezTo>
                <a:cubicBezTo>
                  <a:pt x="680259" y="434601"/>
                  <a:pt x="679297" y="437490"/>
                  <a:pt x="678335" y="440378"/>
                </a:cubicBezTo>
                <a:cubicBezTo>
                  <a:pt x="677373" y="443267"/>
                  <a:pt x="677373" y="443267"/>
                  <a:pt x="677373" y="443267"/>
                </a:cubicBezTo>
                <a:cubicBezTo>
                  <a:pt x="713930" y="451932"/>
                  <a:pt x="713930" y="451932"/>
                  <a:pt x="713930" y="451932"/>
                </a:cubicBezTo>
                <a:cubicBezTo>
                  <a:pt x="716816" y="452894"/>
                  <a:pt x="718740" y="452894"/>
                  <a:pt x="719702" y="451932"/>
                </a:cubicBezTo>
                <a:cubicBezTo>
                  <a:pt x="720664" y="450969"/>
                  <a:pt x="721626" y="450006"/>
                  <a:pt x="722588" y="447118"/>
                </a:cubicBezTo>
                <a:cubicBezTo>
                  <a:pt x="724512" y="448080"/>
                  <a:pt x="724512" y="448080"/>
                  <a:pt x="724512" y="448080"/>
                </a:cubicBezTo>
                <a:cubicBezTo>
                  <a:pt x="717778" y="475039"/>
                  <a:pt x="717778" y="475039"/>
                  <a:pt x="717778" y="475039"/>
                </a:cubicBezTo>
                <a:cubicBezTo>
                  <a:pt x="715854" y="475039"/>
                  <a:pt x="715854" y="475039"/>
                  <a:pt x="715854" y="475039"/>
                </a:cubicBezTo>
                <a:cubicBezTo>
                  <a:pt x="716816" y="472150"/>
                  <a:pt x="716816" y="471187"/>
                  <a:pt x="715854" y="469262"/>
                </a:cubicBezTo>
                <a:cubicBezTo>
                  <a:pt x="714892" y="468299"/>
                  <a:pt x="712968" y="467336"/>
                  <a:pt x="711044" y="467336"/>
                </a:cubicBezTo>
                <a:cubicBezTo>
                  <a:pt x="674487" y="458671"/>
                  <a:pt x="674487" y="458671"/>
                  <a:pt x="674487" y="458671"/>
                </a:cubicBezTo>
                <a:cubicBezTo>
                  <a:pt x="673525" y="461559"/>
                  <a:pt x="673525" y="461559"/>
                  <a:pt x="673525" y="461559"/>
                </a:cubicBezTo>
                <a:cubicBezTo>
                  <a:pt x="672563" y="465411"/>
                  <a:pt x="673525" y="467336"/>
                  <a:pt x="674487" y="469262"/>
                </a:cubicBezTo>
                <a:cubicBezTo>
                  <a:pt x="675449" y="471187"/>
                  <a:pt x="677373" y="473113"/>
                  <a:pt x="680259" y="474076"/>
                </a:cubicBezTo>
                <a:cubicBezTo>
                  <a:pt x="680259" y="476001"/>
                  <a:pt x="680259" y="476001"/>
                  <a:pt x="680259" y="476001"/>
                </a:cubicBezTo>
                <a:cubicBezTo>
                  <a:pt x="667753" y="473113"/>
                  <a:pt x="667753" y="473113"/>
                  <a:pt x="667753" y="473113"/>
                </a:cubicBezTo>
                <a:cubicBezTo>
                  <a:pt x="678335" y="427862"/>
                  <a:pt x="678335" y="427862"/>
                  <a:pt x="678335" y="427862"/>
                </a:cubicBezTo>
                <a:close/>
                <a:moveTo>
                  <a:pt x="47260" y="378760"/>
                </a:moveTo>
                <a:cubicBezTo>
                  <a:pt x="65538" y="378760"/>
                  <a:pt x="65538" y="378760"/>
                  <a:pt x="65538" y="378760"/>
                </a:cubicBezTo>
                <a:cubicBezTo>
                  <a:pt x="65538" y="380685"/>
                  <a:pt x="65538" y="380685"/>
                  <a:pt x="65538" y="380685"/>
                </a:cubicBezTo>
                <a:cubicBezTo>
                  <a:pt x="61690" y="381648"/>
                  <a:pt x="57842" y="383574"/>
                  <a:pt x="54956" y="386462"/>
                </a:cubicBezTo>
                <a:cubicBezTo>
                  <a:pt x="52070" y="390313"/>
                  <a:pt x="51108" y="394164"/>
                  <a:pt x="51108" y="398016"/>
                </a:cubicBezTo>
                <a:cubicBezTo>
                  <a:pt x="51108" y="400904"/>
                  <a:pt x="52070" y="403792"/>
                  <a:pt x="53032" y="404755"/>
                </a:cubicBezTo>
                <a:cubicBezTo>
                  <a:pt x="53994" y="406681"/>
                  <a:pt x="55918" y="407643"/>
                  <a:pt x="57842" y="407643"/>
                </a:cubicBezTo>
                <a:cubicBezTo>
                  <a:pt x="60728" y="407643"/>
                  <a:pt x="64576" y="403792"/>
                  <a:pt x="67462" y="395127"/>
                </a:cubicBezTo>
                <a:cubicBezTo>
                  <a:pt x="68424" y="394164"/>
                  <a:pt x="68424" y="394164"/>
                  <a:pt x="68424" y="393202"/>
                </a:cubicBezTo>
                <a:cubicBezTo>
                  <a:pt x="71310" y="387425"/>
                  <a:pt x="73234" y="383574"/>
                  <a:pt x="76120" y="381648"/>
                </a:cubicBezTo>
                <a:cubicBezTo>
                  <a:pt x="77082" y="380685"/>
                  <a:pt x="78044" y="379723"/>
                  <a:pt x="79968" y="379723"/>
                </a:cubicBezTo>
                <a:cubicBezTo>
                  <a:pt x="80930" y="378760"/>
                  <a:pt x="81892" y="378760"/>
                  <a:pt x="83816" y="378760"/>
                </a:cubicBezTo>
                <a:cubicBezTo>
                  <a:pt x="88626" y="378760"/>
                  <a:pt x="92474" y="380685"/>
                  <a:pt x="95360" y="383574"/>
                </a:cubicBezTo>
                <a:cubicBezTo>
                  <a:pt x="98246" y="387425"/>
                  <a:pt x="100170" y="391276"/>
                  <a:pt x="100170" y="397053"/>
                </a:cubicBezTo>
                <a:cubicBezTo>
                  <a:pt x="100170" y="399941"/>
                  <a:pt x="99208" y="402829"/>
                  <a:pt x="98246" y="406681"/>
                </a:cubicBezTo>
                <a:cubicBezTo>
                  <a:pt x="97284" y="409569"/>
                  <a:pt x="96322" y="411495"/>
                  <a:pt x="96322" y="411495"/>
                </a:cubicBezTo>
                <a:cubicBezTo>
                  <a:pt x="96322" y="412457"/>
                  <a:pt x="97284" y="412457"/>
                  <a:pt x="97284" y="413420"/>
                </a:cubicBezTo>
                <a:cubicBezTo>
                  <a:pt x="98246" y="413420"/>
                  <a:pt x="98246" y="413420"/>
                  <a:pt x="100170" y="413420"/>
                </a:cubicBezTo>
                <a:cubicBezTo>
                  <a:pt x="100170" y="415346"/>
                  <a:pt x="100170" y="415346"/>
                  <a:pt x="100170" y="415346"/>
                </a:cubicBezTo>
                <a:cubicBezTo>
                  <a:pt x="83816" y="416308"/>
                  <a:pt x="83816" y="416308"/>
                  <a:pt x="83816" y="416308"/>
                </a:cubicBezTo>
                <a:cubicBezTo>
                  <a:pt x="83816" y="414383"/>
                  <a:pt x="83816" y="414383"/>
                  <a:pt x="83816" y="414383"/>
                </a:cubicBezTo>
                <a:cubicBezTo>
                  <a:pt x="87664" y="413420"/>
                  <a:pt x="90550" y="411495"/>
                  <a:pt x="93436" y="408606"/>
                </a:cubicBezTo>
                <a:cubicBezTo>
                  <a:pt x="95360" y="405718"/>
                  <a:pt x="96322" y="401867"/>
                  <a:pt x="96322" y="398016"/>
                </a:cubicBezTo>
                <a:cubicBezTo>
                  <a:pt x="96322" y="396090"/>
                  <a:pt x="96322" y="394164"/>
                  <a:pt x="94398" y="392239"/>
                </a:cubicBezTo>
                <a:cubicBezTo>
                  <a:pt x="93436" y="391276"/>
                  <a:pt x="92474" y="390313"/>
                  <a:pt x="90550" y="390313"/>
                </a:cubicBezTo>
                <a:cubicBezTo>
                  <a:pt x="87664" y="390313"/>
                  <a:pt x="84778" y="393202"/>
                  <a:pt x="82854" y="399941"/>
                </a:cubicBezTo>
                <a:cubicBezTo>
                  <a:pt x="81892" y="400904"/>
                  <a:pt x="81892" y="400904"/>
                  <a:pt x="81892" y="400904"/>
                </a:cubicBezTo>
                <a:cubicBezTo>
                  <a:pt x="79968" y="404755"/>
                  <a:pt x="79006" y="408606"/>
                  <a:pt x="78044" y="410532"/>
                </a:cubicBezTo>
                <a:cubicBezTo>
                  <a:pt x="77082" y="411495"/>
                  <a:pt x="76120" y="413420"/>
                  <a:pt x="75158" y="414383"/>
                </a:cubicBezTo>
                <a:cubicBezTo>
                  <a:pt x="73234" y="415346"/>
                  <a:pt x="72272" y="416308"/>
                  <a:pt x="70348" y="417271"/>
                </a:cubicBezTo>
                <a:cubicBezTo>
                  <a:pt x="68424" y="418234"/>
                  <a:pt x="66500" y="418234"/>
                  <a:pt x="64576" y="418234"/>
                </a:cubicBezTo>
                <a:cubicBezTo>
                  <a:pt x="59766" y="418234"/>
                  <a:pt x="55918" y="417271"/>
                  <a:pt x="53032" y="413420"/>
                </a:cubicBezTo>
                <a:cubicBezTo>
                  <a:pt x="49184" y="409569"/>
                  <a:pt x="48222" y="405718"/>
                  <a:pt x="48222" y="399941"/>
                </a:cubicBezTo>
                <a:cubicBezTo>
                  <a:pt x="48222" y="397053"/>
                  <a:pt x="48222" y="393202"/>
                  <a:pt x="49184" y="389350"/>
                </a:cubicBezTo>
                <a:cubicBezTo>
                  <a:pt x="50146" y="386462"/>
                  <a:pt x="51108" y="384536"/>
                  <a:pt x="51108" y="384536"/>
                </a:cubicBezTo>
                <a:cubicBezTo>
                  <a:pt x="51108" y="383574"/>
                  <a:pt x="50146" y="382611"/>
                  <a:pt x="50146" y="381648"/>
                </a:cubicBezTo>
                <a:cubicBezTo>
                  <a:pt x="49184" y="381648"/>
                  <a:pt x="48222" y="381648"/>
                  <a:pt x="47260" y="381648"/>
                </a:cubicBezTo>
                <a:cubicBezTo>
                  <a:pt x="47260" y="378760"/>
                  <a:pt x="47260" y="378760"/>
                  <a:pt x="47260" y="378760"/>
                </a:cubicBezTo>
                <a:close/>
                <a:moveTo>
                  <a:pt x="679297" y="372983"/>
                </a:moveTo>
                <a:cubicBezTo>
                  <a:pt x="681222" y="372983"/>
                  <a:pt x="681222" y="372983"/>
                  <a:pt x="681222" y="372983"/>
                </a:cubicBezTo>
                <a:cubicBezTo>
                  <a:pt x="681222" y="373946"/>
                  <a:pt x="681222" y="373946"/>
                  <a:pt x="681222" y="373946"/>
                </a:cubicBezTo>
                <a:cubicBezTo>
                  <a:pt x="681222" y="373946"/>
                  <a:pt x="681222" y="374909"/>
                  <a:pt x="682184" y="375871"/>
                </a:cubicBezTo>
                <a:cubicBezTo>
                  <a:pt x="682184" y="376834"/>
                  <a:pt x="683146" y="377797"/>
                  <a:pt x="685070" y="378760"/>
                </a:cubicBezTo>
                <a:lnTo>
                  <a:pt x="705272" y="389350"/>
                </a:lnTo>
                <a:cubicBezTo>
                  <a:pt x="719702" y="390313"/>
                  <a:pt x="719702" y="390313"/>
                  <a:pt x="719702" y="390313"/>
                </a:cubicBezTo>
                <a:cubicBezTo>
                  <a:pt x="721626" y="390313"/>
                  <a:pt x="723550" y="389350"/>
                  <a:pt x="724512" y="388388"/>
                </a:cubicBezTo>
                <a:cubicBezTo>
                  <a:pt x="725474" y="387425"/>
                  <a:pt x="726436" y="385499"/>
                  <a:pt x="726436" y="383574"/>
                </a:cubicBezTo>
                <a:cubicBezTo>
                  <a:pt x="728360" y="383574"/>
                  <a:pt x="728360" y="383574"/>
                  <a:pt x="728360" y="383574"/>
                </a:cubicBezTo>
                <a:cubicBezTo>
                  <a:pt x="728360" y="411495"/>
                  <a:pt x="728360" y="411495"/>
                  <a:pt x="728360" y="411495"/>
                </a:cubicBezTo>
                <a:cubicBezTo>
                  <a:pt x="726436" y="411495"/>
                  <a:pt x="726436" y="411495"/>
                  <a:pt x="726436" y="411495"/>
                </a:cubicBezTo>
                <a:cubicBezTo>
                  <a:pt x="726436" y="409569"/>
                  <a:pt x="725474" y="407643"/>
                  <a:pt x="724512" y="406681"/>
                </a:cubicBezTo>
                <a:cubicBezTo>
                  <a:pt x="723550" y="405718"/>
                  <a:pt x="721626" y="405718"/>
                  <a:pt x="718740" y="405718"/>
                </a:cubicBezTo>
                <a:cubicBezTo>
                  <a:pt x="708158" y="404755"/>
                  <a:pt x="708158" y="404755"/>
                  <a:pt x="708158" y="404755"/>
                </a:cubicBezTo>
                <a:cubicBezTo>
                  <a:pt x="685070" y="417271"/>
                  <a:pt x="685070" y="417271"/>
                  <a:pt x="685070" y="417271"/>
                </a:cubicBezTo>
                <a:cubicBezTo>
                  <a:pt x="683146" y="418234"/>
                  <a:pt x="682184" y="419197"/>
                  <a:pt x="681222" y="420160"/>
                </a:cubicBezTo>
                <a:cubicBezTo>
                  <a:pt x="680259" y="421122"/>
                  <a:pt x="680259" y="422085"/>
                  <a:pt x="680259" y="424011"/>
                </a:cubicBezTo>
                <a:cubicBezTo>
                  <a:pt x="678335" y="424011"/>
                  <a:pt x="678335" y="424011"/>
                  <a:pt x="678335" y="424011"/>
                </a:cubicBezTo>
                <a:cubicBezTo>
                  <a:pt x="678335" y="398016"/>
                  <a:pt x="678335" y="398016"/>
                  <a:pt x="678335" y="398016"/>
                </a:cubicBezTo>
                <a:cubicBezTo>
                  <a:pt x="680259" y="398016"/>
                  <a:pt x="680259" y="398016"/>
                  <a:pt x="680259" y="398016"/>
                </a:cubicBezTo>
                <a:cubicBezTo>
                  <a:pt x="680259" y="398978"/>
                  <a:pt x="680259" y="399941"/>
                  <a:pt x="681222" y="400904"/>
                </a:cubicBezTo>
                <a:cubicBezTo>
                  <a:pt x="681222" y="400904"/>
                  <a:pt x="682184" y="401867"/>
                  <a:pt x="682184" y="401867"/>
                </a:cubicBezTo>
                <a:cubicBezTo>
                  <a:pt x="683146" y="401867"/>
                  <a:pt x="683146" y="401867"/>
                  <a:pt x="683146" y="401867"/>
                </a:cubicBezTo>
                <a:cubicBezTo>
                  <a:pt x="684108" y="400904"/>
                  <a:pt x="684108" y="400904"/>
                  <a:pt x="684108" y="400904"/>
                </a:cubicBezTo>
                <a:cubicBezTo>
                  <a:pt x="702386" y="392239"/>
                  <a:pt x="702386" y="392239"/>
                  <a:pt x="702386" y="392239"/>
                </a:cubicBezTo>
                <a:cubicBezTo>
                  <a:pt x="686032" y="382611"/>
                  <a:pt x="686032" y="382611"/>
                  <a:pt x="686032" y="382611"/>
                </a:cubicBezTo>
                <a:cubicBezTo>
                  <a:pt x="685070" y="382611"/>
                  <a:pt x="685070" y="382611"/>
                  <a:pt x="685070" y="382611"/>
                </a:cubicBezTo>
                <a:cubicBezTo>
                  <a:pt x="684108" y="381648"/>
                  <a:pt x="684108" y="381648"/>
                  <a:pt x="683146" y="381648"/>
                </a:cubicBezTo>
                <a:cubicBezTo>
                  <a:pt x="682184" y="381648"/>
                  <a:pt x="682184" y="382611"/>
                  <a:pt x="681222" y="383574"/>
                </a:cubicBezTo>
                <a:cubicBezTo>
                  <a:pt x="681222" y="383574"/>
                  <a:pt x="681222" y="385499"/>
                  <a:pt x="681222" y="386462"/>
                </a:cubicBezTo>
                <a:cubicBezTo>
                  <a:pt x="681222" y="387425"/>
                  <a:pt x="681222" y="387425"/>
                  <a:pt x="681222" y="387425"/>
                </a:cubicBezTo>
                <a:cubicBezTo>
                  <a:pt x="679297" y="387425"/>
                  <a:pt x="679297" y="387425"/>
                  <a:pt x="679297" y="387425"/>
                </a:cubicBezTo>
                <a:cubicBezTo>
                  <a:pt x="679297" y="372983"/>
                  <a:pt x="679297" y="372983"/>
                  <a:pt x="679297" y="372983"/>
                </a:cubicBezTo>
                <a:close/>
                <a:moveTo>
                  <a:pt x="2015947" y="351961"/>
                </a:moveTo>
                <a:cubicBezTo>
                  <a:pt x="2018424" y="350817"/>
                  <a:pt x="2022207" y="351058"/>
                  <a:pt x="2027731" y="353466"/>
                </a:cubicBezTo>
                <a:cubicBezTo>
                  <a:pt x="2027731" y="353466"/>
                  <a:pt x="2080570" y="377546"/>
                  <a:pt x="2091138" y="385252"/>
                </a:cubicBezTo>
                <a:cubicBezTo>
                  <a:pt x="2102666" y="392957"/>
                  <a:pt x="2114195" y="424743"/>
                  <a:pt x="2086334" y="434375"/>
                </a:cubicBezTo>
                <a:cubicBezTo>
                  <a:pt x="2058474" y="444970"/>
                  <a:pt x="2026770" y="394884"/>
                  <a:pt x="2017163" y="378509"/>
                </a:cubicBezTo>
                <a:cubicBezTo>
                  <a:pt x="2012840" y="371285"/>
                  <a:pt x="2008517" y="355392"/>
                  <a:pt x="2015947" y="351961"/>
                </a:cubicBezTo>
                <a:close/>
                <a:moveTo>
                  <a:pt x="365875" y="333600"/>
                </a:moveTo>
                <a:cubicBezTo>
                  <a:pt x="380277" y="334563"/>
                  <a:pt x="382197" y="344191"/>
                  <a:pt x="383157" y="354781"/>
                </a:cubicBezTo>
                <a:cubicBezTo>
                  <a:pt x="383157" y="409659"/>
                  <a:pt x="383157" y="464537"/>
                  <a:pt x="383157" y="519415"/>
                </a:cubicBezTo>
                <a:cubicBezTo>
                  <a:pt x="383157" y="519415"/>
                  <a:pt x="383157" y="519415"/>
                  <a:pt x="397559" y="519415"/>
                </a:cubicBezTo>
                <a:cubicBezTo>
                  <a:pt x="397559" y="464537"/>
                  <a:pt x="397559" y="409659"/>
                  <a:pt x="397559" y="354781"/>
                </a:cubicBezTo>
                <a:cubicBezTo>
                  <a:pt x="397559" y="344191"/>
                  <a:pt x="399479" y="334563"/>
                  <a:pt x="413880" y="333600"/>
                </a:cubicBezTo>
                <a:cubicBezTo>
                  <a:pt x="424441" y="333600"/>
                  <a:pt x="432122" y="340339"/>
                  <a:pt x="432122" y="354781"/>
                </a:cubicBezTo>
                <a:cubicBezTo>
                  <a:pt x="434042" y="403882"/>
                  <a:pt x="435003" y="452984"/>
                  <a:pt x="435963" y="502085"/>
                </a:cubicBezTo>
                <a:cubicBezTo>
                  <a:pt x="436923" y="531931"/>
                  <a:pt x="422521" y="556000"/>
                  <a:pt x="389878" y="556000"/>
                </a:cubicBezTo>
                <a:cubicBezTo>
                  <a:pt x="358194" y="556000"/>
                  <a:pt x="343793" y="531931"/>
                  <a:pt x="344753" y="502085"/>
                </a:cubicBezTo>
                <a:cubicBezTo>
                  <a:pt x="345713" y="452984"/>
                  <a:pt x="346673" y="403882"/>
                  <a:pt x="347633" y="354781"/>
                </a:cubicBezTo>
                <a:cubicBezTo>
                  <a:pt x="347633" y="340339"/>
                  <a:pt x="356274" y="333600"/>
                  <a:pt x="365875" y="333600"/>
                </a:cubicBezTo>
                <a:close/>
                <a:moveTo>
                  <a:pt x="2378026" y="305435"/>
                </a:moveTo>
                <a:cubicBezTo>
                  <a:pt x="2388605" y="305435"/>
                  <a:pt x="2388605" y="320853"/>
                  <a:pt x="2385720" y="327598"/>
                </a:cubicBezTo>
                <a:cubicBezTo>
                  <a:pt x="2382835" y="334343"/>
                  <a:pt x="2377065" y="344942"/>
                  <a:pt x="2373218" y="349760"/>
                </a:cubicBezTo>
                <a:cubicBezTo>
                  <a:pt x="2370333" y="354578"/>
                  <a:pt x="2385720" y="357469"/>
                  <a:pt x="2385720" y="357469"/>
                </a:cubicBezTo>
                <a:cubicBezTo>
                  <a:pt x="2385720" y="357469"/>
                  <a:pt x="2409763" y="351687"/>
                  <a:pt x="2419380" y="352651"/>
                </a:cubicBezTo>
                <a:cubicBezTo>
                  <a:pt x="2428035" y="353615"/>
                  <a:pt x="2429959" y="367105"/>
                  <a:pt x="2428035" y="377704"/>
                </a:cubicBezTo>
                <a:cubicBezTo>
                  <a:pt x="2426112" y="388304"/>
                  <a:pt x="2400146" y="384449"/>
                  <a:pt x="2394376" y="383486"/>
                </a:cubicBezTo>
                <a:cubicBezTo>
                  <a:pt x="2388605" y="382522"/>
                  <a:pt x="2392452" y="393122"/>
                  <a:pt x="2390529" y="398903"/>
                </a:cubicBezTo>
                <a:cubicBezTo>
                  <a:pt x="2389567" y="404685"/>
                  <a:pt x="2389567" y="414321"/>
                  <a:pt x="2384758" y="433592"/>
                </a:cubicBezTo>
                <a:cubicBezTo>
                  <a:pt x="2379950" y="451901"/>
                  <a:pt x="2366486" y="464427"/>
                  <a:pt x="2358792" y="468282"/>
                </a:cubicBezTo>
                <a:cubicBezTo>
                  <a:pt x="2350137" y="472136"/>
                  <a:pt x="2334750" y="462500"/>
                  <a:pt x="2330903" y="455755"/>
                </a:cubicBezTo>
                <a:cubicBezTo>
                  <a:pt x="2328018" y="449010"/>
                  <a:pt x="2321286" y="449974"/>
                  <a:pt x="2318400" y="439374"/>
                </a:cubicBezTo>
                <a:cubicBezTo>
                  <a:pt x="2314554" y="428775"/>
                  <a:pt x="2332826" y="435520"/>
                  <a:pt x="2340520" y="439374"/>
                </a:cubicBezTo>
                <a:cubicBezTo>
                  <a:pt x="2347252" y="442265"/>
                  <a:pt x="2359754" y="442265"/>
                  <a:pt x="2366486" y="440338"/>
                </a:cubicBezTo>
                <a:cubicBezTo>
                  <a:pt x="2373218" y="437447"/>
                  <a:pt x="2378026" y="413357"/>
                  <a:pt x="2378026" y="404685"/>
                </a:cubicBezTo>
                <a:cubicBezTo>
                  <a:pt x="2378988" y="395049"/>
                  <a:pt x="2372256" y="388304"/>
                  <a:pt x="2369371" y="387340"/>
                </a:cubicBezTo>
                <a:cubicBezTo>
                  <a:pt x="2366486" y="386377"/>
                  <a:pt x="2353984" y="392158"/>
                  <a:pt x="2342443" y="397940"/>
                </a:cubicBezTo>
                <a:cubicBezTo>
                  <a:pt x="2331864" y="403721"/>
                  <a:pt x="2324171" y="410466"/>
                  <a:pt x="2315515" y="412394"/>
                </a:cubicBezTo>
                <a:cubicBezTo>
                  <a:pt x="2305898" y="414321"/>
                  <a:pt x="2294358" y="404685"/>
                  <a:pt x="2292434" y="395049"/>
                </a:cubicBezTo>
                <a:cubicBezTo>
                  <a:pt x="2290511" y="385413"/>
                  <a:pt x="2317439" y="384449"/>
                  <a:pt x="2322247" y="383486"/>
                </a:cubicBezTo>
                <a:cubicBezTo>
                  <a:pt x="2328018" y="382522"/>
                  <a:pt x="2360716" y="367105"/>
                  <a:pt x="2360716" y="367105"/>
                </a:cubicBezTo>
                <a:cubicBezTo>
                  <a:pt x="2362639" y="359396"/>
                  <a:pt x="2366486" y="339161"/>
                  <a:pt x="2353984" y="337234"/>
                </a:cubicBezTo>
                <a:cubicBezTo>
                  <a:pt x="2346290" y="336270"/>
                  <a:pt x="2341481" y="346870"/>
                  <a:pt x="2334750" y="346870"/>
                </a:cubicBezTo>
                <a:cubicBezTo>
                  <a:pt x="2328018" y="346870"/>
                  <a:pt x="2323209" y="340124"/>
                  <a:pt x="2322247" y="332416"/>
                </a:cubicBezTo>
                <a:cubicBezTo>
                  <a:pt x="2322247" y="324707"/>
                  <a:pt x="2331864" y="320853"/>
                  <a:pt x="2338596" y="318925"/>
                </a:cubicBezTo>
                <a:cubicBezTo>
                  <a:pt x="2344367" y="317962"/>
                  <a:pt x="2367448" y="306399"/>
                  <a:pt x="2378026" y="305435"/>
                </a:cubicBezTo>
                <a:close/>
                <a:moveTo>
                  <a:pt x="1255880" y="271686"/>
                </a:moveTo>
                <a:cubicBezTo>
                  <a:pt x="1236645" y="269760"/>
                  <a:pt x="1224141" y="270723"/>
                  <a:pt x="1207791" y="273612"/>
                </a:cubicBezTo>
                <a:cubicBezTo>
                  <a:pt x="1211638" y="278427"/>
                  <a:pt x="1211638" y="278427"/>
                  <a:pt x="1218371" y="288057"/>
                </a:cubicBezTo>
                <a:cubicBezTo>
                  <a:pt x="1226065" y="298650"/>
                  <a:pt x="1231836" y="308280"/>
                  <a:pt x="1217409" y="316947"/>
                </a:cubicBezTo>
                <a:cubicBezTo>
                  <a:pt x="1202982" y="325615"/>
                  <a:pt x="1163549" y="350653"/>
                  <a:pt x="1169319" y="349690"/>
                </a:cubicBezTo>
                <a:cubicBezTo>
                  <a:pt x="1175090" y="347764"/>
                  <a:pt x="1178937" y="350653"/>
                  <a:pt x="1178937" y="350653"/>
                </a:cubicBezTo>
                <a:cubicBezTo>
                  <a:pt x="1178937" y="350653"/>
                  <a:pt x="1194326" y="343912"/>
                  <a:pt x="1202982" y="352579"/>
                </a:cubicBezTo>
                <a:cubicBezTo>
                  <a:pt x="1211638" y="362209"/>
                  <a:pt x="1214523" y="369913"/>
                  <a:pt x="1222218" y="367024"/>
                </a:cubicBezTo>
                <a:cubicBezTo>
                  <a:pt x="1229912" y="363172"/>
                  <a:pt x="1265498" y="343912"/>
                  <a:pt x="1278001" y="338134"/>
                </a:cubicBezTo>
                <a:cubicBezTo>
                  <a:pt x="1289543" y="331393"/>
                  <a:pt x="1334747" y="314058"/>
                  <a:pt x="1326091" y="302502"/>
                </a:cubicBezTo>
                <a:cubicBezTo>
                  <a:pt x="1310702" y="281316"/>
                  <a:pt x="1280887" y="273612"/>
                  <a:pt x="1255880" y="271686"/>
                </a:cubicBezTo>
                <a:close/>
                <a:moveTo>
                  <a:pt x="644639" y="251664"/>
                </a:moveTo>
                <a:cubicBezTo>
                  <a:pt x="647532" y="249737"/>
                  <a:pt x="649461" y="257443"/>
                  <a:pt x="650426" y="258406"/>
                </a:cubicBezTo>
                <a:cubicBezTo>
                  <a:pt x="651390" y="260333"/>
                  <a:pt x="658141" y="267075"/>
                  <a:pt x="658141" y="267075"/>
                </a:cubicBezTo>
                <a:cubicBezTo>
                  <a:pt x="660070" y="267075"/>
                  <a:pt x="665857" y="266112"/>
                  <a:pt x="664893" y="263222"/>
                </a:cubicBezTo>
                <a:cubicBezTo>
                  <a:pt x="664893" y="261296"/>
                  <a:pt x="661035" y="260333"/>
                  <a:pt x="661035" y="258406"/>
                </a:cubicBezTo>
                <a:cubicBezTo>
                  <a:pt x="660070" y="257443"/>
                  <a:pt x="661999" y="255516"/>
                  <a:pt x="663928" y="254553"/>
                </a:cubicBezTo>
                <a:cubicBezTo>
                  <a:pt x="665857" y="253590"/>
                  <a:pt x="667786" y="255516"/>
                  <a:pt x="668751" y="257443"/>
                </a:cubicBezTo>
                <a:cubicBezTo>
                  <a:pt x="669715" y="259369"/>
                  <a:pt x="674538" y="264186"/>
                  <a:pt x="675502" y="267075"/>
                </a:cubicBezTo>
                <a:cubicBezTo>
                  <a:pt x="676467" y="269002"/>
                  <a:pt x="671644" y="270928"/>
                  <a:pt x="669715" y="270928"/>
                </a:cubicBezTo>
                <a:cubicBezTo>
                  <a:pt x="667786" y="269965"/>
                  <a:pt x="664893" y="269965"/>
                  <a:pt x="662964" y="269002"/>
                </a:cubicBezTo>
                <a:cubicBezTo>
                  <a:pt x="661999" y="269002"/>
                  <a:pt x="661999" y="272855"/>
                  <a:pt x="661999" y="272855"/>
                </a:cubicBezTo>
                <a:cubicBezTo>
                  <a:pt x="661999" y="272855"/>
                  <a:pt x="665857" y="278634"/>
                  <a:pt x="665857" y="281524"/>
                </a:cubicBezTo>
                <a:cubicBezTo>
                  <a:pt x="666822" y="283450"/>
                  <a:pt x="662964" y="285377"/>
                  <a:pt x="660070" y="285377"/>
                </a:cubicBezTo>
                <a:cubicBezTo>
                  <a:pt x="657177" y="286340"/>
                  <a:pt x="656212" y="278634"/>
                  <a:pt x="656212" y="277671"/>
                </a:cubicBezTo>
                <a:cubicBezTo>
                  <a:pt x="656212" y="275744"/>
                  <a:pt x="653319" y="277671"/>
                  <a:pt x="651390" y="277671"/>
                </a:cubicBezTo>
                <a:cubicBezTo>
                  <a:pt x="650426" y="277671"/>
                  <a:pt x="647532" y="278634"/>
                  <a:pt x="642710" y="278634"/>
                </a:cubicBezTo>
                <a:cubicBezTo>
                  <a:pt x="636923" y="278634"/>
                  <a:pt x="633065" y="276708"/>
                  <a:pt x="631136" y="274781"/>
                </a:cubicBezTo>
                <a:cubicBezTo>
                  <a:pt x="629207" y="272855"/>
                  <a:pt x="630171" y="268039"/>
                  <a:pt x="632100" y="267075"/>
                </a:cubicBezTo>
                <a:cubicBezTo>
                  <a:pt x="634029" y="265149"/>
                  <a:pt x="633065" y="263222"/>
                  <a:pt x="634994" y="262259"/>
                </a:cubicBezTo>
                <a:cubicBezTo>
                  <a:pt x="637887" y="260333"/>
                  <a:pt x="637887" y="265149"/>
                  <a:pt x="636923" y="268039"/>
                </a:cubicBezTo>
                <a:cubicBezTo>
                  <a:pt x="636923" y="269965"/>
                  <a:pt x="637887" y="272855"/>
                  <a:pt x="638852" y="274781"/>
                </a:cubicBezTo>
                <a:cubicBezTo>
                  <a:pt x="639816" y="275744"/>
                  <a:pt x="646568" y="275744"/>
                  <a:pt x="649461" y="274781"/>
                </a:cubicBezTo>
                <a:cubicBezTo>
                  <a:pt x="651390" y="273818"/>
                  <a:pt x="653319" y="271891"/>
                  <a:pt x="653319" y="270928"/>
                </a:cubicBezTo>
                <a:cubicBezTo>
                  <a:pt x="653319" y="269965"/>
                  <a:pt x="650426" y="267075"/>
                  <a:pt x="648497" y="265149"/>
                </a:cubicBezTo>
                <a:cubicBezTo>
                  <a:pt x="645603" y="262259"/>
                  <a:pt x="643674" y="261296"/>
                  <a:pt x="641745" y="259369"/>
                </a:cubicBezTo>
                <a:cubicBezTo>
                  <a:pt x="640781" y="256480"/>
                  <a:pt x="642710" y="252627"/>
                  <a:pt x="644639" y="251664"/>
                </a:cubicBezTo>
                <a:close/>
                <a:moveTo>
                  <a:pt x="1609644" y="240762"/>
                </a:moveTo>
                <a:cubicBezTo>
                  <a:pt x="1612891" y="240039"/>
                  <a:pt x="1616257" y="240521"/>
                  <a:pt x="1618662" y="241002"/>
                </a:cubicBezTo>
                <a:cubicBezTo>
                  <a:pt x="1623471" y="241002"/>
                  <a:pt x="1635013" y="243893"/>
                  <a:pt x="1638861" y="257385"/>
                </a:cubicBezTo>
                <a:cubicBezTo>
                  <a:pt x="1642708" y="270877"/>
                  <a:pt x="1645594" y="286295"/>
                  <a:pt x="1640784" y="297860"/>
                </a:cubicBezTo>
                <a:cubicBezTo>
                  <a:pt x="1635975" y="309424"/>
                  <a:pt x="1635975" y="319061"/>
                  <a:pt x="1638861" y="326770"/>
                </a:cubicBezTo>
                <a:cubicBezTo>
                  <a:pt x="1642708" y="335443"/>
                  <a:pt x="1638861" y="352789"/>
                  <a:pt x="1633090" y="366281"/>
                </a:cubicBezTo>
                <a:cubicBezTo>
                  <a:pt x="1627318" y="378809"/>
                  <a:pt x="1617700" y="385555"/>
                  <a:pt x="1612891" y="379772"/>
                </a:cubicBezTo>
                <a:cubicBezTo>
                  <a:pt x="1607119" y="373990"/>
                  <a:pt x="1608081" y="316170"/>
                  <a:pt x="1610005" y="307496"/>
                </a:cubicBezTo>
                <a:cubicBezTo>
                  <a:pt x="1610967" y="298823"/>
                  <a:pt x="1608081" y="289186"/>
                  <a:pt x="1605196" y="279550"/>
                </a:cubicBezTo>
                <a:cubicBezTo>
                  <a:pt x="1601348" y="270877"/>
                  <a:pt x="1596539" y="256421"/>
                  <a:pt x="1601348" y="247748"/>
                </a:cubicBezTo>
                <a:cubicBezTo>
                  <a:pt x="1603272" y="243412"/>
                  <a:pt x="1606398" y="241484"/>
                  <a:pt x="1609644" y="240762"/>
                </a:cubicBezTo>
                <a:close/>
                <a:moveTo>
                  <a:pt x="1242295" y="236055"/>
                </a:moveTo>
                <a:cubicBezTo>
                  <a:pt x="1265258" y="237740"/>
                  <a:pt x="1286658" y="242796"/>
                  <a:pt x="1306855" y="250500"/>
                </a:cubicBezTo>
                <a:cubicBezTo>
                  <a:pt x="1346288" y="265908"/>
                  <a:pt x="1376104" y="330430"/>
                  <a:pt x="1371295" y="354505"/>
                </a:cubicBezTo>
                <a:cubicBezTo>
                  <a:pt x="1365524" y="378580"/>
                  <a:pt x="1351097" y="365098"/>
                  <a:pt x="1337632" y="364135"/>
                </a:cubicBezTo>
                <a:cubicBezTo>
                  <a:pt x="1325129" y="363172"/>
                  <a:pt x="1263575" y="391099"/>
                  <a:pt x="1252033" y="396877"/>
                </a:cubicBezTo>
                <a:cubicBezTo>
                  <a:pt x="1240492" y="401692"/>
                  <a:pt x="1213562" y="400729"/>
                  <a:pt x="1199135" y="393025"/>
                </a:cubicBezTo>
                <a:cubicBezTo>
                  <a:pt x="1185670" y="386284"/>
                  <a:pt x="1184708" y="378580"/>
                  <a:pt x="1177014" y="373765"/>
                </a:cubicBezTo>
                <a:cubicBezTo>
                  <a:pt x="1169319" y="368950"/>
                  <a:pt x="1149122" y="375691"/>
                  <a:pt x="1136619" y="380506"/>
                </a:cubicBezTo>
                <a:cubicBezTo>
                  <a:pt x="1125077" y="385321"/>
                  <a:pt x="1105842" y="396877"/>
                  <a:pt x="1100071" y="400729"/>
                </a:cubicBezTo>
                <a:cubicBezTo>
                  <a:pt x="1093338" y="404581"/>
                  <a:pt x="1084682" y="390136"/>
                  <a:pt x="1086606" y="377617"/>
                </a:cubicBezTo>
                <a:cubicBezTo>
                  <a:pt x="1089491" y="365098"/>
                  <a:pt x="1103918" y="367024"/>
                  <a:pt x="1103918" y="367024"/>
                </a:cubicBezTo>
                <a:cubicBezTo>
                  <a:pt x="1103918" y="367024"/>
                  <a:pt x="1126039" y="352579"/>
                  <a:pt x="1132772" y="352579"/>
                </a:cubicBezTo>
                <a:cubicBezTo>
                  <a:pt x="1140466" y="351616"/>
                  <a:pt x="1131810" y="343912"/>
                  <a:pt x="1127001" y="339097"/>
                </a:cubicBezTo>
                <a:cubicBezTo>
                  <a:pt x="1121230" y="335245"/>
                  <a:pt x="1114498" y="325615"/>
                  <a:pt x="1118345" y="312132"/>
                </a:cubicBezTo>
                <a:cubicBezTo>
                  <a:pt x="1123154" y="298650"/>
                  <a:pt x="1132772" y="300576"/>
                  <a:pt x="1142389" y="304428"/>
                </a:cubicBezTo>
                <a:cubicBezTo>
                  <a:pt x="1152969" y="308280"/>
                  <a:pt x="1154893" y="318873"/>
                  <a:pt x="1154893" y="329467"/>
                </a:cubicBezTo>
                <a:cubicBezTo>
                  <a:pt x="1155854" y="340060"/>
                  <a:pt x="1165472" y="334282"/>
                  <a:pt x="1166434" y="331393"/>
                </a:cubicBezTo>
                <a:cubicBezTo>
                  <a:pt x="1166434" y="328504"/>
                  <a:pt x="1195288" y="294798"/>
                  <a:pt x="1197211" y="290946"/>
                </a:cubicBezTo>
                <a:cubicBezTo>
                  <a:pt x="1198173" y="287094"/>
                  <a:pt x="1201058" y="273612"/>
                  <a:pt x="1193364" y="270723"/>
                </a:cubicBezTo>
                <a:cubicBezTo>
                  <a:pt x="1185670" y="267834"/>
                  <a:pt x="1152969" y="266871"/>
                  <a:pt x="1109689" y="290946"/>
                </a:cubicBezTo>
                <a:cubicBezTo>
                  <a:pt x="1067370" y="315984"/>
                  <a:pt x="1052943" y="341023"/>
                  <a:pt x="1045249" y="354505"/>
                </a:cubicBezTo>
                <a:cubicBezTo>
                  <a:pt x="1037555" y="368950"/>
                  <a:pt x="1045249" y="398803"/>
                  <a:pt x="1050058" y="409396"/>
                </a:cubicBezTo>
                <a:cubicBezTo>
                  <a:pt x="1053905" y="420952"/>
                  <a:pt x="1024090" y="426730"/>
                  <a:pt x="1015434" y="416137"/>
                </a:cubicBezTo>
                <a:cubicBezTo>
                  <a:pt x="1006777" y="404581"/>
                  <a:pt x="982733" y="338134"/>
                  <a:pt x="982733" y="314058"/>
                </a:cubicBezTo>
                <a:cubicBezTo>
                  <a:pt x="983695" y="289983"/>
                  <a:pt x="998121" y="278427"/>
                  <a:pt x="1004854" y="277464"/>
                </a:cubicBezTo>
                <a:cubicBezTo>
                  <a:pt x="1011586" y="277464"/>
                  <a:pt x="1019281" y="277464"/>
                  <a:pt x="1027937" y="283242"/>
                </a:cubicBezTo>
                <a:cubicBezTo>
                  <a:pt x="1037555" y="289020"/>
                  <a:pt x="1036593" y="304428"/>
                  <a:pt x="1042364" y="306354"/>
                </a:cubicBezTo>
                <a:cubicBezTo>
                  <a:pt x="1048134" y="309243"/>
                  <a:pt x="1052943" y="300576"/>
                  <a:pt x="1072179" y="282279"/>
                </a:cubicBezTo>
                <a:cubicBezTo>
                  <a:pt x="1091415" y="263019"/>
                  <a:pt x="1116421" y="252426"/>
                  <a:pt x="1168358" y="241833"/>
                </a:cubicBezTo>
                <a:cubicBezTo>
                  <a:pt x="1194807" y="236055"/>
                  <a:pt x="1219332" y="234370"/>
                  <a:pt x="1242295" y="236055"/>
                </a:cubicBezTo>
                <a:close/>
                <a:moveTo>
                  <a:pt x="656275" y="231203"/>
                </a:moveTo>
                <a:cubicBezTo>
                  <a:pt x="658207" y="231203"/>
                  <a:pt x="659173" y="233136"/>
                  <a:pt x="659173" y="234103"/>
                </a:cubicBezTo>
                <a:cubicBezTo>
                  <a:pt x="660138" y="235069"/>
                  <a:pt x="663036" y="238936"/>
                  <a:pt x="663036" y="238936"/>
                </a:cubicBezTo>
                <a:cubicBezTo>
                  <a:pt x="663036" y="238936"/>
                  <a:pt x="674625" y="250535"/>
                  <a:pt x="675590" y="251502"/>
                </a:cubicBezTo>
                <a:cubicBezTo>
                  <a:pt x="677522" y="253435"/>
                  <a:pt x="677522" y="252468"/>
                  <a:pt x="678488" y="253435"/>
                </a:cubicBezTo>
                <a:cubicBezTo>
                  <a:pt x="679453" y="254402"/>
                  <a:pt x="679453" y="250535"/>
                  <a:pt x="679453" y="250535"/>
                </a:cubicBezTo>
                <a:cubicBezTo>
                  <a:pt x="679453" y="250535"/>
                  <a:pt x="679453" y="248602"/>
                  <a:pt x="677522" y="248602"/>
                </a:cubicBezTo>
                <a:cubicBezTo>
                  <a:pt x="675590" y="248602"/>
                  <a:pt x="675590" y="246669"/>
                  <a:pt x="675590" y="246669"/>
                </a:cubicBezTo>
                <a:cubicBezTo>
                  <a:pt x="675590" y="246669"/>
                  <a:pt x="678488" y="244735"/>
                  <a:pt x="679453" y="242802"/>
                </a:cubicBezTo>
                <a:cubicBezTo>
                  <a:pt x="679453" y="241836"/>
                  <a:pt x="684282" y="240869"/>
                  <a:pt x="685248" y="240869"/>
                </a:cubicBezTo>
                <a:cubicBezTo>
                  <a:pt x="687179" y="240869"/>
                  <a:pt x="692974" y="238936"/>
                  <a:pt x="693940" y="238936"/>
                </a:cubicBezTo>
                <a:cubicBezTo>
                  <a:pt x="694905" y="238936"/>
                  <a:pt x="696837" y="236036"/>
                  <a:pt x="696837" y="235069"/>
                </a:cubicBezTo>
                <a:cubicBezTo>
                  <a:pt x="697803" y="234103"/>
                  <a:pt x="699734" y="232170"/>
                  <a:pt x="699734" y="232170"/>
                </a:cubicBezTo>
                <a:cubicBezTo>
                  <a:pt x="700700" y="231203"/>
                  <a:pt x="703597" y="232170"/>
                  <a:pt x="703597" y="233136"/>
                </a:cubicBezTo>
                <a:cubicBezTo>
                  <a:pt x="704563" y="234103"/>
                  <a:pt x="702631" y="238936"/>
                  <a:pt x="700700" y="240869"/>
                </a:cubicBezTo>
                <a:cubicBezTo>
                  <a:pt x="698768" y="241836"/>
                  <a:pt x="693940" y="242802"/>
                  <a:pt x="690077" y="243769"/>
                </a:cubicBezTo>
                <a:cubicBezTo>
                  <a:pt x="686214" y="243769"/>
                  <a:pt x="691042" y="247635"/>
                  <a:pt x="692008" y="247635"/>
                </a:cubicBezTo>
                <a:cubicBezTo>
                  <a:pt x="692974" y="247635"/>
                  <a:pt x="697803" y="246669"/>
                  <a:pt x="698768" y="246669"/>
                </a:cubicBezTo>
                <a:cubicBezTo>
                  <a:pt x="698768" y="245702"/>
                  <a:pt x="705529" y="243769"/>
                  <a:pt x="707460" y="243769"/>
                </a:cubicBezTo>
                <a:cubicBezTo>
                  <a:pt x="709392" y="242802"/>
                  <a:pt x="711323" y="239902"/>
                  <a:pt x="712289" y="238936"/>
                </a:cubicBezTo>
                <a:cubicBezTo>
                  <a:pt x="714220" y="238936"/>
                  <a:pt x="717118" y="241836"/>
                  <a:pt x="717118" y="243769"/>
                </a:cubicBezTo>
                <a:cubicBezTo>
                  <a:pt x="716152" y="244735"/>
                  <a:pt x="716152" y="246669"/>
                  <a:pt x="712289" y="247635"/>
                </a:cubicBezTo>
                <a:cubicBezTo>
                  <a:pt x="707460" y="248602"/>
                  <a:pt x="699734" y="247635"/>
                  <a:pt x="696837" y="248602"/>
                </a:cubicBezTo>
                <a:cubicBezTo>
                  <a:pt x="694905" y="248602"/>
                  <a:pt x="695871" y="249568"/>
                  <a:pt x="696837" y="250535"/>
                </a:cubicBezTo>
                <a:cubicBezTo>
                  <a:pt x="697803" y="252468"/>
                  <a:pt x="694905" y="251502"/>
                  <a:pt x="695871" y="253435"/>
                </a:cubicBezTo>
                <a:cubicBezTo>
                  <a:pt x="695871" y="254402"/>
                  <a:pt x="693940" y="254402"/>
                  <a:pt x="692974" y="254402"/>
                </a:cubicBezTo>
                <a:cubicBezTo>
                  <a:pt x="692008" y="254402"/>
                  <a:pt x="687179" y="255368"/>
                  <a:pt x="684282" y="255368"/>
                </a:cubicBezTo>
                <a:cubicBezTo>
                  <a:pt x="680419" y="255368"/>
                  <a:pt x="682351" y="258268"/>
                  <a:pt x="682351" y="258268"/>
                </a:cubicBezTo>
                <a:cubicBezTo>
                  <a:pt x="682351" y="258268"/>
                  <a:pt x="685248" y="261168"/>
                  <a:pt x="686214" y="262134"/>
                </a:cubicBezTo>
                <a:cubicBezTo>
                  <a:pt x="687179" y="263101"/>
                  <a:pt x="689111" y="261168"/>
                  <a:pt x="691042" y="261168"/>
                </a:cubicBezTo>
                <a:cubicBezTo>
                  <a:pt x="692008" y="260201"/>
                  <a:pt x="691042" y="258268"/>
                  <a:pt x="692008" y="258268"/>
                </a:cubicBezTo>
                <a:cubicBezTo>
                  <a:pt x="692974" y="257301"/>
                  <a:pt x="700700" y="258268"/>
                  <a:pt x="703597" y="258268"/>
                </a:cubicBezTo>
                <a:cubicBezTo>
                  <a:pt x="706494" y="258268"/>
                  <a:pt x="704563" y="256335"/>
                  <a:pt x="705529" y="255368"/>
                </a:cubicBezTo>
                <a:cubicBezTo>
                  <a:pt x="705529" y="254402"/>
                  <a:pt x="709392" y="253435"/>
                  <a:pt x="710357" y="253435"/>
                </a:cubicBezTo>
                <a:cubicBezTo>
                  <a:pt x="712289" y="253435"/>
                  <a:pt x="712289" y="255368"/>
                  <a:pt x="714220" y="256335"/>
                </a:cubicBezTo>
                <a:cubicBezTo>
                  <a:pt x="715186" y="258268"/>
                  <a:pt x="717118" y="257301"/>
                  <a:pt x="718083" y="257301"/>
                </a:cubicBezTo>
                <a:cubicBezTo>
                  <a:pt x="719049" y="257301"/>
                  <a:pt x="719049" y="257301"/>
                  <a:pt x="720015" y="256335"/>
                </a:cubicBezTo>
                <a:cubicBezTo>
                  <a:pt x="720981" y="254402"/>
                  <a:pt x="722912" y="254402"/>
                  <a:pt x="723878" y="254402"/>
                </a:cubicBezTo>
                <a:cubicBezTo>
                  <a:pt x="724844" y="253435"/>
                  <a:pt x="727741" y="253435"/>
                  <a:pt x="729672" y="252468"/>
                </a:cubicBezTo>
                <a:cubicBezTo>
                  <a:pt x="730638" y="252468"/>
                  <a:pt x="731604" y="255368"/>
                  <a:pt x="730638" y="257301"/>
                </a:cubicBezTo>
                <a:cubicBezTo>
                  <a:pt x="729672" y="259235"/>
                  <a:pt x="727741" y="260201"/>
                  <a:pt x="727741" y="261168"/>
                </a:cubicBezTo>
                <a:cubicBezTo>
                  <a:pt x="726775" y="262134"/>
                  <a:pt x="725809" y="260201"/>
                  <a:pt x="724844" y="259235"/>
                </a:cubicBezTo>
                <a:cubicBezTo>
                  <a:pt x="723878" y="257301"/>
                  <a:pt x="722912" y="259235"/>
                  <a:pt x="720981" y="260201"/>
                </a:cubicBezTo>
                <a:cubicBezTo>
                  <a:pt x="719049" y="260201"/>
                  <a:pt x="720981" y="263101"/>
                  <a:pt x="720015" y="266001"/>
                </a:cubicBezTo>
                <a:cubicBezTo>
                  <a:pt x="718083" y="267934"/>
                  <a:pt x="715186" y="266001"/>
                  <a:pt x="713255" y="263101"/>
                </a:cubicBezTo>
                <a:cubicBezTo>
                  <a:pt x="711323" y="261168"/>
                  <a:pt x="709392" y="261168"/>
                  <a:pt x="708426" y="262134"/>
                </a:cubicBezTo>
                <a:cubicBezTo>
                  <a:pt x="708426" y="263101"/>
                  <a:pt x="706494" y="266001"/>
                  <a:pt x="704563" y="267934"/>
                </a:cubicBezTo>
                <a:cubicBezTo>
                  <a:pt x="703597" y="268901"/>
                  <a:pt x="702631" y="267934"/>
                  <a:pt x="698768" y="267934"/>
                </a:cubicBezTo>
                <a:cubicBezTo>
                  <a:pt x="694905" y="267934"/>
                  <a:pt x="692008" y="266001"/>
                  <a:pt x="690077" y="265034"/>
                </a:cubicBezTo>
                <a:cubicBezTo>
                  <a:pt x="688145" y="264068"/>
                  <a:pt x="687179" y="266001"/>
                  <a:pt x="688145" y="266967"/>
                </a:cubicBezTo>
                <a:cubicBezTo>
                  <a:pt x="689111" y="267934"/>
                  <a:pt x="692008" y="272767"/>
                  <a:pt x="692974" y="277600"/>
                </a:cubicBezTo>
                <a:cubicBezTo>
                  <a:pt x="694905" y="282433"/>
                  <a:pt x="687179" y="287266"/>
                  <a:pt x="686214" y="287266"/>
                </a:cubicBezTo>
                <a:cubicBezTo>
                  <a:pt x="684282" y="286299"/>
                  <a:pt x="683316" y="281466"/>
                  <a:pt x="681385" y="278567"/>
                </a:cubicBezTo>
                <a:cubicBezTo>
                  <a:pt x="678488" y="274700"/>
                  <a:pt x="678488" y="273734"/>
                  <a:pt x="678488" y="273734"/>
                </a:cubicBezTo>
                <a:cubicBezTo>
                  <a:pt x="678488" y="273734"/>
                  <a:pt x="679453" y="272767"/>
                  <a:pt x="680419" y="273734"/>
                </a:cubicBezTo>
                <a:cubicBezTo>
                  <a:pt x="681385" y="274700"/>
                  <a:pt x="684282" y="276633"/>
                  <a:pt x="685248" y="276633"/>
                </a:cubicBezTo>
                <a:cubicBezTo>
                  <a:pt x="687179" y="276633"/>
                  <a:pt x="688145" y="275667"/>
                  <a:pt x="687179" y="271800"/>
                </a:cubicBezTo>
                <a:cubicBezTo>
                  <a:pt x="685248" y="267934"/>
                  <a:pt x="678488" y="261168"/>
                  <a:pt x="675590" y="257301"/>
                </a:cubicBezTo>
                <a:cubicBezTo>
                  <a:pt x="672693" y="254402"/>
                  <a:pt x="668830" y="250535"/>
                  <a:pt x="664001" y="247635"/>
                </a:cubicBezTo>
                <a:cubicBezTo>
                  <a:pt x="661104" y="245702"/>
                  <a:pt x="656275" y="243769"/>
                  <a:pt x="653378" y="240869"/>
                </a:cubicBezTo>
                <a:cubicBezTo>
                  <a:pt x="651447" y="237969"/>
                  <a:pt x="651447" y="235069"/>
                  <a:pt x="651447" y="234103"/>
                </a:cubicBezTo>
                <a:cubicBezTo>
                  <a:pt x="652412" y="232170"/>
                  <a:pt x="654344" y="231203"/>
                  <a:pt x="656275" y="231203"/>
                </a:cubicBezTo>
                <a:close/>
                <a:moveTo>
                  <a:pt x="1544599" y="226547"/>
                </a:moveTo>
                <a:cubicBezTo>
                  <a:pt x="1556141" y="225584"/>
                  <a:pt x="1558065" y="240039"/>
                  <a:pt x="1562874" y="252567"/>
                </a:cubicBezTo>
                <a:cubicBezTo>
                  <a:pt x="1567683" y="266058"/>
                  <a:pt x="1563836" y="275695"/>
                  <a:pt x="1560950" y="286295"/>
                </a:cubicBezTo>
                <a:cubicBezTo>
                  <a:pt x="1558065" y="296896"/>
                  <a:pt x="1556141" y="327734"/>
                  <a:pt x="1557103" y="340262"/>
                </a:cubicBezTo>
                <a:cubicBezTo>
                  <a:pt x="1557103" y="352789"/>
                  <a:pt x="1547484" y="432775"/>
                  <a:pt x="1544599" y="442412"/>
                </a:cubicBezTo>
                <a:cubicBezTo>
                  <a:pt x="1542675" y="451085"/>
                  <a:pt x="1541713" y="471322"/>
                  <a:pt x="1526323" y="468431"/>
                </a:cubicBezTo>
                <a:cubicBezTo>
                  <a:pt x="1510934" y="465540"/>
                  <a:pt x="1514781" y="444339"/>
                  <a:pt x="1517667" y="437593"/>
                </a:cubicBezTo>
                <a:cubicBezTo>
                  <a:pt x="1519590" y="430847"/>
                  <a:pt x="1528247" y="415429"/>
                  <a:pt x="1528247" y="405792"/>
                </a:cubicBezTo>
                <a:cubicBezTo>
                  <a:pt x="1528247" y="395191"/>
                  <a:pt x="1534980" y="332552"/>
                  <a:pt x="1538828" y="302678"/>
                </a:cubicBezTo>
                <a:cubicBezTo>
                  <a:pt x="1542675" y="271840"/>
                  <a:pt x="1531133" y="269913"/>
                  <a:pt x="1528247" y="251603"/>
                </a:cubicBezTo>
                <a:cubicBezTo>
                  <a:pt x="1526323" y="232329"/>
                  <a:pt x="1533056" y="227511"/>
                  <a:pt x="1544599" y="226547"/>
                </a:cubicBezTo>
                <a:close/>
                <a:moveTo>
                  <a:pt x="131657" y="190822"/>
                </a:moveTo>
                <a:cubicBezTo>
                  <a:pt x="123959" y="190822"/>
                  <a:pt x="118185" y="196596"/>
                  <a:pt x="114336" y="202370"/>
                </a:cubicBezTo>
                <a:cubicBezTo>
                  <a:pt x="111449" y="207182"/>
                  <a:pt x="109524" y="210069"/>
                  <a:pt x="107600" y="213918"/>
                </a:cubicBezTo>
                <a:cubicBezTo>
                  <a:pt x="109524" y="213918"/>
                  <a:pt x="109524" y="213918"/>
                  <a:pt x="113374" y="213918"/>
                </a:cubicBezTo>
                <a:cubicBezTo>
                  <a:pt x="116260" y="212955"/>
                  <a:pt x="120110" y="212955"/>
                  <a:pt x="120110" y="217767"/>
                </a:cubicBezTo>
                <a:cubicBezTo>
                  <a:pt x="120110" y="222579"/>
                  <a:pt x="120110" y="235089"/>
                  <a:pt x="120110" y="234126"/>
                </a:cubicBezTo>
                <a:cubicBezTo>
                  <a:pt x="121072" y="232202"/>
                  <a:pt x="122034" y="232202"/>
                  <a:pt x="122034" y="232202"/>
                </a:cubicBezTo>
                <a:cubicBezTo>
                  <a:pt x="122034" y="232202"/>
                  <a:pt x="122997" y="227390"/>
                  <a:pt x="125884" y="226428"/>
                </a:cubicBezTo>
                <a:cubicBezTo>
                  <a:pt x="129733" y="225465"/>
                  <a:pt x="131657" y="226428"/>
                  <a:pt x="131657" y="223541"/>
                </a:cubicBezTo>
                <a:cubicBezTo>
                  <a:pt x="132620" y="221616"/>
                  <a:pt x="132620" y="210069"/>
                  <a:pt x="132620" y="207182"/>
                </a:cubicBezTo>
                <a:cubicBezTo>
                  <a:pt x="133582" y="203332"/>
                  <a:pt x="135507" y="189860"/>
                  <a:pt x="131657" y="190822"/>
                </a:cubicBezTo>
                <a:close/>
                <a:moveTo>
                  <a:pt x="341760" y="183943"/>
                </a:moveTo>
                <a:cubicBezTo>
                  <a:pt x="344648" y="187798"/>
                  <a:pt x="349461" y="189726"/>
                  <a:pt x="355237" y="189726"/>
                </a:cubicBezTo>
                <a:cubicBezTo>
                  <a:pt x="361976" y="189726"/>
                  <a:pt x="365827" y="189726"/>
                  <a:pt x="372566" y="189726"/>
                </a:cubicBezTo>
                <a:cubicBezTo>
                  <a:pt x="381230" y="189726"/>
                  <a:pt x="385081" y="198400"/>
                  <a:pt x="386044" y="205146"/>
                </a:cubicBezTo>
                <a:cubicBezTo>
                  <a:pt x="387007" y="205146"/>
                  <a:pt x="387969" y="205146"/>
                  <a:pt x="389895" y="205146"/>
                </a:cubicBezTo>
                <a:cubicBezTo>
                  <a:pt x="390857" y="205146"/>
                  <a:pt x="392783" y="205146"/>
                  <a:pt x="393746" y="205146"/>
                </a:cubicBezTo>
                <a:cubicBezTo>
                  <a:pt x="394708" y="198400"/>
                  <a:pt x="398559" y="189726"/>
                  <a:pt x="407223" y="189726"/>
                </a:cubicBezTo>
                <a:cubicBezTo>
                  <a:pt x="413000" y="189726"/>
                  <a:pt x="417813" y="189726"/>
                  <a:pt x="423589" y="189726"/>
                </a:cubicBezTo>
                <a:cubicBezTo>
                  <a:pt x="430328" y="189726"/>
                  <a:pt x="434179" y="187798"/>
                  <a:pt x="437067" y="183943"/>
                </a:cubicBezTo>
                <a:cubicBezTo>
                  <a:pt x="436105" y="192617"/>
                  <a:pt x="433216" y="201291"/>
                  <a:pt x="423589" y="203219"/>
                </a:cubicBezTo>
                <a:cubicBezTo>
                  <a:pt x="419739" y="203219"/>
                  <a:pt x="414925" y="203219"/>
                  <a:pt x="411074" y="203219"/>
                </a:cubicBezTo>
                <a:cubicBezTo>
                  <a:pt x="404335" y="203219"/>
                  <a:pt x="400484" y="204182"/>
                  <a:pt x="398559" y="206110"/>
                </a:cubicBezTo>
                <a:cubicBezTo>
                  <a:pt x="414925" y="207074"/>
                  <a:pt x="429366" y="212856"/>
                  <a:pt x="435142" y="227313"/>
                </a:cubicBezTo>
                <a:cubicBezTo>
                  <a:pt x="438993" y="240806"/>
                  <a:pt x="438030" y="272611"/>
                  <a:pt x="440918" y="288031"/>
                </a:cubicBezTo>
                <a:cubicBezTo>
                  <a:pt x="447657" y="288031"/>
                  <a:pt x="454396" y="288031"/>
                  <a:pt x="461135" y="288031"/>
                </a:cubicBezTo>
                <a:cubicBezTo>
                  <a:pt x="479426" y="287068"/>
                  <a:pt x="485202" y="302488"/>
                  <a:pt x="486165" y="320800"/>
                </a:cubicBezTo>
                <a:cubicBezTo>
                  <a:pt x="489053" y="374772"/>
                  <a:pt x="492904" y="427779"/>
                  <a:pt x="494829" y="481751"/>
                </a:cubicBezTo>
                <a:cubicBezTo>
                  <a:pt x="497718" y="523194"/>
                  <a:pt x="506382" y="542469"/>
                  <a:pt x="519860" y="556926"/>
                </a:cubicBezTo>
                <a:cubicBezTo>
                  <a:pt x="510233" y="556926"/>
                  <a:pt x="499643" y="556926"/>
                  <a:pt x="490016" y="556926"/>
                </a:cubicBezTo>
                <a:cubicBezTo>
                  <a:pt x="486165" y="553071"/>
                  <a:pt x="483277" y="548252"/>
                  <a:pt x="475575" y="537650"/>
                </a:cubicBezTo>
                <a:cubicBezTo>
                  <a:pt x="478463" y="547288"/>
                  <a:pt x="481352" y="552107"/>
                  <a:pt x="484240" y="556926"/>
                </a:cubicBezTo>
                <a:cubicBezTo>
                  <a:pt x="475575" y="556926"/>
                  <a:pt x="466911" y="556926"/>
                  <a:pt x="459209" y="556926"/>
                </a:cubicBezTo>
                <a:cubicBezTo>
                  <a:pt x="454396" y="547288"/>
                  <a:pt x="452470" y="535723"/>
                  <a:pt x="452470" y="524158"/>
                </a:cubicBezTo>
                <a:cubicBezTo>
                  <a:pt x="449582" y="464403"/>
                  <a:pt x="446694" y="404649"/>
                  <a:pt x="443806" y="344894"/>
                </a:cubicBezTo>
                <a:cubicBezTo>
                  <a:pt x="443806" y="335257"/>
                  <a:pt x="440918" y="329474"/>
                  <a:pt x="433216" y="329474"/>
                </a:cubicBezTo>
                <a:cubicBezTo>
                  <a:pt x="419739" y="329474"/>
                  <a:pt x="407223" y="329474"/>
                  <a:pt x="393746" y="329474"/>
                </a:cubicBezTo>
                <a:cubicBezTo>
                  <a:pt x="393746" y="303452"/>
                  <a:pt x="393746" y="276466"/>
                  <a:pt x="393746" y="250444"/>
                </a:cubicBezTo>
                <a:cubicBezTo>
                  <a:pt x="403373" y="248516"/>
                  <a:pt x="410112" y="239842"/>
                  <a:pt x="410112" y="230204"/>
                </a:cubicBezTo>
                <a:cubicBezTo>
                  <a:pt x="410112" y="218639"/>
                  <a:pt x="401447" y="209965"/>
                  <a:pt x="389895" y="209965"/>
                </a:cubicBezTo>
                <a:cubicBezTo>
                  <a:pt x="378342" y="209965"/>
                  <a:pt x="368715" y="218639"/>
                  <a:pt x="368715" y="230204"/>
                </a:cubicBezTo>
                <a:cubicBezTo>
                  <a:pt x="368715" y="239842"/>
                  <a:pt x="376417" y="248516"/>
                  <a:pt x="385081" y="250444"/>
                </a:cubicBezTo>
                <a:cubicBezTo>
                  <a:pt x="385081" y="276466"/>
                  <a:pt x="385081" y="303452"/>
                  <a:pt x="385081" y="329474"/>
                </a:cubicBezTo>
                <a:cubicBezTo>
                  <a:pt x="372566" y="329474"/>
                  <a:pt x="359088" y="329474"/>
                  <a:pt x="346573" y="329474"/>
                </a:cubicBezTo>
                <a:cubicBezTo>
                  <a:pt x="338871" y="329474"/>
                  <a:pt x="335983" y="335257"/>
                  <a:pt x="335021" y="344894"/>
                </a:cubicBezTo>
                <a:cubicBezTo>
                  <a:pt x="333095" y="404649"/>
                  <a:pt x="330207" y="464403"/>
                  <a:pt x="327319" y="524158"/>
                </a:cubicBezTo>
                <a:cubicBezTo>
                  <a:pt x="327319" y="535723"/>
                  <a:pt x="325394" y="547288"/>
                  <a:pt x="320580" y="556926"/>
                </a:cubicBezTo>
                <a:cubicBezTo>
                  <a:pt x="311916" y="556926"/>
                  <a:pt x="304214" y="556926"/>
                  <a:pt x="295550" y="556926"/>
                </a:cubicBezTo>
                <a:cubicBezTo>
                  <a:pt x="298438" y="552107"/>
                  <a:pt x="300363" y="547288"/>
                  <a:pt x="303251" y="537650"/>
                </a:cubicBezTo>
                <a:cubicBezTo>
                  <a:pt x="296512" y="548252"/>
                  <a:pt x="293624" y="553071"/>
                  <a:pt x="288811" y="556926"/>
                </a:cubicBezTo>
                <a:cubicBezTo>
                  <a:pt x="279184" y="556926"/>
                  <a:pt x="269557" y="556926"/>
                  <a:pt x="259930" y="556926"/>
                </a:cubicBezTo>
                <a:cubicBezTo>
                  <a:pt x="273408" y="542469"/>
                  <a:pt x="282072" y="523194"/>
                  <a:pt x="283997" y="481751"/>
                </a:cubicBezTo>
                <a:cubicBezTo>
                  <a:pt x="286885" y="427779"/>
                  <a:pt x="290736" y="374772"/>
                  <a:pt x="293624" y="320800"/>
                </a:cubicBezTo>
                <a:cubicBezTo>
                  <a:pt x="294587" y="302488"/>
                  <a:pt x="300363" y="287068"/>
                  <a:pt x="317692" y="288031"/>
                </a:cubicBezTo>
                <a:cubicBezTo>
                  <a:pt x="324431" y="288031"/>
                  <a:pt x="332133" y="288031"/>
                  <a:pt x="338871" y="288031"/>
                </a:cubicBezTo>
                <a:cubicBezTo>
                  <a:pt x="341760" y="272611"/>
                  <a:pt x="339834" y="240806"/>
                  <a:pt x="344648" y="227313"/>
                </a:cubicBezTo>
                <a:cubicBezTo>
                  <a:pt x="349461" y="212856"/>
                  <a:pt x="364864" y="207074"/>
                  <a:pt x="381230" y="206110"/>
                </a:cubicBezTo>
                <a:cubicBezTo>
                  <a:pt x="378342" y="204182"/>
                  <a:pt x="375454" y="203219"/>
                  <a:pt x="368715" y="203219"/>
                </a:cubicBezTo>
                <a:cubicBezTo>
                  <a:pt x="364864" y="203219"/>
                  <a:pt x="360051" y="203219"/>
                  <a:pt x="356200" y="203219"/>
                </a:cubicBezTo>
                <a:cubicBezTo>
                  <a:pt x="346573" y="201291"/>
                  <a:pt x="343685" y="192617"/>
                  <a:pt x="341760" y="183943"/>
                </a:cubicBezTo>
                <a:close/>
                <a:moveTo>
                  <a:pt x="134905" y="182763"/>
                </a:moveTo>
                <a:cubicBezTo>
                  <a:pt x="141521" y="182883"/>
                  <a:pt x="147536" y="184567"/>
                  <a:pt x="149941" y="186973"/>
                </a:cubicBezTo>
                <a:cubicBezTo>
                  <a:pt x="154753" y="191785"/>
                  <a:pt x="149941" y="193709"/>
                  <a:pt x="148017" y="196596"/>
                </a:cubicBezTo>
                <a:cubicBezTo>
                  <a:pt x="146092" y="199483"/>
                  <a:pt x="143205" y="217767"/>
                  <a:pt x="143205" y="220654"/>
                </a:cubicBezTo>
                <a:cubicBezTo>
                  <a:pt x="143205" y="224503"/>
                  <a:pt x="138394" y="230277"/>
                  <a:pt x="135507" y="233164"/>
                </a:cubicBezTo>
                <a:cubicBezTo>
                  <a:pt x="131657" y="235089"/>
                  <a:pt x="129733" y="234126"/>
                  <a:pt x="126846" y="235089"/>
                </a:cubicBezTo>
                <a:cubicBezTo>
                  <a:pt x="124921" y="237013"/>
                  <a:pt x="123959" y="242787"/>
                  <a:pt x="122997" y="245674"/>
                </a:cubicBezTo>
                <a:cubicBezTo>
                  <a:pt x="122997" y="249523"/>
                  <a:pt x="122997" y="255297"/>
                  <a:pt x="122997" y="257222"/>
                </a:cubicBezTo>
                <a:cubicBezTo>
                  <a:pt x="122997" y="259146"/>
                  <a:pt x="118185" y="259146"/>
                  <a:pt x="115298" y="257222"/>
                </a:cubicBezTo>
                <a:cubicBezTo>
                  <a:pt x="112411" y="255297"/>
                  <a:pt x="115298" y="251448"/>
                  <a:pt x="115298" y="251448"/>
                </a:cubicBezTo>
                <a:cubicBezTo>
                  <a:pt x="115298" y="251448"/>
                  <a:pt x="115298" y="244712"/>
                  <a:pt x="116260" y="242787"/>
                </a:cubicBezTo>
                <a:cubicBezTo>
                  <a:pt x="117223" y="240862"/>
                  <a:pt x="113374" y="241825"/>
                  <a:pt x="112411" y="242787"/>
                </a:cubicBezTo>
                <a:cubicBezTo>
                  <a:pt x="110487" y="242787"/>
                  <a:pt x="107600" y="243749"/>
                  <a:pt x="104713" y="240862"/>
                </a:cubicBezTo>
                <a:cubicBezTo>
                  <a:pt x="101826" y="237975"/>
                  <a:pt x="103750" y="235089"/>
                  <a:pt x="106637" y="234126"/>
                </a:cubicBezTo>
                <a:cubicBezTo>
                  <a:pt x="108562" y="232202"/>
                  <a:pt x="111449" y="233164"/>
                  <a:pt x="113374" y="234126"/>
                </a:cubicBezTo>
                <a:cubicBezTo>
                  <a:pt x="116260" y="236051"/>
                  <a:pt x="116260" y="232202"/>
                  <a:pt x="116260" y="232202"/>
                </a:cubicBezTo>
                <a:cubicBezTo>
                  <a:pt x="115298" y="231239"/>
                  <a:pt x="111449" y="219692"/>
                  <a:pt x="110487" y="218729"/>
                </a:cubicBezTo>
                <a:cubicBezTo>
                  <a:pt x="110487" y="217767"/>
                  <a:pt x="107600" y="215842"/>
                  <a:pt x="105675" y="216805"/>
                </a:cubicBezTo>
                <a:cubicBezTo>
                  <a:pt x="103750" y="218729"/>
                  <a:pt x="98939" y="226428"/>
                  <a:pt x="98939" y="239900"/>
                </a:cubicBezTo>
                <a:cubicBezTo>
                  <a:pt x="97977" y="253372"/>
                  <a:pt x="101826" y="260109"/>
                  <a:pt x="104713" y="263958"/>
                </a:cubicBezTo>
                <a:cubicBezTo>
                  <a:pt x="106637" y="267807"/>
                  <a:pt x="114336" y="269732"/>
                  <a:pt x="118185" y="270694"/>
                </a:cubicBezTo>
                <a:cubicBezTo>
                  <a:pt x="121072" y="270694"/>
                  <a:pt x="118185" y="278392"/>
                  <a:pt x="114336" y="279355"/>
                </a:cubicBezTo>
                <a:cubicBezTo>
                  <a:pt x="110487" y="280317"/>
                  <a:pt x="91240" y="276468"/>
                  <a:pt x="86429" y="272619"/>
                </a:cubicBezTo>
                <a:cubicBezTo>
                  <a:pt x="80655" y="268769"/>
                  <a:pt x="79693" y="263958"/>
                  <a:pt x="80655" y="262033"/>
                </a:cubicBezTo>
                <a:cubicBezTo>
                  <a:pt x="81617" y="261071"/>
                  <a:pt x="82580" y="259146"/>
                  <a:pt x="85467" y="257222"/>
                </a:cubicBezTo>
                <a:cubicBezTo>
                  <a:pt x="88354" y="256259"/>
                  <a:pt x="91240" y="258184"/>
                  <a:pt x="92203" y="257222"/>
                </a:cubicBezTo>
                <a:cubicBezTo>
                  <a:pt x="94127" y="256259"/>
                  <a:pt x="93165" y="254335"/>
                  <a:pt x="91240" y="246636"/>
                </a:cubicBezTo>
                <a:cubicBezTo>
                  <a:pt x="89316" y="239900"/>
                  <a:pt x="90278" y="232202"/>
                  <a:pt x="95090" y="218729"/>
                </a:cubicBezTo>
                <a:cubicBezTo>
                  <a:pt x="99901" y="205257"/>
                  <a:pt x="107600" y="194672"/>
                  <a:pt x="116260" y="187935"/>
                </a:cubicBezTo>
                <a:cubicBezTo>
                  <a:pt x="121072" y="184086"/>
                  <a:pt x="128289" y="182643"/>
                  <a:pt x="134905" y="182763"/>
                </a:cubicBezTo>
                <a:close/>
                <a:moveTo>
                  <a:pt x="2005635" y="149266"/>
                </a:moveTo>
                <a:cubicBezTo>
                  <a:pt x="2013320" y="151193"/>
                  <a:pt x="2024849" y="169494"/>
                  <a:pt x="2023888" y="178163"/>
                </a:cubicBezTo>
                <a:cubicBezTo>
                  <a:pt x="2022927" y="187795"/>
                  <a:pt x="2018124" y="198390"/>
                  <a:pt x="2015242" y="202243"/>
                </a:cubicBezTo>
                <a:cubicBezTo>
                  <a:pt x="2012359" y="205132"/>
                  <a:pt x="2010438" y="208985"/>
                  <a:pt x="2009477" y="218617"/>
                </a:cubicBezTo>
                <a:cubicBezTo>
                  <a:pt x="2008517" y="224396"/>
                  <a:pt x="2006595" y="233065"/>
                  <a:pt x="2004674" y="241734"/>
                </a:cubicBezTo>
                <a:cubicBezTo>
                  <a:pt x="2013320" y="238845"/>
                  <a:pt x="2021006" y="236918"/>
                  <a:pt x="2023888" y="234992"/>
                </a:cubicBezTo>
                <a:cubicBezTo>
                  <a:pt x="2029652" y="231139"/>
                  <a:pt x="2040220" y="227286"/>
                  <a:pt x="2048866" y="220544"/>
                </a:cubicBezTo>
                <a:cubicBezTo>
                  <a:pt x="2058474" y="212838"/>
                  <a:pt x="2068081" y="220544"/>
                  <a:pt x="2078648" y="226323"/>
                </a:cubicBezTo>
                <a:cubicBezTo>
                  <a:pt x="2088256" y="232102"/>
                  <a:pt x="2079609" y="241734"/>
                  <a:pt x="2070002" y="246550"/>
                </a:cubicBezTo>
                <a:cubicBezTo>
                  <a:pt x="2059434" y="252329"/>
                  <a:pt x="2050788" y="249440"/>
                  <a:pt x="2044063" y="252329"/>
                </a:cubicBezTo>
                <a:cubicBezTo>
                  <a:pt x="2038299" y="255219"/>
                  <a:pt x="2011399" y="266777"/>
                  <a:pt x="1997949" y="274483"/>
                </a:cubicBezTo>
                <a:cubicBezTo>
                  <a:pt x="1995067" y="293747"/>
                  <a:pt x="1987381" y="328423"/>
                  <a:pt x="1981617" y="342871"/>
                </a:cubicBezTo>
                <a:cubicBezTo>
                  <a:pt x="1975852" y="360208"/>
                  <a:pt x="1952795" y="386215"/>
                  <a:pt x="1941267" y="400663"/>
                </a:cubicBezTo>
                <a:cubicBezTo>
                  <a:pt x="1928778" y="416074"/>
                  <a:pt x="1922053" y="436302"/>
                  <a:pt x="1909563" y="444007"/>
                </a:cubicBezTo>
                <a:cubicBezTo>
                  <a:pt x="1897074" y="452676"/>
                  <a:pt x="1894192" y="446897"/>
                  <a:pt x="1892271" y="439191"/>
                </a:cubicBezTo>
                <a:cubicBezTo>
                  <a:pt x="1890349" y="431486"/>
                  <a:pt x="1878821" y="421853"/>
                  <a:pt x="1886506" y="412221"/>
                </a:cubicBezTo>
                <a:cubicBezTo>
                  <a:pt x="1894192" y="401626"/>
                  <a:pt x="1896114" y="390068"/>
                  <a:pt x="1901878" y="400663"/>
                </a:cubicBezTo>
                <a:cubicBezTo>
                  <a:pt x="1906681" y="410295"/>
                  <a:pt x="1915328" y="404516"/>
                  <a:pt x="1913406" y="404516"/>
                </a:cubicBezTo>
                <a:cubicBezTo>
                  <a:pt x="1911485" y="403553"/>
                  <a:pt x="1938385" y="374656"/>
                  <a:pt x="1946070" y="361172"/>
                </a:cubicBezTo>
                <a:cubicBezTo>
                  <a:pt x="1954717" y="346723"/>
                  <a:pt x="1964324" y="313975"/>
                  <a:pt x="1968167" y="306269"/>
                </a:cubicBezTo>
                <a:cubicBezTo>
                  <a:pt x="1969128" y="304342"/>
                  <a:pt x="1971049" y="298563"/>
                  <a:pt x="1972970" y="289894"/>
                </a:cubicBezTo>
                <a:cubicBezTo>
                  <a:pt x="1966245" y="293747"/>
                  <a:pt x="1959520" y="297600"/>
                  <a:pt x="1954717" y="301453"/>
                </a:cubicBezTo>
                <a:cubicBezTo>
                  <a:pt x="1944149" y="309158"/>
                  <a:pt x="1942228" y="312048"/>
                  <a:pt x="1923013" y="304342"/>
                </a:cubicBezTo>
                <a:cubicBezTo>
                  <a:pt x="1903799" y="295674"/>
                  <a:pt x="1898996" y="287005"/>
                  <a:pt x="1898035" y="276410"/>
                </a:cubicBezTo>
                <a:cubicBezTo>
                  <a:pt x="1896114" y="265814"/>
                  <a:pt x="1901878" y="259072"/>
                  <a:pt x="1907642" y="258109"/>
                </a:cubicBezTo>
                <a:cubicBezTo>
                  <a:pt x="1914367" y="256182"/>
                  <a:pt x="1929738" y="260035"/>
                  <a:pt x="1940306" y="261961"/>
                </a:cubicBezTo>
                <a:cubicBezTo>
                  <a:pt x="1951835" y="263888"/>
                  <a:pt x="1973931" y="251366"/>
                  <a:pt x="1979695" y="249440"/>
                </a:cubicBezTo>
                <a:cubicBezTo>
                  <a:pt x="1979695" y="249440"/>
                  <a:pt x="1980656" y="248477"/>
                  <a:pt x="1980656" y="248477"/>
                </a:cubicBezTo>
                <a:cubicBezTo>
                  <a:pt x="1985460" y="226323"/>
                  <a:pt x="1989302" y="205132"/>
                  <a:pt x="1991224" y="204169"/>
                </a:cubicBezTo>
                <a:cubicBezTo>
                  <a:pt x="1994106" y="202243"/>
                  <a:pt x="1987381" y="178163"/>
                  <a:pt x="1988342" y="166604"/>
                </a:cubicBezTo>
                <a:cubicBezTo>
                  <a:pt x="1989302" y="155046"/>
                  <a:pt x="1997949" y="147340"/>
                  <a:pt x="2005635" y="149266"/>
                </a:cubicBezTo>
                <a:close/>
                <a:moveTo>
                  <a:pt x="1700179" y="143912"/>
                </a:moveTo>
                <a:cubicBezTo>
                  <a:pt x="1704508" y="143671"/>
                  <a:pt x="1709076" y="144153"/>
                  <a:pt x="1711962" y="144634"/>
                </a:cubicBezTo>
                <a:cubicBezTo>
                  <a:pt x="1717733" y="146562"/>
                  <a:pt x="1737932" y="161981"/>
                  <a:pt x="1736008" y="173545"/>
                </a:cubicBezTo>
                <a:cubicBezTo>
                  <a:pt x="1738894" y="186073"/>
                  <a:pt x="1723504" y="197637"/>
                  <a:pt x="1719657" y="208237"/>
                </a:cubicBezTo>
                <a:cubicBezTo>
                  <a:pt x="1714847" y="218838"/>
                  <a:pt x="1711962" y="255458"/>
                  <a:pt x="1711000" y="266058"/>
                </a:cubicBezTo>
                <a:cubicBezTo>
                  <a:pt x="1711000" y="275695"/>
                  <a:pt x="1711962" y="402901"/>
                  <a:pt x="1714847" y="427956"/>
                </a:cubicBezTo>
                <a:cubicBezTo>
                  <a:pt x="1718695" y="452048"/>
                  <a:pt x="1719657" y="448194"/>
                  <a:pt x="1723504" y="460722"/>
                </a:cubicBezTo>
                <a:cubicBezTo>
                  <a:pt x="1727351" y="474213"/>
                  <a:pt x="1712924" y="492523"/>
                  <a:pt x="1702343" y="479995"/>
                </a:cubicBezTo>
                <a:cubicBezTo>
                  <a:pt x="1692725" y="467467"/>
                  <a:pt x="1693687" y="421211"/>
                  <a:pt x="1692725" y="395191"/>
                </a:cubicBezTo>
                <a:cubicBezTo>
                  <a:pt x="1691763" y="369172"/>
                  <a:pt x="1694648" y="330625"/>
                  <a:pt x="1694648" y="310387"/>
                </a:cubicBezTo>
                <a:cubicBezTo>
                  <a:pt x="1694648" y="290150"/>
                  <a:pt x="1692725" y="212092"/>
                  <a:pt x="1693687" y="205346"/>
                </a:cubicBezTo>
                <a:cubicBezTo>
                  <a:pt x="1694648" y="197637"/>
                  <a:pt x="1693687" y="187036"/>
                  <a:pt x="1687915" y="174508"/>
                </a:cubicBezTo>
                <a:cubicBezTo>
                  <a:pt x="1683106" y="162944"/>
                  <a:pt x="1685030" y="152344"/>
                  <a:pt x="1689839" y="147525"/>
                </a:cubicBezTo>
                <a:cubicBezTo>
                  <a:pt x="1691763" y="145116"/>
                  <a:pt x="1695851" y="144153"/>
                  <a:pt x="1700179" y="143912"/>
                </a:cubicBezTo>
                <a:close/>
                <a:moveTo>
                  <a:pt x="388968" y="132977"/>
                </a:moveTo>
                <a:cubicBezTo>
                  <a:pt x="530437" y="132977"/>
                  <a:pt x="644960" y="248625"/>
                  <a:pt x="644960" y="389330"/>
                </a:cubicBezTo>
                <a:cubicBezTo>
                  <a:pt x="644960" y="486667"/>
                  <a:pt x="592029" y="570511"/>
                  <a:pt x="513115" y="614843"/>
                </a:cubicBezTo>
                <a:cubicBezTo>
                  <a:pt x="507340" y="604242"/>
                  <a:pt x="507340" y="604242"/>
                  <a:pt x="507340" y="604242"/>
                </a:cubicBezTo>
                <a:cubicBezTo>
                  <a:pt x="583368" y="562802"/>
                  <a:pt x="634374" y="481848"/>
                  <a:pt x="634374" y="389330"/>
                </a:cubicBezTo>
                <a:cubicBezTo>
                  <a:pt x="634374" y="254407"/>
                  <a:pt x="524663" y="144542"/>
                  <a:pt x="388968" y="144542"/>
                </a:cubicBezTo>
                <a:cubicBezTo>
                  <a:pt x="254236" y="144542"/>
                  <a:pt x="143563" y="254407"/>
                  <a:pt x="143563" y="389330"/>
                </a:cubicBezTo>
                <a:cubicBezTo>
                  <a:pt x="143563" y="482812"/>
                  <a:pt x="195531" y="563765"/>
                  <a:pt x="271559" y="605206"/>
                </a:cubicBezTo>
                <a:cubicBezTo>
                  <a:pt x="266747" y="614843"/>
                  <a:pt x="266747" y="614843"/>
                  <a:pt x="266747" y="614843"/>
                </a:cubicBezTo>
                <a:cubicBezTo>
                  <a:pt x="186870" y="571475"/>
                  <a:pt x="132977" y="486667"/>
                  <a:pt x="132977" y="389330"/>
                </a:cubicBezTo>
                <a:cubicBezTo>
                  <a:pt x="132977" y="248625"/>
                  <a:pt x="248462" y="132977"/>
                  <a:pt x="388968" y="132977"/>
                </a:cubicBezTo>
                <a:close/>
                <a:moveTo>
                  <a:pt x="518635" y="121172"/>
                </a:moveTo>
                <a:cubicBezTo>
                  <a:pt x="519485" y="119622"/>
                  <a:pt x="520941" y="119145"/>
                  <a:pt x="523368" y="121530"/>
                </a:cubicBezTo>
                <a:cubicBezTo>
                  <a:pt x="523368" y="121530"/>
                  <a:pt x="534047" y="132977"/>
                  <a:pt x="535988" y="136792"/>
                </a:cubicBezTo>
                <a:cubicBezTo>
                  <a:pt x="537930" y="139654"/>
                  <a:pt x="536959" y="149193"/>
                  <a:pt x="529192" y="148239"/>
                </a:cubicBezTo>
                <a:cubicBezTo>
                  <a:pt x="520455" y="147285"/>
                  <a:pt x="518514" y="132023"/>
                  <a:pt x="517543" y="127253"/>
                </a:cubicBezTo>
                <a:cubicBezTo>
                  <a:pt x="517543" y="125345"/>
                  <a:pt x="517786" y="122722"/>
                  <a:pt x="518635" y="121172"/>
                </a:cubicBezTo>
                <a:close/>
                <a:moveTo>
                  <a:pt x="2396299" y="98986"/>
                </a:moveTo>
                <a:cubicBezTo>
                  <a:pt x="2399665" y="99227"/>
                  <a:pt x="2403512" y="100673"/>
                  <a:pt x="2405916" y="103082"/>
                </a:cubicBezTo>
                <a:cubicBezTo>
                  <a:pt x="2409763" y="108863"/>
                  <a:pt x="2412648" y="114645"/>
                  <a:pt x="2414571" y="118499"/>
                </a:cubicBezTo>
                <a:cubicBezTo>
                  <a:pt x="2416495" y="121390"/>
                  <a:pt x="2410725" y="123317"/>
                  <a:pt x="2404954" y="125244"/>
                </a:cubicBezTo>
                <a:cubicBezTo>
                  <a:pt x="2399184" y="127171"/>
                  <a:pt x="2404954" y="131026"/>
                  <a:pt x="2404954" y="138734"/>
                </a:cubicBezTo>
                <a:cubicBezTo>
                  <a:pt x="2405916" y="145479"/>
                  <a:pt x="2417457" y="141625"/>
                  <a:pt x="2423227" y="149334"/>
                </a:cubicBezTo>
                <a:cubicBezTo>
                  <a:pt x="2428997" y="156079"/>
                  <a:pt x="2418418" y="166678"/>
                  <a:pt x="2408801" y="171496"/>
                </a:cubicBezTo>
                <a:cubicBezTo>
                  <a:pt x="2399184" y="175351"/>
                  <a:pt x="2396299" y="182096"/>
                  <a:pt x="2399184" y="184023"/>
                </a:cubicBezTo>
                <a:cubicBezTo>
                  <a:pt x="2402069" y="185950"/>
                  <a:pt x="2408801" y="197513"/>
                  <a:pt x="2413610" y="203295"/>
                </a:cubicBezTo>
                <a:cubicBezTo>
                  <a:pt x="2417457" y="209076"/>
                  <a:pt x="2411686" y="211967"/>
                  <a:pt x="2407839" y="225457"/>
                </a:cubicBezTo>
                <a:cubicBezTo>
                  <a:pt x="2403993" y="237984"/>
                  <a:pt x="2395337" y="245693"/>
                  <a:pt x="2389567" y="252438"/>
                </a:cubicBezTo>
                <a:cubicBezTo>
                  <a:pt x="2383797" y="258219"/>
                  <a:pt x="2388605" y="262074"/>
                  <a:pt x="2393414" y="261110"/>
                </a:cubicBezTo>
                <a:cubicBezTo>
                  <a:pt x="2398222" y="259183"/>
                  <a:pt x="2418418" y="254365"/>
                  <a:pt x="2436691" y="255329"/>
                </a:cubicBezTo>
                <a:cubicBezTo>
                  <a:pt x="2454002" y="256292"/>
                  <a:pt x="2461695" y="286163"/>
                  <a:pt x="2459772" y="290018"/>
                </a:cubicBezTo>
                <a:cubicBezTo>
                  <a:pt x="2457848" y="294836"/>
                  <a:pt x="2438614" y="294836"/>
                  <a:pt x="2424189" y="298690"/>
                </a:cubicBezTo>
                <a:cubicBezTo>
                  <a:pt x="2410725" y="302544"/>
                  <a:pt x="2406878" y="302544"/>
                  <a:pt x="2406878" y="302544"/>
                </a:cubicBezTo>
                <a:cubicBezTo>
                  <a:pt x="2406878" y="302544"/>
                  <a:pt x="2404954" y="297726"/>
                  <a:pt x="2408801" y="294836"/>
                </a:cubicBezTo>
                <a:cubicBezTo>
                  <a:pt x="2413610" y="292909"/>
                  <a:pt x="2422265" y="285200"/>
                  <a:pt x="2424189" y="280382"/>
                </a:cubicBezTo>
                <a:cubicBezTo>
                  <a:pt x="2427074" y="276528"/>
                  <a:pt x="2424189" y="268819"/>
                  <a:pt x="2408801" y="270746"/>
                </a:cubicBezTo>
                <a:cubicBezTo>
                  <a:pt x="2393414" y="272673"/>
                  <a:pt x="2361677" y="288091"/>
                  <a:pt x="2347252" y="293872"/>
                </a:cubicBezTo>
                <a:cubicBezTo>
                  <a:pt x="2332826" y="300617"/>
                  <a:pt x="2317439" y="310253"/>
                  <a:pt x="2300128" y="323743"/>
                </a:cubicBezTo>
                <a:cubicBezTo>
                  <a:pt x="2290511" y="332416"/>
                  <a:pt x="2278009" y="347833"/>
                  <a:pt x="2264545" y="353615"/>
                </a:cubicBezTo>
                <a:cubicBezTo>
                  <a:pt x="2253966" y="358433"/>
                  <a:pt x="2242425" y="353615"/>
                  <a:pt x="2239540" y="352651"/>
                </a:cubicBezTo>
                <a:cubicBezTo>
                  <a:pt x="2234732" y="347833"/>
                  <a:pt x="2232808" y="338197"/>
                  <a:pt x="2234732" y="331452"/>
                </a:cubicBezTo>
                <a:cubicBezTo>
                  <a:pt x="2236655" y="324707"/>
                  <a:pt x="2243387" y="326634"/>
                  <a:pt x="2248196" y="325671"/>
                </a:cubicBezTo>
                <a:cubicBezTo>
                  <a:pt x="2253004" y="324707"/>
                  <a:pt x="2270315" y="319889"/>
                  <a:pt x="2270315" y="319889"/>
                </a:cubicBezTo>
                <a:cubicBezTo>
                  <a:pt x="2270315" y="319889"/>
                  <a:pt x="2321286" y="291945"/>
                  <a:pt x="2327056" y="288091"/>
                </a:cubicBezTo>
                <a:cubicBezTo>
                  <a:pt x="2333788" y="284236"/>
                  <a:pt x="2332826" y="283273"/>
                  <a:pt x="2335711" y="280382"/>
                </a:cubicBezTo>
                <a:cubicBezTo>
                  <a:pt x="2338596" y="277491"/>
                  <a:pt x="2327056" y="272673"/>
                  <a:pt x="2327056" y="272673"/>
                </a:cubicBezTo>
                <a:cubicBezTo>
                  <a:pt x="2327056" y="272673"/>
                  <a:pt x="2321286" y="270746"/>
                  <a:pt x="2319362" y="277491"/>
                </a:cubicBezTo>
                <a:cubicBezTo>
                  <a:pt x="2317439" y="283273"/>
                  <a:pt x="2309745" y="281345"/>
                  <a:pt x="2309745" y="281345"/>
                </a:cubicBezTo>
                <a:cubicBezTo>
                  <a:pt x="2309745" y="281345"/>
                  <a:pt x="2303975" y="270746"/>
                  <a:pt x="2301090" y="266892"/>
                </a:cubicBezTo>
                <a:cubicBezTo>
                  <a:pt x="2297243" y="263037"/>
                  <a:pt x="2300128" y="247620"/>
                  <a:pt x="2300128" y="241838"/>
                </a:cubicBezTo>
                <a:cubicBezTo>
                  <a:pt x="2300128" y="236057"/>
                  <a:pt x="2302051" y="212931"/>
                  <a:pt x="2302051" y="209076"/>
                </a:cubicBezTo>
                <a:cubicBezTo>
                  <a:pt x="2303013" y="206186"/>
                  <a:pt x="2296281" y="199440"/>
                  <a:pt x="2292434" y="195586"/>
                </a:cubicBezTo>
                <a:cubicBezTo>
                  <a:pt x="2289549" y="192695"/>
                  <a:pt x="2285702" y="184987"/>
                  <a:pt x="2284741" y="182096"/>
                </a:cubicBezTo>
                <a:cubicBezTo>
                  <a:pt x="2284741" y="178241"/>
                  <a:pt x="2288587" y="168606"/>
                  <a:pt x="2292434" y="168606"/>
                </a:cubicBezTo>
                <a:cubicBezTo>
                  <a:pt x="2297243" y="169569"/>
                  <a:pt x="2311668" y="181132"/>
                  <a:pt x="2315515" y="189805"/>
                </a:cubicBezTo>
                <a:cubicBezTo>
                  <a:pt x="2318400" y="198477"/>
                  <a:pt x="2317439" y="214858"/>
                  <a:pt x="2314554" y="228348"/>
                </a:cubicBezTo>
                <a:cubicBezTo>
                  <a:pt x="2312630" y="241838"/>
                  <a:pt x="2328979" y="229312"/>
                  <a:pt x="2329941" y="226421"/>
                </a:cubicBezTo>
                <a:cubicBezTo>
                  <a:pt x="2330903" y="222567"/>
                  <a:pt x="2332826" y="206186"/>
                  <a:pt x="2332826" y="203295"/>
                </a:cubicBezTo>
                <a:cubicBezTo>
                  <a:pt x="2331864" y="200404"/>
                  <a:pt x="2333788" y="175351"/>
                  <a:pt x="2332826" y="167642"/>
                </a:cubicBezTo>
                <a:cubicBezTo>
                  <a:pt x="2331864" y="159933"/>
                  <a:pt x="2324171" y="151261"/>
                  <a:pt x="2324171" y="145479"/>
                </a:cubicBezTo>
                <a:cubicBezTo>
                  <a:pt x="2324171" y="139698"/>
                  <a:pt x="2338596" y="131989"/>
                  <a:pt x="2343405" y="134880"/>
                </a:cubicBezTo>
                <a:cubicBezTo>
                  <a:pt x="2348213" y="138734"/>
                  <a:pt x="2353984" y="141625"/>
                  <a:pt x="2352060" y="158006"/>
                </a:cubicBezTo>
                <a:cubicBezTo>
                  <a:pt x="2349175" y="174387"/>
                  <a:pt x="2339558" y="201368"/>
                  <a:pt x="2338596" y="210040"/>
                </a:cubicBezTo>
                <a:cubicBezTo>
                  <a:pt x="2336673" y="217749"/>
                  <a:pt x="2341481" y="214858"/>
                  <a:pt x="2347252" y="212931"/>
                </a:cubicBezTo>
                <a:cubicBezTo>
                  <a:pt x="2353984" y="210040"/>
                  <a:pt x="2348213" y="219676"/>
                  <a:pt x="2353022" y="219676"/>
                </a:cubicBezTo>
                <a:cubicBezTo>
                  <a:pt x="2358792" y="220639"/>
                  <a:pt x="2354945" y="225457"/>
                  <a:pt x="2354945" y="229312"/>
                </a:cubicBezTo>
                <a:cubicBezTo>
                  <a:pt x="2353984" y="233166"/>
                  <a:pt x="2351099" y="251474"/>
                  <a:pt x="2348213" y="263037"/>
                </a:cubicBezTo>
                <a:cubicBezTo>
                  <a:pt x="2344367" y="274600"/>
                  <a:pt x="2357831" y="270746"/>
                  <a:pt x="2357831" y="270746"/>
                </a:cubicBezTo>
                <a:cubicBezTo>
                  <a:pt x="2357831" y="270746"/>
                  <a:pt x="2370333" y="266892"/>
                  <a:pt x="2374180" y="263037"/>
                </a:cubicBezTo>
                <a:cubicBezTo>
                  <a:pt x="2378026" y="260147"/>
                  <a:pt x="2375141" y="250511"/>
                  <a:pt x="2375141" y="244729"/>
                </a:cubicBezTo>
                <a:cubicBezTo>
                  <a:pt x="2375141" y="239911"/>
                  <a:pt x="2367448" y="241838"/>
                  <a:pt x="2366486" y="237020"/>
                </a:cubicBezTo>
                <a:cubicBezTo>
                  <a:pt x="2365524" y="233166"/>
                  <a:pt x="2377065" y="209076"/>
                  <a:pt x="2379950" y="198477"/>
                </a:cubicBezTo>
                <a:cubicBezTo>
                  <a:pt x="2381873" y="188841"/>
                  <a:pt x="2374180" y="190768"/>
                  <a:pt x="2372256" y="189805"/>
                </a:cubicBezTo>
                <a:cubicBezTo>
                  <a:pt x="2369371" y="187877"/>
                  <a:pt x="2369371" y="174387"/>
                  <a:pt x="2372256" y="168606"/>
                </a:cubicBezTo>
                <a:cubicBezTo>
                  <a:pt x="2374180" y="163788"/>
                  <a:pt x="2378026" y="163788"/>
                  <a:pt x="2385720" y="159933"/>
                </a:cubicBezTo>
                <a:cubicBezTo>
                  <a:pt x="2392452" y="156079"/>
                  <a:pt x="2392452" y="150297"/>
                  <a:pt x="2393414" y="147407"/>
                </a:cubicBezTo>
                <a:cubicBezTo>
                  <a:pt x="2394376" y="143552"/>
                  <a:pt x="2393414" y="141625"/>
                  <a:pt x="2389567" y="137771"/>
                </a:cubicBezTo>
                <a:cubicBezTo>
                  <a:pt x="2386682" y="133916"/>
                  <a:pt x="2387644" y="127171"/>
                  <a:pt x="2387644" y="122353"/>
                </a:cubicBezTo>
                <a:cubicBezTo>
                  <a:pt x="2387644" y="117535"/>
                  <a:pt x="2387644" y="107899"/>
                  <a:pt x="2389567" y="102118"/>
                </a:cubicBezTo>
                <a:cubicBezTo>
                  <a:pt x="2390048" y="99709"/>
                  <a:pt x="2392933" y="98745"/>
                  <a:pt x="2396299" y="98986"/>
                </a:cubicBezTo>
                <a:close/>
                <a:moveTo>
                  <a:pt x="238740" y="87652"/>
                </a:moveTo>
                <a:cubicBezTo>
                  <a:pt x="241613" y="85717"/>
                  <a:pt x="243528" y="89587"/>
                  <a:pt x="245443" y="91522"/>
                </a:cubicBezTo>
                <a:cubicBezTo>
                  <a:pt x="248316" y="94425"/>
                  <a:pt x="248316" y="97328"/>
                  <a:pt x="248316" y="100230"/>
                </a:cubicBezTo>
                <a:cubicBezTo>
                  <a:pt x="249273" y="103133"/>
                  <a:pt x="252146" y="111841"/>
                  <a:pt x="253104" y="114743"/>
                </a:cubicBezTo>
                <a:cubicBezTo>
                  <a:pt x="255019" y="117646"/>
                  <a:pt x="260764" y="138932"/>
                  <a:pt x="260764" y="141835"/>
                </a:cubicBezTo>
                <a:cubicBezTo>
                  <a:pt x="261722" y="144737"/>
                  <a:pt x="263637" y="149575"/>
                  <a:pt x="258849" y="150542"/>
                </a:cubicBezTo>
                <a:cubicBezTo>
                  <a:pt x="255019" y="151510"/>
                  <a:pt x="254061" y="145705"/>
                  <a:pt x="254061" y="143770"/>
                </a:cubicBezTo>
                <a:cubicBezTo>
                  <a:pt x="254061" y="141835"/>
                  <a:pt x="254061" y="136997"/>
                  <a:pt x="253104" y="134094"/>
                </a:cubicBezTo>
                <a:cubicBezTo>
                  <a:pt x="252146" y="131192"/>
                  <a:pt x="247358" y="114743"/>
                  <a:pt x="244485" y="107003"/>
                </a:cubicBezTo>
                <a:cubicBezTo>
                  <a:pt x="242570" y="98295"/>
                  <a:pt x="239698" y="99263"/>
                  <a:pt x="236825" y="95392"/>
                </a:cubicBezTo>
                <a:cubicBezTo>
                  <a:pt x="234910" y="90555"/>
                  <a:pt x="235867" y="88620"/>
                  <a:pt x="238740" y="87652"/>
                </a:cubicBezTo>
                <a:close/>
                <a:moveTo>
                  <a:pt x="258716" y="82972"/>
                </a:moveTo>
                <a:cubicBezTo>
                  <a:pt x="259687" y="82972"/>
                  <a:pt x="262599" y="82010"/>
                  <a:pt x="265512" y="84897"/>
                </a:cubicBezTo>
                <a:cubicBezTo>
                  <a:pt x="267453" y="87784"/>
                  <a:pt x="270366" y="91633"/>
                  <a:pt x="270366" y="95482"/>
                </a:cubicBezTo>
                <a:cubicBezTo>
                  <a:pt x="270366" y="98369"/>
                  <a:pt x="271337" y="101256"/>
                  <a:pt x="273278" y="102218"/>
                </a:cubicBezTo>
                <a:cubicBezTo>
                  <a:pt x="274249" y="104143"/>
                  <a:pt x="275220" y="108955"/>
                  <a:pt x="275220" y="112804"/>
                </a:cubicBezTo>
                <a:cubicBezTo>
                  <a:pt x="275220" y="116653"/>
                  <a:pt x="273278" y="119540"/>
                  <a:pt x="271337" y="118578"/>
                </a:cubicBezTo>
                <a:cubicBezTo>
                  <a:pt x="269395" y="117615"/>
                  <a:pt x="263570" y="103181"/>
                  <a:pt x="263570" y="100294"/>
                </a:cubicBezTo>
                <a:cubicBezTo>
                  <a:pt x="262599" y="98369"/>
                  <a:pt x="260658" y="96445"/>
                  <a:pt x="258716" y="94520"/>
                </a:cubicBezTo>
                <a:cubicBezTo>
                  <a:pt x="257745" y="92595"/>
                  <a:pt x="254833" y="89708"/>
                  <a:pt x="254833" y="86822"/>
                </a:cubicBezTo>
                <a:cubicBezTo>
                  <a:pt x="254833" y="83935"/>
                  <a:pt x="256774" y="83935"/>
                  <a:pt x="258716" y="82972"/>
                </a:cubicBezTo>
                <a:close/>
                <a:moveTo>
                  <a:pt x="540740" y="68641"/>
                </a:moveTo>
                <a:cubicBezTo>
                  <a:pt x="541702" y="69602"/>
                  <a:pt x="542665" y="75367"/>
                  <a:pt x="541702" y="77288"/>
                </a:cubicBezTo>
                <a:cubicBezTo>
                  <a:pt x="540740" y="80170"/>
                  <a:pt x="537851" y="82092"/>
                  <a:pt x="536888" y="82092"/>
                </a:cubicBezTo>
                <a:cubicBezTo>
                  <a:pt x="535926" y="83052"/>
                  <a:pt x="534963" y="84013"/>
                  <a:pt x="533037" y="85935"/>
                </a:cubicBezTo>
                <a:cubicBezTo>
                  <a:pt x="533037" y="86895"/>
                  <a:pt x="531112" y="88817"/>
                  <a:pt x="530149" y="90738"/>
                </a:cubicBezTo>
                <a:cubicBezTo>
                  <a:pt x="532075" y="91699"/>
                  <a:pt x="534963" y="91699"/>
                  <a:pt x="534963" y="91699"/>
                </a:cubicBezTo>
                <a:cubicBezTo>
                  <a:pt x="536888" y="91699"/>
                  <a:pt x="540740" y="91699"/>
                  <a:pt x="543628" y="90738"/>
                </a:cubicBezTo>
                <a:cubicBezTo>
                  <a:pt x="546516" y="89778"/>
                  <a:pt x="548442" y="92660"/>
                  <a:pt x="550367" y="95542"/>
                </a:cubicBezTo>
                <a:cubicBezTo>
                  <a:pt x="552293" y="98424"/>
                  <a:pt x="548442" y="99385"/>
                  <a:pt x="545553" y="99385"/>
                </a:cubicBezTo>
                <a:cubicBezTo>
                  <a:pt x="542665" y="100346"/>
                  <a:pt x="540740" y="98424"/>
                  <a:pt x="538814" y="98424"/>
                </a:cubicBezTo>
                <a:cubicBezTo>
                  <a:pt x="536888" y="98424"/>
                  <a:pt x="529186" y="98424"/>
                  <a:pt x="524373" y="98424"/>
                </a:cubicBezTo>
                <a:cubicBezTo>
                  <a:pt x="521484" y="103228"/>
                  <a:pt x="515708" y="110914"/>
                  <a:pt x="512819" y="113796"/>
                </a:cubicBezTo>
                <a:cubicBezTo>
                  <a:pt x="508968" y="117639"/>
                  <a:pt x="501266" y="121482"/>
                  <a:pt x="496452" y="123403"/>
                </a:cubicBezTo>
                <a:cubicBezTo>
                  <a:pt x="491638" y="126286"/>
                  <a:pt x="487787" y="130129"/>
                  <a:pt x="483936" y="131089"/>
                </a:cubicBezTo>
                <a:cubicBezTo>
                  <a:pt x="479123" y="132050"/>
                  <a:pt x="479123" y="130129"/>
                  <a:pt x="480085" y="128207"/>
                </a:cubicBezTo>
                <a:cubicBezTo>
                  <a:pt x="480085" y="126286"/>
                  <a:pt x="478160" y="122443"/>
                  <a:pt x="481048" y="120521"/>
                </a:cubicBezTo>
                <a:cubicBezTo>
                  <a:pt x="483936" y="118600"/>
                  <a:pt x="485862" y="116678"/>
                  <a:pt x="486825" y="119560"/>
                </a:cubicBezTo>
                <a:cubicBezTo>
                  <a:pt x="486825" y="122443"/>
                  <a:pt x="489713" y="122443"/>
                  <a:pt x="488750" y="121482"/>
                </a:cubicBezTo>
                <a:cubicBezTo>
                  <a:pt x="488750" y="121482"/>
                  <a:pt x="498378" y="116678"/>
                  <a:pt x="502229" y="114757"/>
                </a:cubicBezTo>
                <a:cubicBezTo>
                  <a:pt x="506080" y="111875"/>
                  <a:pt x="511857" y="105149"/>
                  <a:pt x="513782" y="103228"/>
                </a:cubicBezTo>
                <a:cubicBezTo>
                  <a:pt x="513782" y="103228"/>
                  <a:pt x="514745" y="101306"/>
                  <a:pt x="516670" y="99385"/>
                </a:cubicBezTo>
                <a:cubicBezTo>
                  <a:pt x="514745" y="99385"/>
                  <a:pt x="512819" y="100346"/>
                  <a:pt x="510894" y="100346"/>
                </a:cubicBezTo>
                <a:cubicBezTo>
                  <a:pt x="507043" y="101306"/>
                  <a:pt x="506080" y="102267"/>
                  <a:pt x="502229" y="97464"/>
                </a:cubicBezTo>
                <a:cubicBezTo>
                  <a:pt x="498378" y="93621"/>
                  <a:pt x="498378" y="90738"/>
                  <a:pt x="499341" y="87856"/>
                </a:cubicBezTo>
                <a:cubicBezTo>
                  <a:pt x="500303" y="84974"/>
                  <a:pt x="502229" y="84013"/>
                  <a:pt x="504154" y="84974"/>
                </a:cubicBezTo>
                <a:cubicBezTo>
                  <a:pt x="505117" y="84974"/>
                  <a:pt x="508968" y="87856"/>
                  <a:pt x="511857" y="88817"/>
                </a:cubicBezTo>
                <a:cubicBezTo>
                  <a:pt x="513782" y="90738"/>
                  <a:pt x="520521" y="90738"/>
                  <a:pt x="522447" y="90738"/>
                </a:cubicBezTo>
                <a:cubicBezTo>
                  <a:pt x="522447" y="90738"/>
                  <a:pt x="522447" y="90738"/>
                  <a:pt x="523410" y="90738"/>
                </a:cubicBezTo>
                <a:cubicBezTo>
                  <a:pt x="526298" y="84974"/>
                  <a:pt x="530149" y="80170"/>
                  <a:pt x="530149" y="80170"/>
                </a:cubicBezTo>
                <a:cubicBezTo>
                  <a:pt x="531112" y="80170"/>
                  <a:pt x="532075" y="73445"/>
                  <a:pt x="534000" y="70563"/>
                </a:cubicBezTo>
                <a:cubicBezTo>
                  <a:pt x="534963" y="67681"/>
                  <a:pt x="538814" y="66720"/>
                  <a:pt x="540740" y="68641"/>
                </a:cubicBezTo>
                <a:close/>
                <a:moveTo>
                  <a:pt x="272252" y="49113"/>
                </a:moveTo>
                <a:cubicBezTo>
                  <a:pt x="273219" y="49113"/>
                  <a:pt x="279981" y="51038"/>
                  <a:pt x="280947" y="53925"/>
                </a:cubicBezTo>
                <a:cubicBezTo>
                  <a:pt x="282880" y="56811"/>
                  <a:pt x="280947" y="60661"/>
                  <a:pt x="280947" y="64510"/>
                </a:cubicBezTo>
                <a:cubicBezTo>
                  <a:pt x="280947" y="67397"/>
                  <a:pt x="283846" y="77020"/>
                  <a:pt x="284812" y="79907"/>
                </a:cubicBezTo>
                <a:cubicBezTo>
                  <a:pt x="285778" y="81831"/>
                  <a:pt x="299303" y="113588"/>
                  <a:pt x="302202" y="119361"/>
                </a:cubicBezTo>
                <a:cubicBezTo>
                  <a:pt x="306066" y="125135"/>
                  <a:pt x="306066" y="124173"/>
                  <a:pt x="307998" y="127060"/>
                </a:cubicBezTo>
                <a:cubicBezTo>
                  <a:pt x="310897" y="129947"/>
                  <a:pt x="308965" y="136683"/>
                  <a:pt x="305100" y="134758"/>
                </a:cubicBezTo>
                <a:cubicBezTo>
                  <a:pt x="301236" y="131871"/>
                  <a:pt x="296405" y="120324"/>
                  <a:pt x="293507" y="113588"/>
                </a:cubicBezTo>
                <a:cubicBezTo>
                  <a:pt x="290609" y="107814"/>
                  <a:pt x="286744" y="97228"/>
                  <a:pt x="284812" y="92417"/>
                </a:cubicBezTo>
                <a:cubicBezTo>
                  <a:pt x="282880" y="87605"/>
                  <a:pt x="274185" y="68359"/>
                  <a:pt x="273219" y="66435"/>
                </a:cubicBezTo>
                <a:cubicBezTo>
                  <a:pt x="273219" y="64510"/>
                  <a:pt x="271286" y="61623"/>
                  <a:pt x="269354" y="58736"/>
                </a:cubicBezTo>
                <a:cubicBezTo>
                  <a:pt x="266456" y="56811"/>
                  <a:pt x="265490" y="53925"/>
                  <a:pt x="266456" y="52000"/>
                </a:cubicBezTo>
                <a:cubicBezTo>
                  <a:pt x="267422" y="50075"/>
                  <a:pt x="270320" y="49113"/>
                  <a:pt x="272252" y="49113"/>
                </a:cubicBezTo>
                <a:close/>
                <a:moveTo>
                  <a:pt x="388719" y="13486"/>
                </a:moveTo>
                <a:cubicBezTo>
                  <a:pt x="181851" y="13486"/>
                  <a:pt x="13470" y="182068"/>
                  <a:pt x="13470" y="389181"/>
                </a:cubicBezTo>
                <a:cubicBezTo>
                  <a:pt x="13470" y="596295"/>
                  <a:pt x="181851" y="765840"/>
                  <a:pt x="388719" y="765840"/>
                </a:cubicBezTo>
                <a:cubicBezTo>
                  <a:pt x="595586" y="765840"/>
                  <a:pt x="764929" y="596295"/>
                  <a:pt x="764929" y="389181"/>
                </a:cubicBezTo>
                <a:cubicBezTo>
                  <a:pt x="764929" y="182068"/>
                  <a:pt x="595586" y="13486"/>
                  <a:pt x="388719" y="13486"/>
                </a:cubicBezTo>
                <a:close/>
                <a:moveTo>
                  <a:pt x="388719" y="0"/>
                </a:moveTo>
                <a:cubicBezTo>
                  <a:pt x="603284" y="0"/>
                  <a:pt x="778400" y="175324"/>
                  <a:pt x="778400" y="389181"/>
                </a:cubicBezTo>
                <a:cubicBezTo>
                  <a:pt x="778400" y="604002"/>
                  <a:pt x="603284" y="779326"/>
                  <a:pt x="388719" y="779326"/>
                </a:cubicBezTo>
                <a:cubicBezTo>
                  <a:pt x="174154" y="779326"/>
                  <a:pt x="0" y="604002"/>
                  <a:pt x="0" y="389181"/>
                </a:cubicBezTo>
                <a:cubicBezTo>
                  <a:pt x="0" y="175324"/>
                  <a:pt x="174154" y="0"/>
                  <a:pt x="388719"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14" name="任意多边形: 形状 85">
            <a:extLst>
              <a:ext uri="{FF2B5EF4-FFF2-40B4-BE49-F238E27FC236}">
                <a16:creationId xmlns:a16="http://schemas.microsoft.com/office/drawing/2014/main" id="{F27408DD-29B2-47C5-845A-B41DC938F7A5}"/>
              </a:ext>
            </a:extLst>
          </p:cNvPr>
          <p:cNvSpPr/>
          <p:nvPr/>
        </p:nvSpPr>
        <p:spPr>
          <a:xfrm flipV="1">
            <a:off x="0" y="4762500"/>
            <a:ext cx="12192000" cy="2085975"/>
          </a:xfrm>
          <a:custGeom>
            <a:avLst/>
            <a:gdLst>
              <a:gd name="connsiteX0" fmla="*/ 0 w 12192000"/>
              <a:gd name="connsiteY0" fmla="*/ 2086478 h 2086478"/>
              <a:gd name="connsiteX1" fmla="*/ 422666 w 12192000"/>
              <a:gd name="connsiteY1" fmla="*/ 1959141 h 2086478"/>
              <a:gd name="connsiteX2" fmla="*/ 6096000 w 12192000"/>
              <a:gd name="connsiteY2" fmla="*/ 1163216 h 2086478"/>
              <a:gd name="connsiteX3" fmla="*/ 11769333 w 12192000"/>
              <a:gd name="connsiteY3" fmla="*/ 1959141 h 2086478"/>
              <a:gd name="connsiteX4" fmla="*/ 12191999 w 12192000"/>
              <a:gd name="connsiteY4" fmla="*/ 2086478 h 2086478"/>
              <a:gd name="connsiteX5" fmla="*/ 12191999 w 12192000"/>
              <a:gd name="connsiteY5" fmla="*/ 189913 h 2086478"/>
              <a:gd name="connsiteX6" fmla="*/ 12192000 w 12192000"/>
              <a:gd name="connsiteY6" fmla="*/ 189913 h 2086478"/>
              <a:gd name="connsiteX7" fmla="*/ 12192000 w 12192000"/>
              <a:gd name="connsiteY7" fmla="*/ 0 h 2086478"/>
              <a:gd name="connsiteX8" fmla="*/ 0 w 12192000"/>
              <a:gd name="connsiteY8" fmla="*/ 0 h 2086478"/>
              <a:gd name="connsiteX9" fmla="*/ 0 w 12192000"/>
              <a:gd name="connsiteY9" fmla="*/ 189912 h 2086478"/>
              <a:gd name="connsiteX10" fmla="*/ 0 w 12192000"/>
              <a:gd name="connsiteY10" fmla="*/ 189913 h 2086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2000" h="2086478">
                <a:moveTo>
                  <a:pt x="0" y="2086478"/>
                </a:moveTo>
                <a:lnTo>
                  <a:pt x="422666" y="1959141"/>
                </a:lnTo>
                <a:cubicBezTo>
                  <a:pt x="2214871" y="1441872"/>
                  <a:pt x="4120367" y="1163216"/>
                  <a:pt x="6096000" y="1163216"/>
                </a:cubicBezTo>
                <a:cubicBezTo>
                  <a:pt x="8071633" y="1163216"/>
                  <a:pt x="9977129" y="1441872"/>
                  <a:pt x="11769333" y="1959141"/>
                </a:cubicBezTo>
                <a:lnTo>
                  <a:pt x="12191999" y="2086478"/>
                </a:lnTo>
                <a:lnTo>
                  <a:pt x="12191999" y="189913"/>
                </a:lnTo>
                <a:lnTo>
                  <a:pt x="12192000" y="189913"/>
                </a:lnTo>
                <a:lnTo>
                  <a:pt x="12192000" y="0"/>
                </a:lnTo>
                <a:lnTo>
                  <a:pt x="0" y="0"/>
                </a:lnTo>
                <a:lnTo>
                  <a:pt x="0" y="189912"/>
                </a:lnTo>
                <a:lnTo>
                  <a:pt x="0" y="189913"/>
                </a:lnTo>
                <a:close/>
              </a:path>
            </a:pathLst>
          </a:custGeom>
          <a:solidFill>
            <a:schemeClr val="accent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pic>
        <p:nvPicPr>
          <p:cNvPr id="15" name="图片 44">
            <a:extLst>
              <a:ext uri="{FF2B5EF4-FFF2-40B4-BE49-F238E27FC236}">
                <a16:creationId xmlns:a16="http://schemas.microsoft.com/office/drawing/2014/main" id="{4D976F47-5409-44C5-BC64-440821B6C267}"/>
              </a:ext>
            </a:extLst>
          </p:cNvPr>
          <p:cNvPicPr>
            <a:picLocks noChangeAspect="1"/>
          </p:cNvPicPr>
          <p:nvPr/>
        </p:nvPicPr>
        <p:blipFill>
          <a:blip r:embed="rId2">
            <a:extLst>
              <a:ext uri="{28A0092B-C50C-407E-A947-70E740481C1C}">
                <a14:useLocalDpi xmlns:a14="http://schemas.microsoft.com/office/drawing/2010/main" val="0"/>
              </a:ext>
            </a:extLst>
          </a:blip>
          <a:srcRect l="2171" t="9294" r="3717" b="49559"/>
          <a:stretch>
            <a:fillRect/>
          </a:stretch>
        </p:blipFill>
        <p:spPr bwMode="auto">
          <a:xfrm>
            <a:off x="0" y="4013200"/>
            <a:ext cx="12192000" cy="284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图片 45">
            <a:extLst>
              <a:ext uri="{FF2B5EF4-FFF2-40B4-BE49-F238E27FC236}">
                <a16:creationId xmlns:a16="http://schemas.microsoft.com/office/drawing/2014/main" id="{BADAFB96-F279-4721-8803-BDD291F9AAC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4910138"/>
            <a:ext cx="12192000" cy="1947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任意多边形: 形状 25">
            <a:extLst>
              <a:ext uri="{FF2B5EF4-FFF2-40B4-BE49-F238E27FC236}">
                <a16:creationId xmlns:a16="http://schemas.microsoft.com/office/drawing/2014/main" id="{7F5A8ECC-F704-4B9E-BF4D-FFB8282FC16D}"/>
              </a:ext>
            </a:extLst>
          </p:cNvPr>
          <p:cNvSpPr/>
          <p:nvPr/>
        </p:nvSpPr>
        <p:spPr>
          <a:xfrm flipV="1">
            <a:off x="-99060" y="4771523"/>
            <a:ext cx="12391374" cy="2173287"/>
          </a:xfrm>
          <a:custGeom>
            <a:avLst/>
            <a:gdLst>
              <a:gd name="connsiteX0" fmla="*/ 0 w 12391374"/>
              <a:gd name="connsiteY0" fmla="*/ 2173287 h 2173287"/>
              <a:gd name="connsiteX1" fmla="*/ 99062 w 12391374"/>
              <a:gd name="connsiteY1" fmla="*/ 2173287 h 2173287"/>
              <a:gd name="connsiteX2" fmla="*/ 521727 w 12391374"/>
              <a:gd name="connsiteY2" fmla="*/ 2045950 h 2173287"/>
              <a:gd name="connsiteX3" fmla="*/ 4004339 w 12391374"/>
              <a:gd name="connsiteY3" fmla="*/ 1365472 h 2173287"/>
              <a:gd name="connsiteX4" fmla="*/ 4336139 w 12391374"/>
              <a:gd name="connsiteY4" fmla="*/ 1336174 h 2173287"/>
              <a:gd name="connsiteX5" fmla="*/ 4340861 w 12391374"/>
              <a:gd name="connsiteY5" fmla="*/ 1549849 h 2173287"/>
              <a:gd name="connsiteX6" fmla="*/ 4732022 w 12391374"/>
              <a:gd name="connsiteY6" fmla="*/ 1610809 h 2173287"/>
              <a:gd name="connsiteX7" fmla="*/ 4691381 w 12391374"/>
              <a:gd name="connsiteY7" fmla="*/ 1387289 h 2173287"/>
              <a:gd name="connsiteX8" fmla="*/ 7851140 w 12391374"/>
              <a:gd name="connsiteY8" fmla="*/ 1377129 h 2173287"/>
              <a:gd name="connsiteX9" fmla="*/ 7861300 w 12391374"/>
              <a:gd name="connsiteY9" fmla="*/ 1519369 h 2173287"/>
              <a:gd name="connsiteX10" fmla="*/ 8247380 w 12391374"/>
              <a:gd name="connsiteY10" fmla="*/ 1468569 h 2173287"/>
              <a:gd name="connsiteX11" fmla="*/ 8282450 w 12391374"/>
              <a:gd name="connsiteY11" fmla="*/ 1356347 h 2173287"/>
              <a:gd name="connsiteX12" fmla="*/ 8385783 w 12391374"/>
              <a:gd name="connsiteY12" fmla="*/ 1365472 h 2173287"/>
              <a:gd name="connsiteX13" fmla="*/ 11868393 w 12391374"/>
              <a:gd name="connsiteY13" fmla="*/ 2045950 h 2173287"/>
              <a:gd name="connsiteX14" fmla="*/ 12291059 w 12391374"/>
              <a:gd name="connsiteY14" fmla="*/ 2173287 h 2173287"/>
              <a:gd name="connsiteX15" fmla="*/ 12291062 w 12391374"/>
              <a:gd name="connsiteY15" fmla="*/ 2173285 h 2173287"/>
              <a:gd name="connsiteX16" fmla="*/ 12291062 w 12391374"/>
              <a:gd name="connsiteY16" fmla="*/ 2173287 h 2173287"/>
              <a:gd name="connsiteX17" fmla="*/ 12391374 w 12391374"/>
              <a:gd name="connsiteY17" fmla="*/ 2173287 h 2173287"/>
              <a:gd name="connsiteX18" fmla="*/ 12391374 w 12391374"/>
              <a:gd name="connsiteY18" fmla="*/ 0 h 2173287"/>
              <a:gd name="connsiteX19" fmla="*/ 0 w 12391374"/>
              <a:gd name="connsiteY19" fmla="*/ 0 h 2173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391374" h="2173287">
                <a:moveTo>
                  <a:pt x="0" y="2173287"/>
                </a:moveTo>
                <a:lnTo>
                  <a:pt x="99062" y="2173287"/>
                </a:lnTo>
                <a:lnTo>
                  <a:pt x="521727" y="2045950"/>
                </a:lnTo>
                <a:cubicBezTo>
                  <a:pt x="1641855" y="1722657"/>
                  <a:pt x="2806238" y="1492572"/>
                  <a:pt x="4004339" y="1365472"/>
                </a:cubicBezTo>
                <a:lnTo>
                  <a:pt x="4336139" y="1336174"/>
                </a:lnTo>
                <a:lnTo>
                  <a:pt x="4340861" y="1549849"/>
                </a:lnTo>
                <a:lnTo>
                  <a:pt x="4732022" y="1610809"/>
                </a:lnTo>
                <a:lnTo>
                  <a:pt x="4691381" y="1387289"/>
                </a:lnTo>
                <a:lnTo>
                  <a:pt x="7851140" y="1377129"/>
                </a:lnTo>
                <a:lnTo>
                  <a:pt x="7861300" y="1519369"/>
                </a:lnTo>
                <a:lnTo>
                  <a:pt x="8247380" y="1468569"/>
                </a:lnTo>
                <a:lnTo>
                  <a:pt x="8282450" y="1356347"/>
                </a:lnTo>
                <a:lnTo>
                  <a:pt x="8385783" y="1365472"/>
                </a:lnTo>
                <a:cubicBezTo>
                  <a:pt x="9583883" y="1492572"/>
                  <a:pt x="10748266" y="1722657"/>
                  <a:pt x="11868393" y="2045950"/>
                </a:cubicBezTo>
                <a:lnTo>
                  <a:pt x="12291059" y="2173287"/>
                </a:lnTo>
                <a:lnTo>
                  <a:pt x="12291062" y="2173285"/>
                </a:lnTo>
                <a:lnTo>
                  <a:pt x="12291062" y="2173287"/>
                </a:lnTo>
                <a:lnTo>
                  <a:pt x="12391374" y="2173287"/>
                </a:lnTo>
                <a:lnTo>
                  <a:pt x="12391374" y="0"/>
                </a:lnTo>
                <a:lnTo>
                  <a:pt x="0" y="0"/>
                </a:lnTo>
                <a:close/>
              </a:path>
            </a:pathLst>
          </a:custGeom>
          <a:gradFill flip="none" rotWithShape="1">
            <a:gsLst>
              <a:gs pos="69000">
                <a:schemeClr val="accent1">
                  <a:alpha val="0"/>
                </a:schemeClr>
              </a:gs>
              <a:gs pos="11000">
                <a:schemeClr val="accent1">
                  <a:alpha val="85000"/>
                </a:schemeClr>
              </a:gs>
            </a:gsLst>
            <a:lin ang="5040000" scaled="0"/>
            <a:tileRect/>
          </a:gradFill>
          <a:ln w="12700" cap="flat" cmpd="sng" algn="ctr">
            <a:noFill/>
            <a:prstDash val="solid"/>
            <a:miter lim="800000"/>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50" name="文本占位符 4"/>
          <p:cNvSpPr>
            <a:spLocks noGrp="1"/>
          </p:cNvSpPr>
          <p:nvPr>
            <p:ph type="body" idx="10"/>
          </p:nvPr>
        </p:nvSpPr>
        <p:spPr>
          <a:xfrm>
            <a:off x="1617851" y="1656575"/>
            <a:ext cx="8956298" cy="923330"/>
          </a:xfrm>
          <a:prstGeom prst="rect">
            <a:avLst/>
          </a:prstGeom>
        </p:spPr>
        <p:txBody>
          <a:bodyPr vert="horz" wrap="none" lIns="91440" tIns="45720" rIns="91440" bIns="45720" anchor="t" anchorCtr="0">
            <a:normAutofit/>
          </a:bodyPr>
          <a:lstStyle>
            <a:lvl1pPr marL="0" indent="0" algn="ctr" defTabSz="914400" rtl="0" eaLnBrk="1" fontAlgn="auto" latinLnBrk="0" hangingPunct="1">
              <a:lnSpc>
                <a:spcPct val="100000"/>
              </a:lnSpc>
              <a:spcBef>
                <a:spcPts val="0"/>
              </a:spcBef>
              <a:spcAft>
                <a:spcPts val="0"/>
              </a:spcAft>
              <a:buFont typeface="Arial" panose="020B0604020202020204" pitchFamily="34" charset="0"/>
              <a:buNone/>
              <a:defRPr sz="5400" b="1" spc="300">
                <a:solidFill>
                  <a:schemeClr val="accent1"/>
                </a:solidFill>
                <a:latin typeface="微软雅黑" panose="020B0503020204020204" charset="-122"/>
                <a:ea typeface="微软雅黑" panose="020B0503020204020204" charset="-122"/>
                <a:sym typeface="微软雅黑" panose="020B050302020402020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单击此处编辑母版文本样式</a:t>
            </a:r>
          </a:p>
        </p:txBody>
      </p:sp>
      <p:sp>
        <p:nvSpPr>
          <p:cNvPr id="51" name="文本占位符 5"/>
          <p:cNvSpPr>
            <a:spLocks noGrp="1"/>
          </p:cNvSpPr>
          <p:nvPr>
            <p:ph type="body" sz="quarter" idx="11"/>
          </p:nvPr>
        </p:nvSpPr>
        <p:spPr>
          <a:xfrm>
            <a:off x="1617850" y="2692270"/>
            <a:ext cx="8956297" cy="430887"/>
          </a:xfrm>
          <a:prstGeom prst="rect">
            <a:avLst/>
          </a:prstGeom>
        </p:spPr>
        <p:txBody>
          <a:bodyPr vert="horz" wrap="square" lIns="91440" tIns="45720" rIns="91440" bIns="45720" anchor="t" anchorCtr="0">
            <a:normAutofit/>
          </a:bodyPr>
          <a:lstStyle>
            <a:lvl1pPr marL="0" indent="0" algn="ctr" defTabSz="914400" rtl="0" eaLnBrk="1" fontAlgn="auto" latinLnBrk="0" hangingPunct="1">
              <a:lnSpc>
                <a:spcPct val="100000"/>
              </a:lnSpc>
              <a:spcBef>
                <a:spcPts val="0"/>
              </a:spcBef>
              <a:spcAft>
                <a:spcPts val="0"/>
              </a:spcAft>
              <a:buFont typeface="Arial" panose="020B0604020202020204" pitchFamily="34" charset="0"/>
              <a:buNone/>
              <a:defRPr sz="2200" spc="300">
                <a:solidFill>
                  <a:schemeClr val="accent1"/>
                </a:solidFill>
                <a:latin typeface="微软雅黑" panose="020B0503020204020204" charset="-122"/>
                <a:ea typeface="微软雅黑" panose="020B0503020204020204" charset="-122"/>
                <a:sym typeface="微软雅黑" panose="020B050302020402020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单击此处编辑母版文本样式</a:t>
            </a:r>
          </a:p>
        </p:txBody>
      </p:sp>
      <p:sp>
        <p:nvSpPr>
          <p:cNvPr id="52" name="文本占位符 6"/>
          <p:cNvSpPr>
            <a:spLocks noGrp="1"/>
          </p:cNvSpPr>
          <p:nvPr>
            <p:ph type="body" sz="quarter" idx="12"/>
          </p:nvPr>
        </p:nvSpPr>
        <p:spPr>
          <a:xfrm>
            <a:off x="1617850" y="3427720"/>
            <a:ext cx="8956297" cy="369332"/>
          </a:xfrm>
          <a:prstGeom prst="rect">
            <a:avLst/>
          </a:prstGeom>
        </p:spPr>
        <p:txBody>
          <a:bodyPr vert="horz" wrap="square" lIns="91440" tIns="45720" rIns="91440" bIns="45720" anchor="t" anchorCtr="0">
            <a:normAutofit/>
          </a:bodyPr>
          <a:lstStyle>
            <a:lvl1pPr marL="0" indent="0" algn="ctr" defTabSz="914400" rtl="0" eaLnBrk="1" fontAlgn="auto" latinLnBrk="0" hangingPunct="1">
              <a:lnSpc>
                <a:spcPct val="100000"/>
              </a:lnSpc>
              <a:spcBef>
                <a:spcPts val="0"/>
              </a:spcBef>
              <a:spcAft>
                <a:spcPts val="0"/>
              </a:spcAft>
              <a:buFont typeface="Arial" panose="020B0604020202020204" pitchFamily="34" charset="0"/>
              <a:buNone/>
              <a:defRPr sz="1800" spc="0">
                <a:solidFill>
                  <a:srgbClr val="000000"/>
                </a:solidFill>
                <a:latin typeface="微软雅黑" panose="020B0503020204020204" charset="-122"/>
                <a:ea typeface="微软雅黑" panose="020B0503020204020204" charset="-122"/>
                <a:sym typeface="微软雅黑" panose="020B050302020402020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单击此处编辑母版文本样式</a:t>
            </a:r>
          </a:p>
        </p:txBody>
      </p:sp>
    </p:spTree>
    <p:extLst>
      <p:ext uri="{BB962C8B-B14F-4D97-AF65-F5344CB8AC3E}">
        <p14:creationId xmlns:p14="http://schemas.microsoft.com/office/powerpoint/2010/main" val="29638757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参考文献">
    <p:spTree>
      <p:nvGrpSpPr>
        <p:cNvPr id="1" name=""/>
        <p:cNvGrpSpPr/>
        <p:nvPr/>
      </p:nvGrpSpPr>
      <p:grpSpPr>
        <a:xfrm>
          <a:off x="0" y="0"/>
          <a:ext cx="0" cy="0"/>
          <a:chOff x="0" y="0"/>
          <a:chExt cx="0" cy="0"/>
        </a:xfrm>
      </p:grpSpPr>
      <p:sp>
        <p:nvSpPr>
          <p:cNvPr id="7" name="文本占位符 3"/>
          <p:cNvSpPr>
            <a:spLocks noGrp="1"/>
          </p:cNvSpPr>
          <p:nvPr>
            <p:ph type="body" sz="quarter" idx="22"/>
          </p:nvPr>
        </p:nvSpPr>
        <p:spPr>
          <a:xfrm>
            <a:off x="988342" y="434779"/>
            <a:ext cx="8168358" cy="584775"/>
          </a:xfrm>
          <a:prstGeom prst="rect">
            <a:avLst/>
          </a:prstGeom>
        </p:spPr>
        <p:txBody>
          <a:bodyPr vert="horz" wrap="square" lIns="91440" tIns="45720" rIns="91440" bIns="45720" anchor="t" anchorCtr="0">
            <a:norm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3200" b="1" spc="300">
                <a:solidFill>
                  <a:schemeClr val="accent1"/>
                </a:solidFill>
                <a:latin typeface="Arial" panose="020B0604020202020204" pitchFamily="34" charset="0"/>
                <a:ea typeface="微软雅黑" panose="020B050302020402020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单击此处编辑母版文本样式</a:t>
            </a:r>
          </a:p>
        </p:txBody>
      </p:sp>
      <p:sp>
        <p:nvSpPr>
          <p:cNvPr id="3" name="文本占位符 2">
            <a:extLst>
              <a:ext uri="{FF2B5EF4-FFF2-40B4-BE49-F238E27FC236}">
                <a16:creationId xmlns:a16="http://schemas.microsoft.com/office/drawing/2014/main" id="{8C47352D-064C-4291-B650-C0E9AF6B560C}"/>
              </a:ext>
            </a:extLst>
          </p:cNvPr>
          <p:cNvSpPr>
            <a:spLocks noGrp="1"/>
          </p:cNvSpPr>
          <p:nvPr>
            <p:ph type="body" sz="quarter" idx="23"/>
          </p:nvPr>
        </p:nvSpPr>
        <p:spPr>
          <a:xfrm>
            <a:off x="766763" y="1196975"/>
            <a:ext cx="10801350" cy="4968875"/>
          </a:xfrm>
          <a:prstGeom prst="rect">
            <a:avLst/>
          </a:prstGeom>
        </p:spPr>
        <p:txBody>
          <a:bodyPr/>
          <a:lstStyle>
            <a:lvl1pPr marL="0" indent="0">
              <a:lnSpc>
                <a:spcPct val="120000"/>
              </a:lnSpc>
              <a:buNone/>
              <a:defRPr/>
            </a:lvl1pPr>
            <a:lvl2pPr marL="457200" indent="0">
              <a:lnSpc>
                <a:spcPct val="120000"/>
              </a:lnSpc>
              <a:buNone/>
              <a:defRPr/>
            </a:lvl2pPr>
            <a:lvl3pPr marL="914400" indent="0">
              <a:lnSpc>
                <a:spcPct val="120000"/>
              </a:lnSpc>
              <a:buNone/>
              <a:defRPr/>
            </a:lvl3pPr>
            <a:lvl4pPr marL="1371600" indent="0">
              <a:lnSpc>
                <a:spcPct val="120000"/>
              </a:lnSpc>
              <a:buNone/>
              <a:defRPr/>
            </a:lvl4pPr>
            <a:lvl5pPr marL="1828800" indent="0">
              <a:lnSpc>
                <a:spcPct val="120000"/>
              </a:lnSpc>
              <a:buNone/>
              <a:defRPr/>
            </a:lvl5p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grpSp>
        <p:nvGrpSpPr>
          <p:cNvPr id="4" name="组合 3">
            <a:extLst>
              <a:ext uri="{FF2B5EF4-FFF2-40B4-BE49-F238E27FC236}">
                <a16:creationId xmlns:a16="http://schemas.microsoft.com/office/drawing/2014/main" id="{CA5968D7-E08A-49F8-823B-81C51728D59E}"/>
              </a:ext>
            </a:extLst>
          </p:cNvPr>
          <p:cNvGrpSpPr/>
          <p:nvPr userDrawn="1"/>
        </p:nvGrpSpPr>
        <p:grpSpPr>
          <a:xfrm>
            <a:off x="10128448" y="188640"/>
            <a:ext cx="1817687" cy="623887"/>
            <a:chOff x="9770102" y="410404"/>
            <a:chExt cx="1817687" cy="623887"/>
          </a:xfrm>
        </p:grpSpPr>
        <p:sp>
          <p:nvSpPr>
            <p:cNvPr id="5" name="矩形: 圆角 4">
              <a:extLst>
                <a:ext uri="{FF2B5EF4-FFF2-40B4-BE49-F238E27FC236}">
                  <a16:creationId xmlns:a16="http://schemas.microsoft.com/office/drawing/2014/main" id="{C48B116B-2EEB-45E8-9389-3E771F0C1C0F}"/>
                </a:ext>
              </a:extLst>
            </p:cNvPr>
            <p:cNvSpPr/>
            <p:nvPr/>
          </p:nvSpPr>
          <p:spPr>
            <a:xfrm>
              <a:off x="9770102" y="410404"/>
              <a:ext cx="1817687" cy="623887"/>
            </a:xfrm>
            <a:prstGeom prst="roundRect">
              <a:avLst>
                <a:gd name="adj" fmla="val 50000"/>
              </a:avLst>
            </a:prstGeom>
            <a:solidFill>
              <a:schemeClr val="accent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solidFill>
                  <a:prstClr val="white"/>
                </a:solidFill>
              </a:endParaRPr>
            </a:p>
          </p:txBody>
        </p:sp>
        <p:grpSp>
          <p:nvGrpSpPr>
            <p:cNvPr id="6" name="组合 8">
              <a:extLst>
                <a:ext uri="{FF2B5EF4-FFF2-40B4-BE49-F238E27FC236}">
                  <a16:creationId xmlns:a16="http://schemas.microsoft.com/office/drawing/2014/main" id="{264AFA6D-A8DB-47E9-AC51-69615E1D1B0F}"/>
                </a:ext>
              </a:extLst>
            </p:cNvPr>
            <p:cNvGrpSpPr/>
            <p:nvPr/>
          </p:nvGrpSpPr>
          <p:grpSpPr>
            <a:xfrm>
              <a:off x="9881996" y="496680"/>
              <a:ext cx="1473686" cy="451336"/>
              <a:chOff x="9353527" y="366415"/>
              <a:chExt cx="2217464" cy="679127"/>
            </a:xfrm>
            <a:solidFill>
              <a:schemeClr val="bg1"/>
            </a:solidFill>
          </p:grpSpPr>
          <p:grpSp>
            <p:nvGrpSpPr>
              <p:cNvPr id="8" name="îSlîde">
                <a:extLst>
                  <a:ext uri="{FF2B5EF4-FFF2-40B4-BE49-F238E27FC236}">
                    <a16:creationId xmlns:a16="http://schemas.microsoft.com/office/drawing/2014/main" id="{C668BDA2-988A-464C-95F0-662556B24CBC}"/>
                  </a:ext>
                </a:extLst>
              </p:cNvPr>
              <p:cNvGrpSpPr/>
              <p:nvPr/>
            </p:nvGrpSpPr>
            <p:grpSpPr>
              <a:xfrm>
                <a:off x="9353527" y="366415"/>
                <a:ext cx="678320" cy="679127"/>
                <a:chOff x="1735138" y="2095500"/>
                <a:chExt cx="2667000" cy="2670175"/>
              </a:xfrm>
              <a:grpFill/>
            </p:grpSpPr>
            <p:sp>
              <p:nvSpPr>
                <p:cNvPr id="15" name="î$ļîďe">
                  <a:extLst>
                    <a:ext uri="{FF2B5EF4-FFF2-40B4-BE49-F238E27FC236}">
                      <a16:creationId xmlns:a16="http://schemas.microsoft.com/office/drawing/2014/main" id="{8F40DD97-C022-4335-99B4-AFF058EE28E2}"/>
                    </a:ext>
                  </a:extLst>
                </p:cNvPr>
                <p:cNvSpPr/>
                <p:nvPr/>
              </p:nvSpPr>
              <p:spPr bwMode="auto">
                <a:xfrm>
                  <a:off x="2913063" y="3238500"/>
                  <a:ext cx="319088" cy="762000"/>
                </a:xfrm>
                <a:custGeom>
                  <a:avLst/>
                  <a:gdLst>
                    <a:gd name="T0" fmla="*/ 56 w 97"/>
                    <a:gd name="T1" fmla="*/ 193 h 231"/>
                    <a:gd name="T2" fmla="*/ 41 w 97"/>
                    <a:gd name="T3" fmla="*/ 193 h 231"/>
                    <a:gd name="T4" fmla="*/ 41 w 97"/>
                    <a:gd name="T5" fmla="*/ 22 h 231"/>
                    <a:gd name="T6" fmla="*/ 23 w 97"/>
                    <a:gd name="T7" fmla="*/ 0 h 231"/>
                    <a:gd name="T8" fmla="*/ 4 w 97"/>
                    <a:gd name="T9" fmla="*/ 22 h 231"/>
                    <a:gd name="T10" fmla="*/ 1 w 97"/>
                    <a:gd name="T11" fmla="*/ 175 h 231"/>
                    <a:gd name="T12" fmla="*/ 48 w 97"/>
                    <a:gd name="T13" fmla="*/ 231 h 231"/>
                    <a:gd name="T14" fmla="*/ 96 w 97"/>
                    <a:gd name="T15" fmla="*/ 175 h 231"/>
                    <a:gd name="T16" fmla="*/ 92 w 97"/>
                    <a:gd name="T17" fmla="*/ 22 h 231"/>
                    <a:gd name="T18" fmla="*/ 73 w 97"/>
                    <a:gd name="T19" fmla="*/ 0 h 231"/>
                    <a:gd name="T20" fmla="*/ 56 w 97"/>
                    <a:gd name="T21" fmla="*/ 22 h 231"/>
                    <a:gd name="T22" fmla="*/ 56 w 97"/>
                    <a:gd name="T23" fmla="*/ 193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7" h="231">
                      <a:moveTo>
                        <a:pt x="56" y="193"/>
                      </a:moveTo>
                      <a:cubicBezTo>
                        <a:pt x="41" y="193"/>
                        <a:pt x="41" y="193"/>
                        <a:pt x="41" y="193"/>
                      </a:cubicBezTo>
                      <a:cubicBezTo>
                        <a:pt x="41" y="136"/>
                        <a:pt x="41" y="79"/>
                        <a:pt x="41" y="22"/>
                      </a:cubicBezTo>
                      <a:cubicBezTo>
                        <a:pt x="40" y="11"/>
                        <a:pt x="38" y="1"/>
                        <a:pt x="23" y="0"/>
                      </a:cubicBezTo>
                      <a:cubicBezTo>
                        <a:pt x="13" y="0"/>
                        <a:pt x="4" y="7"/>
                        <a:pt x="4" y="22"/>
                      </a:cubicBezTo>
                      <a:cubicBezTo>
                        <a:pt x="3" y="73"/>
                        <a:pt x="2" y="124"/>
                        <a:pt x="1" y="175"/>
                      </a:cubicBezTo>
                      <a:cubicBezTo>
                        <a:pt x="0" y="206"/>
                        <a:pt x="15" y="231"/>
                        <a:pt x="48" y="231"/>
                      </a:cubicBezTo>
                      <a:cubicBezTo>
                        <a:pt x="82" y="231"/>
                        <a:pt x="97" y="206"/>
                        <a:pt x="96" y="175"/>
                      </a:cubicBezTo>
                      <a:cubicBezTo>
                        <a:pt x="95" y="124"/>
                        <a:pt x="94" y="73"/>
                        <a:pt x="92" y="22"/>
                      </a:cubicBezTo>
                      <a:cubicBezTo>
                        <a:pt x="92" y="7"/>
                        <a:pt x="84" y="0"/>
                        <a:pt x="73" y="0"/>
                      </a:cubicBezTo>
                      <a:cubicBezTo>
                        <a:pt x="58" y="1"/>
                        <a:pt x="56" y="11"/>
                        <a:pt x="56" y="22"/>
                      </a:cubicBezTo>
                      <a:cubicBezTo>
                        <a:pt x="56" y="79"/>
                        <a:pt x="56" y="136"/>
                        <a:pt x="56" y="193"/>
                      </a:cubicBezTo>
                      <a:close/>
                    </a:path>
                  </a:pathLst>
                </a:custGeom>
                <a:grpFill/>
                <a:ln>
                  <a:noFill/>
                </a:ln>
              </p:spPr>
              <p:txBody>
                <a:bodyPr anchor="ctr"/>
                <a:lstStyle/>
                <a:p>
                  <a:pPr algn="ctr" eaLnBrk="1" fontAlgn="auto" hangingPunct="1">
                    <a:spcBef>
                      <a:spcPts val="0"/>
                    </a:spcBef>
                    <a:spcAft>
                      <a:spcPts val="0"/>
                    </a:spcAft>
                    <a:defRPr/>
                  </a:pPr>
                  <a:endParaRPr>
                    <a:solidFill>
                      <a:srgbClr val="BA2A17"/>
                    </a:solidFill>
                    <a:latin typeface="Arial" panose="020B0604020202020204"/>
                    <a:ea typeface="微软雅黑" panose="020B0503020204020204" charset="-122"/>
                  </a:endParaRPr>
                </a:p>
              </p:txBody>
            </p:sp>
            <p:sp>
              <p:nvSpPr>
                <p:cNvPr id="16" name="ïṧḷíḋê">
                  <a:extLst>
                    <a:ext uri="{FF2B5EF4-FFF2-40B4-BE49-F238E27FC236}">
                      <a16:creationId xmlns:a16="http://schemas.microsoft.com/office/drawing/2014/main" id="{C7E27B7C-B2C6-4C57-8EFF-E2C77E95EC06}"/>
                    </a:ext>
                  </a:extLst>
                </p:cNvPr>
                <p:cNvSpPr/>
                <p:nvPr/>
              </p:nvSpPr>
              <p:spPr bwMode="auto">
                <a:xfrm>
                  <a:off x="2008188" y="2713038"/>
                  <a:ext cx="257175" cy="342900"/>
                </a:xfrm>
                <a:custGeom>
                  <a:avLst/>
                  <a:gdLst>
                    <a:gd name="T0" fmla="*/ 13 w 78"/>
                    <a:gd name="T1" fmla="*/ 80 h 104"/>
                    <a:gd name="T2" fmla="*/ 6 w 78"/>
                    <a:gd name="T3" fmla="*/ 80 h 104"/>
                    <a:gd name="T4" fmla="*/ 1 w 78"/>
                    <a:gd name="T5" fmla="*/ 85 h 104"/>
                    <a:gd name="T6" fmla="*/ 7 w 78"/>
                    <a:gd name="T7" fmla="*/ 96 h 104"/>
                    <a:gd name="T8" fmla="*/ 36 w 78"/>
                    <a:gd name="T9" fmla="*/ 103 h 104"/>
                    <a:gd name="T10" fmla="*/ 40 w 78"/>
                    <a:gd name="T11" fmla="*/ 94 h 104"/>
                    <a:gd name="T12" fmla="*/ 26 w 78"/>
                    <a:gd name="T13" fmla="*/ 87 h 104"/>
                    <a:gd name="T14" fmla="*/ 20 w 78"/>
                    <a:gd name="T15" fmla="*/ 62 h 104"/>
                    <a:gd name="T16" fmla="*/ 27 w 78"/>
                    <a:gd name="T17" fmla="*/ 38 h 104"/>
                    <a:gd name="T18" fmla="*/ 32 w 78"/>
                    <a:gd name="T19" fmla="*/ 40 h 104"/>
                    <a:gd name="T20" fmla="*/ 38 w 78"/>
                    <a:gd name="T21" fmla="*/ 54 h 104"/>
                    <a:gd name="T22" fmla="*/ 35 w 78"/>
                    <a:gd name="T23" fmla="*/ 56 h 104"/>
                    <a:gd name="T24" fmla="*/ 28 w 78"/>
                    <a:gd name="T25" fmla="*/ 56 h 104"/>
                    <a:gd name="T26" fmla="*/ 26 w 78"/>
                    <a:gd name="T27" fmla="*/ 63 h 104"/>
                    <a:gd name="T28" fmla="*/ 34 w 78"/>
                    <a:gd name="T29" fmla="*/ 65 h 104"/>
                    <a:gd name="T30" fmla="*/ 38 w 78"/>
                    <a:gd name="T31" fmla="*/ 65 h 104"/>
                    <a:gd name="T32" fmla="*/ 37 w 78"/>
                    <a:gd name="T33" fmla="*/ 74 h 104"/>
                    <a:gd name="T34" fmla="*/ 37 w 78"/>
                    <a:gd name="T35" fmla="*/ 80 h 104"/>
                    <a:gd name="T36" fmla="*/ 45 w 78"/>
                    <a:gd name="T37" fmla="*/ 80 h 104"/>
                    <a:gd name="T38" fmla="*/ 45 w 78"/>
                    <a:gd name="T39" fmla="*/ 68 h 104"/>
                    <a:gd name="T40" fmla="*/ 49 w 78"/>
                    <a:gd name="T41" fmla="*/ 57 h 104"/>
                    <a:gd name="T42" fmla="*/ 58 w 78"/>
                    <a:gd name="T43" fmla="*/ 55 h 104"/>
                    <a:gd name="T44" fmla="*/ 66 w 78"/>
                    <a:gd name="T45" fmla="*/ 42 h 104"/>
                    <a:gd name="T46" fmla="*/ 71 w 78"/>
                    <a:gd name="T47" fmla="*/ 17 h 104"/>
                    <a:gd name="T48" fmla="*/ 73 w 78"/>
                    <a:gd name="T49" fmla="*/ 7 h 104"/>
                    <a:gd name="T50" fmla="*/ 38 w 78"/>
                    <a:gd name="T51" fmla="*/ 8 h 104"/>
                    <a:gd name="T52" fmla="*/ 16 w 78"/>
                    <a:gd name="T53" fmla="*/ 40 h 104"/>
                    <a:gd name="T54" fmla="*/ 12 w 78"/>
                    <a:gd name="T55" fmla="*/ 69 h 104"/>
                    <a:gd name="T56" fmla="*/ 13 w 78"/>
                    <a:gd name="T57" fmla="*/ 80 h 104"/>
                    <a:gd name="T58" fmla="*/ 13 w 78"/>
                    <a:gd name="T59" fmla="*/ 80 h 104"/>
                    <a:gd name="T60" fmla="*/ 44 w 78"/>
                    <a:gd name="T61" fmla="*/ 54 h 104"/>
                    <a:gd name="T62" fmla="*/ 42 w 78"/>
                    <a:gd name="T63" fmla="*/ 56 h 104"/>
                    <a:gd name="T64" fmla="*/ 42 w 78"/>
                    <a:gd name="T65" fmla="*/ 39 h 104"/>
                    <a:gd name="T66" fmla="*/ 35 w 78"/>
                    <a:gd name="T67" fmla="*/ 35 h 104"/>
                    <a:gd name="T68" fmla="*/ 29 w 78"/>
                    <a:gd name="T69" fmla="*/ 35 h 104"/>
                    <a:gd name="T70" fmla="*/ 36 w 78"/>
                    <a:gd name="T71" fmla="*/ 23 h 104"/>
                    <a:gd name="T72" fmla="*/ 54 w 78"/>
                    <a:gd name="T73" fmla="*/ 11 h 104"/>
                    <a:gd name="T74" fmla="*/ 55 w 78"/>
                    <a:gd name="T75" fmla="*/ 28 h 104"/>
                    <a:gd name="T76" fmla="*/ 54 w 78"/>
                    <a:gd name="T77" fmla="*/ 45 h 104"/>
                    <a:gd name="T78" fmla="*/ 48 w 78"/>
                    <a:gd name="T79" fmla="*/ 48 h 104"/>
                    <a:gd name="T80" fmla="*/ 44 w 78"/>
                    <a:gd name="T81" fmla="*/ 5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8" h="104">
                      <a:moveTo>
                        <a:pt x="13" y="80"/>
                      </a:moveTo>
                      <a:cubicBezTo>
                        <a:pt x="12" y="81"/>
                        <a:pt x="9" y="79"/>
                        <a:pt x="6" y="80"/>
                      </a:cubicBezTo>
                      <a:cubicBezTo>
                        <a:pt x="3" y="82"/>
                        <a:pt x="2" y="84"/>
                        <a:pt x="1" y="85"/>
                      </a:cubicBezTo>
                      <a:cubicBezTo>
                        <a:pt x="0" y="87"/>
                        <a:pt x="1" y="92"/>
                        <a:pt x="7" y="96"/>
                      </a:cubicBezTo>
                      <a:cubicBezTo>
                        <a:pt x="12" y="100"/>
                        <a:pt x="32" y="104"/>
                        <a:pt x="36" y="103"/>
                      </a:cubicBezTo>
                      <a:cubicBezTo>
                        <a:pt x="40" y="102"/>
                        <a:pt x="43" y="94"/>
                        <a:pt x="40" y="94"/>
                      </a:cubicBezTo>
                      <a:cubicBezTo>
                        <a:pt x="36" y="93"/>
                        <a:pt x="28" y="91"/>
                        <a:pt x="26" y="87"/>
                      </a:cubicBezTo>
                      <a:cubicBezTo>
                        <a:pt x="23" y="83"/>
                        <a:pt x="19" y="76"/>
                        <a:pt x="20" y="62"/>
                      </a:cubicBezTo>
                      <a:cubicBezTo>
                        <a:pt x="20" y="48"/>
                        <a:pt x="25" y="40"/>
                        <a:pt x="27" y="38"/>
                      </a:cubicBezTo>
                      <a:cubicBezTo>
                        <a:pt x="29" y="37"/>
                        <a:pt x="32" y="39"/>
                        <a:pt x="32" y="40"/>
                      </a:cubicBezTo>
                      <a:cubicBezTo>
                        <a:pt x="33" y="41"/>
                        <a:pt x="37" y="53"/>
                        <a:pt x="38" y="54"/>
                      </a:cubicBezTo>
                      <a:cubicBezTo>
                        <a:pt x="38" y="54"/>
                        <a:pt x="38" y="58"/>
                        <a:pt x="35" y="56"/>
                      </a:cubicBezTo>
                      <a:cubicBezTo>
                        <a:pt x="33" y="55"/>
                        <a:pt x="30" y="54"/>
                        <a:pt x="28" y="56"/>
                      </a:cubicBezTo>
                      <a:cubicBezTo>
                        <a:pt x="25" y="57"/>
                        <a:pt x="23" y="60"/>
                        <a:pt x="26" y="63"/>
                      </a:cubicBezTo>
                      <a:cubicBezTo>
                        <a:pt x="29" y="66"/>
                        <a:pt x="32" y="65"/>
                        <a:pt x="34" y="65"/>
                      </a:cubicBezTo>
                      <a:cubicBezTo>
                        <a:pt x="35" y="64"/>
                        <a:pt x="39" y="63"/>
                        <a:pt x="38" y="65"/>
                      </a:cubicBezTo>
                      <a:cubicBezTo>
                        <a:pt x="37" y="67"/>
                        <a:pt x="37" y="74"/>
                        <a:pt x="37" y="74"/>
                      </a:cubicBezTo>
                      <a:cubicBezTo>
                        <a:pt x="37" y="74"/>
                        <a:pt x="34" y="78"/>
                        <a:pt x="37" y="80"/>
                      </a:cubicBezTo>
                      <a:cubicBezTo>
                        <a:pt x="40" y="82"/>
                        <a:pt x="45" y="82"/>
                        <a:pt x="45" y="80"/>
                      </a:cubicBezTo>
                      <a:cubicBezTo>
                        <a:pt x="45" y="78"/>
                        <a:pt x="45" y="72"/>
                        <a:pt x="45" y="68"/>
                      </a:cubicBezTo>
                      <a:cubicBezTo>
                        <a:pt x="46" y="65"/>
                        <a:pt x="47" y="59"/>
                        <a:pt x="49" y="57"/>
                      </a:cubicBezTo>
                      <a:cubicBezTo>
                        <a:pt x="52" y="56"/>
                        <a:pt x="54" y="57"/>
                        <a:pt x="58" y="55"/>
                      </a:cubicBezTo>
                      <a:cubicBezTo>
                        <a:pt x="61" y="52"/>
                        <a:pt x="66" y="46"/>
                        <a:pt x="66" y="42"/>
                      </a:cubicBezTo>
                      <a:cubicBezTo>
                        <a:pt x="66" y="39"/>
                        <a:pt x="69" y="20"/>
                        <a:pt x="71" y="17"/>
                      </a:cubicBezTo>
                      <a:cubicBezTo>
                        <a:pt x="73" y="14"/>
                        <a:pt x="78" y="12"/>
                        <a:pt x="73" y="7"/>
                      </a:cubicBezTo>
                      <a:cubicBezTo>
                        <a:pt x="68" y="2"/>
                        <a:pt x="48" y="0"/>
                        <a:pt x="38" y="8"/>
                      </a:cubicBezTo>
                      <a:cubicBezTo>
                        <a:pt x="29" y="15"/>
                        <a:pt x="21" y="26"/>
                        <a:pt x="16" y="40"/>
                      </a:cubicBezTo>
                      <a:cubicBezTo>
                        <a:pt x="11" y="54"/>
                        <a:pt x="10" y="62"/>
                        <a:pt x="12" y="69"/>
                      </a:cubicBezTo>
                      <a:cubicBezTo>
                        <a:pt x="14" y="77"/>
                        <a:pt x="15" y="79"/>
                        <a:pt x="13" y="80"/>
                      </a:cubicBezTo>
                      <a:cubicBezTo>
                        <a:pt x="13" y="80"/>
                        <a:pt x="13" y="80"/>
                        <a:pt x="13" y="80"/>
                      </a:cubicBezTo>
                      <a:close/>
                      <a:moveTo>
                        <a:pt x="44" y="54"/>
                      </a:moveTo>
                      <a:cubicBezTo>
                        <a:pt x="44" y="54"/>
                        <a:pt x="43" y="54"/>
                        <a:pt x="42" y="56"/>
                      </a:cubicBezTo>
                      <a:cubicBezTo>
                        <a:pt x="42" y="57"/>
                        <a:pt x="42" y="44"/>
                        <a:pt x="42" y="39"/>
                      </a:cubicBezTo>
                      <a:cubicBezTo>
                        <a:pt x="42" y="34"/>
                        <a:pt x="38" y="34"/>
                        <a:pt x="35" y="35"/>
                      </a:cubicBezTo>
                      <a:cubicBezTo>
                        <a:pt x="31" y="35"/>
                        <a:pt x="31" y="35"/>
                        <a:pt x="29" y="35"/>
                      </a:cubicBezTo>
                      <a:cubicBezTo>
                        <a:pt x="31" y="31"/>
                        <a:pt x="33" y="28"/>
                        <a:pt x="36" y="23"/>
                      </a:cubicBezTo>
                      <a:cubicBezTo>
                        <a:pt x="40" y="17"/>
                        <a:pt x="46" y="11"/>
                        <a:pt x="54" y="11"/>
                      </a:cubicBezTo>
                      <a:cubicBezTo>
                        <a:pt x="58" y="10"/>
                        <a:pt x="56" y="24"/>
                        <a:pt x="55" y="28"/>
                      </a:cubicBezTo>
                      <a:cubicBezTo>
                        <a:pt x="55" y="31"/>
                        <a:pt x="55" y="43"/>
                        <a:pt x="54" y="45"/>
                      </a:cubicBezTo>
                      <a:cubicBezTo>
                        <a:pt x="54" y="48"/>
                        <a:pt x="52" y="47"/>
                        <a:pt x="48" y="48"/>
                      </a:cubicBezTo>
                      <a:cubicBezTo>
                        <a:pt x="45" y="49"/>
                        <a:pt x="44" y="54"/>
                        <a:pt x="44" y="54"/>
                      </a:cubicBezTo>
                      <a:close/>
                    </a:path>
                  </a:pathLst>
                </a:custGeom>
                <a:grpFill/>
                <a:ln>
                  <a:noFill/>
                </a:ln>
              </p:spPr>
              <p:txBody>
                <a:bodyPr anchor="ctr"/>
                <a:lstStyle/>
                <a:p>
                  <a:pPr algn="ctr" eaLnBrk="1" fontAlgn="auto" hangingPunct="1">
                    <a:spcBef>
                      <a:spcPts val="0"/>
                    </a:spcBef>
                    <a:spcAft>
                      <a:spcPts val="0"/>
                    </a:spcAft>
                    <a:defRPr/>
                  </a:pPr>
                  <a:endParaRPr>
                    <a:solidFill>
                      <a:srgbClr val="BA2A17"/>
                    </a:solidFill>
                    <a:latin typeface="Arial" panose="020B0604020202020204"/>
                    <a:ea typeface="微软雅黑" panose="020B0503020204020204" charset="-122"/>
                  </a:endParaRPr>
                </a:p>
              </p:txBody>
            </p:sp>
            <p:sp>
              <p:nvSpPr>
                <p:cNvPr id="17" name="íṡļíḋé">
                  <a:extLst>
                    <a:ext uri="{FF2B5EF4-FFF2-40B4-BE49-F238E27FC236}">
                      <a16:creationId xmlns:a16="http://schemas.microsoft.com/office/drawing/2014/main" id="{2A269AB1-6FAF-4277-B037-3CB439A34D95}"/>
                    </a:ext>
                  </a:extLst>
                </p:cNvPr>
                <p:cNvSpPr/>
                <p:nvPr/>
              </p:nvSpPr>
              <p:spPr bwMode="auto">
                <a:xfrm>
                  <a:off x="2540001" y="2389188"/>
                  <a:ext cx="98425" cy="225425"/>
                </a:xfrm>
                <a:custGeom>
                  <a:avLst/>
                  <a:gdLst>
                    <a:gd name="T0" fmla="*/ 4 w 30"/>
                    <a:gd name="T1" fmla="*/ 2 h 68"/>
                    <a:gd name="T2" fmla="*/ 2 w 30"/>
                    <a:gd name="T3" fmla="*/ 10 h 68"/>
                    <a:gd name="T4" fmla="*/ 10 w 30"/>
                    <a:gd name="T5" fmla="*/ 22 h 68"/>
                    <a:gd name="T6" fmla="*/ 19 w 30"/>
                    <a:gd name="T7" fmla="*/ 50 h 68"/>
                    <a:gd name="T8" fmla="*/ 20 w 30"/>
                    <a:gd name="T9" fmla="*/ 60 h 68"/>
                    <a:gd name="T10" fmla="*/ 25 w 30"/>
                    <a:gd name="T11" fmla="*/ 67 h 68"/>
                    <a:gd name="T12" fmla="*/ 27 w 30"/>
                    <a:gd name="T13" fmla="*/ 58 h 68"/>
                    <a:gd name="T14" fmla="*/ 19 w 30"/>
                    <a:gd name="T15" fmla="*/ 30 h 68"/>
                    <a:gd name="T16" fmla="*/ 14 w 30"/>
                    <a:gd name="T17" fmla="*/ 15 h 68"/>
                    <a:gd name="T18" fmla="*/ 11 w 30"/>
                    <a:gd name="T19" fmla="*/ 6 h 68"/>
                    <a:gd name="T20" fmla="*/ 4 w 30"/>
                    <a:gd name="T21" fmla="*/ 2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 h="68">
                      <a:moveTo>
                        <a:pt x="4" y="2"/>
                      </a:moveTo>
                      <a:cubicBezTo>
                        <a:pt x="1" y="3"/>
                        <a:pt x="0" y="5"/>
                        <a:pt x="2" y="10"/>
                      </a:cubicBezTo>
                      <a:cubicBezTo>
                        <a:pt x="5" y="14"/>
                        <a:pt x="8" y="13"/>
                        <a:pt x="10" y="22"/>
                      </a:cubicBezTo>
                      <a:cubicBezTo>
                        <a:pt x="13" y="30"/>
                        <a:pt x="18" y="47"/>
                        <a:pt x="19" y="50"/>
                      </a:cubicBezTo>
                      <a:cubicBezTo>
                        <a:pt x="20" y="53"/>
                        <a:pt x="20" y="58"/>
                        <a:pt x="20" y="60"/>
                      </a:cubicBezTo>
                      <a:cubicBezTo>
                        <a:pt x="20" y="62"/>
                        <a:pt x="21" y="68"/>
                        <a:pt x="25" y="67"/>
                      </a:cubicBezTo>
                      <a:cubicBezTo>
                        <a:pt x="30" y="66"/>
                        <a:pt x="28" y="61"/>
                        <a:pt x="27" y="58"/>
                      </a:cubicBezTo>
                      <a:cubicBezTo>
                        <a:pt x="27" y="55"/>
                        <a:pt x="21" y="33"/>
                        <a:pt x="19" y="30"/>
                      </a:cubicBezTo>
                      <a:cubicBezTo>
                        <a:pt x="18" y="27"/>
                        <a:pt x="15" y="18"/>
                        <a:pt x="14" y="15"/>
                      </a:cubicBezTo>
                      <a:cubicBezTo>
                        <a:pt x="14" y="12"/>
                        <a:pt x="14" y="9"/>
                        <a:pt x="11" y="6"/>
                      </a:cubicBezTo>
                      <a:cubicBezTo>
                        <a:pt x="9" y="4"/>
                        <a:pt x="7" y="0"/>
                        <a:pt x="4" y="2"/>
                      </a:cubicBezTo>
                      <a:close/>
                    </a:path>
                  </a:pathLst>
                </a:custGeom>
                <a:grpFill/>
                <a:ln>
                  <a:noFill/>
                </a:ln>
              </p:spPr>
              <p:txBody>
                <a:bodyPr anchor="ctr"/>
                <a:lstStyle/>
                <a:p>
                  <a:pPr algn="ctr" eaLnBrk="1" fontAlgn="auto" hangingPunct="1">
                    <a:spcBef>
                      <a:spcPts val="0"/>
                    </a:spcBef>
                    <a:spcAft>
                      <a:spcPts val="0"/>
                    </a:spcAft>
                    <a:defRPr/>
                  </a:pPr>
                  <a:endParaRPr>
                    <a:solidFill>
                      <a:srgbClr val="BA2A17"/>
                    </a:solidFill>
                    <a:latin typeface="Arial" panose="020B0604020202020204"/>
                    <a:ea typeface="微软雅黑" panose="020B0503020204020204" charset="-122"/>
                  </a:endParaRPr>
                </a:p>
              </p:txBody>
            </p:sp>
            <p:sp>
              <p:nvSpPr>
                <p:cNvPr id="18" name="í$ḻîḓê">
                  <a:extLst>
                    <a:ext uri="{FF2B5EF4-FFF2-40B4-BE49-F238E27FC236}">
                      <a16:creationId xmlns:a16="http://schemas.microsoft.com/office/drawing/2014/main" id="{74A41B29-0F86-4CBB-8013-1C67F1EED1AB}"/>
                    </a:ext>
                  </a:extLst>
                </p:cNvPr>
                <p:cNvSpPr/>
                <p:nvPr/>
              </p:nvSpPr>
              <p:spPr bwMode="auto">
                <a:xfrm>
                  <a:off x="2608263" y="2376488"/>
                  <a:ext cx="69850" cy="128588"/>
                </a:xfrm>
                <a:custGeom>
                  <a:avLst/>
                  <a:gdLst>
                    <a:gd name="T0" fmla="*/ 4 w 21"/>
                    <a:gd name="T1" fmla="*/ 1 h 39"/>
                    <a:gd name="T2" fmla="*/ 0 w 21"/>
                    <a:gd name="T3" fmla="*/ 5 h 39"/>
                    <a:gd name="T4" fmla="*/ 4 w 21"/>
                    <a:gd name="T5" fmla="*/ 13 h 39"/>
                    <a:gd name="T6" fmla="*/ 9 w 21"/>
                    <a:gd name="T7" fmla="*/ 19 h 39"/>
                    <a:gd name="T8" fmla="*/ 17 w 21"/>
                    <a:gd name="T9" fmla="*/ 38 h 39"/>
                    <a:gd name="T10" fmla="*/ 21 w 21"/>
                    <a:gd name="T11" fmla="*/ 32 h 39"/>
                    <a:gd name="T12" fmla="*/ 19 w 21"/>
                    <a:gd name="T13" fmla="*/ 21 h 39"/>
                    <a:gd name="T14" fmla="*/ 16 w 21"/>
                    <a:gd name="T15" fmla="*/ 14 h 39"/>
                    <a:gd name="T16" fmla="*/ 11 w 21"/>
                    <a:gd name="T17" fmla="*/ 3 h 39"/>
                    <a:gd name="T18" fmla="*/ 4 w 21"/>
                    <a:gd name="T19" fmla="*/ 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 h="39">
                      <a:moveTo>
                        <a:pt x="4" y="1"/>
                      </a:moveTo>
                      <a:cubicBezTo>
                        <a:pt x="2" y="2"/>
                        <a:pt x="0" y="2"/>
                        <a:pt x="0" y="5"/>
                      </a:cubicBezTo>
                      <a:cubicBezTo>
                        <a:pt x="0" y="8"/>
                        <a:pt x="3" y="11"/>
                        <a:pt x="4" y="13"/>
                      </a:cubicBezTo>
                      <a:cubicBezTo>
                        <a:pt x="6" y="15"/>
                        <a:pt x="8" y="17"/>
                        <a:pt x="9" y="19"/>
                      </a:cubicBezTo>
                      <a:cubicBezTo>
                        <a:pt x="9" y="22"/>
                        <a:pt x="15" y="37"/>
                        <a:pt x="17" y="38"/>
                      </a:cubicBezTo>
                      <a:cubicBezTo>
                        <a:pt x="19" y="39"/>
                        <a:pt x="21" y="36"/>
                        <a:pt x="21" y="32"/>
                      </a:cubicBezTo>
                      <a:cubicBezTo>
                        <a:pt x="21" y="28"/>
                        <a:pt x="20" y="23"/>
                        <a:pt x="19" y="21"/>
                      </a:cubicBezTo>
                      <a:cubicBezTo>
                        <a:pt x="17" y="20"/>
                        <a:pt x="16" y="17"/>
                        <a:pt x="16" y="14"/>
                      </a:cubicBezTo>
                      <a:cubicBezTo>
                        <a:pt x="16" y="10"/>
                        <a:pt x="13" y="6"/>
                        <a:pt x="11" y="3"/>
                      </a:cubicBezTo>
                      <a:cubicBezTo>
                        <a:pt x="8" y="0"/>
                        <a:pt x="5" y="1"/>
                        <a:pt x="4" y="1"/>
                      </a:cubicBezTo>
                      <a:close/>
                    </a:path>
                  </a:pathLst>
                </a:custGeom>
                <a:grpFill/>
                <a:ln>
                  <a:noFill/>
                </a:ln>
              </p:spPr>
              <p:txBody>
                <a:bodyPr anchor="ctr"/>
                <a:lstStyle/>
                <a:p>
                  <a:pPr algn="ctr" eaLnBrk="1" fontAlgn="auto" hangingPunct="1">
                    <a:spcBef>
                      <a:spcPts val="0"/>
                    </a:spcBef>
                    <a:spcAft>
                      <a:spcPts val="0"/>
                    </a:spcAft>
                    <a:defRPr/>
                  </a:pPr>
                  <a:endParaRPr>
                    <a:solidFill>
                      <a:srgbClr val="BA2A17"/>
                    </a:solidFill>
                    <a:latin typeface="Arial" panose="020B0604020202020204"/>
                    <a:ea typeface="微软雅黑" panose="020B0503020204020204" charset="-122"/>
                  </a:endParaRPr>
                </a:p>
              </p:txBody>
            </p:sp>
            <p:sp>
              <p:nvSpPr>
                <p:cNvPr id="19" name="ï$ḻíḓê">
                  <a:extLst>
                    <a:ext uri="{FF2B5EF4-FFF2-40B4-BE49-F238E27FC236}">
                      <a16:creationId xmlns:a16="http://schemas.microsoft.com/office/drawing/2014/main" id="{27AAD0AB-A21D-46F6-8E04-2C1AEC28C4D6}"/>
                    </a:ext>
                  </a:extLst>
                </p:cNvPr>
                <p:cNvSpPr/>
                <p:nvPr/>
              </p:nvSpPr>
              <p:spPr bwMode="auto">
                <a:xfrm>
                  <a:off x="2644776" y="2263775"/>
                  <a:ext cx="155575" cy="300038"/>
                </a:xfrm>
                <a:custGeom>
                  <a:avLst/>
                  <a:gdLst>
                    <a:gd name="T0" fmla="*/ 7 w 47"/>
                    <a:gd name="T1" fmla="*/ 0 h 91"/>
                    <a:gd name="T2" fmla="*/ 1 w 47"/>
                    <a:gd name="T3" fmla="*/ 3 h 91"/>
                    <a:gd name="T4" fmla="*/ 4 w 47"/>
                    <a:gd name="T5" fmla="*/ 10 h 91"/>
                    <a:gd name="T6" fmla="*/ 8 w 47"/>
                    <a:gd name="T7" fmla="*/ 18 h 91"/>
                    <a:gd name="T8" fmla="*/ 20 w 47"/>
                    <a:gd name="T9" fmla="*/ 45 h 91"/>
                    <a:gd name="T10" fmla="*/ 29 w 47"/>
                    <a:gd name="T11" fmla="*/ 67 h 91"/>
                    <a:gd name="T12" fmla="*/ 41 w 47"/>
                    <a:gd name="T13" fmla="*/ 89 h 91"/>
                    <a:gd name="T14" fmla="*/ 44 w 47"/>
                    <a:gd name="T15" fmla="*/ 81 h 91"/>
                    <a:gd name="T16" fmla="*/ 38 w 47"/>
                    <a:gd name="T17" fmla="*/ 73 h 91"/>
                    <a:gd name="T18" fmla="*/ 20 w 47"/>
                    <a:gd name="T19" fmla="*/ 32 h 91"/>
                    <a:gd name="T20" fmla="*/ 16 w 47"/>
                    <a:gd name="T21" fmla="*/ 16 h 91"/>
                    <a:gd name="T22" fmla="*/ 16 w 47"/>
                    <a:gd name="T23" fmla="*/ 5 h 91"/>
                    <a:gd name="T24" fmla="*/ 7 w 47"/>
                    <a:gd name="T25"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7" h="91">
                      <a:moveTo>
                        <a:pt x="7" y="0"/>
                      </a:moveTo>
                      <a:cubicBezTo>
                        <a:pt x="5" y="0"/>
                        <a:pt x="2" y="1"/>
                        <a:pt x="1" y="3"/>
                      </a:cubicBezTo>
                      <a:cubicBezTo>
                        <a:pt x="0" y="5"/>
                        <a:pt x="1" y="8"/>
                        <a:pt x="4" y="10"/>
                      </a:cubicBezTo>
                      <a:cubicBezTo>
                        <a:pt x="6" y="13"/>
                        <a:pt x="8" y="16"/>
                        <a:pt x="8" y="18"/>
                      </a:cubicBezTo>
                      <a:cubicBezTo>
                        <a:pt x="9" y="20"/>
                        <a:pt x="18" y="40"/>
                        <a:pt x="20" y="45"/>
                      </a:cubicBezTo>
                      <a:cubicBezTo>
                        <a:pt x="22" y="50"/>
                        <a:pt x="26" y="61"/>
                        <a:pt x="29" y="67"/>
                      </a:cubicBezTo>
                      <a:cubicBezTo>
                        <a:pt x="32" y="74"/>
                        <a:pt x="37" y="86"/>
                        <a:pt x="41" y="89"/>
                      </a:cubicBezTo>
                      <a:cubicBezTo>
                        <a:pt x="45" y="91"/>
                        <a:pt x="47" y="84"/>
                        <a:pt x="44" y="81"/>
                      </a:cubicBezTo>
                      <a:cubicBezTo>
                        <a:pt x="42" y="78"/>
                        <a:pt x="42" y="79"/>
                        <a:pt x="38" y="73"/>
                      </a:cubicBezTo>
                      <a:cubicBezTo>
                        <a:pt x="35" y="67"/>
                        <a:pt x="21" y="34"/>
                        <a:pt x="20" y="32"/>
                      </a:cubicBezTo>
                      <a:cubicBezTo>
                        <a:pt x="19" y="29"/>
                        <a:pt x="16" y="19"/>
                        <a:pt x="16" y="16"/>
                      </a:cubicBezTo>
                      <a:cubicBezTo>
                        <a:pt x="16" y="12"/>
                        <a:pt x="18" y="8"/>
                        <a:pt x="16" y="5"/>
                      </a:cubicBezTo>
                      <a:cubicBezTo>
                        <a:pt x="15" y="2"/>
                        <a:pt x="8" y="0"/>
                        <a:pt x="7" y="0"/>
                      </a:cubicBezTo>
                      <a:close/>
                    </a:path>
                  </a:pathLst>
                </a:custGeom>
                <a:grpFill/>
                <a:ln>
                  <a:noFill/>
                </a:ln>
              </p:spPr>
              <p:txBody>
                <a:bodyPr anchor="ctr"/>
                <a:lstStyle/>
                <a:p>
                  <a:pPr algn="ctr" eaLnBrk="1" fontAlgn="auto" hangingPunct="1">
                    <a:spcBef>
                      <a:spcPts val="0"/>
                    </a:spcBef>
                    <a:spcAft>
                      <a:spcPts val="0"/>
                    </a:spcAft>
                    <a:defRPr/>
                  </a:pPr>
                  <a:endParaRPr>
                    <a:solidFill>
                      <a:srgbClr val="BA2A17"/>
                    </a:solidFill>
                    <a:latin typeface="Arial" panose="020B0604020202020204"/>
                    <a:ea typeface="微软雅黑" panose="020B0503020204020204" charset="-122"/>
                  </a:endParaRPr>
                </a:p>
              </p:txBody>
            </p:sp>
            <p:sp>
              <p:nvSpPr>
                <p:cNvPr id="20" name="ïš1ïḓê">
                  <a:extLst>
                    <a:ext uri="{FF2B5EF4-FFF2-40B4-BE49-F238E27FC236}">
                      <a16:creationId xmlns:a16="http://schemas.microsoft.com/office/drawing/2014/main" id="{E78E11EE-9403-4C35-BD99-2B9ED79CD819}"/>
                    </a:ext>
                  </a:extLst>
                </p:cNvPr>
                <p:cNvSpPr/>
                <p:nvPr/>
              </p:nvSpPr>
              <p:spPr bwMode="auto">
                <a:xfrm>
                  <a:off x="3508376" y="2495550"/>
                  <a:ext cx="69850" cy="111125"/>
                </a:xfrm>
                <a:custGeom>
                  <a:avLst/>
                  <a:gdLst>
                    <a:gd name="T0" fmla="*/ 0 w 21"/>
                    <a:gd name="T1" fmla="*/ 11 h 34"/>
                    <a:gd name="T2" fmla="*/ 12 w 21"/>
                    <a:gd name="T3" fmla="*/ 33 h 34"/>
                    <a:gd name="T4" fmla="*/ 19 w 21"/>
                    <a:gd name="T5" fmla="*/ 21 h 34"/>
                    <a:gd name="T6" fmla="*/ 6 w 21"/>
                    <a:gd name="T7" fmla="*/ 5 h 34"/>
                    <a:gd name="T8" fmla="*/ 0 w 21"/>
                    <a:gd name="T9" fmla="*/ 11 h 34"/>
                  </a:gdLst>
                  <a:ahLst/>
                  <a:cxnLst>
                    <a:cxn ang="0">
                      <a:pos x="T0" y="T1"/>
                    </a:cxn>
                    <a:cxn ang="0">
                      <a:pos x="T2" y="T3"/>
                    </a:cxn>
                    <a:cxn ang="0">
                      <a:pos x="T4" y="T5"/>
                    </a:cxn>
                    <a:cxn ang="0">
                      <a:pos x="T6" y="T7"/>
                    </a:cxn>
                    <a:cxn ang="0">
                      <a:pos x="T8" y="T9"/>
                    </a:cxn>
                  </a:cxnLst>
                  <a:rect l="0" t="0" r="r" b="b"/>
                  <a:pathLst>
                    <a:path w="21" h="34">
                      <a:moveTo>
                        <a:pt x="0" y="11"/>
                      </a:moveTo>
                      <a:cubicBezTo>
                        <a:pt x="1" y="16"/>
                        <a:pt x="3" y="32"/>
                        <a:pt x="12" y="33"/>
                      </a:cubicBezTo>
                      <a:cubicBezTo>
                        <a:pt x="20" y="34"/>
                        <a:pt x="21" y="24"/>
                        <a:pt x="19" y="21"/>
                      </a:cubicBezTo>
                      <a:cubicBezTo>
                        <a:pt x="17" y="17"/>
                        <a:pt x="6" y="5"/>
                        <a:pt x="6" y="5"/>
                      </a:cubicBezTo>
                      <a:cubicBezTo>
                        <a:pt x="1" y="0"/>
                        <a:pt x="0" y="7"/>
                        <a:pt x="0" y="11"/>
                      </a:cubicBezTo>
                      <a:close/>
                    </a:path>
                  </a:pathLst>
                </a:custGeom>
                <a:grpFill/>
                <a:ln>
                  <a:noFill/>
                </a:ln>
              </p:spPr>
              <p:txBody>
                <a:bodyPr anchor="ctr"/>
                <a:lstStyle/>
                <a:p>
                  <a:pPr algn="ctr" eaLnBrk="1" fontAlgn="auto" hangingPunct="1">
                    <a:spcBef>
                      <a:spcPts val="0"/>
                    </a:spcBef>
                    <a:spcAft>
                      <a:spcPts val="0"/>
                    </a:spcAft>
                    <a:defRPr/>
                  </a:pPr>
                  <a:endParaRPr>
                    <a:solidFill>
                      <a:srgbClr val="BA2A17"/>
                    </a:solidFill>
                    <a:latin typeface="Arial" panose="020B0604020202020204"/>
                    <a:ea typeface="微软雅黑" panose="020B0503020204020204" charset="-122"/>
                  </a:endParaRPr>
                </a:p>
              </p:txBody>
            </p:sp>
            <p:sp>
              <p:nvSpPr>
                <p:cNvPr id="21" name="íṣlidé">
                  <a:extLst>
                    <a:ext uri="{FF2B5EF4-FFF2-40B4-BE49-F238E27FC236}">
                      <a16:creationId xmlns:a16="http://schemas.microsoft.com/office/drawing/2014/main" id="{F4118084-2E90-45AC-846D-CE1EE8B6EA59}"/>
                    </a:ext>
                  </a:extLst>
                </p:cNvPr>
                <p:cNvSpPr/>
                <p:nvPr/>
              </p:nvSpPr>
              <p:spPr bwMode="auto">
                <a:xfrm>
                  <a:off x="3967163" y="2887663"/>
                  <a:ext cx="274638" cy="192088"/>
                </a:xfrm>
                <a:custGeom>
                  <a:avLst/>
                  <a:gdLst>
                    <a:gd name="T0" fmla="*/ 50 w 83"/>
                    <a:gd name="T1" fmla="*/ 1 h 58"/>
                    <a:gd name="T2" fmla="*/ 47 w 83"/>
                    <a:gd name="T3" fmla="*/ 4 h 58"/>
                    <a:gd name="T4" fmla="*/ 44 w 83"/>
                    <a:gd name="T5" fmla="*/ 8 h 58"/>
                    <a:gd name="T6" fmla="*/ 35 w 83"/>
                    <a:gd name="T7" fmla="*/ 10 h 58"/>
                    <a:gd name="T8" fmla="*/ 29 w 83"/>
                    <a:gd name="T9" fmla="*/ 12 h 58"/>
                    <a:gd name="T10" fmla="*/ 25 w 83"/>
                    <a:gd name="T11" fmla="*/ 16 h 58"/>
                    <a:gd name="T12" fmla="*/ 27 w 83"/>
                    <a:gd name="T13" fmla="*/ 18 h 58"/>
                    <a:gd name="T14" fmla="*/ 29 w 83"/>
                    <a:gd name="T15" fmla="*/ 20 h 58"/>
                    <a:gd name="T16" fmla="*/ 28 w 83"/>
                    <a:gd name="T17" fmla="*/ 23 h 58"/>
                    <a:gd name="T18" fmla="*/ 25 w 83"/>
                    <a:gd name="T19" fmla="*/ 21 h 58"/>
                    <a:gd name="T20" fmla="*/ 12 w 83"/>
                    <a:gd name="T21" fmla="*/ 8 h 58"/>
                    <a:gd name="T22" fmla="*/ 8 w 83"/>
                    <a:gd name="T23" fmla="*/ 3 h 58"/>
                    <a:gd name="T24" fmla="*/ 5 w 83"/>
                    <a:gd name="T25" fmla="*/ 0 h 58"/>
                    <a:gd name="T26" fmla="*/ 0 w 83"/>
                    <a:gd name="T27" fmla="*/ 3 h 58"/>
                    <a:gd name="T28" fmla="*/ 2 w 83"/>
                    <a:gd name="T29" fmla="*/ 10 h 58"/>
                    <a:gd name="T30" fmla="*/ 13 w 83"/>
                    <a:gd name="T31" fmla="*/ 17 h 58"/>
                    <a:gd name="T32" fmla="*/ 25 w 83"/>
                    <a:gd name="T33" fmla="*/ 27 h 58"/>
                    <a:gd name="T34" fmla="*/ 37 w 83"/>
                    <a:gd name="T35" fmla="*/ 42 h 58"/>
                    <a:gd name="T36" fmla="*/ 35 w 83"/>
                    <a:gd name="T37" fmla="*/ 47 h 58"/>
                    <a:gd name="T38" fmla="*/ 30 w 83"/>
                    <a:gd name="T39" fmla="*/ 44 h 58"/>
                    <a:gd name="T40" fmla="*/ 28 w 83"/>
                    <a:gd name="T41" fmla="*/ 44 h 58"/>
                    <a:gd name="T42" fmla="*/ 31 w 83"/>
                    <a:gd name="T43" fmla="*/ 49 h 58"/>
                    <a:gd name="T44" fmla="*/ 36 w 83"/>
                    <a:gd name="T45" fmla="*/ 58 h 58"/>
                    <a:gd name="T46" fmla="*/ 43 w 83"/>
                    <a:gd name="T47" fmla="*/ 48 h 58"/>
                    <a:gd name="T48" fmla="*/ 38 w 83"/>
                    <a:gd name="T49" fmla="*/ 37 h 58"/>
                    <a:gd name="T50" fmla="*/ 40 w 83"/>
                    <a:gd name="T51" fmla="*/ 35 h 58"/>
                    <a:gd name="T52" fmla="*/ 49 w 83"/>
                    <a:gd name="T53" fmla="*/ 38 h 58"/>
                    <a:gd name="T54" fmla="*/ 55 w 83"/>
                    <a:gd name="T55" fmla="*/ 38 h 58"/>
                    <a:gd name="T56" fmla="*/ 59 w 83"/>
                    <a:gd name="T57" fmla="*/ 32 h 58"/>
                    <a:gd name="T58" fmla="*/ 64 w 83"/>
                    <a:gd name="T59" fmla="*/ 33 h 58"/>
                    <a:gd name="T60" fmla="*/ 71 w 83"/>
                    <a:gd name="T61" fmla="*/ 36 h 58"/>
                    <a:gd name="T62" fmla="*/ 72 w 83"/>
                    <a:gd name="T63" fmla="*/ 30 h 58"/>
                    <a:gd name="T64" fmla="*/ 76 w 83"/>
                    <a:gd name="T65" fmla="*/ 29 h 58"/>
                    <a:gd name="T66" fmla="*/ 79 w 83"/>
                    <a:gd name="T67" fmla="*/ 31 h 58"/>
                    <a:gd name="T68" fmla="*/ 82 w 83"/>
                    <a:gd name="T69" fmla="*/ 27 h 58"/>
                    <a:gd name="T70" fmla="*/ 81 w 83"/>
                    <a:gd name="T71" fmla="*/ 22 h 58"/>
                    <a:gd name="T72" fmla="*/ 75 w 83"/>
                    <a:gd name="T73" fmla="*/ 24 h 58"/>
                    <a:gd name="T74" fmla="*/ 71 w 83"/>
                    <a:gd name="T75" fmla="*/ 26 h 58"/>
                    <a:gd name="T76" fmla="*/ 69 w 83"/>
                    <a:gd name="T77" fmla="*/ 27 h 58"/>
                    <a:gd name="T78" fmla="*/ 65 w 83"/>
                    <a:gd name="T79" fmla="*/ 26 h 58"/>
                    <a:gd name="T80" fmla="*/ 61 w 83"/>
                    <a:gd name="T81" fmla="*/ 23 h 58"/>
                    <a:gd name="T82" fmla="*/ 56 w 83"/>
                    <a:gd name="T83" fmla="*/ 25 h 58"/>
                    <a:gd name="T84" fmla="*/ 54 w 83"/>
                    <a:gd name="T85" fmla="*/ 28 h 58"/>
                    <a:gd name="T86" fmla="*/ 42 w 83"/>
                    <a:gd name="T87" fmla="*/ 28 h 58"/>
                    <a:gd name="T88" fmla="*/ 41 w 83"/>
                    <a:gd name="T89" fmla="*/ 31 h 58"/>
                    <a:gd name="T90" fmla="*/ 36 w 83"/>
                    <a:gd name="T91" fmla="*/ 32 h 58"/>
                    <a:gd name="T92" fmla="*/ 32 w 83"/>
                    <a:gd name="T93" fmla="*/ 28 h 58"/>
                    <a:gd name="T94" fmla="*/ 34 w 83"/>
                    <a:gd name="T95" fmla="*/ 25 h 58"/>
                    <a:gd name="T96" fmla="*/ 43 w 83"/>
                    <a:gd name="T97" fmla="*/ 24 h 58"/>
                    <a:gd name="T98" fmla="*/ 46 w 83"/>
                    <a:gd name="T99" fmla="*/ 23 h 58"/>
                    <a:gd name="T100" fmla="*/ 47 w 83"/>
                    <a:gd name="T101" fmla="*/ 20 h 58"/>
                    <a:gd name="T102" fmla="*/ 47 w 83"/>
                    <a:gd name="T103" fmla="*/ 18 h 58"/>
                    <a:gd name="T104" fmla="*/ 63 w 83"/>
                    <a:gd name="T105" fmla="*/ 17 h 58"/>
                    <a:gd name="T106" fmla="*/ 68 w 83"/>
                    <a:gd name="T107" fmla="*/ 13 h 58"/>
                    <a:gd name="T108" fmla="*/ 63 w 83"/>
                    <a:gd name="T109" fmla="*/ 8 h 58"/>
                    <a:gd name="T110" fmla="*/ 58 w 83"/>
                    <a:gd name="T111" fmla="*/ 13 h 58"/>
                    <a:gd name="T112" fmla="*/ 49 w 83"/>
                    <a:gd name="T113" fmla="*/ 16 h 58"/>
                    <a:gd name="T114" fmla="*/ 42 w 83"/>
                    <a:gd name="T115" fmla="*/ 17 h 58"/>
                    <a:gd name="T116" fmla="*/ 40 w 83"/>
                    <a:gd name="T117" fmla="*/ 13 h 58"/>
                    <a:gd name="T118" fmla="*/ 51 w 83"/>
                    <a:gd name="T119" fmla="*/ 10 h 58"/>
                    <a:gd name="T120" fmla="*/ 54 w 83"/>
                    <a:gd name="T121" fmla="*/ 2 h 58"/>
                    <a:gd name="T122" fmla="*/ 50 w 83"/>
                    <a:gd name="T123" fmla="*/ 1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3" h="58">
                      <a:moveTo>
                        <a:pt x="50" y="1"/>
                      </a:moveTo>
                      <a:cubicBezTo>
                        <a:pt x="50" y="1"/>
                        <a:pt x="48" y="3"/>
                        <a:pt x="47" y="4"/>
                      </a:cubicBezTo>
                      <a:cubicBezTo>
                        <a:pt x="47" y="5"/>
                        <a:pt x="45" y="8"/>
                        <a:pt x="44" y="8"/>
                      </a:cubicBezTo>
                      <a:cubicBezTo>
                        <a:pt x="43" y="8"/>
                        <a:pt x="37" y="10"/>
                        <a:pt x="35" y="10"/>
                      </a:cubicBezTo>
                      <a:cubicBezTo>
                        <a:pt x="34" y="10"/>
                        <a:pt x="29" y="11"/>
                        <a:pt x="29" y="12"/>
                      </a:cubicBezTo>
                      <a:cubicBezTo>
                        <a:pt x="28" y="14"/>
                        <a:pt x="25" y="16"/>
                        <a:pt x="25" y="16"/>
                      </a:cubicBezTo>
                      <a:cubicBezTo>
                        <a:pt x="25" y="16"/>
                        <a:pt x="25" y="18"/>
                        <a:pt x="27" y="18"/>
                      </a:cubicBezTo>
                      <a:cubicBezTo>
                        <a:pt x="29" y="18"/>
                        <a:pt x="29" y="20"/>
                        <a:pt x="29" y="20"/>
                      </a:cubicBezTo>
                      <a:cubicBezTo>
                        <a:pt x="29" y="20"/>
                        <a:pt x="29" y="24"/>
                        <a:pt x="28" y="23"/>
                      </a:cubicBezTo>
                      <a:cubicBezTo>
                        <a:pt x="27" y="22"/>
                        <a:pt x="27" y="23"/>
                        <a:pt x="25" y="21"/>
                      </a:cubicBezTo>
                      <a:cubicBezTo>
                        <a:pt x="24" y="20"/>
                        <a:pt x="12" y="8"/>
                        <a:pt x="12" y="8"/>
                      </a:cubicBezTo>
                      <a:cubicBezTo>
                        <a:pt x="12" y="8"/>
                        <a:pt x="9" y="4"/>
                        <a:pt x="8" y="3"/>
                      </a:cubicBezTo>
                      <a:cubicBezTo>
                        <a:pt x="8" y="2"/>
                        <a:pt x="7" y="0"/>
                        <a:pt x="5" y="0"/>
                      </a:cubicBezTo>
                      <a:cubicBezTo>
                        <a:pt x="3" y="0"/>
                        <a:pt x="1" y="1"/>
                        <a:pt x="0" y="3"/>
                      </a:cubicBezTo>
                      <a:cubicBezTo>
                        <a:pt x="0" y="4"/>
                        <a:pt x="0" y="7"/>
                        <a:pt x="2" y="10"/>
                      </a:cubicBezTo>
                      <a:cubicBezTo>
                        <a:pt x="5" y="13"/>
                        <a:pt x="10" y="15"/>
                        <a:pt x="13" y="17"/>
                      </a:cubicBezTo>
                      <a:cubicBezTo>
                        <a:pt x="18" y="20"/>
                        <a:pt x="22" y="24"/>
                        <a:pt x="25" y="27"/>
                      </a:cubicBezTo>
                      <a:cubicBezTo>
                        <a:pt x="28" y="31"/>
                        <a:pt x="35" y="38"/>
                        <a:pt x="37" y="42"/>
                      </a:cubicBezTo>
                      <a:cubicBezTo>
                        <a:pt x="38" y="46"/>
                        <a:pt x="37" y="47"/>
                        <a:pt x="35" y="47"/>
                      </a:cubicBezTo>
                      <a:cubicBezTo>
                        <a:pt x="34" y="47"/>
                        <a:pt x="31" y="45"/>
                        <a:pt x="30" y="44"/>
                      </a:cubicBezTo>
                      <a:cubicBezTo>
                        <a:pt x="29" y="43"/>
                        <a:pt x="28" y="44"/>
                        <a:pt x="28" y="44"/>
                      </a:cubicBezTo>
                      <a:cubicBezTo>
                        <a:pt x="28" y="44"/>
                        <a:pt x="28" y="45"/>
                        <a:pt x="31" y="49"/>
                      </a:cubicBezTo>
                      <a:cubicBezTo>
                        <a:pt x="33" y="52"/>
                        <a:pt x="34" y="57"/>
                        <a:pt x="36" y="58"/>
                      </a:cubicBezTo>
                      <a:cubicBezTo>
                        <a:pt x="37" y="58"/>
                        <a:pt x="45" y="53"/>
                        <a:pt x="43" y="48"/>
                      </a:cubicBezTo>
                      <a:cubicBezTo>
                        <a:pt x="42" y="43"/>
                        <a:pt x="39" y="38"/>
                        <a:pt x="38" y="37"/>
                      </a:cubicBezTo>
                      <a:cubicBezTo>
                        <a:pt x="37" y="36"/>
                        <a:pt x="38" y="34"/>
                        <a:pt x="40" y="35"/>
                      </a:cubicBezTo>
                      <a:cubicBezTo>
                        <a:pt x="42" y="36"/>
                        <a:pt x="45" y="38"/>
                        <a:pt x="49" y="38"/>
                      </a:cubicBezTo>
                      <a:cubicBezTo>
                        <a:pt x="53" y="38"/>
                        <a:pt x="54" y="39"/>
                        <a:pt x="55" y="38"/>
                      </a:cubicBezTo>
                      <a:cubicBezTo>
                        <a:pt x="57" y="36"/>
                        <a:pt x="59" y="33"/>
                        <a:pt x="59" y="32"/>
                      </a:cubicBezTo>
                      <a:cubicBezTo>
                        <a:pt x="60" y="31"/>
                        <a:pt x="62" y="31"/>
                        <a:pt x="64" y="33"/>
                      </a:cubicBezTo>
                      <a:cubicBezTo>
                        <a:pt x="66" y="36"/>
                        <a:pt x="69" y="38"/>
                        <a:pt x="71" y="36"/>
                      </a:cubicBezTo>
                      <a:cubicBezTo>
                        <a:pt x="72" y="33"/>
                        <a:pt x="70" y="30"/>
                        <a:pt x="72" y="30"/>
                      </a:cubicBezTo>
                      <a:cubicBezTo>
                        <a:pt x="74" y="29"/>
                        <a:pt x="75" y="27"/>
                        <a:pt x="76" y="29"/>
                      </a:cubicBezTo>
                      <a:cubicBezTo>
                        <a:pt x="77" y="30"/>
                        <a:pt x="78" y="32"/>
                        <a:pt x="79" y="31"/>
                      </a:cubicBezTo>
                      <a:cubicBezTo>
                        <a:pt x="79" y="30"/>
                        <a:pt x="81" y="29"/>
                        <a:pt x="82" y="27"/>
                      </a:cubicBezTo>
                      <a:cubicBezTo>
                        <a:pt x="83" y="25"/>
                        <a:pt x="82" y="22"/>
                        <a:pt x="81" y="22"/>
                      </a:cubicBezTo>
                      <a:cubicBezTo>
                        <a:pt x="79" y="23"/>
                        <a:pt x="76" y="23"/>
                        <a:pt x="75" y="24"/>
                      </a:cubicBezTo>
                      <a:cubicBezTo>
                        <a:pt x="74" y="24"/>
                        <a:pt x="72" y="24"/>
                        <a:pt x="71" y="26"/>
                      </a:cubicBezTo>
                      <a:cubicBezTo>
                        <a:pt x="70" y="27"/>
                        <a:pt x="70" y="27"/>
                        <a:pt x="69" y="27"/>
                      </a:cubicBezTo>
                      <a:cubicBezTo>
                        <a:pt x="68" y="27"/>
                        <a:pt x="66" y="28"/>
                        <a:pt x="65" y="26"/>
                      </a:cubicBezTo>
                      <a:cubicBezTo>
                        <a:pt x="63" y="25"/>
                        <a:pt x="63" y="23"/>
                        <a:pt x="61" y="23"/>
                      </a:cubicBezTo>
                      <a:cubicBezTo>
                        <a:pt x="60" y="23"/>
                        <a:pt x="56" y="24"/>
                        <a:pt x="56" y="25"/>
                      </a:cubicBezTo>
                      <a:cubicBezTo>
                        <a:pt x="55" y="26"/>
                        <a:pt x="57" y="28"/>
                        <a:pt x="54" y="28"/>
                      </a:cubicBezTo>
                      <a:cubicBezTo>
                        <a:pt x="51" y="28"/>
                        <a:pt x="43" y="27"/>
                        <a:pt x="42" y="28"/>
                      </a:cubicBezTo>
                      <a:cubicBezTo>
                        <a:pt x="41" y="28"/>
                        <a:pt x="42" y="30"/>
                        <a:pt x="41" y="31"/>
                      </a:cubicBezTo>
                      <a:cubicBezTo>
                        <a:pt x="39" y="31"/>
                        <a:pt x="37" y="33"/>
                        <a:pt x="36" y="32"/>
                      </a:cubicBezTo>
                      <a:cubicBezTo>
                        <a:pt x="35" y="31"/>
                        <a:pt x="32" y="28"/>
                        <a:pt x="32" y="28"/>
                      </a:cubicBezTo>
                      <a:cubicBezTo>
                        <a:pt x="32" y="28"/>
                        <a:pt x="30" y="25"/>
                        <a:pt x="34" y="25"/>
                      </a:cubicBezTo>
                      <a:cubicBezTo>
                        <a:pt x="37" y="25"/>
                        <a:pt x="42" y="24"/>
                        <a:pt x="43" y="24"/>
                      </a:cubicBezTo>
                      <a:cubicBezTo>
                        <a:pt x="44" y="24"/>
                        <a:pt x="46" y="24"/>
                        <a:pt x="46" y="23"/>
                      </a:cubicBezTo>
                      <a:cubicBezTo>
                        <a:pt x="45" y="21"/>
                        <a:pt x="48" y="22"/>
                        <a:pt x="47" y="20"/>
                      </a:cubicBezTo>
                      <a:cubicBezTo>
                        <a:pt x="46" y="19"/>
                        <a:pt x="45" y="18"/>
                        <a:pt x="47" y="18"/>
                      </a:cubicBezTo>
                      <a:cubicBezTo>
                        <a:pt x="50" y="17"/>
                        <a:pt x="58" y="18"/>
                        <a:pt x="63" y="17"/>
                      </a:cubicBezTo>
                      <a:cubicBezTo>
                        <a:pt x="67" y="16"/>
                        <a:pt x="67" y="14"/>
                        <a:pt x="68" y="13"/>
                      </a:cubicBezTo>
                      <a:cubicBezTo>
                        <a:pt x="68" y="11"/>
                        <a:pt x="65" y="8"/>
                        <a:pt x="63" y="8"/>
                      </a:cubicBezTo>
                      <a:cubicBezTo>
                        <a:pt x="62" y="9"/>
                        <a:pt x="60" y="12"/>
                        <a:pt x="58" y="13"/>
                      </a:cubicBezTo>
                      <a:cubicBezTo>
                        <a:pt x="56" y="13"/>
                        <a:pt x="49" y="15"/>
                        <a:pt x="49" y="16"/>
                      </a:cubicBezTo>
                      <a:cubicBezTo>
                        <a:pt x="48" y="16"/>
                        <a:pt x="43" y="17"/>
                        <a:pt x="42" y="17"/>
                      </a:cubicBezTo>
                      <a:cubicBezTo>
                        <a:pt x="41" y="17"/>
                        <a:pt x="36" y="13"/>
                        <a:pt x="40" y="13"/>
                      </a:cubicBezTo>
                      <a:cubicBezTo>
                        <a:pt x="44" y="12"/>
                        <a:pt x="49" y="11"/>
                        <a:pt x="51" y="10"/>
                      </a:cubicBezTo>
                      <a:cubicBezTo>
                        <a:pt x="53" y="8"/>
                        <a:pt x="55" y="3"/>
                        <a:pt x="54" y="2"/>
                      </a:cubicBezTo>
                      <a:cubicBezTo>
                        <a:pt x="54" y="1"/>
                        <a:pt x="51" y="0"/>
                        <a:pt x="50" y="1"/>
                      </a:cubicBezTo>
                      <a:close/>
                    </a:path>
                  </a:pathLst>
                </a:custGeom>
                <a:grpFill/>
                <a:ln>
                  <a:noFill/>
                </a:ln>
              </p:spPr>
              <p:txBody>
                <a:bodyPr anchor="ctr"/>
                <a:lstStyle/>
                <a:p>
                  <a:pPr algn="ctr" eaLnBrk="1" fontAlgn="auto" hangingPunct="1">
                    <a:spcBef>
                      <a:spcPts val="0"/>
                    </a:spcBef>
                    <a:spcAft>
                      <a:spcPts val="0"/>
                    </a:spcAft>
                    <a:defRPr/>
                  </a:pPr>
                  <a:endParaRPr>
                    <a:solidFill>
                      <a:srgbClr val="BA2A17"/>
                    </a:solidFill>
                    <a:latin typeface="Arial" panose="020B0604020202020204"/>
                    <a:ea typeface="微软雅黑" panose="020B0503020204020204" charset="-122"/>
                  </a:endParaRPr>
                </a:p>
              </p:txBody>
            </p:sp>
            <p:sp>
              <p:nvSpPr>
                <p:cNvPr id="22" name="íṩľïdé">
                  <a:extLst>
                    <a:ext uri="{FF2B5EF4-FFF2-40B4-BE49-F238E27FC236}">
                      <a16:creationId xmlns:a16="http://schemas.microsoft.com/office/drawing/2014/main" id="{7916DD18-C9AE-4698-9B4F-C8E9D9E9C3D3}"/>
                    </a:ext>
                  </a:extLst>
                </p:cNvPr>
                <p:cNvSpPr/>
                <p:nvPr/>
              </p:nvSpPr>
              <p:spPr bwMode="auto">
                <a:xfrm>
                  <a:off x="3890963" y="2951163"/>
                  <a:ext cx="161925" cy="125413"/>
                </a:xfrm>
                <a:custGeom>
                  <a:avLst/>
                  <a:gdLst>
                    <a:gd name="T0" fmla="*/ 36 w 49"/>
                    <a:gd name="T1" fmla="*/ 5 h 38"/>
                    <a:gd name="T2" fmla="*/ 33 w 49"/>
                    <a:gd name="T3" fmla="*/ 9 h 38"/>
                    <a:gd name="T4" fmla="*/ 37 w 49"/>
                    <a:gd name="T5" fmla="*/ 14 h 38"/>
                    <a:gd name="T6" fmla="*/ 30 w 49"/>
                    <a:gd name="T7" fmla="*/ 18 h 38"/>
                    <a:gd name="T8" fmla="*/ 22 w 49"/>
                    <a:gd name="T9" fmla="*/ 9 h 38"/>
                    <a:gd name="T10" fmla="*/ 16 w 49"/>
                    <a:gd name="T11" fmla="*/ 2 h 38"/>
                    <a:gd name="T12" fmla="*/ 13 w 49"/>
                    <a:gd name="T13" fmla="*/ 10 h 38"/>
                    <a:gd name="T14" fmla="*/ 20 w 49"/>
                    <a:gd name="T15" fmla="*/ 16 h 38"/>
                    <a:gd name="T16" fmla="*/ 25 w 49"/>
                    <a:gd name="T17" fmla="*/ 22 h 38"/>
                    <a:gd name="T18" fmla="*/ 21 w 49"/>
                    <a:gd name="T19" fmla="*/ 26 h 38"/>
                    <a:gd name="T20" fmla="*/ 10 w 49"/>
                    <a:gd name="T21" fmla="*/ 26 h 38"/>
                    <a:gd name="T22" fmla="*/ 8 w 49"/>
                    <a:gd name="T23" fmla="*/ 19 h 38"/>
                    <a:gd name="T24" fmla="*/ 6 w 49"/>
                    <a:gd name="T25" fmla="*/ 13 h 38"/>
                    <a:gd name="T26" fmla="*/ 3 w 49"/>
                    <a:gd name="T27" fmla="*/ 18 h 38"/>
                    <a:gd name="T28" fmla="*/ 2 w 49"/>
                    <a:gd name="T29" fmla="*/ 26 h 38"/>
                    <a:gd name="T30" fmla="*/ 14 w 49"/>
                    <a:gd name="T31" fmla="*/ 30 h 38"/>
                    <a:gd name="T32" fmla="*/ 23 w 49"/>
                    <a:gd name="T33" fmla="*/ 29 h 38"/>
                    <a:gd name="T34" fmla="*/ 28 w 49"/>
                    <a:gd name="T35" fmla="*/ 29 h 38"/>
                    <a:gd name="T36" fmla="*/ 32 w 49"/>
                    <a:gd name="T37" fmla="*/ 37 h 38"/>
                    <a:gd name="T38" fmla="*/ 38 w 49"/>
                    <a:gd name="T39" fmla="*/ 33 h 38"/>
                    <a:gd name="T40" fmla="*/ 34 w 49"/>
                    <a:gd name="T41" fmla="*/ 24 h 38"/>
                    <a:gd name="T42" fmla="*/ 35 w 49"/>
                    <a:gd name="T43" fmla="*/ 20 h 38"/>
                    <a:gd name="T44" fmla="*/ 42 w 49"/>
                    <a:gd name="T45" fmla="*/ 22 h 38"/>
                    <a:gd name="T46" fmla="*/ 48 w 49"/>
                    <a:gd name="T47" fmla="*/ 18 h 38"/>
                    <a:gd name="T48" fmla="*/ 41 w 49"/>
                    <a:gd name="T49" fmla="*/ 8 h 38"/>
                    <a:gd name="T50" fmla="*/ 36 w 49"/>
                    <a:gd name="T51" fmla="*/ 5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9" h="38">
                      <a:moveTo>
                        <a:pt x="36" y="5"/>
                      </a:moveTo>
                      <a:cubicBezTo>
                        <a:pt x="34" y="6"/>
                        <a:pt x="32" y="8"/>
                        <a:pt x="33" y="9"/>
                      </a:cubicBezTo>
                      <a:cubicBezTo>
                        <a:pt x="33" y="11"/>
                        <a:pt x="37" y="12"/>
                        <a:pt x="37" y="14"/>
                      </a:cubicBezTo>
                      <a:cubicBezTo>
                        <a:pt x="38" y="17"/>
                        <a:pt x="32" y="18"/>
                        <a:pt x="30" y="18"/>
                      </a:cubicBezTo>
                      <a:cubicBezTo>
                        <a:pt x="30" y="18"/>
                        <a:pt x="23" y="11"/>
                        <a:pt x="22" y="9"/>
                      </a:cubicBezTo>
                      <a:cubicBezTo>
                        <a:pt x="21" y="8"/>
                        <a:pt x="19" y="0"/>
                        <a:pt x="16" y="2"/>
                      </a:cubicBezTo>
                      <a:cubicBezTo>
                        <a:pt x="14" y="3"/>
                        <a:pt x="12" y="7"/>
                        <a:pt x="13" y="10"/>
                      </a:cubicBezTo>
                      <a:cubicBezTo>
                        <a:pt x="15" y="12"/>
                        <a:pt x="17" y="13"/>
                        <a:pt x="20" y="16"/>
                      </a:cubicBezTo>
                      <a:cubicBezTo>
                        <a:pt x="22" y="18"/>
                        <a:pt x="25" y="21"/>
                        <a:pt x="25" y="22"/>
                      </a:cubicBezTo>
                      <a:cubicBezTo>
                        <a:pt x="25" y="23"/>
                        <a:pt x="23" y="25"/>
                        <a:pt x="21" y="26"/>
                      </a:cubicBezTo>
                      <a:cubicBezTo>
                        <a:pt x="18" y="27"/>
                        <a:pt x="11" y="27"/>
                        <a:pt x="10" y="26"/>
                      </a:cubicBezTo>
                      <a:cubicBezTo>
                        <a:pt x="9" y="24"/>
                        <a:pt x="8" y="21"/>
                        <a:pt x="8" y="19"/>
                      </a:cubicBezTo>
                      <a:cubicBezTo>
                        <a:pt x="9" y="16"/>
                        <a:pt x="9" y="11"/>
                        <a:pt x="6" y="13"/>
                      </a:cubicBezTo>
                      <a:cubicBezTo>
                        <a:pt x="4" y="14"/>
                        <a:pt x="5" y="16"/>
                        <a:pt x="3" y="18"/>
                      </a:cubicBezTo>
                      <a:cubicBezTo>
                        <a:pt x="1" y="19"/>
                        <a:pt x="0" y="24"/>
                        <a:pt x="2" y="26"/>
                      </a:cubicBezTo>
                      <a:cubicBezTo>
                        <a:pt x="4" y="28"/>
                        <a:pt x="8" y="30"/>
                        <a:pt x="14" y="30"/>
                      </a:cubicBezTo>
                      <a:cubicBezTo>
                        <a:pt x="19" y="30"/>
                        <a:pt x="22" y="29"/>
                        <a:pt x="23" y="29"/>
                      </a:cubicBezTo>
                      <a:cubicBezTo>
                        <a:pt x="25" y="29"/>
                        <a:pt x="28" y="27"/>
                        <a:pt x="28" y="29"/>
                      </a:cubicBezTo>
                      <a:cubicBezTo>
                        <a:pt x="28" y="30"/>
                        <a:pt x="29" y="38"/>
                        <a:pt x="32" y="37"/>
                      </a:cubicBezTo>
                      <a:cubicBezTo>
                        <a:pt x="35" y="37"/>
                        <a:pt x="39" y="35"/>
                        <a:pt x="38" y="33"/>
                      </a:cubicBezTo>
                      <a:cubicBezTo>
                        <a:pt x="38" y="30"/>
                        <a:pt x="34" y="24"/>
                        <a:pt x="34" y="24"/>
                      </a:cubicBezTo>
                      <a:cubicBezTo>
                        <a:pt x="34" y="24"/>
                        <a:pt x="34" y="20"/>
                        <a:pt x="35" y="20"/>
                      </a:cubicBezTo>
                      <a:cubicBezTo>
                        <a:pt x="37" y="21"/>
                        <a:pt x="40" y="21"/>
                        <a:pt x="42" y="22"/>
                      </a:cubicBezTo>
                      <a:cubicBezTo>
                        <a:pt x="44" y="22"/>
                        <a:pt x="49" y="20"/>
                        <a:pt x="48" y="18"/>
                      </a:cubicBezTo>
                      <a:cubicBezTo>
                        <a:pt x="47" y="15"/>
                        <a:pt x="42" y="10"/>
                        <a:pt x="41" y="8"/>
                      </a:cubicBezTo>
                      <a:cubicBezTo>
                        <a:pt x="40" y="6"/>
                        <a:pt x="38" y="4"/>
                        <a:pt x="36" y="5"/>
                      </a:cubicBezTo>
                      <a:close/>
                    </a:path>
                  </a:pathLst>
                </a:custGeom>
                <a:grpFill/>
                <a:ln>
                  <a:noFill/>
                </a:ln>
              </p:spPr>
              <p:txBody>
                <a:bodyPr anchor="ctr"/>
                <a:lstStyle/>
                <a:p>
                  <a:pPr algn="ctr" eaLnBrk="1" fontAlgn="auto" hangingPunct="1">
                    <a:spcBef>
                      <a:spcPts val="0"/>
                    </a:spcBef>
                    <a:spcAft>
                      <a:spcPts val="0"/>
                    </a:spcAft>
                    <a:defRPr/>
                  </a:pPr>
                  <a:endParaRPr>
                    <a:solidFill>
                      <a:srgbClr val="BA2A17"/>
                    </a:solidFill>
                    <a:latin typeface="Arial" panose="020B0604020202020204"/>
                    <a:ea typeface="微软雅黑" panose="020B0503020204020204" charset="-122"/>
                  </a:endParaRPr>
                </a:p>
              </p:txBody>
            </p:sp>
            <p:sp>
              <p:nvSpPr>
                <p:cNvPr id="23" name="iṡḻîḑè">
                  <a:extLst>
                    <a:ext uri="{FF2B5EF4-FFF2-40B4-BE49-F238E27FC236}">
                      <a16:creationId xmlns:a16="http://schemas.microsoft.com/office/drawing/2014/main" id="{EC31F649-B247-471E-93F0-FC6A1E900091}"/>
                    </a:ext>
                  </a:extLst>
                </p:cNvPr>
                <p:cNvSpPr/>
                <p:nvPr/>
              </p:nvSpPr>
              <p:spPr bwMode="auto">
                <a:xfrm>
                  <a:off x="3373438" y="2324100"/>
                  <a:ext cx="254000" cy="223838"/>
                </a:xfrm>
                <a:custGeom>
                  <a:avLst/>
                  <a:gdLst>
                    <a:gd name="T0" fmla="*/ 54 w 77"/>
                    <a:gd name="T1" fmla="*/ 14 h 68"/>
                    <a:gd name="T2" fmla="*/ 47 w 77"/>
                    <a:gd name="T3" fmla="*/ 25 h 68"/>
                    <a:gd name="T4" fmla="*/ 46 w 77"/>
                    <a:gd name="T5" fmla="*/ 25 h 68"/>
                    <a:gd name="T6" fmla="*/ 35 w 77"/>
                    <a:gd name="T7" fmla="*/ 23 h 68"/>
                    <a:gd name="T8" fmla="*/ 27 w 77"/>
                    <a:gd name="T9" fmla="*/ 19 h 68"/>
                    <a:gd name="T10" fmla="*/ 22 w 77"/>
                    <a:gd name="T11" fmla="*/ 22 h 68"/>
                    <a:gd name="T12" fmla="*/ 25 w 77"/>
                    <a:gd name="T13" fmla="*/ 32 h 68"/>
                    <a:gd name="T14" fmla="*/ 34 w 77"/>
                    <a:gd name="T15" fmla="*/ 35 h 68"/>
                    <a:gd name="T16" fmla="*/ 40 w 77"/>
                    <a:gd name="T17" fmla="*/ 34 h 68"/>
                    <a:gd name="T18" fmla="*/ 37 w 77"/>
                    <a:gd name="T19" fmla="*/ 38 h 68"/>
                    <a:gd name="T20" fmla="*/ 25 w 77"/>
                    <a:gd name="T21" fmla="*/ 50 h 68"/>
                    <a:gd name="T22" fmla="*/ 11 w 77"/>
                    <a:gd name="T23" fmla="*/ 57 h 68"/>
                    <a:gd name="T24" fmla="*/ 9 w 77"/>
                    <a:gd name="T25" fmla="*/ 55 h 68"/>
                    <a:gd name="T26" fmla="*/ 3 w 77"/>
                    <a:gd name="T27" fmla="*/ 56 h 68"/>
                    <a:gd name="T28" fmla="*/ 2 w 77"/>
                    <a:gd name="T29" fmla="*/ 64 h 68"/>
                    <a:gd name="T30" fmla="*/ 6 w 77"/>
                    <a:gd name="T31" fmla="*/ 67 h 68"/>
                    <a:gd name="T32" fmla="*/ 19 w 77"/>
                    <a:gd name="T33" fmla="*/ 59 h 68"/>
                    <a:gd name="T34" fmla="*/ 36 w 77"/>
                    <a:gd name="T35" fmla="*/ 49 h 68"/>
                    <a:gd name="T36" fmla="*/ 48 w 77"/>
                    <a:gd name="T37" fmla="*/ 33 h 68"/>
                    <a:gd name="T38" fmla="*/ 63 w 77"/>
                    <a:gd name="T39" fmla="*/ 33 h 68"/>
                    <a:gd name="T40" fmla="*/ 70 w 77"/>
                    <a:gd name="T41" fmla="*/ 34 h 68"/>
                    <a:gd name="T42" fmla="*/ 75 w 77"/>
                    <a:gd name="T43" fmla="*/ 30 h 68"/>
                    <a:gd name="T44" fmla="*/ 68 w 77"/>
                    <a:gd name="T45" fmla="*/ 25 h 68"/>
                    <a:gd name="T46" fmla="*/ 59 w 77"/>
                    <a:gd name="T47" fmla="*/ 26 h 68"/>
                    <a:gd name="T48" fmla="*/ 54 w 77"/>
                    <a:gd name="T49" fmla="*/ 25 h 68"/>
                    <a:gd name="T50" fmla="*/ 57 w 77"/>
                    <a:gd name="T51" fmla="*/ 20 h 68"/>
                    <a:gd name="T52" fmla="*/ 61 w 77"/>
                    <a:gd name="T53" fmla="*/ 16 h 68"/>
                    <a:gd name="T54" fmla="*/ 66 w 77"/>
                    <a:gd name="T55" fmla="*/ 11 h 68"/>
                    <a:gd name="T56" fmla="*/ 65 w 77"/>
                    <a:gd name="T57" fmla="*/ 2 h 68"/>
                    <a:gd name="T58" fmla="*/ 58 w 77"/>
                    <a:gd name="T59" fmla="*/ 4 h 68"/>
                    <a:gd name="T60" fmla="*/ 54 w 77"/>
                    <a:gd name="T61" fmla="*/ 14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68">
                      <a:moveTo>
                        <a:pt x="54" y="14"/>
                      </a:moveTo>
                      <a:cubicBezTo>
                        <a:pt x="54" y="14"/>
                        <a:pt x="50" y="19"/>
                        <a:pt x="47" y="25"/>
                      </a:cubicBezTo>
                      <a:cubicBezTo>
                        <a:pt x="46" y="25"/>
                        <a:pt x="46" y="25"/>
                        <a:pt x="46" y="25"/>
                      </a:cubicBezTo>
                      <a:cubicBezTo>
                        <a:pt x="44" y="25"/>
                        <a:pt x="37" y="25"/>
                        <a:pt x="35" y="23"/>
                      </a:cubicBezTo>
                      <a:cubicBezTo>
                        <a:pt x="32" y="22"/>
                        <a:pt x="28" y="19"/>
                        <a:pt x="27" y="19"/>
                      </a:cubicBezTo>
                      <a:cubicBezTo>
                        <a:pt x="25" y="18"/>
                        <a:pt x="23" y="19"/>
                        <a:pt x="22" y="22"/>
                      </a:cubicBezTo>
                      <a:cubicBezTo>
                        <a:pt x="21" y="25"/>
                        <a:pt x="21" y="28"/>
                        <a:pt x="25" y="32"/>
                      </a:cubicBezTo>
                      <a:cubicBezTo>
                        <a:pt x="29" y="37"/>
                        <a:pt x="30" y="36"/>
                        <a:pt x="34" y="35"/>
                      </a:cubicBezTo>
                      <a:cubicBezTo>
                        <a:pt x="36" y="35"/>
                        <a:pt x="38" y="34"/>
                        <a:pt x="40" y="34"/>
                      </a:cubicBezTo>
                      <a:cubicBezTo>
                        <a:pt x="38" y="36"/>
                        <a:pt x="37" y="38"/>
                        <a:pt x="37" y="38"/>
                      </a:cubicBezTo>
                      <a:cubicBezTo>
                        <a:pt x="35" y="40"/>
                        <a:pt x="29" y="47"/>
                        <a:pt x="25" y="50"/>
                      </a:cubicBezTo>
                      <a:cubicBezTo>
                        <a:pt x="21" y="52"/>
                        <a:pt x="11" y="57"/>
                        <a:pt x="11" y="57"/>
                      </a:cubicBezTo>
                      <a:cubicBezTo>
                        <a:pt x="12" y="58"/>
                        <a:pt x="9" y="58"/>
                        <a:pt x="9" y="55"/>
                      </a:cubicBezTo>
                      <a:cubicBezTo>
                        <a:pt x="8" y="52"/>
                        <a:pt x="6" y="54"/>
                        <a:pt x="3" y="56"/>
                      </a:cubicBezTo>
                      <a:cubicBezTo>
                        <a:pt x="0" y="58"/>
                        <a:pt x="2" y="62"/>
                        <a:pt x="2" y="64"/>
                      </a:cubicBezTo>
                      <a:cubicBezTo>
                        <a:pt x="1" y="66"/>
                        <a:pt x="1" y="68"/>
                        <a:pt x="6" y="67"/>
                      </a:cubicBezTo>
                      <a:cubicBezTo>
                        <a:pt x="10" y="66"/>
                        <a:pt x="14" y="62"/>
                        <a:pt x="19" y="59"/>
                      </a:cubicBezTo>
                      <a:cubicBezTo>
                        <a:pt x="24" y="57"/>
                        <a:pt x="32" y="53"/>
                        <a:pt x="36" y="49"/>
                      </a:cubicBezTo>
                      <a:cubicBezTo>
                        <a:pt x="39" y="46"/>
                        <a:pt x="45" y="38"/>
                        <a:pt x="48" y="33"/>
                      </a:cubicBezTo>
                      <a:cubicBezTo>
                        <a:pt x="53" y="33"/>
                        <a:pt x="61" y="33"/>
                        <a:pt x="63" y="33"/>
                      </a:cubicBezTo>
                      <a:cubicBezTo>
                        <a:pt x="65" y="33"/>
                        <a:pt x="67" y="35"/>
                        <a:pt x="70" y="34"/>
                      </a:cubicBezTo>
                      <a:cubicBezTo>
                        <a:pt x="73" y="34"/>
                        <a:pt x="77" y="33"/>
                        <a:pt x="75" y="30"/>
                      </a:cubicBezTo>
                      <a:cubicBezTo>
                        <a:pt x="73" y="27"/>
                        <a:pt x="71" y="24"/>
                        <a:pt x="68" y="25"/>
                      </a:cubicBezTo>
                      <a:cubicBezTo>
                        <a:pt x="65" y="26"/>
                        <a:pt x="61" y="26"/>
                        <a:pt x="59" y="26"/>
                      </a:cubicBezTo>
                      <a:cubicBezTo>
                        <a:pt x="59" y="26"/>
                        <a:pt x="56" y="26"/>
                        <a:pt x="54" y="25"/>
                      </a:cubicBezTo>
                      <a:cubicBezTo>
                        <a:pt x="55" y="23"/>
                        <a:pt x="57" y="21"/>
                        <a:pt x="57" y="20"/>
                      </a:cubicBezTo>
                      <a:cubicBezTo>
                        <a:pt x="59" y="18"/>
                        <a:pt x="60" y="17"/>
                        <a:pt x="61" y="16"/>
                      </a:cubicBezTo>
                      <a:cubicBezTo>
                        <a:pt x="62" y="16"/>
                        <a:pt x="65" y="14"/>
                        <a:pt x="66" y="11"/>
                      </a:cubicBezTo>
                      <a:cubicBezTo>
                        <a:pt x="67" y="9"/>
                        <a:pt x="66" y="3"/>
                        <a:pt x="65" y="2"/>
                      </a:cubicBezTo>
                      <a:cubicBezTo>
                        <a:pt x="63" y="0"/>
                        <a:pt x="59" y="1"/>
                        <a:pt x="58" y="4"/>
                      </a:cubicBezTo>
                      <a:cubicBezTo>
                        <a:pt x="56" y="7"/>
                        <a:pt x="55" y="14"/>
                        <a:pt x="54" y="14"/>
                      </a:cubicBezTo>
                      <a:close/>
                    </a:path>
                  </a:pathLst>
                </a:custGeom>
                <a:grpFill/>
                <a:ln>
                  <a:noFill/>
                </a:ln>
              </p:spPr>
              <p:txBody>
                <a:bodyPr anchor="ctr"/>
                <a:lstStyle/>
                <a:p>
                  <a:pPr algn="ctr" eaLnBrk="1" fontAlgn="auto" hangingPunct="1">
                    <a:spcBef>
                      <a:spcPts val="0"/>
                    </a:spcBef>
                    <a:spcAft>
                      <a:spcPts val="0"/>
                    </a:spcAft>
                    <a:defRPr/>
                  </a:pPr>
                  <a:endParaRPr>
                    <a:solidFill>
                      <a:srgbClr val="BA2A17"/>
                    </a:solidFill>
                    <a:latin typeface="Arial" panose="020B0604020202020204"/>
                    <a:ea typeface="微软雅黑" panose="020B0503020204020204" charset="-122"/>
                  </a:endParaRPr>
                </a:p>
              </p:txBody>
            </p:sp>
            <p:sp>
              <p:nvSpPr>
                <p:cNvPr id="24" name="iṧľîḓé">
                  <a:extLst>
                    <a:ext uri="{FF2B5EF4-FFF2-40B4-BE49-F238E27FC236}">
                      <a16:creationId xmlns:a16="http://schemas.microsoft.com/office/drawing/2014/main" id="{B3152DA7-E887-4C5C-84B9-2B3B217328E6}"/>
                    </a:ext>
                  </a:extLst>
                </p:cNvPr>
                <p:cNvSpPr/>
                <p:nvPr/>
              </p:nvSpPr>
              <p:spPr bwMode="auto">
                <a:xfrm>
                  <a:off x="2625726" y="2725738"/>
                  <a:ext cx="890588" cy="1277938"/>
                </a:xfrm>
                <a:custGeom>
                  <a:avLst/>
                  <a:gdLst>
                    <a:gd name="T0" fmla="*/ 135 w 270"/>
                    <a:gd name="T1" fmla="*/ 22 h 387"/>
                    <a:gd name="T2" fmla="*/ 131 w 270"/>
                    <a:gd name="T3" fmla="*/ 22 h 387"/>
                    <a:gd name="T4" fmla="*/ 117 w 270"/>
                    <a:gd name="T5" fmla="*/ 6 h 387"/>
                    <a:gd name="T6" fmla="*/ 99 w 270"/>
                    <a:gd name="T7" fmla="*/ 6 h 387"/>
                    <a:gd name="T8" fmla="*/ 85 w 270"/>
                    <a:gd name="T9" fmla="*/ 0 h 387"/>
                    <a:gd name="T10" fmla="*/ 100 w 270"/>
                    <a:gd name="T11" fmla="*/ 20 h 387"/>
                    <a:gd name="T12" fmla="*/ 113 w 270"/>
                    <a:gd name="T13" fmla="*/ 20 h 387"/>
                    <a:gd name="T14" fmla="*/ 126 w 270"/>
                    <a:gd name="T15" fmla="*/ 23 h 387"/>
                    <a:gd name="T16" fmla="*/ 88 w 270"/>
                    <a:gd name="T17" fmla="*/ 45 h 387"/>
                    <a:gd name="T18" fmla="*/ 82 w 270"/>
                    <a:gd name="T19" fmla="*/ 108 h 387"/>
                    <a:gd name="T20" fmla="*/ 60 w 270"/>
                    <a:gd name="T21" fmla="*/ 108 h 387"/>
                    <a:gd name="T22" fmla="*/ 35 w 270"/>
                    <a:gd name="T23" fmla="*/ 142 h 387"/>
                    <a:gd name="T24" fmla="*/ 25 w 270"/>
                    <a:gd name="T25" fmla="*/ 309 h 387"/>
                    <a:gd name="T26" fmla="*/ 0 w 270"/>
                    <a:gd name="T27" fmla="*/ 387 h 387"/>
                    <a:gd name="T28" fmla="*/ 30 w 270"/>
                    <a:gd name="T29" fmla="*/ 387 h 387"/>
                    <a:gd name="T30" fmla="*/ 45 w 270"/>
                    <a:gd name="T31" fmla="*/ 367 h 387"/>
                    <a:gd name="T32" fmla="*/ 37 w 270"/>
                    <a:gd name="T33" fmla="*/ 387 h 387"/>
                    <a:gd name="T34" fmla="*/ 63 w 270"/>
                    <a:gd name="T35" fmla="*/ 387 h 387"/>
                    <a:gd name="T36" fmla="*/ 70 w 270"/>
                    <a:gd name="T37" fmla="*/ 353 h 387"/>
                    <a:gd name="T38" fmla="*/ 78 w 270"/>
                    <a:gd name="T39" fmla="*/ 167 h 387"/>
                    <a:gd name="T40" fmla="*/ 90 w 270"/>
                    <a:gd name="T41" fmla="*/ 151 h 387"/>
                    <a:gd name="T42" fmla="*/ 130 w 270"/>
                    <a:gd name="T43" fmla="*/ 151 h 387"/>
                    <a:gd name="T44" fmla="*/ 130 w 270"/>
                    <a:gd name="T45" fmla="*/ 69 h 387"/>
                    <a:gd name="T46" fmla="*/ 113 w 270"/>
                    <a:gd name="T47" fmla="*/ 48 h 387"/>
                    <a:gd name="T48" fmla="*/ 135 w 270"/>
                    <a:gd name="T49" fmla="*/ 27 h 387"/>
                    <a:gd name="T50" fmla="*/ 156 w 270"/>
                    <a:gd name="T51" fmla="*/ 48 h 387"/>
                    <a:gd name="T52" fmla="*/ 139 w 270"/>
                    <a:gd name="T53" fmla="*/ 69 h 387"/>
                    <a:gd name="T54" fmla="*/ 139 w 270"/>
                    <a:gd name="T55" fmla="*/ 151 h 387"/>
                    <a:gd name="T56" fmla="*/ 180 w 270"/>
                    <a:gd name="T57" fmla="*/ 151 h 387"/>
                    <a:gd name="T58" fmla="*/ 191 w 270"/>
                    <a:gd name="T59" fmla="*/ 167 h 387"/>
                    <a:gd name="T60" fmla="*/ 200 w 270"/>
                    <a:gd name="T61" fmla="*/ 353 h 387"/>
                    <a:gd name="T62" fmla="*/ 207 w 270"/>
                    <a:gd name="T63" fmla="*/ 387 h 387"/>
                    <a:gd name="T64" fmla="*/ 233 w 270"/>
                    <a:gd name="T65" fmla="*/ 387 h 387"/>
                    <a:gd name="T66" fmla="*/ 224 w 270"/>
                    <a:gd name="T67" fmla="*/ 367 h 387"/>
                    <a:gd name="T68" fmla="*/ 239 w 270"/>
                    <a:gd name="T69" fmla="*/ 387 h 387"/>
                    <a:gd name="T70" fmla="*/ 270 w 270"/>
                    <a:gd name="T71" fmla="*/ 387 h 387"/>
                    <a:gd name="T72" fmla="*/ 244 w 270"/>
                    <a:gd name="T73" fmla="*/ 309 h 387"/>
                    <a:gd name="T74" fmla="*/ 235 w 270"/>
                    <a:gd name="T75" fmla="*/ 142 h 387"/>
                    <a:gd name="T76" fmla="*/ 209 w 270"/>
                    <a:gd name="T77" fmla="*/ 108 h 387"/>
                    <a:gd name="T78" fmla="*/ 188 w 270"/>
                    <a:gd name="T79" fmla="*/ 108 h 387"/>
                    <a:gd name="T80" fmla="*/ 182 w 270"/>
                    <a:gd name="T81" fmla="*/ 45 h 387"/>
                    <a:gd name="T82" fmla="*/ 144 w 270"/>
                    <a:gd name="T83" fmla="*/ 23 h 387"/>
                    <a:gd name="T84" fmla="*/ 157 w 270"/>
                    <a:gd name="T85" fmla="*/ 20 h 387"/>
                    <a:gd name="T86" fmla="*/ 170 w 270"/>
                    <a:gd name="T87" fmla="*/ 20 h 387"/>
                    <a:gd name="T88" fmla="*/ 184 w 270"/>
                    <a:gd name="T89" fmla="*/ 0 h 387"/>
                    <a:gd name="T90" fmla="*/ 170 w 270"/>
                    <a:gd name="T91" fmla="*/ 6 h 387"/>
                    <a:gd name="T92" fmla="*/ 153 w 270"/>
                    <a:gd name="T93" fmla="*/ 6 h 387"/>
                    <a:gd name="T94" fmla="*/ 139 w 270"/>
                    <a:gd name="T95" fmla="*/ 22 h 387"/>
                    <a:gd name="T96" fmla="*/ 135 w 270"/>
                    <a:gd name="T97" fmla="*/ 22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70" h="387">
                      <a:moveTo>
                        <a:pt x="135" y="22"/>
                      </a:moveTo>
                      <a:cubicBezTo>
                        <a:pt x="133" y="22"/>
                        <a:pt x="132" y="22"/>
                        <a:pt x="131" y="22"/>
                      </a:cubicBezTo>
                      <a:cubicBezTo>
                        <a:pt x="130" y="15"/>
                        <a:pt x="126" y="6"/>
                        <a:pt x="117" y="6"/>
                      </a:cubicBezTo>
                      <a:cubicBezTo>
                        <a:pt x="110" y="6"/>
                        <a:pt x="106" y="6"/>
                        <a:pt x="99" y="6"/>
                      </a:cubicBezTo>
                      <a:cubicBezTo>
                        <a:pt x="93" y="6"/>
                        <a:pt x="88" y="4"/>
                        <a:pt x="85" y="0"/>
                      </a:cubicBezTo>
                      <a:cubicBezTo>
                        <a:pt x="87" y="9"/>
                        <a:pt x="90" y="18"/>
                        <a:pt x="100" y="20"/>
                      </a:cubicBezTo>
                      <a:cubicBezTo>
                        <a:pt x="104" y="20"/>
                        <a:pt x="109" y="20"/>
                        <a:pt x="113" y="20"/>
                      </a:cubicBezTo>
                      <a:cubicBezTo>
                        <a:pt x="120" y="20"/>
                        <a:pt x="123" y="21"/>
                        <a:pt x="126" y="23"/>
                      </a:cubicBezTo>
                      <a:cubicBezTo>
                        <a:pt x="109" y="24"/>
                        <a:pt x="93" y="30"/>
                        <a:pt x="88" y="45"/>
                      </a:cubicBezTo>
                      <a:cubicBezTo>
                        <a:pt x="83" y="59"/>
                        <a:pt x="85" y="92"/>
                        <a:pt x="82" y="108"/>
                      </a:cubicBezTo>
                      <a:cubicBezTo>
                        <a:pt x="75" y="108"/>
                        <a:pt x="67" y="108"/>
                        <a:pt x="60" y="108"/>
                      </a:cubicBezTo>
                      <a:cubicBezTo>
                        <a:pt x="42" y="107"/>
                        <a:pt x="36" y="123"/>
                        <a:pt x="35" y="142"/>
                      </a:cubicBezTo>
                      <a:cubicBezTo>
                        <a:pt x="32" y="198"/>
                        <a:pt x="28" y="253"/>
                        <a:pt x="25" y="309"/>
                      </a:cubicBezTo>
                      <a:cubicBezTo>
                        <a:pt x="23" y="352"/>
                        <a:pt x="14" y="372"/>
                        <a:pt x="0" y="387"/>
                      </a:cubicBezTo>
                      <a:cubicBezTo>
                        <a:pt x="10" y="387"/>
                        <a:pt x="20" y="387"/>
                        <a:pt x="30" y="387"/>
                      </a:cubicBezTo>
                      <a:cubicBezTo>
                        <a:pt x="35" y="383"/>
                        <a:pt x="38" y="378"/>
                        <a:pt x="45" y="367"/>
                      </a:cubicBezTo>
                      <a:cubicBezTo>
                        <a:pt x="42" y="377"/>
                        <a:pt x="40" y="382"/>
                        <a:pt x="37" y="387"/>
                      </a:cubicBezTo>
                      <a:cubicBezTo>
                        <a:pt x="46" y="387"/>
                        <a:pt x="54" y="387"/>
                        <a:pt x="63" y="387"/>
                      </a:cubicBezTo>
                      <a:cubicBezTo>
                        <a:pt x="68" y="377"/>
                        <a:pt x="70" y="365"/>
                        <a:pt x="70" y="353"/>
                      </a:cubicBezTo>
                      <a:cubicBezTo>
                        <a:pt x="73" y="291"/>
                        <a:pt x="76" y="229"/>
                        <a:pt x="78" y="167"/>
                      </a:cubicBezTo>
                      <a:cubicBezTo>
                        <a:pt x="79" y="157"/>
                        <a:pt x="82" y="151"/>
                        <a:pt x="90" y="151"/>
                      </a:cubicBezTo>
                      <a:cubicBezTo>
                        <a:pt x="103" y="151"/>
                        <a:pt x="117" y="151"/>
                        <a:pt x="130" y="151"/>
                      </a:cubicBezTo>
                      <a:cubicBezTo>
                        <a:pt x="130" y="124"/>
                        <a:pt x="130" y="96"/>
                        <a:pt x="130" y="69"/>
                      </a:cubicBezTo>
                      <a:cubicBezTo>
                        <a:pt x="121" y="67"/>
                        <a:pt x="113" y="58"/>
                        <a:pt x="113" y="48"/>
                      </a:cubicBezTo>
                      <a:cubicBezTo>
                        <a:pt x="113" y="36"/>
                        <a:pt x="123" y="27"/>
                        <a:pt x="135" y="27"/>
                      </a:cubicBezTo>
                      <a:cubicBezTo>
                        <a:pt x="147" y="27"/>
                        <a:pt x="156" y="36"/>
                        <a:pt x="156" y="48"/>
                      </a:cubicBezTo>
                      <a:cubicBezTo>
                        <a:pt x="156" y="58"/>
                        <a:pt x="149" y="67"/>
                        <a:pt x="139" y="69"/>
                      </a:cubicBezTo>
                      <a:cubicBezTo>
                        <a:pt x="139" y="96"/>
                        <a:pt x="139" y="124"/>
                        <a:pt x="139" y="151"/>
                      </a:cubicBezTo>
                      <a:cubicBezTo>
                        <a:pt x="153" y="151"/>
                        <a:pt x="166" y="151"/>
                        <a:pt x="180" y="151"/>
                      </a:cubicBezTo>
                      <a:cubicBezTo>
                        <a:pt x="188" y="151"/>
                        <a:pt x="191" y="157"/>
                        <a:pt x="191" y="167"/>
                      </a:cubicBezTo>
                      <a:cubicBezTo>
                        <a:pt x="194" y="229"/>
                        <a:pt x="197" y="291"/>
                        <a:pt x="200" y="353"/>
                      </a:cubicBezTo>
                      <a:cubicBezTo>
                        <a:pt x="200" y="365"/>
                        <a:pt x="202" y="377"/>
                        <a:pt x="207" y="387"/>
                      </a:cubicBezTo>
                      <a:cubicBezTo>
                        <a:pt x="215" y="387"/>
                        <a:pt x="224" y="387"/>
                        <a:pt x="233" y="387"/>
                      </a:cubicBezTo>
                      <a:cubicBezTo>
                        <a:pt x="230" y="382"/>
                        <a:pt x="227" y="377"/>
                        <a:pt x="224" y="367"/>
                      </a:cubicBezTo>
                      <a:cubicBezTo>
                        <a:pt x="232" y="378"/>
                        <a:pt x="235" y="383"/>
                        <a:pt x="239" y="387"/>
                      </a:cubicBezTo>
                      <a:cubicBezTo>
                        <a:pt x="249" y="387"/>
                        <a:pt x="260" y="387"/>
                        <a:pt x="270" y="387"/>
                      </a:cubicBezTo>
                      <a:cubicBezTo>
                        <a:pt x="256" y="372"/>
                        <a:pt x="247" y="352"/>
                        <a:pt x="244" y="309"/>
                      </a:cubicBezTo>
                      <a:cubicBezTo>
                        <a:pt x="242" y="253"/>
                        <a:pt x="238" y="198"/>
                        <a:pt x="235" y="142"/>
                      </a:cubicBezTo>
                      <a:cubicBezTo>
                        <a:pt x="234" y="123"/>
                        <a:pt x="228" y="107"/>
                        <a:pt x="209" y="108"/>
                      </a:cubicBezTo>
                      <a:cubicBezTo>
                        <a:pt x="202" y="108"/>
                        <a:pt x="195" y="108"/>
                        <a:pt x="188" y="108"/>
                      </a:cubicBezTo>
                      <a:cubicBezTo>
                        <a:pt x="185" y="92"/>
                        <a:pt x="186" y="59"/>
                        <a:pt x="182" y="45"/>
                      </a:cubicBezTo>
                      <a:cubicBezTo>
                        <a:pt x="176" y="30"/>
                        <a:pt x="161" y="24"/>
                        <a:pt x="144" y="23"/>
                      </a:cubicBezTo>
                      <a:cubicBezTo>
                        <a:pt x="146" y="21"/>
                        <a:pt x="150" y="20"/>
                        <a:pt x="157" y="20"/>
                      </a:cubicBezTo>
                      <a:cubicBezTo>
                        <a:pt x="161" y="20"/>
                        <a:pt x="166" y="20"/>
                        <a:pt x="170" y="20"/>
                      </a:cubicBezTo>
                      <a:cubicBezTo>
                        <a:pt x="180" y="18"/>
                        <a:pt x="183" y="9"/>
                        <a:pt x="184" y="0"/>
                      </a:cubicBezTo>
                      <a:cubicBezTo>
                        <a:pt x="181" y="4"/>
                        <a:pt x="177" y="6"/>
                        <a:pt x="170" y="6"/>
                      </a:cubicBezTo>
                      <a:cubicBezTo>
                        <a:pt x="164" y="6"/>
                        <a:pt x="159" y="6"/>
                        <a:pt x="153" y="6"/>
                      </a:cubicBezTo>
                      <a:cubicBezTo>
                        <a:pt x="144" y="6"/>
                        <a:pt x="140" y="15"/>
                        <a:pt x="139" y="22"/>
                      </a:cubicBezTo>
                      <a:cubicBezTo>
                        <a:pt x="138" y="22"/>
                        <a:pt x="136" y="22"/>
                        <a:pt x="135" y="22"/>
                      </a:cubicBezTo>
                      <a:close/>
                    </a:path>
                  </a:pathLst>
                </a:custGeom>
                <a:grpFill/>
                <a:ln>
                  <a:noFill/>
                </a:ln>
              </p:spPr>
              <p:txBody>
                <a:bodyPr anchor="ctr"/>
                <a:lstStyle/>
                <a:p>
                  <a:pPr algn="ctr" eaLnBrk="1" fontAlgn="auto" hangingPunct="1">
                    <a:spcBef>
                      <a:spcPts val="0"/>
                    </a:spcBef>
                    <a:spcAft>
                      <a:spcPts val="0"/>
                    </a:spcAft>
                    <a:defRPr/>
                  </a:pPr>
                  <a:endParaRPr>
                    <a:solidFill>
                      <a:srgbClr val="BA2A17"/>
                    </a:solidFill>
                    <a:latin typeface="Arial" panose="020B0604020202020204"/>
                    <a:ea typeface="微软雅黑" panose="020B0503020204020204" charset="-122"/>
                  </a:endParaRPr>
                </a:p>
              </p:txBody>
            </p:sp>
            <p:sp>
              <p:nvSpPr>
                <p:cNvPr id="25" name="iṥ1ïḍè">
                  <a:extLst>
                    <a:ext uri="{FF2B5EF4-FFF2-40B4-BE49-F238E27FC236}">
                      <a16:creationId xmlns:a16="http://schemas.microsoft.com/office/drawing/2014/main" id="{E6DDC8CF-A276-40B7-A8C6-E919432BD054}"/>
                    </a:ext>
                  </a:extLst>
                </p:cNvPr>
                <p:cNvSpPr/>
                <p:nvPr/>
              </p:nvSpPr>
              <p:spPr bwMode="auto">
                <a:xfrm>
                  <a:off x="1735138" y="2095500"/>
                  <a:ext cx="2667000" cy="2670175"/>
                </a:xfrm>
                <a:custGeom>
                  <a:avLst/>
                  <a:gdLst>
                    <a:gd name="T0" fmla="*/ 404 w 809"/>
                    <a:gd name="T1" fmla="*/ 0 h 809"/>
                    <a:gd name="T2" fmla="*/ 809 w 809"/>
                    <a:gd name="T3" fmla="*/ 404 h 809"/>
                    <a:gd name="T4" fmla="*/ 404 w 809"/>
                    <a:gd name="T5" fmla="*/ 809 h 809"/>
                    <a:gd name="T6" fmla="*/ 0 w 809"/>
                    <a:gd name="T7" fmla="*/ 404 h 809"/>
                    <a:gd name="T8" fmla="*/ 404 w 809"/>
                    <a:gd name="T9" fmla="*/ 0 h 809"/>
                    <a:gd name="T10" fmla="*/ 404 w 809"/>
                    <a:gd name="T11" fmla="*/ 0 h 809"/>
                    <a:gd name="T12" fmla="*/ 404 w 809"/>
                    <a:gd name="T13" fmla="*/ 14 h 809"/>
                    <a:gd name="T14" fmla="*/ 14 w 809"/>
                    <a:gd name="T15" fmla="*/ 404 h 809"/>
                    <a:gd name="T16" fmla="*/ 404 w 809"/>
                    <a:gd name="T17" fmla="*/ 795 h 809"/>
                    <a:gd name="T18" fmla="*/ 795 w 809"/>
                    <a:gd name="T19" fmla="*/ 404 h 809"/>
                    <a:gd name="T20" fmla="*/ 404 w 809"/>
                    <a:gd name="T21" fmla="*/ 14 h 8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09" h="809">
                      <a:moveTo>
                        <a:pt x="404" y="0"/>
                      </a:moveTo>
                      <a:cubicBezTo>
                        <a:pt x="627" y="0"/>
                        <a:pt x="809" y="182"/>
                        <a:pt x="809" y="404"/>
                      </a:cubicBezTo>
                      <a:cubicBezTo>
                        <a:pt x="809" y="627"/>
                        <a:pt x="627" y="809"/>
                        <a:pt x="404" y="809"/>
                      </a:cubicBezTo>
                      <a:cubicBezTo>
                        <a:pt x="181" y="809"/>
                        <a:pt x="0" y="627"/>
                        <a:pt x="0" y="404"/>
                      </a:cubicBezTo>
                      <a:cubicBezTo>
                        <a:pt x="0" y="182"/>
                        <a:pt x="181" y="0"/>
                        <a:pt x="404" y="0"/>
                      </a:cubicBezTo>
                      <a:cubicBezTo>
                        <a:pt x="404" y="0"/>
                        <a:pt x="404" y="0"/>
                        <a:pt x="404" y="0"/>
                      </a:cubicBezTo>
                      <a:close/>
                      <a:moveTo>
                        <a:pt x="404" y="14"/>
                      </a:moveTo>
                      <a:cubicBezTo>
                        <a:pt x="189" y="14"/>
                        <a:pt x="14" y="189"/>
                        <a:pt x="14" y="404"/>
                      </a:cubicBezTo>
                      <a:cubicBezTo>
                        <a:pt x="14" y="619"/>
                        <a:pt x="189" y="795"/>
                        <a:pt x="404" y="795"/>
                      </a:cubicBezTo>
                      <a:cubicBezTo>
                        <a:pt x="619" y="795"/>
                        <a:pt x="795" y="619"/>
                        <a:pt x="795" y="404"/>
                      </a:cubicBezTo>
                      <a:cubicBezTo>
                        <a:pt x="795" y="189"/>
                        <a:pt x="619" y="14"/>
                        <a:pt x="404" y="14"/>
                      </a:cubicBezTo>
                      <a:close/>
                    </a:path>
                  </a:pathLst>
                </a:custGeom>
                <a:grpFill/>
                <a:ln>
                  <a:noFill/>
                </a:ln>
              </p:spPr>
              <p:txBody>
                <a:bodyPr anchor="ctr"/>
                <a:lstStyle/>
                <a:p>
                  <a:pPr algn="ctr" eaLnBrk="1" fontAlgn="auto" hangingPunct="1">
                    <a:spcBef>
                      <a:spcPts val="0"/>
                    </a:spcBef>
                    <a:spcAft>
                      <a:spcPts val="0"/>
                    </a:spcAft>
                    <a:defRPr/>
                  </a:pPr>
                  <a:endParaRPr>
                    <a:solidFill>
                      <a:srgbClr val="BA2A17"/>
                    </a:solidFill>
                    <a:latin typeface="Arial" panose="020B0604020202020204"/>
                    <a:ea typeface="微软雅黑" panose="020B0503020204020204" charset="-122"/>
                  </a:endParaRPr>
                </a:p>
              </p:txBody>
            </p:sp>
            <p:sp>
              <p:nvSpPr>
                <p:cNvPr id="26" name="îṡḷïďé">
                  <a:extLst>
                    <a:ext uri="{FF2B5EF4-FFF2-40B4-BE49-F238E27FC236}">
                      <a16:creationId xmlns:a16="http://schemas.microsoft.com/office/drawing/2014/main" id="{3CFD6875-901E-401B-8F85-BD8F6AE695AF}"/>
                    </a:ext>
                  </a:extLst>
                </p:cNvPr>
                <p:cNvSpPr/>
                <p:nvPr/>
              </p:nvSpPr>
              <p:spPr bwMode="auto">
                <a:xfrm>
                  <a:off x="1897063" y="3373438"/>
                  <a:ext cx="2333625" cy="1227138"/>
                </a:xfrm>
                <a:custGeom>
                  <a:avLst/>
                  <a:gdLst>
                    <a:gd name="T0" fmla="*/ 21 w 708"/>
                    <a:gd name="T1" fmla="*/ 23 h 372"/>
                    <a:gd name="T2" fmla="*/ 53 w 708"/>
                    <a:gd name="T3" fmla="*/ 35 h 372"/>
                    <a:gd name="T4" fmla="*/ 51 w 708"/>
                    <a:gd name="T5" fmla="*/ 26 h 372"/>
                    <a:gd name="T6" fmla="*/ 18 w 708"/>
                    <a:gd name="T7" fmla="*/ 47 h 372"/>
                    <a:gd name="T8" fmla="*/ 18 w 708"/>
                    <a:gd name="T9" fmla="*/ 88 h 372"/>
                    <a:gd name="T10" fmla="*/ 48 w 708"/>
                    <a:gd name="T11" fmla="*/ 67 h 372"/>
                    <a:gd name="T12" fmla="*/ 18 w 708"/>
                    <a:gd name="T13" fmla="*/ 88 h 372"/>
                    <a:gd name="T14" fmla="*/ 62 w 708"/>
                    <a:gd name="T15" fmla="*/ 109 h 372"/>
                    <a:gd name="T16" fmla="*/ 64 w 708"/>
                    <a:gd name="T17" fmla="*/ 147 h 372"/>
                    <a:gd name="T18" fmla="*/ 42 w 708"/>
                    <a:gd name="T19" fmla="*/ 155 h 372"/>
                    <a:gd name="T20" fmla="*/ 57 w 708"/>
                    <a:gd name="T21" fmla="*/ 206 h 372"/>
                    <a:gd name="T22" fmla="*/ 116 w 708"/>
                    <a:gd name="T23" fmla="*/ 203 h 372"/>
                    <a:gd name="T24" fmla="*/ 93 w 708"/>
                    <a:gd name="T25" fmla="*/ 174 h 372"/>
                    <a:gd name="T26" fmla="*/ 46 w 708"/>
                    <a:gd name="T27" fmla="*/ 181 h 372"/>
                    <a:gd name="T28" fmla="*/ 129 w 708"/>
                    <a:gd name="T29" fmla="*/ 265 h 372"/>
                    <a:gd name="T30" fmla="*/ 149 w 708"/>
                    <a:gd name="T31" fmla="*/ 251 h 372"/>
                    <a:gd name="T32" fmla="*/ 121 w 708"/>
                    <a:gd name="T33" fmla="*/ 221 h 372"/>
                    <a:gd name="T34" fmla="*/ 111 w 708"/>
                    <a:gd name="T35" fmla="*/ 252 h 372"/>
                    <a:gd name="T36" fmla="*/ 164 w 708"/>
                    <a:gd name="T37" fmla="*/ 295 h 372"/>
                    <a:gd name="T38" fmla="*/ 175 w 708"/>
                    <a:gd name="T39" fmla="*/ 321 h 372"/>
                    <a:gd name="T40" fmla="*/ 132 w 708"/>
                    <a:gd name="T41" fmla="*/ 292 h 372"/>
                    <a:gd name="T42" fmla="*/ 146 w 708"/>
                    <a:gd name="T43" fmla="*/ 291 h 372"/>
                    <a:gd name="T44" fmla="*/ 211 w 708"/>
                    <a:gd name="T45" fmla="*/ 283 h 372"/>
                    <a:gd name="T46" fmla="*/ 260 w 708"/>
                    <a:gd name="T47" fmla="*/ 308 h 372"/>
                    <a:gd name="T48" fmla="*/ 205 w 708"/>
                    <a:gd name="T49" fmla="*/ 335 h 372"/>
                    <a:gd name="T50" fmla="*/ 342 w 708"/>
                    <a:gd name="T51" fmla="*/ 329 h 372"/>
                    <a:gd name="T52" fmla="*/ 344 w 708"/>
                    <a:gd name="T53" fmla="*/ 352 h 372"/>
                    <a:gd name="T54" fmla="*/ 303 w 708"/>
                    <a:gd name="T55" fmla="*/ 320 h 372"/>
                    <a:gd name="T56" fmla="*/ 320 w 708"/>
                    <a:gd name="T57" fmla="*/ 364 h 372"/>
                    <a:gd name="T58" fmla="*/ 360 w 708"/>
                    <a:gd name="T59" fmla="*/ 321 h 372"/>
                    <a:gd name="T60" fmla="*/ 416 w 708"/>
                    <a:gd name="T61" fmla="*/ 315 h 372"/>
                    <a:gd name="T62" fmla="*/ 384 w 708"/>
                    <a:gd name="T63" fmla="*/ 368 h 372"/>
                    <a:gd name="T64" fmla="*/ 464 w 708"/>
                    <a:gd name="T65" fmla="*/ 350 h 372"/>
                    <a:gd name="T66" fmla="*/ 433 w 708"/>
                    <a:gd name="T67" fmla="*/ 313 h 372"/>
                    <a:gd name="T68" fmla="*/ 508 w 708"/>
                    <a:gd name="T69" fmla="*/ 337 h 372"/>
                    <a:gd name="T70" fmla="*/ 500 w 708"/>
                    <a:gd name="T71" fmla="*/ 285 h 372"/>
                    <a:gd name="T72" fmla="*/ 483 w 708"/>
                    <a:gd name="T73" fmla="*/ 294 h 372"/>
                    <a:gd name="T74" fmla="*/ 508 w 708"/>
                    <a:gd name="T75" fmla="*/ 337 h 372"/>
                    <a:gd name="T76" fmla="*/ 515 w 708"/>
                    <a:gd name="T77" fmla="*/ 276 h 372"/>
                    <a:gd name="T78" fmla="*/ 548 w 708"/>
                    <a:gd name="T79" fmla="*/ 279 h 372"/>
                    <a:gd name="T80" fmla="*/ 550 w 708"/>
                    <a:gd name="T81" fmla="*/ 283 h 372"/>
                    <a:gd name="T82" fmla="*/ 547 w 708"/>
                    <a:gd name="T83" fmla="*/ 316 h 372"/>
                    <a:gd name="T84" fmla="*/ 609 w 708"/>
                    <a:gd name="T85" fmla="*/ 250 h 372"/>
                    <a:gd name="T86" fmla="*/ 608 w 708"/>
                    <a:gd name="T87" fmla="*/ 227 h 372"/>
                    <a:gd name="T88" fmla="*/ 573 w 708"/>
                    <a:gd name="T89" fmla="*/ 241 h 372"/>
                    <a:gd name="T90" fmla="*/ 609 w 708"/>
                    <a:gd name="T91" fmla="*/ 250 h 372"/>
                    <a:gd name="T92" fmla="*/ 656 w 708"/>
                    <a:gd name="T93" fmla="*/ 184 h 372"/>
                    <a:gd name="T94" fmla="*/ 613 w 708"/>
                    <a:gd name="T95" fmla="*/ 172 h 372"/>
                    <a:gd name="T96" fmla="*/ 625 w 708"/>
                    <a:gd name="T97" fmla="*/ 165 h 372"/>
                    <a:gd name="T98" fmla="*/ 650 w 708"/>
                    <a:gd name="T99" fmla="*/ 169 h 372"/>
                    <a:gd name="T100" fmla="*/ 651 w 708"/>
                    <a:gd name="T101" fmla="*/ 215 h 372"/>
                    <a:gd name="T102" fmla="*/ 635 w 708"/>
                    <a:gd name="T103" fmla="*/ 139 h 372"/>
                    <a:gd name="T104" fmla="*/ 683 w 708"/>
                    <a:gd name="T105" fmla="*/ 137 h 372"/>
                    <a:gd name="T106" fmla="*/ 655 w 708"/>
                    <a:gd name="T107" fmla="*/ 73 h 372"/>
                    <a:gd name="T108" fmla="*/ 690 w 708"/>
                    <a:gd name="T109" fmla="*/ 98 h 372"/>
                    <a:gd name="T110" fmla="*/ 684 w 708"/>
                    <a:gd name="T111" fmla="*/ 17 h 372"/>
                    <a:gd name="T112" fmla="*/ 698 w 708"/>
                    <a:gd name="T113" fmla="*/ 34 h 372"/>
                    <a:gd name="T114" fmla="*/ 659 w 708"/>
                    <a:gd name="T115" fmla="*/ 29 h 372"/>
                    <a:gd name="T116" fmla="*/ 659 w 708"/>
                    <a:gd name="T117" fmla="*/ 11 h 372"/>
                    <a:gd name="T118" fmla="*/ 663 w 708"/>
                    <a:gd name="T119" fmla="*/ 6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08" h="372">
                      <a:moveTo>
                        <a:pt x="0" y="6"/>
                      </a:moveTo>
                      <a:cubicBezTo>
                        <a:pt x="19" y="6"/>
                        <a:pt x="19" y="6"/>
                        <a:pt x="19" y="6"/>
                      </a:cubicBezTo>
                      <a:cubicBezTo>
                        <a:pt x="19" y="8"/>
                        <a:pt x="19" y="8"/>
                        <a:pt x="19" y="8"/>
                      </a:cubicBezTo>
                      <a:cubicBezTo>
                        <a:pt x="15" y="9"/>
                        <a:pt x="11" y="11"/>
                        <a:pt x="8" y="14"/>
                      </a:cubicBezTo>
                      <a:cubicBezTo>
                        <a:pt x="5" y="18"/>
                        <a:pt x="4" y="22"/>
                        <a:pt x="4" y="26"/>
                      </a:cubicBezTo>
                      <a:cubicBezTo>
                        <a:pt x="4" y="29"/>
                        <a:pt x="5" y="32"/>
                        <a:pt x="6" y="33"/>
                      </a:cubicBezTo>
                      <a:cubicBezTo>
                        <a:pt x="7" y="35"/>
                        <a:pt x="9" y="36"/>
                        <a:pt x="11" y="36"/>
                      </a:cubicBezTo>
                      <a:cubicBezTo>
                        <a:pt x="14" y="36"/>
                        <a:pt x="18" y="32"/>
                        <a:pt x="21" y="23"/>
                      </a:cubicBezTo>
                      <a:cubicBezTo>
                        <a:pt x="21" y="23"/>
                        <a:pt x="21" y="23"/>
                        <a:pt x="21" y="23"/>
                      </a:cubicBezTo>
                      <a:cubicBezTo>
                        <a:pt x="22" y="22"/>
                        <a:pt x="22" y="22"/>
                        <a:pt x="22" y="21"/>
                      </a:cubicBezTo>
                      <a:cubicBezTo>
                        <a:pt x="25" y="15"/>
                        <a:pt x="27" y="11"/>
                        <a:pt x="30" y="9"/>
                      </a:cubicBezTo>
                      <a:cubicBezTo>
                        <a:pt x="31" y="8"/>
                        <a:pt x="32" y="7"/>
                        <a:pt x="34" y="7"/>
                      </a:cubicBezTo>
                      <a:cubicBezTo>
                        <a:pt x="35" y="6"/>
                        <a:pt x="36" y="6"/>
                        <a:pt x="38" y="6"/>
                      </a:cubicBezTo>
                      <a:cubicBezTo>
                        <a:pt x="43" y="6"/>
                        <a:pt x="47" y="8"/>
                        <a:pt x="50" y="11"/>
                      </a:cubicBezTo>
                      <a:cubicBezTo>
                        <a:pt x="53" y="15"/>
                        <a:pt x="55" y="19"/>
                        <a:pt x="55" y="25"/>
                      </a:cubicBezTo>
                      <a:cubicBezTo>
                        <a:pt x="55" y="28"/>
                        <a:pt x="54" y="31"/>
                        <a:pt x="53" y="35"/>
                      </a:cubicBezTo>
                      <a:cubicBezTo>
                        <a:pt x="52" y="38"/>
                        <a:pt x="51" y="40"/>
                        <a:pt x="51" y="40"/>
                      </a:cubicBezTo>
                      <a:cubicBezTo>
                        <a:pt x="51" y="41"/>
                        <a:pt x="52" y="41"/>
                        <a:pt x="52" y="42"/>
                      </a:cubicBezTo>
                      <a:cubicBezTo>
                        <a:pt x="53" y="42"/>
                        <a:pt x="53" y="42"/>
                        <a:pt x="55" y="42"/>
                      </a:cubicBezTo>
                      <a:cubicBezTo>
                        <a:pt x="55" y="44"/>
                        <a:pt x="55" y="44"/>
                        <a:pt x="55" y="44"/>
                      </a:cubicBezTo>
                      <a:cubicBezTo>
                        <a:pt x="38" y="45"/>
                        <a:pt x="38" y="45"/>
                        <a:pt x="38" y="45"/>
                      </a:cubicBezTo>
                      <a:cubicBezTo>
                        <a:pt x="38" y="43"/>
                        <a:pt x="38" y="43"/>
                        <a:pt x="38" y="43"/>
                      </a:cubicBezTo>
                      <a:cubicBezTo>
                        <a:pt x="42" y="42"/>
                        <a:pt x="45" y="40"/>
                        <a:pt x="48" y="37"/>
                      </a:cubicBezTo>
                      <a:cubicBezTo>
                        <a:pt x="50" y="34"/>
                        <a:pt x="51" y="30"/>
                        <a:pt x="51" y="26"/>
                      </a:cubicBezTo>
                      <a:cubicBezTo>
                        <a:pt x="51" y="24"/>
                        <a:pt x="51" y="22"/>
                        <a:pt x="49" y="20"/>
                      </a:cubicBezTo>
                      <a:cubicBezTo>
                        <a:pt x="48" y="19"/>
                        <a:pt x="47" y="18"/>
                        <a:pt x="45" y="18"/>
                      </a:cubicBezTo>
                      <a:cubicBezTo>
                        <a:pt x="42" y="18"/>
                        <a:pt x="39" y="21"/>
                        <a:pt x="37" y="28"/>
                      </a:cubicBezTo>
                      <a:cubicBezTo>
                        <a:pt x="36" y="29"/>
                        <a:pt x="36" y="29"/>
                        <a:pt x="36" y="29"/>
                      </a:cubicBezTo>
                      <a:cubicBezTo>
                        <a:pt x="34" y="33"/>
                        <a:pt x="33" y="37"/>
                        <a:pt x="32" y="39"/>
                      </a:cubicBezTo>
                      <a:cubicBezTo>
                        <a:pt x="31" y="40"/>
                        <a:pt x="30" y="42"/>
                        <a:pt x="29" y="43"/>
                      </a:cubicBezTo>
                      <a:cubicBezTo>
                        <a:pt x="27" y="44"/>
                        <a:pt x="26" y="45"/>
                        <a:pt x="24" y="46"/>
                      </a:cubicBezTo>
                      <a:cubicBezTo>
                        <a:pt x="22" y="47"/>
                        <a:pt x="20" y="47"/>
                        <a:pt x="18" y="47"/>
                      </a:cubicBezTo>
                      <a:cubicBezTo>
                        <a:pt x="13" y="47"/>
                        <a:pt x="9" y="46"/>
                        <a:pt x="6" y="42"/>
                      </a:cubicBezTo>
                      <a:cubicBezTo>
                        <a:pt x="2" y="38"/>
                        <a:pt x="1" y="34"/>
                        <a:pt x="1" y="28"/>
                      </a:cubicBezTo>
                      <a:cubicBezTo>
                        <a:pt x="1" y="25"/>
                        <a:pt x="1" y="21"/>
                        <a:pt x="2" y="17"/>
                      </a:cubicBezTo>
                      <a:cubicBezTo>
                        <a:pt x="3" y="14"/>
                        <a:pt x="4" y="12"/>
                        <a:pt x="4" y="12"/>
                      </a:cubicBezTo>
                      <a:cubicBezTo>
                        <a:pt x="4" y="11"/>
                        <a:pt x="3" y="10"/>
                        <a:pt x="3" y="9"/>
                      </a:cubicBezTo>
                      <a:cubicBezTo>
                        <a:pt x="2" y="9"/>
                        <a:pt x="1" y="9"/>
                        <a:pt x="0" y="9"/>
                      </a:cubicBezTo>
                      <a:cubicBezTo>
                        <a:pt x="0" y="6"/>
                        <a:pt x="0" y="6"/>
                        <a:pt x="0" y="6"/>
                      </a:cubicBezTo>
                      <a:close/>
                      <a:moveTo>
                        <a:pt x="18" y="88"/>
                      </a:moveTo>
                      <a:cubicBezTo>
                        <a:pt x="16" y="89"/>
                        <a:pt x="14" y="90"/>
                        <a:pt x="13" y="91"/>
                      </a:cubicBezTo>
                      <a:cubicBezTo>
                        <a:pt x="12" y="92"/>
                        <a:pt x="12" y="94"/>
                        <a:pt x="12" y="96"/>
                      </a:cubicBezTo>
                      <a:cubicBezTo>
                        <a:pt x="10" y="96"/>
                        <a:pt x="10" y="96"/>
                        <a:pt x="10" y="96"/>
                      </a:cubicBezTo>
                      <a:cubicBezTo>
                        <a:pt x="5" y="68"/>
                        <a:pt x="5" y="68"/>
                        <a:pt x="5" y="68"/>
                      </a:cubicBezTo>
                      <a:cubicBezTo>
                        <a:pt x="7" y="67"/>
                        <a:pt x="7" y="67"/>
                        <a:pt x="7" y="67"/>
                      </a:cubicBezTo>
                      <a:cubicBezTo>
                        <a:pt x="8" y="70"/>
                        <a:pt x="8" y="71"/>
                        <a:pt x="10" y="72"/>
                      </a:cubicBezTo>
                      <a:cubicBezTo>
                        <a:pt x="11" y="73"/>
                        <a:pt x="13" y="73"/>
                        <a:pt x="16" y="73"/>
                      </a:cubicBezTo>
                      <a:cubicBezTo>
                        <a:pt x="48" y="67"/>
                        <a:pt x="48" y="67"/>
                        <a:pt x="48" y="67"/>
                      </a:cubicBezTo>
                      <a:cubicBezTo>
                        <a:pt x="50" y="66"/>
                        <a:pt x="52" y="66"/>
                        <a:pt x="53" y="64"/>
                      </a:cubicBezTo>
                      <a:cubicBezTo>
                        <a:pt x="54" y="63"/>
                        <a:pt x="54" y="61"/>
                        <a:pt x="54" y="59"/>
                      </a:cubicBezTo>
                      <a:cubicBezTo>
                        <a:pt x="56" y="59"/>
                        <a:pt x="56" y="59"/>
                        <a:pt x="56" y="59"/>
                      </a:cubicBezTo>
                      <a:cubicBezTo>
                        <a:pt x="61" y="88"/>
                        <a:pt x="61" y="88"/>
                        <a:pt x="61" y="88"/>
                      </a:cubicBezTo>
                      <a:cubicBezTo>
                        <a:pt x="59" y="88"/>
                        <a:pt x="59" y="88"/>
                        <a:pt x="59" y="88"/>
                      </a:cubicBezTo>
                      <a:cubicBezTo>
                        <a:pt x="59" y="85"/>
                        <a:pt x="58" y="84"/>
                        <a:pt x="56" y="83"/>
                      </a:cubicBezTo>
                      <a:cubicBezTo>
                        <a:pt x="55" y="82"/>
                        <a:pt x="53" y="82"/>
                        <a:pt x="51" y="83"/>
                      </a:cubicBezTo>
                      <a:cubicBezTo>
                        <a:pt x="18" y="88"/>
                        <a:pt x="18" y="88"/>
                        <a:pt x="18" y="88"/>
                      </a:cubicBezTo>
                      <a:close/>
                      <a:moveTo>
                        <a:pt x="41" y="158"/>
                      </a:moveTo>
                      <a:cubicBezTo>
                        <a:pt x="37" y="157"/>
                        <a:pt x="33" y="155"/>
                        <a:pt x="30" y="152"/>
                      </a:cubicBezTo>
                      <a:cubicBezTo>
                        <a:pt x="27" y="149"/>
                        <a:pt x="24" y="145"/>
                        <a:pt x="23" y="141"/>
                      </a:cubicBezTo>
                      <a:cubicBezTo>
                        <a:pt x="22" y="137"/>
                        <a:pt x="21" y="134"/>
                        <a:pt x="22" y="131"/>
                      </a:cubicBezTo>
                      <a:cubicBezTo>
                        <a:pt x="22" y="128"/>
                        <a:pt x="23" y="125"/>
                        <a:pt x="24" y="122"/>
                      </a:cubicBezTo>
                      <a:cubicBezTo>
                        <a:pt x="26" y="118"/>
                        <a:pt x="28" y="116"/>
                        <a:pt x="31" y="113"/>
                      </a:cubicBezTo>
                      <a:cubicBezTo>
                        <a:pt x="34" y="111"/>
                        <a:pt x="37" y="109"/>
                        <a:pt x="41" y="108"/>
                      </a:cubicBezTo>
                      <a:cubicBezTo>
                        <a:pt x="49" y="105"/>
                        <a:pt x="55" y="106"/>
                        <a:pt x="62" y="109"/>
                      </a:cubicBezTo>
                      <a:cubicBezTo>
                        <a:pt x="68" y="112"/>
                        <a:pt x="72" y="117"/>
                        <a:pt x="75" y="125"/>
                      </a:cubicBezTo>
                      <a:cubicBezTo>
                        <a:pt x="76" y="128"/>
                        <a:pt x="76" y="131"/>
                        <a:pt x="76" y="135"/>
                      </a:cubicBezTo>
                      <a:cubicBezTo>
                        <a:pt x="76" y="138"/>
                        <a:pt x="76" y="140"/>
                        <a:pt x="76" y="140"/>
                      </a:cubicBezTo>
                      <a:cubicBezTo>
                        <a:pt x="76" y="141"/>
                        <a:pt x="77" y="141"/>
                        <a:pt x="77" y="141"/>
                      </a:cubicBezTo>
                      <a:cubicBezTo>
                        <a:pt x="78" y="142"/>
                        <a:pt x="79" y="142"/>
                        <a:pt x="80" y="142"/>
                      </a:cubicBezTo>
                      <a:cubicBezTo>
                        <a:pt x="80" y="144"/>
                        <a:pt x="80" y="144"/>
                        <a:pt x="80" y="144"/>
                      </a:cubicBezTo>
                      <a:cubicBezTo>
                        <a:pt x="65" y="149"/>
                        <a:pt x="65" y="149"/>
                        <a:pt x="65" y="149"/>
                      </a:cubicBezTo>
                      <a:cubicBezTo>
                        <a:pt x="64" y="147"/>
                        <a:pt x="64" y="147"/>
                        <a:pt x="64" y="147"/>
                      </a:cubicBezTo>
                      <a:cubicBezTo>
                        <a:pt x="68" y="145"/>
                        <a:pt x="70" y="142"/>
                        <a:pt x="72" y="139"/>
                      </a:cubicBezTo>
                      <a:cubicBezTo>
                        <a:pt x="73" y="137"/>
                        <a:pt x="73" y="133"/>
                        <a:pt x="72" y="130"/>
                      </a:cubicBezTo>
                      <a:cubicBezTo>
                        <a:pt x="71" y="126"/>
                        <a:pt x="68" y="123"/>
                        <a:pt x="64" y="122"/>
                      </a:cubicBezTo>
                      <a:cubicBezTo>
                        <a:pt x="59" y="121"/>
                        <a:pt x="54" y="122"/>
                        <a:pt x="47" y="124"/>
                      </a:cubicBezTo>
                      <a:cubicBezTo>
                        <a:pt x="40" y="126"/>
                        <a:pt x="34" y="129"/>
                        <a:pt x="31" y="132"/>
                      </a:cubicBezTo>
                      <a:cubicBezTo>
                        <a:pt x="28" y="136"/>
                        <a:pt x="27" y="140"/>
                        <a:pt x="29" y="144"/>
                      </a:cubicBezTo>
                      <a:cubicBezTo>
                        <a:pt x="30" y="146"/>
                        <a:pt x="31" y="149"/>
                        <a:pt x="34" y="151"/>
                      </a:cubicBezTo>
                      <a:cubicBezTo>
                        <a:pt x="36" y="153"/>
                        <a:pt x="39" y="154"/>
                        <a:pt x="42" y="155"/>
                      </a:cubicBezTo>
                      <a:cubicBezTo>
                        <a:pt x="41" y="158"/>
                        <a:pt x="41" y="158"/>
                        <a:pt x="41" y="158"/>
                      </a:cubicBezTo>
                      <a:close/>
                      <a:moveTo>
                        <a:pt x="60" y="193"/>
                      </a:moveTo>
                      <a:cubicBezTo>
                        <a:pt x="73" y="185"/>
                        <a:pt x="73" y="185"/>
                        <a:pt x="73" y="185"/>
                      </a:cubicBezTo>
                      <a:cubicBezTo>
                        <a:pt x="81" y="198"/>
                        <a:pt x="81" y="198"/>
                        <a:pt x="81" y="198"/>
                      </a:cubicBezTo>
                      <a:cubicBezTo>
                        <a:pt x="68" y="207"/>
                        <a:pt x="68" y="207"/>
                        <a:pt x="68" y="207"/>
                      </a:cubicBezTo>
                      <a:cubicBezTo>
                        <a:pt x="66" y="208"/>
                        <a:pt x="64" y="208"/>
                        <a:pt x="63" y="208"/>
                      </a:cubicBezTo>
                      <a:cubicBezTo>
                        <a:pt x="61" y="208"/>
                        <a:pt x="60" y="207"/>
                        <a:pt x="59" y="205"/>
                      </a:cubicBezTo>
                      <a:cubicBezTo>
                        <a:pt x="57" y="206"/>
                        <a:pt x="57" y="206"/>
                        <a:pt x="57" y="206"/>
                      </a:cubicBezTo>
                      <a:cubicBezTo>
                        <a:pt x="72" y="231"/>
                        <a:pt x="72" y="231"/>
                        <a:pt x="72" y="231"/>
                      </a:cubicBezTo>
                      <a:cubicBezTo>
                        <a:pt x="74" y="230"/>
                        <a:pt x="74" y="230"/>
                        <a:pt x="74" y="230"/>
                      </a:cubicBezTo>
                      <a:cubicBezTo>
                        <a:pt x="73" y="228"/>
                        <a:pt x="72" y="226"/>
                        <a:pt x="73" y="224"/>
                      </a:cubicBezTo>
                      <a:cubicBezTo>
                        <a:pt x="73" y="223"/>
                        <a:pt x="75" y="222"/>
                        <a:pt x="77" y="220"/>
                      </a:cubicBezTo>
                      <a:cubicBezTo>
                        <a:pt x="105" y="203"/>
                        <a:pt x="105" y="203"/>
                        <a:pt x="105" y="203"/>
                      </a:cubicBezTo>
                      <a:cubicBezTo>
                        <a:pt x="107" y="201"/>
                        <a:pt x="109" y="201"/>
                        <a:pt x="110" y="201"/>
                      </a:cubicBezTo>
                      <a:cubicBezTo>
                        <a:pt x="112" y="201"/>
                        <a:pt x="113" y="202"/>
                        <a:pt x="114" y="204"/>
                      </a:cubicBezTo>
                      <a:cubicBezTo>
                        <a:pt x="116" y="203"/>
                        <a:pt x="116" y="203"/>
                        <a:pt x="116" y="203"/>
                      </a:cubicBezTo>
                      <a:cubicBezTo>
                        <a:pt x="101" y="179"/>
                        <a:pt x="101" y="179"/>
                        <a:pt x="101" y="179"/>
                      </a:cubicBezTo>
                      <a:cubicBezTo>
                        <a:pt x="99" y="180"/>
                        <a:pt x="99" y="180"/>
                        <a:pt x="99" y="180"/>
                      </a:cubicBezTo>
                      <a:cubicBezTo>
                        <a:pt x="100" y="182"/>
                        <a:pt x="101" y="183"/>
                        <a:pt x="100" y="185"/>
                      </a:cubicBezTo>
                      <a:cubicBezTo>
                        <a:pt x="100" y="186"/>
                        <a:pt x="98" y="188"/>
                        <a:pt x="96" y="189"/>
                      </a:cubicBezTo>
                      <a:cubicBezTo>
                        <a:pt x="85" y="196"/>
                        <a:pt x="85" y="196"/>
                        <a:pt x="85" y="196"/>
                      </a:cubicBezTo>
                      <a:cubicBezTo>
                        <a:pt x="76" y="183"/>
                        <a:pt x="76" y="183"/>
                        <a:pt x="76" y="183"/>
                      </a:cubicBezTo>
                      <a:cubicBezTo>
                        <a:pt x="88" y="176"/>
                        <a:pt x="88" y="176"/>
                        <a:pt x="88" y="176"/>
                      </a:cubicBezTo>
                      <a:cubicBezTo>
                        <a:pt x="90" y="174"/>
                        <a:pt x="92" y="174"/>
                        <a:pt x="93" y="174"/>
                      </a:cubicBezTo>
                      <a:cubicBezTo>
                        <a:pt x="95" y="174"/>
                        <a:pt x="96" y="175"/>
                        <a:pt x="98" y="177"/>
                      </a:cubicBezTo>
                      <a:cubicBezTo>
                        <a:pt x="99" y="176"/>
                        <a:pt x="99" y="176"/>
                        <a:pt x="99" y="176"/>
                      </a:cubicBezTo>
                      <a:cubicBezTo>
                        <a:pt x="84" y="152"/>
                        <a:pt x="84" y="152"/>
                        <a:pt x="84" y="152"/>
                      </a:cubicBezTo>
                      <a:cubicBezTo>
                        <a:pt x="82" y="153"/>
                        <a:pt x="82" y="153"/>
                        <a:pt x="82" y="153"/>
                      </a:cubicBezTo>
                      <a:cubicBezTo>
                        <a:pt x="83" y="155"/>
                        <a:pt x="84" y="157"/>
                        <a:pt x="83" y="158"/>
                      </a:cubicBezTo>
                      <a:cubicBezTo>
                        <a:pt x="83" y="159"/>
                        <a:pt x="82" y="161"/>
                        <a:pt x="79" y="162"/>
                      </a:cubicBezTo>
                      <a:cubicBezTo>
                        <a:pt x="52" y="180"/>
                        <a:pt x="52" y="180"/>
                        <a:pt x="52" y="180"/>
                      </a:cubicBezTo>
                      <a:cubicBezTo>
                        <a:pt x="49" y="181"/>
                        <a:pt x="47" y="182"/>
                        <a:pt x="46" y="181"/>
                      </a:cubicBezTo>
                      <a:cubicBezTo>
                        <a:pt x="44" y="181"/>
                        <a:pt x="43" y="180"/>
                        <a:pt x="42" y="178"/>
                      </a:cubicBezTo>
                      <a:cubicBezTo>
                        <a:pt x="40" y="179"/>
                        <a:pt x="40" y="179"/>
                        <a:pt x="40" y="179"/>
                      </a:cubicBezTo>
                      <a:cubicBezTo>
                        <a:pt x="56" y="204"/>
                        <a:pt x="56" y="204"/>
                        <a:pt x="56" y="204"/>
                      </a:cubicBezTo>
                      <a:cubicBezTo>
                        <a:pt x="57" y="203"/>
                        <a:pt x="57" y="203"/>
                        <a:pt x="57" y="203"/>
                      </a:cubicBezTo>
                      <a:cubicBezTo>
                        <a:pt x="56" y="201"/>
                        <a:pt x="56" y="199"/>
                        <a:pt x="56" y="197"/>
                      </a:cubicBezTo>
                      <a:cubicBezTo>
                        <a:pt x="56" y="196"/>
                        <a:pt x="58" y="195"/>
                        <a:pt x="60" y="193"/>
                      </a:cubicBezTo>
                      <a:cubicBezTo>
                        <a:pt x="60" y="193"/>
                        <a:pt x="60" y="193"/>
                        <a:pt x="60" y="193"/>
                      </a:cubicBezTo>
                      <a:close/>
                      <a:moveTo>
                        <a:pt x="129" y="265"/>
                      </a:moveTo>
                      <a:cubicBezTo>
                        <a:pt x="146" y="249"/>
                        <a:pt x="146" y="249"/>
                        <a:pt x="146" y="249"/>
                      </a:cubicBezTo>
                      <a:cubicBezTo>
                        <a:pt x="148" y="247"/>
                        <a:pt x="149" y="245"/>
                        <a:pt x="149" y="244"/>
                      </a:cubicBezTo>
                      <a:cubicBezTo>
                        <a:pt x="150" y="242"/>
                        <a:pt x="149" y="241"/>
                        <a:pt x="147" y="239"/>
                      </a:cubicBezTo>
                      <a:cubicBezTo>
                        <a:pt x="149" y="238"/>
                        <a:pt x="149" y="238"/>
                        <a:pt x="149" y="238"/>
                      </a:cubicBezTo>
                      <a:cubicBezTo>
                        <a:pt x="160" y="250"/>
                        <a:pt x="160" y="250"/>
                        <a:pt x="160" y="250"/>
                      </a:cubicBezTo>
                      <a:cubicBezTo>
                        <a:pt x="159" y="251"/>
                        <a:pt x="159" y="251"/>
                        <a:pt x="159" y="251"/>
                      </a:cubicBezTo>
                      <a:cubicBezTo>
                        <a:pt x="157" y="249"/>
                        <a:pt x="155" y="248"/>
                        <a:pt x="154" y="248"/>
                      </a:cubicBezTo>
                      <a:cubicBezTo>
                        <a:pt x="152" y="248"/>
                        <a:pt x="151" y="249"/>
                        <a:pt x="149" y="251"/>
                      </a:cubicBezTo>
                      <a:cubicBezTo>
                        <a:pt x="132" y="267"/>
                        <a:pt x="132" y="267"/>
                        <a:pt x="132" y="267"/>
                      </a:cubicBezTo>
                      <a:cubicBezTo>
                        <a:pt x="129" y="270"/>
                        <a:pt x="127" y="271"/>
                        <a:pt x="125" y="272"/>
                      </a:cubicBezTo>
                      <a:cubicBezTo>
                        <a:pt x="123" y="273"/>
                        <a:pt x="121" y="274"/>
                        <a:pt x="119" y="274"/>
                      </a:cubicBezTo>
                      <a:cubicBezTo>
                        <a:pt x="116" y="274"/>
                        <a:pt x="114" y="273"/>
                        <a:pt x="111" y="272"/>
                      </a:cubicBezTo>
                      <a:cubicBezTo>
                        <a:pt x="108" y="270"/>
                        <a:pt x="105" y="268"/>
                        <a:pt x="103" y="265"/>
                      </a:cubicBezTo>
                      <a:cubicBezTo>
                        <a:pt x="98" y="260"/>
                        <a:pt x="96" y="256"/>
                        <a:pt x="96" y="251"/>
                      </a:cubicBezTo>
                      <a:cubicBezTo>
                        <a:pt x="96" y="246"/>
                        <a:pt x="98" y="242"/>
                        <a:pt x="103" y="238"/>
                      </a:cubicBezTo>
                      <a:cubicBezTo>
                        <a:pt x="121" y="221"/>
                        <a:pt x="121" y="221"/>
                        <a:pt x="121" y="221"/>
                      </a:cubicBezTo>
                      <a:cubicBezTo>
                        <a:pt x="122" y="219"/>
                        <a:pt x="123" y="217"/>
                        <a:pt x="124" y="216"/>
                      </a:cubicBezTo>
                      <a:cubicBezTo>
                        <a:pt x="124" y="215"/>
                        <a:pt x="123" y="213"/>
                        <a:pt x="121" y="211"/>
                      </a:cubicBezTo>
                      <a:cubicBezTo>
                        <a:pt x="123" y="210"/>
                        <a:pt x="123" y="210"/>
                        <a:pt x="123" y="210"/>
                      </a:cubicBezTo>
                      <a:cubicBezTo>
                        <a:pt x="143" y="231"/>
                        <a:pt x="143" y="231"/>
                        <a:pt x="143" y="231"/>
                      </a:cubicBezTo>
                      <a:cubicBezTo>
                        <a:pt x="141" y="232"/>
                        <a:pt x="141" y="232"/>
                        <a:pt x="141" y="232"/>
                      </a:cubicBezTo>
                      <a:cubicBezTo>
                        <a:pt x="140" y="231"/>
                        <a:pt x="138" y="230"/>
                        <a:pt x="137" y="230"/>
                      </a:cubicBezTo>
                      <a:cubicBezTo>
                        <a:pt x="135" y="230"/>
                        <a:pt x="133" y="231"/>
                        <a:pt x="131" y="233"/>
                      </a:cubicBezTo>
                      <a:cubicBezTo>
                        <a:pt x="111" y="252"/>
                        <a:pt x="111" y="252"/>
                        <a:pt x="111" y="252"/>
                      </a:cubicBezTo>
                      <a:cubicBezTo>
                        <a:pt x="108" y="254"/>
                        <a:pt x="106" y="257"/>
                        <a:pt x="106" y="259"/>
                      </a:cubicBezTo>
                      <a:cubicBezTo>
                        <a:pt x="106" y="262"/>
                        <a:pt x="107" y="264"/>
                        <a:pt x="109" y="267"/>
                      </a:cubicBezTo>
                      <a:cubicBezTo>
                        <a:pt x="112" y="270"/>
                        <a:pt x="115" y="271"/>
                        <a:pt x="118" y="271"/>
                      </a:cubicBezTo>
                      <a:cubicBezTo>
                        <a:pt x="122" y="270"/>
                        <a:pt x="125" y="268"/>
                        <a:pt x="129" y="265"/>
                      </a:cubicBezTo>
                      <a:cubicBezTo>
                        <a:pt x="129" y="265"/>
                        <a:pt x="129" y="265"/>
                        <a:pt x="129" y="265"/>
                      </a:cubicBezTo>
                      <a:close/>
                      <a:moveTo>
                        <a:pt x="146" y="291"/>
                      </a:moveTo>
                      <a:cubicBezTo>
                        <a:pt x="153" y="287"/>
                        <a:pt x="153" y="287"/>
                        <a:pt x="153" y="287"/>
                      </a:cubicBezTo>
                      <a:cubicBezTo>
                        <a:pt x="164" y="295"/>
                        <a:pt x="164" y="295"/>
                        <a:pt x="164" y="295"/>
                      </a:cubicBezTo>
                      <a:cubicBezTo>
                        <a:pt x="161" y="304"/>
                        <a:pt x="161" y="304"/>
                        <a:pt x="161" y="304"/>
                      </a:cubicBezTo>
                      <a:cubicBezTo>
                        <a:pt x="161" y="305"/>
                        <a:pt x="161" y="305"/>
                        <a:pt x="160" y="305"/>
                      </a:cubicBezTo>
                      <a:cubicBezTo>
                        <a:pt x="160" y="306"/>
                        <a:pt x="160" y="306"/>
                        <a:pt x="160" y="306"/>
                      </a:cubicBezTo>
                      <a:cubicBezTo>
                        <a:pt x="159" y="307"/>
                        <a:pt x="158" y="308"/>
                        <a:pt x="158" y="308"/>
                      </a:cubicBezTo>
                      <a:cubicBezTo>
                        <a:pt x="157" y="307"/>
                        <a:pt x="155" y="307"/>
                        <a:pt x="153" y="305"/>
                      </a:cubicBezTo>
                      <a:cubicBezTo>
                        <a:pt x="152" y="307"/>
                        <a:pt x="152" y="307"/>
                        <a:pt x="152" y="307"/>
                      </a:cubicBezTo>
                      <a:cubicBezTo>
                        <a:pt x="174" y="322"/>
                        <a:pt x="174" y="322"/>
                        <a:pt x="174" y="322"/>
                      </a:cubicBezTo>
                      <a:cubicBezTo>
                        <a:pt x="175" y="321"/>
                        <a:pt x="175" y="321"/>
                        <a:pt x="175" y="321"/>
                      </a:cubicBezTo>
                      <a:cubicBezTo>
                        <a:pt x="174" y="320"/>
                        <a:pt x="174" y="320"/>
                        <a:pt x="173" y="319"/>
                      </a:cubicBezTo>
                      <a:cubicBezTo>
                        <a:pt x="173" y="318"/>
                        <a:pt x="173" y="316"/>
                        <a:pt x="174" y="315"/>
                      </a:cubicBezTo>
                      <a:cubicBezTo>
                        <a:pt x="186" y="268"/>
                        <a:pt x="186" y="268"/>
                        <a:pt x="186" y="268"/>
                      </a:cubicBezTo>
                      <a:cubicBezTo>
                        <a:pt x="181" y="264"/>
                        <a:pt x="181" y="264"/>
                        <a:pt x="181" y="264"/>
                      </a:cubicBezTo>
                      <a:cubicBezTo>
                        <a:pt x="141" y="290"/>
                        <a:pt x="141" y="290"/>
                        <a:pt x="141" y="290"/>
                      </a:cubicBezTo>
                      <a:cubicBezTo>
                        <a:pt x="139" y="291"/>
                        <a:pt x="138" y="291"/>
                        <a:pt x="137" y="292"/>
                      </a:cubicBezTo>
                      <a:cubicBezTo>
                        <a:pt x="135" y="292"/>
                        <a:pt x="134" y="291"/>
                        <a:pt x="133" y="291"/>
                      </a:cubicBezTo>
                      <a:cubicBezTo>
                        <a:pt x="132" y="292"/>
                        <a:pt x="132" y="292"/>
                        <a:pt x="132" y="292"/>
                      </a:cubicBezTo>
                      <a:cubicBezTo>
                        <a:pt x="145" y="301"/>
                        <a:pt x="145" y="301"/>
                        <a:pt x="145" y="301"/>
                      </a:cubicBezTo>
                      <a:cubicBezTo>
                        <a:pt x="146" y="300"/>
                        <a:pt x="146" y="300"/>
                        <a:pt x="146" y="300"/>
                      </a:cubicBezTo>
                      <a:cubicBezTo>
                        <a:pt x="145" y="299"/>
                        <a:pt x="145" y="299"/>
                        <a:pt x="145" y="299"/>
                      </a:cubicBezTo>
                      <a:cubicBezTo>
                        <a:pt x="144" y="298"/>
                        <a:pt x="143" y="297"/>
                        <a:pt x="143" y="296"/>
                      </a:cubicBezTo>
                      <a:cubicBezTo>
                        <a:pt x="142" y="295"/>
                        <a:pt x="143" y="294"/>
                        <a:pt x="143" y="293"/>
                      </a:cubicBezTo>
                      <a:cubicBezTo>
                        <a:pt x="144" y="293"/>
                        <a:pt x="144" y="293"/>
                        <a:pt x="144" y="292"/>
                      </a:cubicBezTo>
                      <a:cubicBezTo>
                        <a:pt x="145" y="292"/>
                        <a:pt x="145" y="292"/>
                        <a:pt x="146" y="291"/>
                      </a:cubicBezTo>
                      <a:cubicBezTo>
                        <a:pt x="146" y="291"/>
                        <a:pt x="146" y="291"/>
                        <a:pt x="146" y="291"/>
                      </a:cubicBezTo>
                      <a:close/>
                      <a:moveTo>
                        <a:pt x="156" y="285"/>
                      </a:moveTo>
                      <a:cubicBezTo>
                        <a:pt x="169" y="276"/>
                        <a:pt x="169" y="276"/>
                        <a:pt x="169" y="276"/>
                      </a:cubicBezTo>
                      <a:cubicBezTo>
                        <a:pt x="164" y="291"/>
                        <a:pt x="164" y="291"/>
                        <a:pt x="164" y="291"/>
                      </a:cubicBezTo>
                      <a:cubicBezTo>
                        <a:pt x="156" y="285"/>
                        <a:pt x="156" y="285"/>
                        <a:pt x="156" y="285"/>
                      </a:cubicBezTo>
                      <a:close/>
                      <a:moveTo>
                        <a:pt x="213" y="294"/>
                      </a:moveTo>
                      <a:cubicBezTo>
                        <a:pt x="214" y="292"/>
                        <a:pt x="214" y="290"/>
                        <a:pt x="214" y="288"/>
                      </a:cubicBezTo>
                      <a:cubicBezTo>
                        <a:pt x="213" y="287"/>
                        <a:pt x="212" y="286"/>
                        <a:pt x="210" y="285"/>
                      </a:cubicBezTo>
                      <a:cubicBezTo>
                        <a:pt x="211" y="283"/>
                        <a:pt x="211" y="283"/>
                        <a:pt x="211" y="283"/>
                      </a:cubicBezTo>
                      <a:cubicBezTo>
                        <a:pt x="230" y="292"/>
                        <a:pt x="230" y="292"/>
                        <a:pt x="230" y="292"/>
                      </a:cubicBezTo>
                      <a:cubicBezTo>
                        <a:pt x="239" y="329"/>
                        <a:pt x="239" y="329"/>
                        <a:pt x="239" y="329"/>
                      </a:cubicBezTo>
                      <a:cubicBezTo>
                        <a:pt x="248" y="311"/>
                        <a:pt x="248" y="311"/>
                        <a:pt x="248" y="311"/>
                      </a:cubicBezTo>
                      <a:cubicBezTo>
                        <a:pt x="249" y="308"/>
                        <a:pt x="250" y="306"/>
                        <a:pt x="249" y="305"/>
                      </a:cubicBezTo>
                      <a:cubicBezTo>
                        <a:pt x="249" y="304"/>
                        <a:pt x="248" y="302"/>
                        <a:pt x="245" y="301"/>
                      </a:cubicBezTo>
                      <a:cubicBezTo>
                        <a:pt x="246" y="299"/>
                        <a:pt x="246" y="299"/>
                        <a:pt x="246" y="299"/>
                      </a:cubicBezTo>
                      <a:cubicBezTo>
                        <a:pt x="261" y="306"/>
                        <a:pt x="261" y="306"/>
                        <a:pt x="261" y="306"/>
                      </a:cubicBezTo>
                      <a:cubicBezTo>
                        <a:pt x="260" y="308"/>
                        <a:pt x="260" y="308"/>
                        <a:pt x="260" y="308"/>
                      </a:cubicBezTo>
                      <a:cubicBezTo>
                        <a:pt x="258" y="307"/>
                        <a:pt x="256" y="307"/>
                        <a:pt x="255" y="308"/>
                      </a:cubicBezTo>
                      <a:cubicBezTo>
                        <a:pt x="254" y="308"/>
                        <a:pt x="252" y="310"/>
                        <a:pt x="251" y="312"/>
                      </a:cubicBezTo>
                      <a:cubicBezTo>
                        <a:pt x="234" y="350"/>
                        <a:pt x="234" y="350"/>
                        <a:pt x="234" y="350"/>
                      </a:cubicBezTo>
                      <a:cubicBezTo>
                        <a:pt x="228" y="348"/>
                        <a:pt x="228" y="348"/>
                        <a:pt x="228" y="348"/>
                      </a:cubicBezTo>
                      <a:cubicBezTo>
                        <a:pt x="215" y="297"/>
                        <a:pt x="215" y="297"/>
                        <a:pt x="215" y="297"/>
                      </a:cubicBezTo>
                      <a:cubicBezTo>
                        <a:pt x="202" y="325"/>
                        <a:pt x="202" y="325"/>
                        <a:pt x="202" y="325"/>
                      </a:cubicBezTo>
                      <a:cubicBezTo>
                        <a:pt x="201" y="328"/>
                        <a:pt x="200" y="330"/>
                        <a:pt x="201" y="331"/>
                      </a:cubicBezTo>
                      <a:cubicBezTo>
                        <a:pt x="201" y="332"/>
                        <a:pt x="203" y="334"/>
                        <a:pt x="205" y="335"/>
                      </a:cubicBezTo>
                      <a:cubicBezTo>
                        <a:pt x="204" y="337"/>
                        <a:pt x="204" y="337"/>
                        <a:pt x="204" y="337"/>
                      </a:cubicBezTo>
                      <a:cubicBezTo>
                        <a:pt x="189" y="329"/>
                        <a:pt x="189" y="329"/>
                        <a:pt x="189" y="329"/>
                      </a:cubicBezTo>
                      <a:cubicBezTo>
                        <a:pt x="190" y="328"/>
                        <a:pt x="190" y="328"/>
                        <a:pt x="190" y="328"/>
                      </a:cubicBezTo>
                      <a:cubicBezTo>
                        <a:pt x="192" y="329"/>
                        <a:pt x="194" y="329"/>
                        <a:pt x="195" y="328"/>
                      </a:cubicBezTo>
                      <a:cubicBezTo>
                        <a:pt x="196" y="328"/>
                        <a:pt x="198" y="326"/>
                        <a:pt x="199" y="324"/>
                      </a:cubicBezTo>
                      <a:cubicBezTo>
                        <a:pt x="213" y="294"/>
                        <a:pt x="213" y="294"/>
                        <a:pt x="213" y="294"/>
                      </a:cubicBezTo>
                      <a:close/>
                      <a:moveTo>
                        <a:pt x="340" y="352"/>
                      </a:moveTo>
                      <a:cubicBezTo>
                        <a:pt x="342" y="329"/>
                        <a:pt x="342" y="329"/>
                        <a:pt x="342" y="329"/>
                      </a:cubicBezTo>
                      <a:cubicBezTo>
                        <a:pt x="342" y="326"/>
                        <a:pt x="342" y="324"/>
                        <a:pt x="341" y="323"/>
                      </a:cubicBezTo>
                      <a:cubicBezTo>
                        <a:pt x="340" y="322"/>
                        <a:pt x="339" y="321"/>
                        <a:pt x="336" y="321"/>
                      </a:cubicBezTo>
                      <a:cubicBezTo>
                        <a:pt x="337" y="319"/>
                        <a:pt x="337" y="319"/>
                        <a:pt x="337" y="319"/>
                      </a:cubicBezTo>
                      <a:cubicBezTo>
                        <a:pt x="353" y="320"/>
                        <a:pt x="353" y="320"/>
                        <a:pt x="353" y="320"/>
                      </a:cubicBezTo>
                      <a:cubicBezTo>
                        <a:pt x="353" y="322"/>
                        <a:pt x="353" y="322"/>
                        <a:pt x="353" y="322"/>
                      </a:cubicBezTo>
                      <a:cubicBezTo>
                        <a:pt x="351" y="322"/>
                        <a:pt x="349" y="323"/>
                        <a:pt x="348" y="324"/>
                      </a:cubicBezTo>
                      <a:cubicBezTo>
                        <a:pt x="347" y="325"/>
                        <a:pt x="346" y="327"/>
                        <a:pt x="346" y="329"/>
                      </a:cubicBezTo>
                      <a:cubicBezTo>
                        <a:pt x="344" y="352"/>
                        <a:pt x="344" y="352"/>
                        <a:pt x="344" y="352"/>
                      </a:cubicBezTo>
                      <a:cubicBezTo>
                        <a:pt x="343" y="356"/>
                        <a:pt x="343" y="359"/>
                        <a:pt x="342" y="361"/>
                      </a:cubicBezTo>
                      <a:cubicBezTo>
                        <a:pt x="341" y="363"/>
                        <a:pt x="340" y="364"/>
                        <a:pt x="339" y="366"/>
                      </a:cubicBezTo>
                      <a:cubicBezTo>
                        <a:pt x="337" y="368"/>
                        <a:pt x="334" y="369"/>
                        <a:pt x="331" y="370"/>
                      </a:cubicBezTo>
                      <a:cubicBezTo>
                        <a:pt x="328" y="371"/>
                        <a:pt x="325" y="371"/>
                        <a:pt x="321" y="371"/>
                      </a:cubicBezTo>
                      <a:cubicBezTo>
                        <a:pt x="314" y="370"/>
                        <a:pt x="309" y="368"/>
                        <a:pt x="306" y="365"/>
                      </a:cubicBezTo>
                      <a:cubicBezTo>
                        <a:pt x="303" y="361"/>
                        <a:pt x="302" y="356"/>
                        <a:pt x="302" y="350"/>
                      </a:cubicBezTo>
                      <a:cubicBezTo>
                        <a:pt x="304" y="326"/>
                        <a:pt x="304" y="326"/>
                        <a:pt x="304" y="326"/>
                      </a:cubicBezTo>
                      <a:cubicBezTo>
                        <a:pt x="305" y="323"/>
                        <a:pt x="304" y="321"/>
                        <a:pt x="303" y="320"/>
                      </a:cubicBezTo>
                      <a:cubicBezTo>
                        <a:pt x="303" y="319"/>
                        <a:pt x="301" y="318"/>
                        <a:pt x="299" y="318"/>
                      </a:cubicBezTo>
                      <a:cubicBezTo>
                        <a:pt x="299" y="316"/>
                        <a:pt x="299" y="316"/>
                        <a:pt x="299" y="316"/>
                      </a:cubicBezTo>
                      <a:cubicBezTo>
                        <a:pt x="328" y="318"/>
                        <a:pt x="328" y="318"/>
                        <a:pt x="328" y="318"/>
                      </a:cubicBezTo>
                      <a:cubicBezTo>
                        <a:pt x="328" y="320"/>
                        <a:pt x="328" y="320"/>
                        <a:pt x="328" y="320"/>
                      </a:cubicBezTo>
                      <a:cubicBezTo>
                        <a:pt x="325" y="320"/>
                        <a:pt x="323" y="321"/>
                        <a:pt x="322" y="322"/>
                      </a:cubicBezTo>
                      <a:cubicBezTo>
                        <a:pt x="321" y="323"/>
                        <a:pt x="321" y="324"/>
                        <a:pt x="320" y="327"/>
                      </a:cubicBezTo>
                      <a:cubicBezTo>
                        <a:pt x="318" y="355"/>
                        <a:pt x="318" y="355"/>
                        <a:pt x="318" y="355"/>
                      </a:cubicBezTo>
                      <a:cubicBezTo>
                        <a:pt x="318" y="359"/>
                        <a:pt x="318" y="362"/>
                        <a:pt x="320" y="364"/>
                      </a:cubicBezTo>
                      <a:cubicBezTo>
                        <a:pt x="321" y="366"/>
                        <a:pt x="323" y="367"/>
                        <a:pt x="327" y="367"/>
                      </a:cubicBezTo>
                      <a:cubicBezTo>
                        <a:pt x="331" y="367"/>
                        <a:pt x="334" y="366"/>
                        <a:pt x="336" y="364"/>
                      </a:cubicBezTo>
                      <a:cubicBezTo>
                        <a:pt x="338" y="361"/>
                        <a:pt x="340" y="358"/>
                        <a:pt x="340" y="352"/>
                      </a:cubicBezTo>
                      <a:cubicBezTo>
                        <a:pt x="340" y="352"/>
                        <a:pt x="340" y="352"/>
                        <a:pt x="340" y="352"/>
                      </a:cubicBezTo>
                      <a:close/>
                      <a:moveTo>
                        <a:pt x="368" y="329"/>
                      </a:moveTo>
                      <a:cubicBezTo>
                        <a:pt x="368" y="327"/>
                        <a:pt x="367" y="325"/>
                        <a:pt x="366" y="324"/>
                      </a:cubicBezTo>
                      <a:cubicBezTo>
                        <a:pt x="365" y="323"/>
                        <a:pt x="363" y="323"/>
                        <a:pt x="361" y="323"/>
                      </a:cubicBezTo>
                      <a:cubicBezTo>
                        <a:pt x="360" y="321"/>
                        <a:pt x="360" y="321"/>
                        <a:pt x="360" y="321"/>
                      </a:cubicBezTo>
                      <a:cubicBezTo>
                        <a:pt x="382" y="318"/>
                        <a:pt x="382" y="318"/>
                        <a:pt x="382" y="318"/>
                      </a:cubicBezTo>
                      <a:cubicBezTo>
                        <a:pt x="410" y="344"/>
                        <a:pt x="410" y="344"/>
                        <a:pt x="410" y="344"/>
                      </a:cubicBezTo>
                      <a:cubicBezTo>
                        <a:pt x="407" y="324"/>
                        <a:pt x="407" y="324"/>
                        <a:pt x="407" y="324"/>
                      </a:cubicBezTo>
                      <a:cubicBezTo>
                        <a:pt x="407" y="321"/>
                        <a:pt x="406" y="320"/>
                        <a:pt x="405" y="319"/>
                      </a:cubicBezTo>
                      <a:cubicBezTo>
                        <a:pt x="404" y="318"/>
                        <a:pt x="402" y="317"/>
                        <a:pt x="400" y="317"/>
                      </a:cubicBezTo>
                      <a:cubicBezTo>
                        <a:pt x="399" y="316"/>
                        <a:pt x="399" y="316"/>
                        <a:pt x="399" y="316"/>
                      </a:cubicBezTo>
                      <a:cubicBezTo>
                        <a:pt x="416" y="313"/>
                        <a:pt x="416" y="313"/>
                        <a:pt x="416" y="313"/>
                      </a:cubicBezTo>
                      <a:cubicBezTo>
                        <a:pt x="416" y="315"/>
                        <a:pt x="416" y="315"/>
                        <a:pt x="416" y="315"/>
                      </a:cubicBezTo>
                      <a:cubicBezTo>
                        <a:pt x="414" y="316"/>
                        <a:pt x="412" y="316"/>
                        <a:pt x="411" y="318"/>
                      </a:cubicBezTo>
                      <a:cubicBezTo>
                        <a:pt x="410" y="319"/>
                        <a:pt x="410" y="321"/>
                        <a:pt x="411" y="323"/>
                      </a:cubicBezTo>
                      <a:cubicBezTo>
                        <a:pt x="416" y="365"/>
                        <a:pt x="416" y="365"/>
                        <a:pt x="416" y="365"/>
                      </a:cubicBezTo>
                      <a:cubicBezTo>
                        <a:pt x="411" y="366"/>
                        <a:pt x="411" y="366"/>
                        <a:pt x="411" y="366"/>
                      </a:cubicBezTo>
                      <a:cubicBezTo>
                        <a:pt x="372" y="330"/>
                        <a:pt x="372" y="330"/>
                        <a:pt x="372" y="330"/>
                      </a:cubicBezTo>
                      <a:cubicBezTo>
                        <a:pt x="376" y="361"/>
                        <a:pt x="376" y="361"/>
                        <a:pt x="376" y="361"/>
                      </a:cubicBezTo>
                      <a:cubicBezTo>
                        <a:pt x="377" y="364"/>
                        <a:pt x="377" y="366"/>
                        <a:pt x="379" y="367"/>
                      </a:cubicBezTo>
                      <a:cubicBezTo>
                        <a:pt x="380" y="368"/>
                        <a:pt x="381" y="368"/>
                        <a:pt x="384" y="368"/>
                      </a:cubicBezTo>
                      <a:cubicBezTo>
                        <a:pt x="384" y="370"/>
                        <a:pt x="384" y="370"/>
                        <a:pt x="384" y="370"/>
                      </a:cubicBezTo>
                      <a:cubicBezTo>
                        <a:pt x="368" y="372"/>
                        <a:pt x="368" y="372"/>
                        <a:pt x="368" y="372"/>
                      </a:cubicBezTo>
                      <a:cubicBezTo>
                        <a:pt x="367" y="370"/>
                        <a:pt x="367" y="370"/>
                        <a:pt x="367" y="370"/>
                      </a:cubicBezTo>
                      <a:cubicBezTo>
                        <a:pt x="370" y="370"/>
                        <a:pt x="371" y="369"/>
                        <a:pt x="372" y="368"/>
                      </a:cubicBezTo>
                      <a:cubicBezTo>
                        <a:pt x="373" y="366"/>
                        <a:pt x="373" y="364"/>
                        <a:pt x="373" y="362"/>
                      </a:cubicBezTo>
                      <a:cubicBezTo>
                        <a:pt x="368" y="329"/>
                        <a:pt x="368" y="329"/>
                        <a:pt x="368" y="329"/>
                      </a:cubicBezTo>
                      <a:close/>
                      <a:moveTo>
                        <a:pt x="461" y="345"/>
                      </a:moveTo>
                      <a:cubicBezTo>
                        <a:pt x="462" y="348"/>
                        <a:pt x="463" y="349"/>
                        <a:pt x="464" y="350"/>
                      </a:cubicBezTo>
                      <a:cubicBezTo>
                        <a:pt x="465" y="351"/>
                        <a:pt x="467" y="351"/>
                        <a:pt x="469" y="351"/>
                      </a:cubicBezTo>
                      <a:cubicBezTo>
                        <a:pt x="470" y="352"/>
                        <a:pt x="470" y="352"/>
                        <a:pt x="470" y="352"/>
                      </a:cubicBezTo>
                      <a:cubicBezTo>
                        <a:pt x="442" y="360"/>
                        <a:pt x="442" y="360"/>
                        <a:pt x="442" y="360"/>
                      </a:cubicBezTo>
                      <a:cubicBezTo>
                        <a:pt x="441" y="359"/>
                        <a:pt x="441" y="359"/>
                        <a:pt x="441" y="359"/>
                      </a:cubicBezTo>
                      <a:cubicBezTo>
                        <a:pt x="444" y="358"/>
                        <a:pt x="445" y="357"/>
                        <a:pt x="446" y="355"/>
                      </a:cubicBezTo>
                      <a:cubicBezTo>
                        <a:pt x="446" y="354"/>
                        <a:pt x="446" y="352"/>
                        <a:pt x="446" y="350"/>
                      </a:cubicBezTo>
                      <a:cubicBezTo>
                        <a:pt x="436" y="318"/>
                        <a:pt x="436" y="318"/>
                        <a:pt x="436" y="318"/>
                      </a:cubicBezTo>
                      <a:cubicBezTo>
                        <a:pt x="436" y="316"/>
                        <a:pt x="435" y="314"/>
                        <a:pt x="433" y="313"/>
                      </a:cubicBezTo>
                      <a:cubicBezTo>
                        <a:pt x="432" y="312"/>
                        <a:pt x="430" y="312"/>
                        <a:pt x="428" y="313"/>
                      </a:cubicBezTo>
                      <a:cubicBezTo>
                        <a:pt x="428" y="311"/>
                        <a:pt x="428" y="311"/>
                        <a:pt x="428" y="311"/>
                      </a:cubicBezTo>
                      <a:cubicBezTo>
                        <a:pt x="456" y="303"/>
                        <a:pt x="456" y="303"/>
                        <a:pt x="456" y="303"/>
                      </a:cubicBezTo>
                      <a:cubicBezTo>
                        <a:pt x="456" y="305"/>
                        <a:pt x="456" y="305"/>
                        <a:pt x="456" y="305"/>
                      </a:cubicBezTo>
                      <a:cubicBezTo>
                        <a:pt x="454" y="306"/>
                        <a:pt x="452" y="307"/>
                        <a:pt x="452" y="308"/>
                      </a:cubicBezTo>
                      <a:cubicBezTo>
                        <a:pt x="451" y="309"/>
                        <a:pt x="451" y="311"/>
                        <a:pt x="452" y="314"/>
                      </a:cubicBezTo>
                      <a:cubicBezTo>
                        <a:pt x="461" y="345"/>
                        <a:pt x="461" y="345"/>
                        <a:pt x="461" y="345"/>
                      </a:cubicBezTo>
                      <a:close/>
                      <a:moveTo>
                        <a:pt x="508" y="337"/>
                      </a:moveTo>
                      <a:cubicBezTo>
                        <a:pt x="511" y="336"/>
                        <a:pt x="511" y="336"/>
                        <a:pt x="511" y="336"/>
                      </a:cubicBezTo>
                      <a:cubicBezTo>
                        <a:pt x="507" y="287"/>
                        <a:pt x="507" y="287"/>
                        <a:pt x="507" y="287"/>
                      </a:cubicBezTo>
                      <a:cubicBezTo>
                        <a:pt x="507" y="285"/>
                        <a:pt x="507" y="284"/>
                        <a:pt x="507" y="282"/>
                      </a:cubicBezTo>
                      <a:cubicBezTo>
                        <a:pt x="508" y="281"/>
                        <a:pt x="509" y="280"/>
                        <a:pt x="510" y="279"/>
                      </a:cubicBezTo>
                      <a:cubicBezTo>
                        <a:pt x="509" y="277"/>
                        <a:pt x="509" y="277"/>
                        <a:pt x="509" y="277"/>
                      </a:cubicBezTo>
                      <a:cubicBezTo>
                        <a:pt x="495" y="285"/>
                        <a:pt x="495" y="285"/>
                        <a:pt x="495" y="285"/>
                      </a:cubicBezTo>
                      <a:cubicBezTo>
                        <a:pt x="496" y="286"/>
                        <a:pt x="496" y="286"/>
                        <a:pt x="496" y="286"/>
                      </a:cubicBezTo>
                      <a:cubicBezTo>
                        <a:pt x="498" y="286"/>
                        <a:pt x="499" y="285"/>
                        <a:pt x="500" y="285"/>
                      </a:cubicBezTo>
                      <a:cubicBezTo>
                        <a:pt x="501" y="285"/>
                        <a:pt x="502" y="286"/>
                        <a:pt x="503" y="287"/>
                      </a:cubicBezTo>
                      <a:cubicBezTo>
                        <a:pt x="503" y="287"/>
                        <a:pt x="503" y="287"/>
                        <a:pt x="503" y="288"/>
                      </a:cubicBezTo>
                      <a:cubicBezTo>
                        <a:pt x="503" y="288"/>
                        <a:pt x="503" y="289"/>
                        <a:pt x="503" y="290"/>
                      </a:cubicBezTo>
                      <a:cubicBezTo>
                        <a:pt x="506" y="316"/>
                        <a:pt x="506" y="316"/>
                        <a:pt x="506" y="316"/>
                      </a:cubicBezTo>
                      <a:cubicBezTo>
                        <a:pt x="485" y="298"/>
                        <a:pt x="485" y="298"/>
                        <a:pt x="485" y="298"/>
                      </a:cubicBezTo>
                      <a:cubicBezTo>
                        <a:pt x="484" y="297"/>
                        <a:pt x="484" y="297"/>
                        <a:pt x="484" y="297"/>
                      </a:cubicBezTo>
                      <a:cubicBezTo>
                        <a:pt x="484" y="297"/>
                        <a:pt x="484" y="296"/>
                        <a:pt x="483" y="296"/>
                      </a:cubicBezTo>
                      <a:cubicBezTo>
                        <a:pt x="483" y="295"/>
                        <a:pt x="483" y="295"/>
                        <a:pt x="483" y="294"/>
                      </a:cubicBezTo>
                      <a:cubicBezTo>
                        <a:pt x="484" y="293"/>
                        <a:pt x="485" y="292"/>
                        <a:pt x="486" y="292"/>
                      </a:cubicBezTo>
                      <a:cubicBezTo>
                        <a:pt x="486" y="291"/>
                        <a:pt x="486" y="291"/>
                        <a:pt x="486" y="291"/>
                      </a:cubicBezTo>
                      <a:cubicBezTo>
                        <a:pt x="486" y="290"/>
                        <a:pt x="486" y="290"/>
                        <a:pt x="486" y="290"/>
                      </a:cubicBezTo>
                      <a:cubicBezTo>
                        <a:pt x="462" y="302"/>
                        <a:pt x="462" y="302"/>
                        <a:pt x="462" y="302"/>
                      </a:cubicBezTo>
                      <a:cubicBezTo>
                        <a:pt x="463" y="304"/>
                        <a:pt x="463" y="304"/>
                        <a:pt x="463" y="304"/>
                      </a:cubicBezTo>
                      <a:cubicBezTo>
                        <a:pt x="464" y="303"/>
                        <a:pt x="465" y="303"/>
                        <a:pt x="467" y="303"/>
                      </a:cubicBezTo>
                      <a:cubicBezTo>
                        <a:pt x="468" y="304"/>
                        <a:pt x="469" y="305"/>
                        <a:pt x="471" y="306"/>
                      </a:cubicBezTo>
                      <a:cubicBezTo>
                        <a:pt x="508" y="337"/>
                        <a:pt x="508" y="337"/>
                        <a:pt x="508" y="337"/>
                      </a:cubicBezTo>
                      <a:close/>
                      <a:moveTo>
                        <a:pt x="547" y="316"/>
                      </a:moveTo>
                      <a:cubicBezTo>
                        <a:pt x="546" y="315"/>
                        <a:pt x="546" y="315"/>
                        <a:pt x="546" y="315"/>
                      </a:cubicBezTo>
                      <a:cubicBezTo>
                        <a:pt x="548" y="313"/>
                        <a:pt x="549" y="311"/>
                        <a:pt x="549" y="310"/>
                      </a:cubicBezTo>
                      <a:cubicBezTo>
                        <a:pt x="549" y="308"/>
                        <a:pt x="548" y="307"/>
                        <a:pt x="547" y="305"/>
                      </a:cubicBezTo>
                      <a:cubicBezTo>
                        <a:pt x="526" y="279"/>
                        <a:pt x="526" y="279"/>
                        <a:pt x="526" y="279"/>
                      </a:cubicBezTo>
                      <a:cubicBezTo>
                        <a:pt x="524" y="277"/>
                        <a:pt x="523" y="276"/>
                        <a:pt x="521" y="276"/>
                      </a:cubicBezTo>
                      <a:cubicBezTo>
                        <a:pt x="520" y="275"/>
                        <a:pt x="518" y="276"/>
                        <a:pt x="516" y="277"/>
                      </a:cubicBezTo>
                      <a:cubicBezTo>
                        <a:pt x="515" y="276"/>
                        <a:pt x="515" y="276"/>
                        <a:pt x="515" y="276"/>
                      </a:cubicBezTo>
                      <a:cubicBezTo>
                        <a:pt x="550" y="248"/>
                        <a:pt x="550" y="248"/>
                        <a:pt x="550" y="248"/>
                      </a:cubicBezTo>
                      <a:cubicBezTo>
                        <a:pt x="559" y="258"/>
                        <a:pt x="559" y="258"/>
                        <a:pt x="559" y="258"/>
                      </a:cubicBezTo>
                      <a:cubicBezTo>
                        <a:pt x="558" y="260"/>
                        <a:pt x="558" y="260"/>
                        <a:pt x="558" y="260"/>
                      </a:cubicBezTo>
                      <a:cubicBezTo>
                        <a:pt x="555" y="257"/>
                        <a:pt x="552" y="256"/>
                        <a:pt x="549" y="256"/>
                      </a:cubicBezTo>
                      <a:cubicBezTo>
                        <a:pt x="547" y="255"/>
                        <a:pt x="544" y="257"/>
                        <a:pt x="540" y="260"/>
                      </a:cubicBezTo>
                      <a:cubicBezTo>
                        <a:pt x="535" y="264"/>
                        <a:pt x="535" y="264"/>
                        <a:pt x="535" y="264"/>
                      </a:cubicBezTo>
                      <a:cubicBezTo>
                        <a:pt x="547" y="280"/>
                        <a:pt x="547" y="280"/>
                        <a:pt x="547" y="280"/>
                      </a:cubicBezTo>
                      <a:cubicBezTo>
                        <a:pt x="548" y="279"/>
                        <a:pt x="548" y="279"/>
                        <a:pt x="548" y="279"/>
                      </a:cubicBezTo>
                      <a:cubicBezTo>
                        <a:pt x="550" y="278"/>
                        <a:pt x="551" y="276"/>
                        <a:pt x="551" y="274"/>
                      </a:cubicBezTo>
                      <a:cubicBezTo>
                        <a:pt x="551" y="271"/>
                        <a:pt x="550" y="269"/>
                        <a:pt x="548" y="266"/>
                      </a:cubicBezTo>
                      <a:cubicBezTo>
                        <a:pt x="550" y="264"/>
                        <a:pt x="550" y="264"/>
                        <a:pt x="550" y="264"/>
                      </a:cubicBezTo>
                      <a:cubicBezTo>
                        <a:pt x="565" y="284"/>
                        <a:pt x="565" y="284"/>
                        <a:pt x="565" y="284"/>
                      </a:cubicBezTo>
                      <a:cubicBezTo>
                        <a:pt x="564" y="285"/>
                        <a:pt x="564" y="285"/>
                        <a:pt x="564" y="285"/>
                      </a:cubicBezTo>
                      <a:cubicBezTo>
                        <a:pt x="561" y="282"/>
                        <a:pt x="559" y="280"/>
                        <a:pt x="557" y="280"/>
                      </a:cubicBezTo>
                      <a:cubicBezTo>
                        <a:pt x="554" y="280"/>
                        <a:pt x="552" y="280"/>
                        <a:pt x="550" y="282"/>
                      </a:cubicBezTo>
                      <a:cubicBezTo>
                        <a:pt x="550" y="283"/>
                        <a:pt x="550" y="283"/>
                        <a:pt x="550" y="283"/>
                      </a:cubicBezTo>
                      <a:cubicBezTo>
                        <a:pt x="560" y="295"/>
                        <a:pt x="560" y="295"/>
                        <a:pt x="560" y="295"/>
                      </a:cubicBezTo>
                      <a:cubicBezTo>
                        <a:pt x="561" y="297"/>
                        <a:pt x="562" y="298"/>
                        <a:pt x="563" y="298"/>
                      </a:cubicBezTo>
                      <a:cubicBezTo>
                        <a:pt x="564" y="298"/>
                        <a:pt x="566" y="297"/>
                        <a:pt x="568" y="295"/>
                      </a:cubicBezTo>
                      <a:cubicBezTo>
                        <a:pt x="572" y="292"/>
                        <a:pt x="574" y="289"/>
                        <a:pt x="575" y="286"/>
                      </a:cubicBezTo>
                      <a:cubicBezTo>
                        <a:pt x="576" y="282"/>
                        <a:pt x="575" y="279"/>
                        <a:pt x="573" y="274"/>
                      </a:cubicBezTo>
                      <a:cubicBezTo>
                        <a:pt x="575" y="273"/>
                        <a:pt x="575" y="273"/>
                        <a:pt x="575" y="273"/>
                      </a:cubicBezTo>
                      <a:cubicBezTo>
                        <a:pt x="583" y="287"/>
                        <a:pt x="583" y="287"/>
                        <a:pt x="583" y="287"/>
                      </a:cubicBezTo>
                      <a:cubicBezTo>
                        <a:pt x="547" y="316"/>
                        <a:pt x="547" y="316"/>
                        <a:pt x="547" y="316"/>
                      </a:cubicBezTo>
                      <a:close/>
                      <a:moveTo>
                        <a:pt x="595" y="239"/>
                      </a:moveTo>
                      <a:cubicBezTo>
                        <a:pt x="596" y="238"/>
                        <a:pt x="596" y="238"/>
                        <a:pt x="596" y="238"/>
                      </a:cubicBezTo>
                      <a:cubicBezTo>
                        <a:pt x="598" y="236"/>
                        <a:pt x="599" y="233"/>
                        <a:pt x="599" y="231"/>
                      </a:cubicBezTo>
                      <a:cubicBezTo>
                        <a:pt x="598" y="229"/>
                        <a:pt x="597" y="226"/>
                        <a:pt x="594" y="224"/>
                      </a:cubicBezTo>
                      <a:cubicBezTo>
                        <a:pt x="591" y="221"/>
                        <a:pt x="588" y="220"/>
                        <a:pt x="586" y="220"/>
                      </a:cubicBezTo>
                      <a:cubicBezTo>
                        <a:pt x="583" y="220"/>
                        <a:pt x="581" y="222"/>
                        <a:pt x="579" y="225"/>
                      </a:cubicBezTo>
                      <a:cubicBezTo>
                        <a:pt x="595" y="239"/>
                        <a:pt x="595" y="239"/>
                        <a:pt x="595" y="239"/>
                      </a:cubicBezTo>
                      <a:close/>
                      <a:moveTo>
                        <a:pt x="609" y="250"/>
                      </a:moveTo>
                      <a:cubicBezTo>
                        <a:pt x="598" y="241"/>
                        <a:pt x="598" y="241"/>
                        <a:pt x="598" y="241"/>
                      </a:cubicBezTo>
                      <a:cubicBezTo>
                        <a:pt x="599" y="240"/>
                        <a:pt x="599" y="240"/>
                        <a:pt x="599" y="240"/>
                      </a:cubicBezTo>
                      <a:cubicBezTo>
                        <a:pt x="625" y="245"/>
                        <a:pt x="625" y="245"/>
                        <a:pt x="625" y="245"/>
                      </a:cubicBezTo>
                      <a:cubicBezTo>
                        <a:pt x="637" y="230"/>
                        <a:pt x="637" y="230"/>
                        <a:pt x="637" y="230"/>
                      </a:cubicBezTo>
                      <a:cubicBezTo>
                        <a:pt x="636" y="229"/>
                        <a:pt x="636" y="229"/>
                        <a:pt x="636" y="229"/>
                      </a:cubicBezTo>
                      <a:cubicBezTo>
                        <a:pt x="635" y="230"/>
                        <a:pt x="634" y="231"/>
                        <a:pt x="633" y="231"/>
                      </a:cubicBezTo>
                      <a:cubicBezTo>
                        <a:pt x="632" y="231"/>
                        <a:pt x="630" y="231"/>
                        <a:pt x="628" y="231"/>
                      </a:cubicBezTo>
                      <a:cubicBezTo>
                        <a:pt x="608" y="227"/>
                        <a:pt x="608" y="227"/>
                        <a:pt x="608" y="227"/>
                      </a:cubicBezTo>
                      <a:cubicBezTo>
                        <a:pt x="609" y="224"/>
                        <a:pt x="609" y="221"/>
                        <a:pt x="609" y="218"/>
                      </a:cubicBezTo>
                      <a:cubicBezTo>
                        <a:pt x="608" y="215"/>
                        <a:pt x="607" y="213"/>
                        <a:pt x="604" y="211"/>
                      </a:cubicBezTo>
                      <a:cubicBezTo>
                        <a:pt x="601" y="208"/>
                        <a:pt x="597" y="207"/>
                        <a:pt x="593" y="209"/>
                      </a:cubicBezTo>
                      <a:cubicBezTo>
                        <a:pt x="589" y="210"/>
                        <a:pt x="585" y="213"/>
                        <a:pt x="580" y="218"/>
                      </a:cubicBezTo>
                      <a:cubicBezTo>
                        <a:pt x="562" y="240"/>
                        <a:pt x="562" y="240"/>
                        <a:pt x="562" y="240"/>
                      </a:cubicBezTo>
                      <a:cubicBezTo>
                        <a:pt x="563" y="241"/>
                        <a:pt x="563" y="241"/>
                        <a:pt x="563" y="241"/>
                      </a:cubicBezTo>
                      <a:cubicBezTo>
                        <a:pt x="565" y="240"/>
                        <a:pt x="567" y="239"/>
                        <a:pt x="568" y="239"/>
                      </a:cubicBezTo>
                      <a:cubicBezTo>
                        <a:pt x="569" y="239"/>
                        <a:pt x="571" y="239"/>
                        <a:pt x="573" y="241"/>
                      </a:cubicBezTo>
                      <a:cubicBezTo>
                        <a:pt x="598" y="262"/>
                        <a:pt x="598" y="262"/>
                        <a:pt x="598" y="262"/>
                      </a:cubicBezTo>
                      <a:cubicBezTo>
                        <a:pt x="600" y="264"/>
                        <a:pt x="602" y="266"/>
                        <a:pt x="602" y="267"/>
                      </a:cubicBezTo>
                      <a:cubicBezTo>
                        <a:pt x="602" y="269"/>
                        <a:pt x="601" y="270"/>
                        <a:pt x="600" y="272"/>
                      </a:cubicBezTo>
                      <a:cubicBezTo>
                        <a:pt x="601" y="273"/>
                        <a:pt x="601" y="273"/>
                        <a:pt x="601" y="273"/>
                      </a:cubicBezTo>
                      <a:cubicBezTo>
                        <a:pt x="620" y="251"/>
                        <a:pt x="620" y="251"/>
                        <a:pt x="620" y="251"/>
                      </a:cubicBezTo>
                      <a:cubicBezTo>
                        <a:pt x="619" y="249"/>
                        <a:pt x="619" y="249"/>
                        <a:pt x="619" y="249"/>
                      </a:cubicBezTo>
                      <a:cubicBezTo>
                        <a:pt x="617" y="251"/>
                        <a:pt x="616" y="252"/>
                        <a:pt x="614" y="252"/>
                      </a:cubicBezTo>
                      <a:cubicBezTo>
                        <a:pt x="613" y="253"/>
                        <a:pt x="611" y="252"/>
                        <a:pt x="609" y="250"/>
                      </a:cubicBezTo>
                      <a:cubicBezTo>
                        <a:pt x="609" y="250"/>
                        <a:pt x="609" y="250"/>
                        <a:pt x="609" y="250"/>
                      </a:cubicBezTo>
                      <a:close/>
                      <a:moveTo>
                        <a:pt x="651" y="215"/>
                      </a:moveTo>
                      <a:cubicBezTo>
                        <a:pt x="634" y="206"/>
                        <a:pt x="634" y="206"/>
                        <a:pt x="634" y="206"/>
                      </a:cubicBezTo>
                      <a:cubicBezTo>
                        <a:pt x="635" y="204"/>
                        <a:pt x="635" y="204"/>
                        <a:pt x="635" y="204"/>
                      </a:cubicBezTo>
                      <a:cubicBezTo>
                        <a:pt x="639" y="206"/>
                        <a:pt x="643" y="206"/>
                        <a:pt x="648" y="205"/>
                      </a:cubicBezTo>
                      <a:cubicBezTo>
                        <a:pt x="652" y="203"/>
                        <a:pt x="655" y="200"/>
                        <a:pt x="657" y="196"/>
                      </a:cubicBezTo>
                      <a:cubicBezTo>
                        <a:pt x="659" y="194"/>
                        <a:pt x="659" y="191"/>
                        <a:pt x="659" y="189"/>
                      </a:cubicBezTo>
                      <a:cubicBezTo>
                        <a:pt x="659" y="187"/>
                        <a:pt x="658" y="185"/>
                        <a:pt x="656" y="184"/>
                      </a:cubicBezTo>
                      <a:cubicBezTo>
                        <a:pt x="653" y="183"/>
                        <a:pt x="648" y="185"/>
                        <a:pt x="641" y="190"/>
                      </a:cubicBezTo>
                      <a:cubicBezTo>
                        <a:pt x="640" y="190"/>
                        <a:pt x="640" y="190"/>
                        <a:pt x="640" y="190"/>
                      </a:cubicBezTo>
                      <a:cubicBezTo>
                        <a:pt x="640" y="191"/>
                        <a:pt x="639" y="191"/>
                        <a:pt x="638" y="192"/>
                      </a:cubicBezTo>
                      <a:cubicBezTo>
                        <a:pt x="633" y="196"/>
                        <a:pt x="629" y="198"/>
                        <a:pt x="626" y="198"/>
                      </a:cubicBezTo>
                      <a:cubicBezTo>
                        <a:pt x="625" y="199"/>
                        <a:pt x="623" y="199"/>
                        <a:pt x="622" y="198"/>
                      </a:cubicBezTo>
                      <a:cubicBezTo>
                        <a:pt x="620" y="198"/>
                        <a:pt x="619" y="198"/>
                        <a:pt x="618" y="197"/>
                      </a:cubicBezTo>
                      <a:cubicBezTo>
                        <a:pt x="614" y="195"/>
                        <a:pt x="611" y="191"/>
                        <a:pt x="610" y="186"/>
                      </a:cubicBezTo>
                      <a:cubicBezTo>
                        <a:pt x="609" y="182"/>
                        <a:pt x="610" y="177"/>
                        <a:pt x="613" y="172"/>
                      </a:cubicBezTo>
                      <a:cubicBezTo>
                        <a:pt x="614" y="169"/>
                        <a:pt x="616" y="167"/>
                        <a:pt x="619" y="165"/>
                      </a:cubicBezTo>
                      <a:cubicBezTo>
                        <a:pt x="622" y="162"/>
                        <a:pt x="623" y="161"/>
                        <a:pt x="623" y="161"/>
                      </a:cubicBezTo>
                      <a:cubicBezTo>
                        <a:pt x="624" y="160"/>
                        <a:pt x="624" y="159"/>
                        <a:pt x="623" y="159"/>
                      </a:cubicBezTo>
                      <a:cubicBezTo>
                        <a:pt x="623" y="158"/>
                        <a:pt x="622" y="158"/>
                        <a:pt x="621" y="157"/>
                      </a:cubicBezTo>
                      <a:cubicBezTo>
                        <a:pt x="622" y="155"/>
                        <a:pt x="622" y="155"/>
                        <a:pt x="622" y="155"/>
                      </a:cubicBezTo>
                      <a:cubicBezTo>
                        <a:pt x="637" y="163"/>
                        <a:pt x="637" y="163"/>
                        <a:pt x="637" y="163"/>
                      </a:cubicBezTo>
                      <a:cubicBezTo>
                        <a:pt x="636" y="165"/>
                        <a:pt x="636" y="165"/>
                        <a:pt x="636" y="165"/>
                      </a:cubicBezTo>
                      <a:cubicBezTo>
                        <a:pt x="632" y="163"/>
                        <a:pt x="628" y="163"/>
                        <a:pt x="625" y="165"/>
                      </a:cubicBezTo>
                      <a:cubicBezTo>
                        <a:pt x="621" y="166"/>
                        <a:pt x="618" y="169"/>
                        <a:pt x="616" y="173"/>
                      </a:cubicBezTo>
                      <a:cubicBezTo>
                        <a:pt x="615" y="175"/>
                        <a:pt x="615" y="177"/>
                        <a:pt x="615" y="179"/>
                      </a:cubicBezTo>
                      <a:cubicBezTo>
                        <a:pt x="615" y="181"/>
                        <a:pt x="616" y="182"/>
                        <a:pt x="618" y="183"/>
                      </a:cubicBezTo>
                      <a:cubicBezTo>
                        <a:pt x="620" y="184"/>
                        <a:pt x="624" y="183"/>
                        <a:pt x="630" y="179"/>
                      </a:cubicBezTo>
                      <a:cubicBezTo>
                        <a:pt x="630" y="178"/>
                        <a:pt x="630" y="178"/>
                        <a:pt x="630" y="178"/>
                      </a:cubicBezTo>
                      <a:cubicBezTo>
                        <a:pt x="634" y="175"/>
                        <a:pt x="637" y="173"/>
                        <a:pt x="639" y="172"/>
                      </a:cubicBezTo>
                      <a:cubicBezTo>
                        <a:pt x="641" y="170"/>
                        <a:pt x="643" y="170"/>
                        <a:pt x="644" y="169"/>
                      </a:cubicBezTo>
                      <a:cubicBezTo>
                        <a:pt x="646" y="169"/>
                        <a:pt x="648" y="169"/>
                        <a:pt x="650" y="169"/>
                      </a:cubicBezTo>
                      <a:cubicBezTo>
                        <a:pt x="652" y="169"/>
                        <a:pt x="654" y="170"/>
                        <a:pt x="656" y="171"/>
                      </a:cubicBezTo>
                      <a:cubicBezTo>
                        <a:pt x="660" y="173"/>
                        <a:pt x="663" y="177"/>
                        <a:pt x="664" y="182"/>
                      </a:cubicBezTo>
                      <a:cubicBezTo>
                        <a:pt x="665" y="186"/>
                        <a:pt x="664" y="191"/>
                        <a:pt x="661" y="197"/>
                      </a:cubicBezTo>
                      <a:cubicBezTo>
                        <a:pt x="659" y="199"/>
                        <a:pt x="657" y="202"/>
                        <a:pt x="654" y="205"/>
                      </a:cubicBezTo>
                      <a:cubicBezTo>
                        <a:pt x="652" y="207"/>
                        <a:pt x="650" y="209"/>
                        <a:pt x="650" y="209"/>
                      </a:cubicBezTo>
                      <a:cubicBezTo>
                        <a:pt x="650" y="210"/>
                        <a:pt x="650" y="211"/>
                        <a:pt x="650" y="211"/>
                      </a:cubicBezTo>
                      <a:cubicBezTo>
                        <a:pt x="650" y="212"/>
                        <a:pt x="651" y="213"/>
                        <a:pt x="652" y="213"/>
                      </a:cubicBezTo>
                      <a:cubicBezTo>
                        <a:pt x="651" y="215"/>
                        <a:pt x="651" y="215"/>
                        <a:pt x="651" y="215"/>
                      </a:cubicBezTo>
                      <a:close/>
                      <a:moveTo>
                        <a:pt x="678" y="136"/>
                      </a:moveTo>
                      <a:cubicBezTo>
                        <a:pt x="647" y="124"/>
                        <a:pt x="647" y="124"/>
                        <a:pt x="647" y="124"/>
                      </a:cubicBezTo>
                      <a:cubicBezTo>
                        <a:pt x="644" y="123"/>
                        <a:pt x="643" y="122"/>
                        <a:pt x="642" y="121"/>
                      </a:cubicBezTo>
                      <a:cubicBezTo>
                        <a:pt x="642" y="120"/>
                        <a:pt x="642" y="118"/>
                        <a:pt x="642" y="116"/>
                      </a:cubicBezTo>
                      <a:cubicBezTo>
                        <a:pt x="641" y="115"/>
                        <a:pt x="641" y="115"/>
                        <a:pt x="641" y="115"/>
                      </a:cubicBezTo>
                      <a:cubicBezTo>
                        <a:pt x="630" y="142"/>
                        <a:pt x="630" y="142"/>
                        <a:pt x="630" y="142"/>
                      </a:cubicBezTo>
                      <a:cubicBezTo>
                        <a:pt x="632" y="143"/>
                        <a:pt x="632" y="143"/>
                        <a:pt x="632" y="143"/>
                      </a:cubicBezTo>
                      <a:cubicBezTo>
                        <a:pt x="633" y="141"/>
                        <a:pt x="634" y="139"/>
                        <a:pt x="635" y="139"/>
                      </a:cubicBezTo>
                      <a:cubicBezTo>
                        <a:pt x="637" y="138"/>
                        <a:pt x="639" y="138"/>
                        <a:pt x="641" y="139"/>
                      </a:cubicBezTo>
                      <a:cubicBezTo>
                        <a:pt x="672" y="151"/>
                        <a:pt x="672" y="151"/>
                        <a:pt x="672" y="151"/>
                      </a:cubicBezTo>
                      <a:cubicBezTo>
                        <a:pt x="674" y="152"/>
                        <a:pt x="676" y="153"/>
                        <a:pt x="677" y="154"/>
                      </a:cubicBezTo>
                      <a:cubicBezTo>
                        <a:pt x="677" y="156"/>
                        <a:pt x="677" y="158"/>
                        <a:pt x="676" y="160"/>
                      </a:cubicBezTo>
                      <a:cubicBezTo>
                        <a:pt x="678" y="161"/>
                        <a:pt x="678" y="161"/>
                        <a:pt x="678" y="161"/>
                      </a:cubicBezTo>
                      <a:cubicBezTo>
                        <a:pt x="689" y="133"/>
                        <a:pt x="689" y="133"/>
                        <a:pt x="689" y="133"/>
                      </a:cubicBezTo>
                      <a:cubicBezTo>
                        <a:pt x="687" y="133"/>
                        <a:pt x="687" y="133"/>
                        <a:pt x="687" y="133"/>
                      </a:cubicBezTo>
                      <a:cubicBezTo>
                        <a:pt x="686" y="135"/>
                        <a:pt x="685" y="136"/>
                        <a:pt x="683" y="137"/>
                      </a:cubicBezTo>
                      <a:cubicBezTo>
                        <a:pt x="682" y="137"/>
                        <a:pt x="680" y="137"/>
                        <a:pt x="678" y="136"/>
                      </a:cubicBezTo>
                      <a:cubicBezTo>
                        <a:pt x="678" y="136"/>
                        <a:pt x="678" y="136"/>
                        <a:pt x="678" y="136"/>
                      </a:cubicBezTo>
                      <a:close/>
                      <a:moveTo>
                        <a:pt x="656" y="57"/>
                      </a:moveTo>
                      <a:cubicBezTo>
                        <a:pt x="669" y="60"/>
                        <a:pt x="669" y="60"/>
                        <a:pt x="669" y="60"/>
                      </a:cubicBezTo>
                      <a:cubicBezTo>
                        <a:pt x="668" y="62"/>
                        <a:pt x="668" y="62"/>
                        <a:pt x="668" y="62"/>
                      </a:cubicBezTo>
                      <a:cubicBezTo>
                        <a:pt x="665" y="62"/>
                        <a:pt x="662" y="62"/>
                        <a:pt x="660" y="63"/>
                      </a:cubicBezTo>
                      <a:cubicBezTo>
                        <a:pt x="658" y="64"/>
                        <a:pt x="657" y="67"/>
                        <a:pt x="656" y="70"/>
                      </a:cubicBezTo>
                      <a:cubicBezTo>
                        <a:pt x="655" y="73"/>
                        <a:pt x="655" y="73"/>
                        <a:pt x="655" y="73"/>
                      </a:cubicBezTo>
                      <a:cubicBezTo>
                        <a:pt x="693" y="82"/>
                        <a:pt x="693" y="82"/>
                        <a:pt x="693" y="82"/>
                      </a:cubicBezTo>
                      <a:cubicBezTo>
                        <a:pt x="696" y="83"/>
                        <a:pt x="698" y="83"/>
                        <a:pt x="699" y="82"/>
                      </a:cubicBezTo>
                      <a:cubicBezTo>
                        <a:pt x="700" y="81"/>
                        <a:pt x="701" y="80"/>
                        <a:pt x="702" y="77"/>
                      </a:cubicBezTo>
                      <a:cubicBezTo>
                        <a:pt x="704" y="78"/>
                        <a:pt x="704" y="78"/>
                        <a:pt x="704" y="78"/>
                      </a:cubicBezTo>
                      <a:cubicBezTo>
                        <a:pt x="697" y="106"/>
                        <a:pt x="697" y="106"/>
                        <a:pt x="697" y="106"/>
                      </a:cubicBezTo>
                      <a:cubicBezTo>
                        <a:pt x="695" y="106"/>
                        <a:pt x="695" y="106"/>
                        <a:pt x="695" y="106"/>
                      </a:cubicBezTo>
                      <a:cubicBezTo>
                        <a:pt x="696" y="103"/>
                        <a:pt x="696" y="102"/>
                        <a:pt x="695" y="100"/>
                      </a:cubicBezTo>
                      <a:cubicBezTo>
                        <a:pt x="694" y="99"/>
                        <a:pt x="692" y="98"/>
                        <a:pt x="690" y="98"/>
                      </a:cubicBezTo>
                      <a:cubicBezTo>
                        <a:pt x="652" y="89"/>
                        <a:pt x="652" y="89"/>
                        <a:pt x="652" y="89"/>
                      </a:cubicBezTo>
                      <a:cubicBezTo>
                        <a:pt x="651" y="92"/>
                        <a:pt x="651" y="92"/>
                        <a:pt x="651" y="92"/>
                      </a:cubicBezTo>
                      <a:cubicBezTo>
                        <a:pt x="650" y="96"/>
                        <a:pt x="651" y="98"/>
                        <a:pt x="652" y="100"/>
                      </a:cubicBezTo>
                      <a:cubicBezTo>
                        <a:pt x="653" y="102"/>
                        <a:pt x="655" y="104"/>
                        <a:pt x="658" y="105"/>
                      </a:cubicBezTo>
                      <a:cubicBezTo>
                        <a:pt x="658" y="107"/>
                        <a:pt x="658" y="107"/>
                        <a:pt x="658" y="107"/>
                      </a:cubicBezTo>
                      <a:cubicBezTo>
                        <a:pt x="645" y="104"/>
                        <a:pt x="645" y="104"/>
                        <a:pt x="645" y="104"/>
                      </a:cubicBezTo>
                      <a:cubicBezTo>
                        <a:pt x="656" y="57"/>
                        <a:pt x="656" y="57"/>
                        <a:pt x="656" y="57"/>
                      </a:cubicBezTo>
                      <a:close/>
                      <a:moveTo>
                        <a:pt x="684" y="17"/>
                      </a:moveTo>
                      <a:cubicBezTo>
                        <a:pt x="699" y="18"/>
                        <a:pt x="699" y="18"/>
                        <a:pt x="699" y="18"/>
                      </a:cubicBezTo>
                      <a:cubicBezTo>
                        <a:pt x="701" y="18"/>
                        <a:pt x="703" y="17"/>
                        <a:pt x="704" y="16"/>
                      </a:cubicBezTo>
                      <a:cubicBezTo>
                        <a:pt x="705" y="15"/>
                        <a:pt x="706" y="13"/>
                        <a:pt x="706" y="11"/>
                      </a:cubicBezTo>
                      <a:cubicBezTo>
                        <a:pt x="708" y="11"/>
                        <a:pt x="708" y="11"/>
                        <a:pt x="708" y="11"/>
                      </a:cubicBezTo>
                      <a:cubicBezTo>
                        <a:pt x="708" y="40"/>
                        <a:pt x="708" y="40"/>
                        <a:pt x="708" y="40"/>
                      </a:cubicBezTo>
                      <a:cubicBezTo>
                        <a:pt x="706" y="40"/>
                        <a:pt x="706" y="40"/>
                        <a:pt x="706" y="40"/>
                      </a:cubicBezTo>
                      <a:cubicBezTo>
                        <a:pt x="706" y="38"/>
                        <a:pt x="705" y="36"/>
                        <a:pt x="704" y="35"/>
                      </a:cubicBezTo>
                      <a:cubicBezTo>
                        <a:pt x="703" y="34"/>
                        <a:pt x="701" y="34"/>
                        <a:pt x="698" y="34"/>
                      </a:cubicBezTo>
                      <a:cubicBezTo>
                        <a:pt x="687" y="33"/>
                        <a:pt x="687" y="33"/>
                        <a:pt x="687" y="33"/>
                      </a:cubicBezTo>
                      <a:cubicBezTo>
                        <a:pt x="663" y="46"/>
                        <a:pt x="663" y="46"/>
                        <a:pt x="663" y="46"/>
                      </a:cubicBezTo>
                      <a:cubicBezTo>
                        <a:pt x="661" y="47"/>
                        <a:pt x="660" y="48"/>
                        <a:pt x="659" y="49"/>
                      </a:cubicBezTo>
                      <a:cubicBezTo>
                        <a:pt x="658" y="50"/>
                        <a:pt x="658" y="51"/>
                        <a:pt x="658" y="53"/>
                      </a:cubicBezTo>
                      <a:cubicBezTo>
                        <a:pt x="656" y="53"/>
                        <a:pt x="656" y="53"/>
                        <a:pt x="656" y="53"/>
                      </a:cubicBezTo>
                      <a:cubicBezTo>
                        <a:pt x="656" y="26"/>
                        <a:pt x="656" y="26"/>
                        <a:pt x="656" y="26"/>
                      </a:cubicBezTo>
                      <a:cubicBezTo>
                        <a:pt x="658" y="26"/>
                        <a:pt x="658" y="26"/>
                        <a:pt x="658" y="26"/>
                      </a:cubicBezTo>
                      <a:cubicBezTo>
                        <a:pt x="658" y="27"/>
                        <a:pt x="658" y="28"/>
                        <a:pt x="659" y="29"/>
                      </a:cubicBezTo>
                      <a:cubicBezTo>
                        <a:pt x="659" y="29"/>
                        <a:pt x="660" y="30"/>
                        <a:pt x="660" y="30"/>
                      </a:cubicBezTo>
                      <a:cubicBezTo>
                        <a:pt x="661" y="30"/>
                        <a:pt x="661" y="30"/>
                        <a:pt x="661" y="30"/>
                      </a:cubicBezTo>
                      <a:cubicBezTo>
                        <a:pt x="662" y="29"/>
                        <a:pt x="662" y="29"/>
                        <a:pt x="662" y="29"/>
                      </a:cubicBezTo>
                      <a:cubicBezTo>
                        <a:pt x="681" y="20"/>
                        <a:pt x="681" y="20"/>
                        <a:pt x="681" y="20"/>
                      </a:cubicBezTo>
                      <a:cubicBezTo>
                        <a:pt x="664" y="10"/>
                        <a:pt x="664" y="10"/>
                        <a:pt x="664" y="10"/>
                      </a:cubicBezTo>
                      <a:cubicBezTo>
                        <a:pt x="663" y="10"/>
                        <a:pt x="663" y="10"/>
                        <a:pt x="663" y="10"/>
                      </a:cubicBezTo>
                      <a:cubicBezTo>
                        <a:pt x="662" y="9"/>
                        <a:pt x="662" y="9"/>
                        <a:pt x="661" y="9"/>
                      </a:cubicBezTo>
                      <a:cubicBezTo>
                        <a:pt x="660" y="9"/>
                        <a:pt x="660" y="10"/>
                        <a:pt x="659" y="11"/>
                      </a:cubicBezTo>
                      <a:cubicBezTo>
                        <a:pt x="659" y="11"/>
                        <a:pt x="659" y="13"/>
                        <a:pt x="659" y="14"/>
                      </a:cubicBezTo>
                      <a:cubicBezTo>
                        <a:pt x="659" y="15"/>
                        <a:pt x="659" y="15"/>
                        <a:pt x="659" y="15"/>
                      </a:cubicBezTo>
                      <a:cubicBezTo>
                        <a:pt x="657" y="15"/>
                        <a:pt x="657" y="15"/>
                        <a:pt x="657" y="15"/>
                      </a:cubicBezTo>
                      <a:cubicBezTo>
                        <a:pt x="657" y="0"/>
                        <a:pt x="657" y="0"/>
                        <a:pt x="657" y="0"/>
                      </a:cubicBezTo>
                      <a:cubicBezTo>
                        <a:pt x="659" y="0"/>
                        <a:pt x="659" y="0"/>
                        <a:pt x="659" y="0"/>
                      </a:cubicBezTo>
                      <a:cubicBezTo>
                        <a:pt x="659" y="1"/>
                        <a:pt x="659" y="1"/>
                        <a:pt x="659" y="1"/>
                      </a:cubicBezTo>
                      <a:cubicBezTo>
                        <a:pt x="659" y="1"/>
                        <a:pt x="659" y="2"/>
                        <a:pt x="660" y="3"/>
                      </a:cubicBezTo>
                      <a:cubicBezTo>
                        <a:pt x="660" y="4"/>
                        <a:pt x="661" y="5"/>
                        <a:pt x="663" y="6"/>
                      </a:cubicBezTo>
                      <a:lnTo>
                        <a:pt x="684" y="17"/>
                      </a:lnTo>
                      <a:close/>
                    </a:path>
                  </a:pathLst>
                </a:custGeom>
                <a:grpFill/>
                <a:ln>
                  <a:noFill/>
                </a:ln>
              </p:spPr>
              <p:txBody>
                <a:bodyPr anchor="ctr"/>
                <a:lstStyle/>
                <a:p>
                  <a:pPr algn="ctr" eaLnBrk="1" fontAlgn="auto" hangingPunct="1">
                    <a:spcBef>
                      <a:spcPts val="0"/>
                    </a:spcBef>
                    <a:spcAft>
                      <a:spcPts val="0"/>
                    </a:spcAft>
                    <a:defRPr/>
                  </a:pPr>
                  <a:endParaRPr>
                    <a:solidFill>
                      <a:srgbClr val="BA2A17"/>
                    </a:solidFill>
                    <a:latin typeface="Arial" panose="020B0604020202020204"/>
                    <a:ea typeface="微软雅黑" panose="020B0503020204020204" charset="-122"/>
                  </a:endParaRPr>
                </a:p>
              </p:txBody>
            </p:sp>
            <p:sp>
              <p:nvSpPr>
                <p:cNvPr id="27" name="í$liḍè">
                  <a:extLst>
                    <a:ext uri="{FF2B5EF4-FFF2-40B4-BE49-F238E27FC236}">
                      <a16:creationId xmlns:a16="http://schemas.microsoft.com/office/drawing/2014/main" id="{7408BF4C-4933-4C6C-B24A-6FD5A119DECC}"/>
                    </a:ext>
                  </a:extLst>
                </p:cNvPr>
                <p:cNvSpPr/>
                <p:nvPr/>
              </p:nvSpPr>
              <p:spPr bwMode="auto">
                <a:xfrm>
                  <a:off x="2840038" y="4119563"/>
                  <a:ext cx="493713" cy="128588"/>
                </a:xfrm>
                <a:custGeom>
                  <a:avLst/>
                  <a:gdLst>
                    <a:gd name="T0" fmla="*/ 0 w 150"/>
                    <a:gd name="T1" fmla="*/ 36 h 39"/>
                    <a:gd name="T2" fmla="*/ 9 w 150"/>
                    <a:gd name="T3" fmla="*/ 33 h 39"/>
                    <a:gd name="T4" fmla="*/ 8 w 150"/>
                    <a:gd name="T5" fmla="*/ 7 h 39"/>
                    <a:gd name="T6" fmla="*/ 3 w 150"/>
                    <a:gd name="T7" fmla="*/ 7 h 39"/>
                    <a:gd name="T8" fmla="*/ 1 w 150"/>
                    <a:gd name="T9" fmla="*/ 5 h 39"/>
                    <a:gd name="T10" fmla="*/ 17 w 150"/>
                    <a:gd name="T11" fmla="*/ 0 h 39"/>
                    <a:gd name="T12" fmla="*/ 19 w 150"/>
                    <a:gd name="T13" fmla="*/ 33 h 39"/>
                    <a:gd name="T14" fmla="*/ 28 w 150"/>
                    <a:gd name="T15" fmla="*/ 36 h 39"/>
                    <a:gd name="T16" fmla="*/ 21 w 150"/>
                    <a:gd name="T17" fmla="*/ 38 h 39"/>
                    <a:gd name="T18" fmla="*/ 6 w 150"/>
                    <a:gd name="T19" fmla="*/ 38 h 39"/>
                    <a:gd name="T20" fmla="*/ 0 w 150"/>
                    <a:gd name="T21" fmla="*/ 38 h 39"/>
                    <a:gd name="T22" fmla="*/ 46 w 150"/>
                    <a:gd name="T23" fmla="*/ 24 h 39"/>
                    <a:gd name="T24" fmla="*/ 48 w 150"/>
                    <a:gd name="T25" fmla="*/ 34 h 39"/>
                    <a:gd name="T26" fmla="*/ 61 w 150"/>
                    <a:gd name="T27" fmla="*/ 34 h 39"/>
                    <a:gd name="T28" fmla="*/ 60 w 150"/>
                    <a:gd name="T29" fmla="*/ 25 h 39"/>
                    <a:gd name="T30" fmla="*/ 51 w 150"/>
                    <a:gd name="T31" fmla="*/ 21 h 39"/>
                    <a:gd name="T32" fmla="*/ 60 w 150"/>
                    <a:gd name="T33" fmla="*/ 12 h 39"/>
                    <a:gd name="T34" fmla="*/ 59 w 150"/>
                    <a:gd name="T35" fmla="*/ 4 h 39"/>
                    <a:gd name="T36" fmla="*/ 48 w 150"/>
                    <a:gd name="T37" fmla="*/ 4 h 39"/>
                    <a:gd name="T38" fmla="*/ 49 w 150"/>
                    <a:gd name="T39" fmla="*/ 11 h 39"/>
                    <a:gd name="T40" fmla="*/ 56 w 150"/>
                    <a:gd name="T41" fmla="*/ 15 h 39"/>
                    <a:gd name="T42" fmla="*/ 41 w 150"/>
                    <a:gd name="T43" fmla="*/ 15 h 39"/>
                    <a:gd name="T44" fmla="*/ 43 w 150"/>
                    <a:gd name="T45" fmla="*/ 3 h 39"/>
                    <a:gd name="T46" fmla="*/ 65 w 150"/>
                    <a:gd name="T47" fmla="*/ 3 h 39"/>
                    <a:gd name="T48" fmla="*/ 67 w 150"/>
                    <a:gd name="T49" fmla="*/ 13 h 39"/>
                    <a:gd name="T50" fmla="*/ 68 w 150"/>
                    <a:gd name="T51" fmla="*/ 21 h 39"/>
                    <a:gd name="T52" fmla="*/ 66 w 150"/>
                    <a:gd name="T53" fmla="*/ 36 h 39"/>
                    <a:gd name="T54" fmla="*/ 41 w 150"/>
                    <a:gd name="T55" fmla="*/ 36 h 39"/>
                    <a:gd name="T56" fmla="*/ 39 w 150"/>
                    <a:gd name="T57" fmla="*/ 23 h 39"/>
                    <a:gd name="T58" fmla="*/ 47 w 150"/>
                    <a:gd name="T59" fmla="*/ 19 h 39"/>
                    <a:gd name="T60" fmla="*/ 80 w 150"/>
                    <a:gd name="T61" fmla="*/ 33 h 39"/>
                    <a:gd name="T62" fmla="*/ 87 w 150"/>
                    <a:gd name="T63" fmla="*/ 36 h 39"/>
                    <a:gd name="T64" fmla="*/ 100 w 150"/>
                    <a:gd name="T65" fmla="*/ 20 h 39"/>
                    <a:gd name="T66" fmla="*/ 95 w 150"/>
                    <a:gd name="T67" fmla="*/ 25 h 39"/>
                    <a:gd name="T68" fmla="*/ 79 w 150"/>
                    <a:gd name="T69" fmla="*/ 23 h 39"/>
                    <a:gd name="T70" fmla="*/ 81 w 150"/>
                    <a:gd name="T71" fmla="*/ 4 h 39"/>
                    <a:gd name="T72" fmla="*/ 105 w 150"/>
                    <a:gd name="T73" fmla="*/ 5 h 39"/>
                    <a:gd name="T74" fmla="*/ 108 w 150"/>
                    <a:gd name="T75" fmla="*/ 26 h 39"/>
                    <a:gd name="T76" fmla="*/ 96 w 150"/>
                    <a:gd name="T77" fmla="*/ 38 h 39"/>
                    <a:gd name="T78" fmla="*/ 81 w 150"/>
                    <a:gd name="T79" fmla="*/ 38 h 39"/>
                    <a:gd name="T80" fmla="*/ 77 w 150"/>
                    <a:gd name="T81" fmla="*/ 36 h 39"/>
                    <a:gd name="T82" fmla="*/ 98 w 150"/>
                    <a:gd name="T83" fmla="*/ 19 h 39"/>
                    <a:gd name="T84" fmla="*/ 98 w 150"/>
                    <a:gd name="T85" fmla="*/ 6 h 39"/>
                    <a:gd name="T86" fmla="*/ 87 w 150"/>
                    <a:gd name="T87" fmla="*/ 6 h 39"/>
                    <a:gd name="T88" fmla="*/ 88 w 150"/>
                    <a:gd name="T89" fmla="*/ 19 h 39"/>
                    <a:gd name="T90" fmla="*/ 93 w 150"/>
                    <a:gd name="T91" fmla="*/ 21 h 39"/>
                    <a:gd name="T92" fmla="*/ 128 w 150"/>
                    <a:gd name="T93" fmla="*/ 20 h 39"/>
                    <a:gd name="T94" fmla="*/ 129 w 150"/>
                    <a:gd name="T95" fmla="*/ 33 h 39"/>
                    <a:gd name="T96" fmla="*/ 139 w 150"/>
                    <a:gd name="T97" fmla="*/ 34 h 39"/>
                    <a:gd name="T98" fmla="*/ 139 w 150"/>
                    <a:gd name="T99" fmla="*/ 21 h 39"/>
                    <a:gd name="T100" fmla="*/ 133 w 150"/>
                    <a:gd name="T101" fmla="*/ 18 h 39"/>
                    <a:gd name="T102" fmla="*/ 146 w 150"/>
                    <a:gd name="T103" fmla="*/ 6 h 39"/>
                    <a:gd name="T104" fmla="*/ 139 w 150"/>
                    <a:gd name="T105" fmla="*/ 4 h 39"/>
                    <a:gd name="T106" fmla="*/ 126 w 150"/>
                    <a:gd name="T107" fmla="*/ 19 h 39"/>
                    <a:gd name="T108" fmla="*/ 131 w 150"/>
                    <a:gd name="T109" fmla="*/ 15 h 39"/>
                    <a:gd name="T110" fmla="*/ 147 w 150"/>
                    <a:gd name="T111" fmla="*/ 16 h 39"/>
                    <a:gd name="T112" fmla="*/ 146 w 150"/>
                    <a:gd name="T113" fmla="*/ 35 h 39"/>
                    <a:gd name="T114" fmla="*/ 121 w 150"/>
                    <a:gd name="T115" fmla="*/ 35 h 39"/>
                    <a:gd name="T116" fmla="*/ 118 w 150"/>
                    <a:gd name="T117" fmla="*/ 13 h 39"/>
                    <a:gd name="T118" fmla="*/ 130 w 150"/>
                    <a:gd name="T119" fmla="*/ 2 h 39"/>
                    <a:gd name="T120" fmla="*/ 145 w 150"/>
                    <a:gd name="T121" fmla="*/ 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50" h="39">
                      <a:moveTo>
                        <a:pt x="0" y="38"/>
                      </a:moveTo>
                      <a:cubicBezTo>
                        <a:pt x="0" y="36"/>
                        <a:pt x="0" y="36"/>
                        <a:pt x="0" y="36"/>
                      </a:cubicBezTo>
                      <a:cubicBezTo>
                        <a:pt x="4" y="36"/>
                        <a:pt x="6" y="36"/>
                        <a:pt x="8" y="35"/>
                      </a:cubicBezTo>
                      <a:cubicBezTo>
                        <a:pt x="9" y="35"/>
                        <a:pt x="9" y="34"/>
                        <a:pt x="9" y="33"/>
                      </a:cubicBezTo>
                      <a:cubicBezTo>
                        <a:pt x="9" y="10"/>
                        <a:pt x="9" y="10"/>
                        <a:pt x="9" y="10"/>
                      </a:cubicBezTo>
                      <a:cubicBezTo>
                        <a:pt x="9" y="9"/>
                        <a:pt x="9" y="8"/>
                        <a:pt x="8" y="7"/>
                      </a:cubicBezTo>
                      <a:cubicBezTo>
                        <a:pt x="8" y="7"/>
                        <a:pt x="7" y="7"/>
                        <a:pt x="5" y="7"/>
                      </a:cubicBezTo>
                      <a:cubicBezTo>
                        <a:pt x="5" y="7"/>
                        <a:pt x="4" y="7"/>
                        <a:pt x="3" y="7"/>
                      </a:cubicBezTo>
                      <a:cubicBezTo>
                        <a:pt x="2" y="7"/>
                        <a:pt x="2" y="7"/>
                        <a:pt x="1" y="7"/>
                      </a:cubicBezTo>
                      <a:cubicBezTo>
                        <a:pt x="1" y="5"/>
                        <a:pt x="1" y="5"/>
                        <a:pt x="1" y="5"/>
                      </a:cubicBezTo>
                      <a:cubicBezTo>
                        <a:pt x="4" y="4"/>
                        <a:pt x="7" y="4"/>
                        <a:pt x="9" y="3"/>
                      </a:cubicBezTo>
                      <a:cubicBezTo>
                        <a:pt x="12" y="3"/>
                        <a:pt x="14" y="2"/>
                        <a:pt x="17" y="0"/>
                      </a:cubicBezTo>
                      <a:cubicBezTo>
                        <a:pt x="19" y="0"/>
                        <a:pt x="19" y="0"/>
                        <a:pt x="19" y="0"/>
                      </a:cubicBezTo>
                      <a:cubicBezTo>
                        <a:pt x="19" y="33"/>
                        <a:pt x="19" y="33"/>
                        <a:pt x="19" y="33"/>
                      </a:cubicBezTo>
                      <a:cubicBezTo>
                        <a:pt x="19" y="34"/>
                        <a:pt x="20" y="35"/>
                        <a:pt x="21" y="35"/>
                      </a:cubicBezTo>
                      <a:cubicBezTo>
                        <a:pt x="22" y="36"/>
                        <a:pt x="24" y="36"/>
                        <a:pt x="28" y="36"/>
                      </a:cubicBezTo>
                      <a:cubicBezTo>
                        <a:pt x="28" y="38"/>
                        <a:pt x="28" y="38"/>
                        <a:pt x="28" y="38"/>
                      </a:cubicBezTo>
                      <a:cubicBezTo>
                        <a:pt x="26" y="38"/>
                        <a:pt x="23" y="38"/>
                        <a:pt x="21" y="38"/>
                      </a:cubicBezTo>
                      <a:cubicBezTo>
                        <a:pt x="19" y="38"/>
                        <a:pt x="16" y="38"/>
                        <a:pt x="14" y="38"/>
                      </a:cubicBezTo>
                      <a:cubicBezTo>
                        <a:pt x="11" y="38"/>
                        <a:pt x="8" y="38"/>
                        <a:pt x="6" y="38"/>
                      </a:cubicBezTo>
                      <a:cubicBezTo>
                        <a:pt x="4" y="38"/>
                        <a:pt x="2" y="38"/>
                        <a:pt x="0" y="38"/>
                      </a:cubicBezTo>
                      <a:cubicBezTo>
                        <a:pt x="0" y="38"/>
                        <a:pt x="0" y="38"/>
                        <a:pt x="0" y="38"/>
                      </a:cubicBezTo>
                      <a:close/>
                      <a:moveTo>
                        <a:pt x="51" y="21"/>
                      </a:moveTo>
                      <a:cubicBezTo>
                        <a:pt x="49" y="22"/>
                        <a:pt x="48" y="23"/>
                        <a:pt x="46" y="24"/>
                      </a:cubicBezTo>
                      <a:cubicBezTo>
                        <a:pt x="45" y="26"/>
                        <a:pt x="45" y="27"/>
                        <a:pt x="45" y="28"/>
                      </a:cubicBezTo>
                      <a:cubicBezTo>
                        <a:pt x="45" y="31"/>
                        <a:pt x="46" y="32"/>
                        <a:pt x="48" y="34"/>
                      </a:cubicBezTo>
                      <a:cubicBezTo>
                        <a:pt x="50" y="35"/>
                        <a:pt x="52" y="36"/>
                        <a:pt x="55" y="36"/>
                      </a:cubicBezTo>
                      <a:cubicBezTo>
                        <a:pt x="57" y="36"/>
                        <a:pt x="59" y="36"/>
                        <a:pt x="61" y="34"/>
                      </a:cubicBezTo>
                      <a:cubicBezTo>
                        <a:pt x="62" y="33"/>
                        <a:pt x="63" y="32"/>
                        <a:pt x="63" y="30"/>
                      </a:cubicBezTo>
                      <a:cubicBezTo>
                        <a:pt x="63" y="28"/>
                        <a:pt x="62" y="27"/>
                        <a:pt x="60" y="25"/>
                      </a:cubicBezTo>
                      <a:cubicBezTo>
                        <a:pt x="58" y="24"/>
                        <a:pt x="55" y="23"/>
                        <a:pt x="51" y="21"/>
                      </a:cubicBezTo>
                      <a:cubicBezTo>
                        <a:pt x="51" y="21"/>
                        <a:pt x="51" y="21"/>
                        <a:pt x="51" y="21"/>
                      </a:cubicBezTo>
                      <a:close/>
                      <a:moveTo>
                        <a:pt x="56" y="15"/>
                      </a:moveTo>
                      <a:cubicBezTo>
                        <a:pt x="58" y="14"/>
                        <a:pt x="59" y="13"/>
                        <a:pt x="60" y="12"/>
                      </a:cubicBezTo>
                      <a:cubicBezTo>
                        <a:pt x="61" y="11"/>
                        <a:pt x="61" y="10"/>
                        <a:pt x="61" y="8"/>
                      </a:cubicBezTo>
                      <a:cubicBezTo>
                        <a:pt x="61" y="7"/>
                        <a:pt x="60" y="5"/>
                        <a:pt x="59" y="4"/>
                      </a:cubicBezTo>
                      <a:cubicBezTo>
                        <a:pt x="57" y="3"/>
                        <a:pt x="56" y="3"/>
                        <a:pt x="53" y="3"/>
                      </a:cubicBezTo>
                      <a:cubicBezTo>
                        <a:pt x="51" y="3"/>
                        <a:pt x="50" y="3"/>
                        <a:pt x="48" y="4"/>
                      </a:cubicBezTo>
                      <a:cubicBezTo>
                        <a:pt x="47" y="5"/>
                        <a:pt x="46" y="6"/>
                        <a:pt x="46" y="7"/>
                      </a:cubicBezTo>
                      <a:cubicBezTo>
                        <a:pt x="46" y="9"/>
                        <a:pt x="47" y="10"/>
                        <a:pt x="49" y="11"/>
                      </a:cubicBezTo>
                      <a:cubicBezTo>
                        <a:pt x="50" y="13"/>
                        <a:pt x="53" y="14"/>
                        <a:pt x="56" y="15"/>
                      </a:cubicBezTo>
                      <a:cubicBezTo>
                        <a:pt x="56" y="15"/>
                        <a:pt x="56" y="15"/>
                        <a:pt x="56" y="15"/>
                      </a:cubicBezTo>
                      <a:close/>
                      <a:moveTo>
                        <a:pt x="47" y="19"/>
                      </a:moveTo>
                      <a:cubicBezTo>
                        <a:pt x="44" y="18"/>
                        <a:pt x="42" y="16"/>
                        <a:pt x="41" y="15"/>
                      </a:cubicBezTo>
                      <a:cubicBezTo>
                        <a:pt x="39" y="13"/>
                        <a:pt x="39" y="12"/>
                        <a:pt x="39" y="10"/>
                      </a:cubicBezTo>
                      <a:cubicBezTo>
                        <a:pt x="39" y="7"/>
                        <a:pt x="40" y="5"/>
                        <a:pt x="43" y="3"/>
                      </a:cubicBezTo>
                      <a:cubicBezTo>
                        <a:pt x="46" y="1"/>
                        <a:pt x="50" y="0"/>
                        <a:pt x="55" y="0"/>
                      </a:cubicBezTo>
                      <a:cubicBezTo>
                        <a:pt x="59" y="0"/>
                        <a:pt x="62" y="1"/>
                        <a:pt x="65" y="3"/>
                      </a:cubicBezTo>
                      <a:cubicBezTo>
                        <a:pt x="67" y="4"/>
                        <a:pt x="69" y="6"/>
                        <a:pt x="69" y="8"/>
                      </a:cubicBezTo>
                      <a:cubicBezTo>
                        <a:pt x="69" y="10"/>
                        <a:pt x="68" y="11"/>
                        <a:pt x="67" y="13"/>
                      </a:cubicBezTo>
                      <a:cubicBezTo>
                        <a:pt x="65" y="14"/>
                        <a:pt x="63" y="15"/>
                        <a:pt x="60" y="17"/>
                      </a:cubicBezTo>
                      <a:cubicBezTo>
                        <a:pt x="64" y="18"/>
                        <a:pt x="66" y="20"/>
                        <a:pt x="68" y="21"/>
                      </a:cubicBezTo>
                      <a:cubicBezTo>
                        <a:pt x="70" y="23"/>
                        <a:pt x="71" y="25"/>
                        <a:pt x="71" y="28"/>
                      </a:cubicBezTo>
                      <a:cubicBezTo>
                        <a:pt x="71" y="31"/>
                        <a:pt x="69" y="34"/>
                        <a:pt x="66" y="36"/>
                      </a:cubicBezTo>
                      <a:cubicBezTo>
                        <a:pt x="63" y="38"/>
                        <a:pt x="59" y="39"/>
                        <a:pt x="54" y="39"/>
                      </a:cubicBezTo>
                      <a:cubicBezTo>
                        <a:pt x="48" y="39"/>
                        <a:pt x="44" y="38"/>
                        <a:pt x="41" y="36"/>
                      </a:cubicBezTo>
                      <a:cubicBezTo>
                        <a:pt x="38" y="34"/>
                        <a:pt x="36" y="32"/>
                        <a:pt x="36" y="29"/>
                      </a:cubicBezTo>
                      <a:cubicBezTo>
                        <a:pt x="36" y="27"/>
                        <a:pt x="37" y="25"/>
                        <a:pt x="39" y="23"/>
                      </a:cubicBezTo>
                      <a:cubicBezTo>
                        <a:pt x="40" y="22"/>
                        <a:pt x="43" y="20"/>
                        <a:pt x="47" y="19"/>
                      </a:cubicBezTo>
                      <a:cubicBezTo>
                        <a:pt x="47" y="19"/>
                        <a:pt x="47" y="19"/>
                        <a:pt x="47" y="19"/>
                      </a:cubicBezTo>
                      <a:close/>
                      <a:moveTo>
                        <a:pt x="77" y="36"/>
                      </a:moveTo>
                      <a:cubicBezTo>
                        <a:pt x="80" y="33"/>
                        <a:pt x="80" y="33"/>
                        <a:pt x="80" y="33"/>
                      </a:cubicBezTo>
                      <a:cubicBezTo>
                        <a:pt x="81" y="34"/>
                        <a:pt x="82" y="35"/>
                        <a:pt x="83" y="35"/>
                      </a:cubicBezTo>
                      <a:cubicBezTo>
                        <a:pt x="85" y="35"/>
                        <a:pt x="86" y="36"/>
                        <a:pt x="87" y="36"/>
                      </a:cubicBezTo>
                      <a:cubicBezTo>
                        <a:pt x="91" y="36"/>
                        <a:pt x="94" y="34"/>
                        <a:pt x="97" y="31"/>
                      </a:cubicBezTo>
                      <a:cubicBezTo>
                        <a:pt x="99" y="28"/>
                        <a:pt x="100" y="25"/>
                        <a:pt x="100" y="20"/>
                      </a:cubicBezTo>
                      <a:cubicBezTo>
                        <a:pt x="100" y="20"/>
                        <a:pt x="100" y="20"/>
                        <a:pt x="100" y="20"/>
                      </a:cubicBezTo>
                      <a:cubicBezTo>
                        <a:pt x="99" y="22"/>
                        <a:pt x="97" y="24"/>
                        <a:pt x="95" y="25"/>
                      </a:cubicBezTo>
                      <a:cubicBezTo>
                        <a:pt x="93" y="26"/>
                        <a:pt x="91" y="26"/>
                        <a:pt x="88" y="26"/>
                      </a:cubicBezTo>
                      <a:cubicBezTo>
                        <a:pt x="85" y="26"/>
                        <a:pt x="82" y="25"/>
                        <a:pt x="79" y="23"/>
                      </a:cubicBezTo>
                      <a:cubicBezTo>
                        <a:pt x="77" y="21"/>
                        <a:pt x="76" y="18"/>
                        <a:pt x="76" y="15"/>
                      </a:cubicBezTo>
                      <a:cubicBezTo>
                        <a:pt x="76" y="11"/>
                        <a:pt x="78" y="7"/>
                        <a:pt x="81" y="4"/>
                      </a:cubicBezTo>
                      <a:cubicBezTo>
                        <a:pt x="84" y="2"/>
                        <a:pt x="88" y="0"/>
                        <a:pt x="93" y="0"/>
                      </a:cubicBezTo>
                      <a:cubicBezTo>
                        <a:pt x="98" y="0"/>
                        <a:pt x="102" y="2"/>
                        <a:pt x="105" y="5"/>
                      </a:cubicBezTo>
                      <a:cubicBezTo>
                        <a:pt x="108" y="8"/>
                        <a:pt x="110" y="12"/>
                        <a:pt x="110" y="17"/>
                      </a:cubicBezTo>
                      <a:cubicBezTo>
                        <a:pt x="110" y="20"/>
                        <a:pt x="109" y="23"/>
                        <a:pt x="108" y="26"/>
                      </a:cubicBezTo>
                      <a:cubicBezTo>
                        <a:pt x="107" y="29"/>
                        <a:pt x="106" y="31"/>
                        <a:pt x="104" y="33"/>
                      </a:cubicBezTo>
                      <a:cubicBezTo>
                        <a:pt x="101" y="35"/>
                        <a:pt x="99" y="36"/>
                        <a:pt x="96" y="38"/>
                      </a:cubicBezTo>
                      <a:cubicBezTo>
                        <a:pt x="93" y="39"/>
                        <a:pt x="91" y="39"/>
                        <a:pt x="87" y="39"/>
                      </a:cubicBezTo>
                      <a:cubicBezTo>
                        <a:pt x="85" y="39"/>
                        <a:pt x="83" y="39"/>
                        <a:pt x="81" y="38"/>
                      </a:cubicBezTo>
                      <a:cubicBezTo>
                        <a:pt x="80" y="38"/>
                        <a:pt x="78" y="37"/>
                        <a:pt x="77" y="36"/>
                      </a:cubicBezTo>
                      <a:cubicBezTo>
                        <a:pt x="77" y="36"/>
                        <a:pt x="77" y="36"/>
                        <a:pt x="77" y="36"/>
                      </a:cubicBezTo>
                      <a:close/>
                      <a:moveTo>
                        <a:pt x="93" y="21"/>
                      </a:moveTo>
                      <a:cubicBezTo>
                        <a:pt x="95" y="21"/>
                        <a:pt x="97" y="21"/>
                        <a:pt x="98" y="19"/>
                      </a:cubicBezTo>
                      <a:cubicBezTo>
                        <a:pt x="99" y="18"/>
                        <a:pt x="100" y="16"/>
                        <a:pt x="100" y="14"/>
                      </a:cubicBezTo>
                      <a:cubicBezTo>
                        <a:pt x="100" y="11"/>
                        <a:pt x="99" y="8"/>
                        <a:pt x="98" y="6"/>
                      </a:cubicBezTo>
                      <a:cubicBezTo>
                        <a:pt x="96" y="4"/>
                        <a:pt x="94" y="3"/>
                        <a:pt x="92" y="3"/>
                      </a:cubicBezTo>
                      <a:cubicBezTo>
                        <a:pt x="90" y="3"/>
                        <a:pt x="88" y="4"/>
                        <a:pt x="87" y="6"/>
                      </a:cubicBezTo>
                      <a:cubicBezTo>
                        <a:pt x="86" y="7"/>
                        <a:pt x="86" y="9"/>
                        <a:pt x="86" y="12"/>
                      </a:cubicBezTo>
                      <a:cubicBezTo>
                        <a:pt x="86" y="15"/>
                        <a:pt x="87" y="17"/>
                        <a:pt x="88" y="19"/>
                      </a:cubicBezTo>
                      <a:cubicBezTo>
                        <a:pt x="89" y="21"/>
                        <a:pt x="91" y="21"/>
                        <a:pt x="93" y="21"/>
                      </a:cubicBezTo>
                      <a:cubicBezTo>
                        <a:pt x="93" y="21"/>
                        <a:pt x="93" y="21"/>
                        <a:pt x="93" y="21"/>
                      </a:cubicBezTo>
                      <a:close/>
                      <a:moveTo>
                        <a:pt x="133" y="18"/>
                      </a:moveTo>
                      <a:cubicBezTo>
                        <a:pt x="131" y="18"/>
                        <a:pt x="130" y="19"/>
                        <a:pt x="128" y="20"/>
                      </a:cubicBezTo>
                      <a:cubicBezTo>
                        <a:pt x="127" y="21"/>
                        <a:pt x="127" y="23"/>
                        <a:pt x="127" y="25"/>
                      </a:cubicBezTo>
                      <a:cubicBezTo>
                        <a:pt x="127" y="29"/>
                        <a:pt x="127" y="31"/>
                        <a:pt x="129" y="33"/>
                      </a:cubicBezTo>
                      <a:cubicBezTo>
                        <a:pt x="130" y="35"/>
                        <a:pt x="132" y="36"/>
                        <a:pt x="134" y="36"/>
                      </a:cubicBezTo>
                      <a:cubicBezTo>
                        <a:pt x="136" y="36"/>
                        <a:pt x="138" y="35"/>
                        <a:pt x="139" y="34"/>
                      </a:cubicBezTo>
                      <a:cubicBezTo>
                        <a:pt x="140" y="33"/>
                        <a:pt x="140" y="31"/>
                        <a:pt x="140" y="28"/>
                      </a:cubicBezTo>
                      <a:cubicBezTo>
                        <a:pt x="140" y="25"/>
                        <a:pt x="140" y="22"/>
                        <a:pt x="139" y="21"/>
                      </a:cubicBezTo>
                      <a:cubicBezTo>
                        <a:pt x="137" y="19"/>
                        <a:pt x="136" y="18"/>
                        <a:pt x="133" y="18"/>
                      </a:cubicBezTo>
                      <a:cubicBezTo>
                        <a:pt x="133" y="18"/>
                        <a:pt x="133" y="18"/>
                        <a:pt x="133" y="18"/>
                      </a:cubicBezTo>
                      <a:close/>
                      <a:moveTo>
                        <a:pt x="150" y="4"/>
                      </a:moveTo>
                      <a:cubicBezTo>
                        <a:pt x="146" y="6"/>
                        <a:pt x="146" y="6"/>
                        <a:pt x="146" y="6"/>
                      </a:cubicBezTo>
                      <a:cubicBezTo>
                        <a:pt x="145" y="5"/>
                        <a:pt x="144" y="5"/>
                        <a:pt x="143" y="5"/>
                      </a:cubicBezTo>
                      <a:cubicBezTo>
                        <a:pt x="142" y="4"/>
                        <a:pt x="141" y="4"/>
                        <a:pt x="139" y="4"/>
                      </a:cubicBezTo>
                      <a:cubicBezTo>
                        <a:pt x="135" y="4"/>
                        <a:pt x="132" y="5"/>
                        <a:pt x="130" y="8"/>
                      </a:cubicBezTo>
                      <a:cubicBezTo>
                        <a:pt x="127" y="11"/>
                        <a:pt x="126" y="15"/>
                        <a:pt x="126" y="19"/>
                      </a:cubicBezTo>
                      <a:cubicBezTo>
                        <a:pt x="126" y="19"/>
                        <a:pt x="126" y="19"/>
                        <a:pt x="126" y="19"/>
                      </a:cubicBezTo>
                      <a:cubicBezTo>
                        <a:pt x="127" y="17"/>
                        <a:pt x="129" y="16"/>
                        <a:pt x="131" y="15"/>
                      </a:cubicBezTo>
                      <a:cubicBezTo>
                        <a:pt x="133" y="14"/>
                        <a:pt x="135" y="13"/>
                        <a:pt x="138" y="13"/>
                      </a:cubicBezTo>
                      <a:cubicBezTo>
                        <a:pt x="142" y="13"/>
                        <a:pt x="145" y="14"/>
                        <a:pt x="147" y="16"/>
                      </a:cubicBezTo>
                      <a:cubicBezTo>
                        <a:pt x="149" y="18"/>
                        <a:pt x="150" y="21"/>
                        <a:pt x="150" y="25"/>
                      </a:cubicBezTo>
                      <a:cubicBezTo>
                        <a:pt x="150" y="29"/>
                        <a:pt x="149" y="32"/>
                        <a:pt x="146" y="35"/>
                      </a:cubicBezTo>
                      <a:cubicBezTo>
                        <a:pt x="143" y="38"/>
                        <a:pt x="139" y="39"/>
                        <a:pt x="134" y="39"/>
                      </a:cubicBezTo>
                      <a:cubicBezTo>
                        <a:pt x="128" y="39"/>
                        <a:pt x="124" y="38"/>
                        <a:pt x="121" y="35"/>
                      </a:cubicBezTo>
                      <a:cubicBezTo>
                        <a:pt x="118" y="32"/>
                        <a:pt x="116" y="27"/>
                        <a:pt x="116" y="22"/>
                      </a:cubicBezTo>
                      <a:cubicBezTo>
                        <a:pt x="116" y="19"/>
                        <a:pt x="117" y="16"/>
                        <a:pt x="118" y="13"/>
                      </a:cubicBezTo>
                      <a:cubicBezTo>
                        <a:pt x="119" y="11"/>
                        <a:pt x="121" y="9"/>
                        <a:pt x="123" y="7"/>
                      </a:cubicBezTo>
                      <a:cubicBezTo>
                        <a:pt x="125" y="5"/>
                        <a:pt x="127" y="3"/>
                        <a:pt x="130" y="2"/>
                      </a:cubicBezTo>
                      <a:cubicBezTo>
                        <a:pt x="133" y="1"/>
                        <a:pt x="136" y="0"/>
                        <a:pt x="139" y="0"/>
                      </a:cubicBezTo>
                      <a:cubicBezTo>
                        <a:pt x="141" y="0"/>
                        <a:pt x="143" y="1"/>
                        <a:pt x="145" y="1"/>
                      </a:cubicBezTo>
                      <a:cubicBezTo>
                        <a:pt x="147" y="2"/>
                        <a:pt x="148" y="3"/>
                        <a:pt x="150" y="4"/>
                      </a:cubicBezTo>
                      <a:close/>
                    </a:path>
                  </a:pathLst>
                </a:custGeom>
                <a:grpFill/>
                <a:ln>
                  <a:noFill/>
                </a:ln>
              </p:spPr>
              <p:txBody>
                <a:bodyPr anchor="ctr"/>
                <a:lstStyle/>
                <a:p>
                  <a:pPr algn="ctr" eaLnBrk="1" fontAlgn="auto" hangingPunct="1">
                    <a:spcBef>
                      <a:spcPts val="0"/>
                    </a:spcBef>
                    <a:spcAft>
                      <a:spcPts val="0"/>
                    </a:spcAft>
                    <a:defRPr/>
                  </a:pPr>
                  <a:endParaRPr>
                    <a:solidFill>
                      <a:srgbClr val="BA2A17"/>
                    </a:solidFill>
                    <a:latin typeface="Arial" panose="020B0604020202020204"/>
                    <a:ea typeface="微软雅黑" panose="020B0503020204020204" charset="-122"/>
                  </a:endParaRPr>
                </a:p>
              </p:txBody>
            </p:sp>
            <p:sp>
              <p:nvSpPr>
                <p:cNvPr id="28" name="ís1iḍè">
                  <a:extLst>
                    <a:ext uri="{FF2B5EF4-FFF2-40B4-BE49-F238E27FC236}">
                      <a16:creationId xmlns:a16="http://schemas.microsoft.com/office/drawing/2014/main" id="{569F26CB-AC36-491D-81D7-69C8BDEA36FA}"/>
                    </a:ext>
                  </a:extLst>
                </p:cNvPr>
                <p:cNvSpPr/>
                <p:nvPr/>
              </p:nvSpPr>
              <p:spPr bwMode="auto">
                <a:xfrm>
                  <a:off x="2190751" y="2551113"/>
                  <a:ext cx="1754188" cy="1651000"/>
                </a:xfrm>
                <a:custGeom>
                  <a:avLst/>
                  <a:gdLst>
                    <a:gd name="T0" fmla="*/ 266 w 532"/>
                    <a:gd name="T1" fmla="*/ 0 h 500"/>
                    <a:gd name="T2" fmla="*/ 532 w 532"/>
                    <a:gd name="T3" fmla="*/ 266 h 500"/>
                    <a:gd name="T4" fmla="*/ 395 w 532"/>
                    <a:gd name="T5" fmla="*/ 500 h 500"/>
                    <a:gd name="T6" fmla="*/ 389 w 532"/>
                    <a:gd name="T7" fmla="*/ 489 h 500"/>
                    <a:gd name="T8" fmla="*/ 521 w 532"/>
                    <a:gd name="T9" fmla="*/ 266 h 500"/>
                    <a:gd name="T10" fmla="*/ 266 w 532"/>
                    <a:gd name="T11" fmla="*/ 12 h 500"/>
                    <a:gd name="T12" fmla="*/ 11 w 532"/>
                    <a:gd name="T13" fmla="*/ 266 h 500"/>
                    <a:gd name="T14" fmla="*/ 144 w 532"/>
                    <a:gd name="T15" fmla="*/ 490 h 500"/>
                    <a:gd name="T16" fmla="*/ 139 w 532"/>
                    <a:gd name="T17" fmla="*/ 500 h 500"/>
                    <a:gd name="T18" fmla="*/ 0 w 532"/>
                    <a:gd name="T19" fmla="*/ 266 h 500"/>
                    <a:gd name="T20" fmla="*/ 266 w 532"/>
                    <a:gd name="T21" fmla="*/ 0 h 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32" h="500">
                      <a:moveTo>
                        <a:pt x="266" y="0"/>
                      </a:moveTo>
                      <a:cubicBezTo>
                        <a:pt x="413" y="0"/>
                        <a:pt x="532" y="120"/>
                        <a:pt x="532" y="266"/>
                      </a:cubicBezTo>
                      <a:cubicBezTo>
                        <a:pt x="532" y="367"/>
                        <a:pt x="477" y="454"/>
                        <a:pt x="395" y="500"/>
                      </a:cubicBezTo>
                      <a:cubicBezTo>
                        <a:pt x="389" y="489"/>
                        <a:pt x="389" y="489"/>
                        <a:pt x="389" y="489"/>
                      </a:cubicBezTo>
                      <a:cubicBezTo>
                        <a:pt x="468" y="446"/>
                        <a:pt x="521" y="362"/>
                        <a:pt x="521" y="266"/>
                      </a:cubicBezTo>
                      <a:cubicBezTo>
                        <a:pt x="521" y="126"/>
                        <a:pt x="407" y="12"/>
                        <a:pt x="266" y="12"/>
                      </a:cubicBezTo>
                      <a:cubicBezTo>
                        <a:pt x="126" y="12"/>
                        <a:pt x="11" y="126"/>
                        <a:pt x="11" y="266"/>
                      </a:cubicBezTo>
                      <a:cubicBezTo>
                        <a:pt x="11" y="363"/>
                        <a:pt x="65" y="447"/>
                        <a:pt x="144" y="490"/>
                      </a:cubicBezTo>
                      <a:cubicBezTo>
                        <a:pt x="139" y="500"/>
                        <a:pt x="139" y="500"/>
                        <a:pt x="139" y="500"/>
                      </a:cubicBezTo>
                      <a:cubicBezTo>
                        <a:pt x="56" y="455"/>
                        <a:pt x="0" y="367"/>
                        <a:pt x="0" y="266"/>
                      </a:cubicBezTo>
                      <a:cubicBezTo>
                        <a:pt x="0" y="120"/>
                        <a:pt x="120" y="0"/>
                        <a:pt x="266" y="0"/>
                      </a:cubicBezTo>
                      <a:close/>
                    </a:path>
                  </a:pathLst>
                </a:custGeom>
                <a:grpFill/>
                <a:ln>
                  <a:noFill/>
                </a:ln>
              </p:spPr>
              <p:txBody>
                <a:bodyPr anchor="ctr"/>
                <a:lstStyle/>
                <a:p>
                  <a:pPr algn="ctr" eaLnBrk="1" fontAlgn="auto" hangingPunct="1">
                    <a:spcBef>
                      <a:spcPts val="0"/>
                    </a:spcBef>
                    <a:spcAft>
                      <a:spcPts val="0"/>
                    </a:spcAft>
                    <a:defRPr/>
                  </a:pPr>
                  <a:endParaRPr>
                    <a:solidFill>
                      <a:srgbClr val="BA2A17"/>
                    </a:solidFill>
                    <a:latin typeface="Arial" panose="020B0604020202020204"/>
                    <a:ea typeface="微软雅黑" panose="020B0503020204020204" charset="-122"/>
                  </a:endParaRPr>
                </a:p>
              </p:txBody>
            </p:sp>
          </p:grpSp>
          <p:sp>
            <p:nvSpPr>
              <p:cNvPr id="9" name="ïślîḓê">
                <a:extLst>
                  <a:ext uri="{FF2B5EF4-FFF2-40B4-BE49-F238E27FC236}">
                    <a16:creationId xmlns:a16="http://schemas.microsoft.com/office/drawing/2014/main" id="{E55C93D8-82DB-46B5-9D27-44B9D99CE86B}"/>
                  </a:ext>
                </a:extLst>
              </p:cNvPr>
              <p:cNvSpPr/>
              <p:nvPr/>
            </p:nvSpPr>
            <p:spPr bwMode="auto">
              <a:xfrm>
                <a:off x="10143691" y="872733"/>
                <a:ext cx="1427300" cy="84790"/>
              </a:xfrm>
              <a:custGeom>
                <a:avLst/>
                <a:gdLst>
                  <a:gd name="T0" fmla="*/ 2 w 1702"/>
                  <a:gd name="T1" fmla="*/ 29 h 101"/>
                  <a:gd name="T2" fmla="*/ 49 w 1702"/>
                  <a:gd name="T3" fmla="*/ 13 h 101"/>
                  <a:gd name="T4" fmla="*/ 59 w 1702"/>
                  <a:gd name="T5" fmla="*/ 92 h 101"/>
                  <a:gd name="T6" fmla="*/ 87 w 1702"/>
                  <a:gd name="T7" fmla="*/ 93 h 101"/>
                  <a:gd name="T8" fmla="*/ 110 w 1702"/>
                  <a:gd name="T9" fmla="*/ 3 h 101"/>
                  <a:gd name="T10" fmla="*/ 133 w 1702"/>
                  <a:gd name="T11" fmla="*/ 99 h 101"/>
                  <a:gd name="T12" fmla="*/ 235 w 1702"/>
                  <a:gd name="T13" fmla="*/ 34 h 101"/>
                  <a:gd name="T14" fmla="*/ 240 w 1702"/>
                  <a:gd name="T15" fmla="*/ 77 h 101"/>
                  <a:gd name="T16" fmla="*/ 254 w 1702"/>
                  <a:gd name="T17" fmla="*/ 99 h 101"/>
                  <a:gd name="T18" fmla="*/ 263 w 1702"/>
                  <a:gd name="T19" fmla="*/ 2 h 101"/>
                  <a:gd name="T20" fmla="*/ 326 w 1702"/>
                  <a:gd name="T21" fmla="*/ 9 h 101"/>
                  <a:gd name="T22" fmla="*/ 354 w 1702"/>
                  <a:gd name="T23" fmla="*/ 9 h 101"/>
                  <a:gd name="T24" fmla="*/ 318 w 1702"/>
                  <a:gd name="T25" fmla="*/ 93 h 101"/>
                  <a:gd name="T26" fmla="*/ 299 w 1702"/>
                  <a:gd name="T27" fmla="*/ 98 h 101"/>
                  <a:gd name="T28" fmla="*/ 377 w 1702"/>
                  <a:gd name="T29" fmla="*/ 2 h 101"/>
                  <a:gd name="T30" fmla="*/ 415 w 1702"/>
                  <a:gd name="T31" fmla="*/ 82 h 101"/>
                  <a:gd name="T32" fmla="*/ 454 w 1702"/>
                  <a:gd name="T33" fmla="*/ 2 h 101"/>
                  <a:gd name="T34" fmla="*/ 398 w 1702"/>
                  <a:gd name="T35" fmla="*/ 93 h 101"/>
                  <a:gd name="T36" fmla="*/ 510 w 1702"/>
                  <a:gd name="T37" fmla="*/ 93 h 101"/>
                  <a:gd name="T38" fmla="*/ 528 w 1702"/>
                  <a:gd name="T39" fmla="*/ 2 h 101"/>
                  <a:gd name="T40" fmla="*/ 534 w 1702"/>
                  <a:gd name="T41" fmla="*/ 93 h 101"/>
                  <a:gd name="T42" fmla="*/ 669 w 1702"/>
                  <a:gd name="T43" fmla="*/ 9 h 101"/>
                  <a:gd name="T44" fmla="*/ 680 w 1702"/>
                  <a:gd name="T45" fmla="*/ 17 h 101"/>
                  <a:gd name="T46" fmla="*/ 598 w 1702"/>
                  <a:gd name="T47" fmla="*/ 98 h 101"/>
                  <a:gd name="T48" fmla="*/ 607 w 1702"/>
                  <a:gd name="T49" fmla="*/ 3 h 101"/>
                  <a:gd name="T50" fmla="*/ 793 w 1702"/>
                  <a:gd name="T51" fmla="*/ 3 h 101"/>
                  <a:gd name="T52" fmla="*/ 827 w 1702"/>
                  <a:gd name="T53" fmla="*/ 89 h 101"/>
                  <a:gd name="T54" fmla="*/ 860 w 1702"/>
                  <a:gd name="T55" fmla="*/ 2 h 101"/>
                  <a:gd name="T56" fmla="*/ 781 w 1702"/>
                  <a:gd name="T57" fmla="*/ 16 h 101"/>
                  <a:gd name="T58" fmla="*/ 981 w 1702"/>
                  <a:gd name="T59" fmla="*/ 7 h 101"/>
                  <a:gd name="T60" fmla="*/ 914 w 1702"/>
                  <a:gd name="T61" fmla="*/ 99 h 101"/>
                  <a:gd name="T62" fmla="*/ 882 w 1702"/>
                  <a:gd name="T63" fmla="*/ 7 h 101"/>
                  <a:gd name="T64" fmla="*/ 1006 w 1702"/>
                  <a:gd name="T65" fmla="*/ 91 h 101"/>
                  <a:gd name="T66" fmla="*/ 1042 w 1702"/>
                  <a:gd name="T67" fmla="*/ 2 h 101"/>
                  <a:gd name="T68" fmla="*/ 1020 w 1702"/>
                  <a:gd name="T69" fmla="*/ 98 h 101"/>
                  <a:gd name="T70" fmla="*/ 1054 w 1702"/>
                  <a:gd name="T71" fmla="*/ 2 h 101"/>
                  <a:gd name="T72" fmla="*/ 1090 w 1702"/>
                  <a:gd name="T73" fmla="*/ 15 h 101"/>
                  <a:gd name="T74" fmla="*/ 1137 w 1702"/>
                  <a:gd name="T75" fmla="*/ 2 h 101"/>
                  <a:gd name="T76" fmla="*/ 1173 w 1702"/>
                  <a:gd name="T77" fmla="*/ 91 h 101"/>
                  <a:gd name="T78" fmla="*/ 1224 w 1702"/>
                  <a:gd name="T79" fmla="*/ 2 h 101"/>
                  <a:gd name="T80" fmla="*/ 1210 w 1702"/>
                  <a:gd name="T81" fmla="*/ 46 h 101"/>
                  <a:gd name="T82" fmla="*/ 1211 w 1702"/>
                  <a:gd name="T83" fmla="*/ 52 h 101"/>
                  <a:gd name="T84" fmla="*/ 1221 w 1702"/>
                  <a:gd name="T85" fmla="*/ 98 h 101"/>
                  <a:gd name="T86" fmla="*/ 1267 w 1702"/>
                  <a:gd name="T87" fmla="*/ 9 h 101"/>
                  <a:gd name="T88" fmla="*/ 1333 w 1702"/>
                  <a:gd name="T89" fmla="*/ 40 h 101"/>
                  <a:gd name="T90" fmla="*/ 1324 w 1702"/>
                  <a:gd name="T91" fmla="*/ 96 h 101"/>
                  <a:gd name="T92" fmla="*/ 1302 w 1702"/>
                  <a:gd name="T93" fmla="*/ 93 h 101"/>
                  <a:gd name="T94" fmla="*/ 1318 w 1702"/>
                  <a:gd name="T95" fmla="*/ 28 h 101"/>
                  <a:gd name="T96" fmla="*/ 1413 w 1702"/>
                  <a:gd name="T97" fmla="*/ 88 h 101"/>
                  <a:gd name="T98" fmla="*/ 1431 w 1702"/>
                  <a:gd name="T99" fmla="*/ 4 h 101"/>
                  <a:gd name="T100" fmla="*/ 1407 w 1702"/>
                  <a:gd name="T101" fmla="*/ 38 h 101"/>
                  <a:gd name="T102" fmla="*/ 1370 w 1702"/>
                  <a:gd name="T103" fmla="*/ 73 h 101"/>
                  <a:gd name="T104" fmla="*/ 1465 w 1702"/>
                  <a:gd name="T105" fmla="*/ 9 h 101"/>
                  <a:gd name="T106" fmla="*/ 1491 w 1702"/>
                  <a:gd name="T107" fmla="*/ 16 h 101"/>
                  <a:gd name="T108" fmla="*/ 1456 w 1702"/>
                  <a:gd name="T109" fmla="*/ 99 h 101"/>
                  <a:gd name="T110" fmla="*/ 1517 w 1702"/>
                  <a:gd name="T111" fmla="*/ 26 h 101"/>
                  <a:gd name="T112" fmla="*/ 1586 w 1702"/>
                  <a:gd name="T113" fmla="*/ 13 h 101"/>
                  <a:gd name="T114" fmla="*/ 1545 w 1702"/>
                  <a:gd name="T115" fmla="*/ 98 h 101"/>
                  <a:gd name="T116" fmla="*/ 1656 w 1702"/>
                  <a:gd name="T117" fmla="*/ 98 h 101"/>
                  <a:gd name="T118" fmla="*/ 1610 w 1702"/>
                  <a:gd name="T119" fmla="*/ 7 h 101"/>
                  <a:gd name="T120" fmla="*/ 1644 w 1702"/>
                  <a:gd name="T121" fmla="*/ 12 h 101"/>
                  <a:gd name="T122" fmla="*/ 1688 w 1702"/>
                  <a:gd name="T123" fmla="*/ 3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02" h="101">
                    <a:moveTo>
                      <a:pt x="1" y="66"/>
                    </a:moveTo>
                    <a:cubicBezTo>
                      <a:pt x="11" y="66"/>
                      <a:pt x="11" y="66"/>
                      <a:pt x="11" y="66"/>
                    </a:cubicBezTo>
                    <a:cubicBezTo>
                      <a:pt x="11" y="75"/>
                      <a:pt x="13" y="81"/>
                      <a:pt x="16" y="85"/>
                    </a:cubicBezTo>
                    <a:cubicBezTo>
                      <a:pt x="20" y="90"/>
                      <a:pt x="25" y="92"/>
                      <a:pt x="32" y="92"/>
                    </a:cubicBezTo>
                    <a:cubicBezTo>
                      <a:pt x="37" y="92"/>
                      <a:pt x="41" y="90"/>
                      <a:pt x="44" y="88"/>
                    </a:cubicBezTo>
                    <a:cubicBezTo>
                      <a:pt x="48" y="85"/>
                      <a:pt x="49" y="82"/>
                      <a:pt x="49" y="77"/>
                    </a:cubicBezTo>
                    <a:cubicBezTo>
                      <a:pt x="49" y="74"/>
                      <a:pt x="48" y="71"/>
                      <a:pt x="46" y="68"/>
                    </a:cubicBezTo>
                    <a:cubicBezTo>
                      <a:pt x="44" y="66"/>
                      <a:pt x="39" y="63"/>
                      <a:pt x="31" y="60"/>
                    </a:cubicBezTo>
                    <a:cubicBezTo>
                      <a:pt x="20" y="55"/>
                      <a:pt x="12" y="51"/>
                      <a:pt x="8" y="46"/>
                    </a:cubicBezTo>
                    <a:cubicBezTo>
                      <a:pt x="4" y="41"/>
                      <a:pt x="2" y="36"/>
                      <a:pt x="2" y="29"/>
                    </a:cubicBezTo>
                    <a:cubicBezTo>
                      <a:pt x="2" y="20"/>
                      <a:pt x="5" y="13"/>
                      <a:pt x="11" y="8"/>
                    </a:cubicBezTo>
                    <a:cubicBezTo>
                      <a:pt x="17" y="2"/>
                      <a:pt x="25" y="0"/>
                      <a:pt x="34" y="0"/>
                    </a:cubicBezTo>
                    <a:cubicBezTo>
                      <a:pt x="38" y="0"/>
                      <a:pt x="42" y="0"/>
                      <a:pt x="47" y="1"/>
                    </a:cubicBezTo>
                    <a:cubicBezTo>
                      <a:pt x="51" y="1"/>
                      <a:pt x="56" y="2"/>
                      <a:pt x="62" y="3"/>
                    </a:cubicBezTo>
                    <a:cubicBezTo>
                      <a:pt x="62" y="4"/>
                      <a:pt x="62" y="4"/>
                      <a:pt x="62" y="4"/>
                    </a:cubicBezTo>
                    <a:cubicBezTo>
                      <a:pt x="62" y="9"/>
                      <a:pt x="62" y="14"/>
                      <a:pt x="62" y="17"/>
                    </a:cubicBezTo>
                    <a:cubicBezTo>
                      <a:pt x="62" y="19"/>
                      <a:pt x="62" y="23"/>
                      <a:pt x="62" y="29"/>
                    </a:cubicBezTo>
                    <a:cubicBezTo>
                      <a:pt x="62" y="29"/>
                      <a:pt x="62" y="29"/>
                      <a:pt x="62" y="29"/>
                    </a:cubicBezTo>
                    <a:cubicBezTo>
                      <a:pt x="54" y="29"/>
                      <a:pt x="54" y="29"/>
                      <a:pt x="54" y="29"/>
                    </a:cubicBezTo>
                    <a:cubicBezTo>
                      <a:pt x="54" y="22"/>
                      <a:pt x="53" y="17"/>
                      <a:pt x="49" y="13"/>
                    </a:cubicBezTo>
                    <a:cubicBezTo>
                      <a:pt x="46" y="10"/>
                      <a:pt x="42" y="8"/>
                      <a:pt x="36" y="8"/>
                    </a:cubicBezTo>
                    <a:cubicBezTo>
                      <a:pt x="31" y="8"/>
                      <a:pt x="27" y="9"/>
                      <a:pt x="25" y="11"/>
                    </a:cubicBezTo>
                    <a:cubicBezTo>
                      <a:pt x="22" y="14"/>
                      <a:pt x="21" y="17"/>
                      <a:pt x="21" y="21"/>
                    </a:cubicBezTo>
                    <a:cubicBezTo>
                      <a:pt x="21" y="24"/>
                      <a:pt x="22" y="27"/>
                      <a:pt x="24" y="30"/>
                    </a:cubicBezTo>
                    <a:cubicBezTo>
                      <a:pt x="26" y="32"/>
                      <a:pt x="31" y="35"/>
                      <a:pt x="39" y="38"/>
                    </a:cubicBezTo>
                    <a:cubicBezTo>
                      <a:pt x="40" y="38"/>
                      <a:pt x="41" y="39"/>
                      <a:pt x="43" y="40"/>
                    </a:cubicBezTo>
                    <a:cubicBezTo>
                      <a:pt x="51" y="43"/>
                      <a:pt x="57" y="46"/>
                      <a:pt x="60" y="49"/>
                    </a:cubicBezTo>
                    <a:cubicBezTo>
                      <a:pt x="63" y="51"/>
                      <a:pt x="65" y="55"/>
                      <a:pt x="66" y="58"/>
                    </a:cubicBezTo>
                    <a:cubicBezTo>
                      <a:pt x="68" y="61"/>
                      <a:pt x="69" y="65"/>
                      <a:pt x="69" y="69"/>
                    </a:cubicBezTo>
                    <a:cubicBezTo>
                      <a:pt x="69" y="79"/>
                      <a:pt x="65" y="86"/>
                      <a:pt x="59" y="92"/>
                    </a:cubicBezTo>
                    <a:cubicBezTo>
                      <a:pt x="53" y="98"/>
                      <a:pt x="44" y="101"/>
                      <a:pt x="33" y="101"/>
                    </a:cubicBezTo>
                    <a:cubicBezTo>
                      <a:pt x="27" y="101"/>
                      <a:pt x="21" y="100"/>
                      <a:pt x="16" y="99"/>
                    </a:cubicBezTo>
                    <a:cubicBezTo>
                      <a:pt x="11" y="98"/>
                      <a:pt x="5" y="96"/>
                      <a:pt x="0" y="93"/>
                    </a:cubicBezTo>
                    <a:cubicBezTo>
                      <a:pt x="1" y="90"/>
                      <a:pt x="1" y="87"/>
                      <a:pt x="1" y="83"/>
                    </a:cubicBezTo>
                    <a:cubicBezTo>
                      <a:pt x="1" y="80"/>
                      <a:pt x="1" y="77"/>
                      <a:pt x="1" y="73"/>
                    </a:cubicBezTo>
                    <a:cubicBezTo>
                      <a:pt x="1" y="71"/>
                      <a:pt x="1" y="70"/>
                      <a:pt x="1" y="69"/>
                    </a:cubicBezTo>
                    <a:cubicBezTo>
                      <a:pt x="1" y="68"/>
                      <a:pt x="1" y="67"/>
                      <a:pt x="1" y="66"/>
                    </a:cubicBezTo>
                    <a:cubicBezTo>
                      <a:pt x="1" y="66"/>
                      <a:pt x="1" y="66"/>
                      <a:pt x="1" y="66"/>
                    </a:cubicBezTo>
                    <a:close/>
                    <a:moveTo>
                      <a:pt x="87" y="99"/>
                    </a:moveTo>
                    <a:cubicBezTo>
                      <a:pt x="87" y="93"/>
                      <a:pt x="87" y="93"/>
                      <a:pt x="87" y="93"/>
                    </a:cubicBezTo>
                    <a:cubicBezTo>
                      <a:pt x="88" y="93"/>
                      <a:pt x="88" y="93"/>
                      <a:pt x="88" y="93"/>
                    </a:cubicBezTo>
                    <a:cubicBezTo>
                      <a:pt x="93" y="93"/>
                      <a:pt x="95" y="92"/>
                      <a:pt x="97" y="91"/>
                    </a:cubicBezTo>
                    <a:cubicBezTo>
                      <a:pt x="98" y="89"/>
                      <a:pt x="99" y="86"/>
                      <a:pt x="99" y="81"/>
                    </a:cubicBezTo>
                    <a:cubicBezTo>
                      <a:pt x="99" y="16"/>
                      <a:pt x="99" y="16"/>
                      <a:pt x="99" y="16"/>
                    </a:cubicBezTo>
                    <a:cubicBezTo>
                      <a:pt x="99" y="13"/>
                      <a:pt x="98" y="11"/>
                      <a:pt x="97" y="9"/>
                    </a:cubicBezTo>
                    <a:cubicBezTo>
                      <a:pt x="95" y="8"/>
                      <a:pt x="93" y="7"/>
                      <a:pt x="89" y="7"/>
                    </a:cubicBezTo>
                    <a:cubicBezTo>
                      <a:pt x="87" y="7"/>
                      <a:pt x="87" y="7"/>
                      <a:pt x="87" y="7"/>
                    </a:cubicBezTo>
                    <a:cubicBezTo>
                      <a:pt x="87" y="2"/>
                      <a:pt x="87" y="2"/>
                      <a:pt x="87" y="2"/>
                    </a:cubicBezTo>
                    <a:cubicBezTo>
                      <a:pt x="91" y="2"/>
                      <a:pt x="95" y="2"/>
                      <a:pt x="99" y="2"/>
                    </a:cubicBezTo>
                    <a:cubicBezTo>
                      <a:pt x="103" y="3"/>
                      <a:pt x="107" y="3"/>
                      <a:pt x="110" y="3"/>
                    </a:cubicBezTo>
                    <a:cubicBezTo>
                      <a:pt x="114" y="3"/>
                      <a:pt x="118" y="3"/>
                      <a:pt x="122" y="2"/>
                    </a:cubicBezTo>
                    <a:cubicBezTo>
                      <a:pt x="126" y="2"/>
                      <a:pt x="129" y="2"/>
                      <a:pt x="133" y="2"/>
                    </a:cubicBezTo>
                    <a:cubicBezTo>
                      <a:pt x="133" y="7"/>
                      <a:pt x="133" y="7"/>
                      <a:pt x="133" y="7"/>
                    </a:cubicBezTo>
                    <a:cubicBezTo>
                      <a:pt x="129" y="7"/>
                      <a:pt x="126" y="8"/>
                      <a:pt x="125" y="9"/>
                    </a:cubicBezTo>
                    <a:cubicBezTo>
                      <a:pt x="123" y="10"/>
                      <a:pt x="122" y="12"/>
                      <a:pt x="122" y="16"/>
                    </a:cubicBezTo>
                    <a:cubicBezTo>
                      <a:pt x="122" y="81"/>
                      <a:pt x="122" y="81"/>
                      <a:pt x="122" y="81"/>
                    </a:cubicBezTo>
                    <a:cubicBezTo>
                      <a:pt x="122" y="86"/>
                      <a:pt x="123" y="89"/>
                      <a:pt x="124" y="91"/>
                    </a:cubicBezTo>
                    <a:cubicBezTo>
                      <a:pt x="126" y="92"/>
                      <a:pt x="128" y="93"/>
                      <a:pt x="133" y="93"/>
                    </a:cubicBezTo>
                    <a:cubicBezTo>
                      <a:pt x="133" y="93"/>
                      <a:pt x="133" y="93"/>
                      <a:pt x="133" y="93"/>
                    </a:cubicBezTo>
                    <a:cubicBezTo>
                      <a:pt x="133" y="99"/>
                      <a:pt x="133" y="99"/>
                      <a:pt x="133" y="99"/>
                    </a:cubicBezTo>
                    <a:cubicBezTo>
                      <a:pt x="130" y="98"/>
                      <a:pt x="126" y="98"/>
                      <a:pt x="122" y="98"/>
                    </a:cubicBezTo>
                    <a:cubicBezTo>
                      <a:pt x="118" y="98"/>
                      <a:pt x="114" y="98"/>
                      <a:pt x="110" y="98"/>
                    </a:cubicBezTo>
                    <a:cubicBezTo>
                      <a:pt x="107" y="98"/>
                      <a:pt x="104" y="98"/>
                      <a:pt x="100" y="98"/>
                    </a:cubicBezTo>
                    <a:cubicBezTo>
                      <a:pt x="96" y="98"/>
                      <a:pt x="92" y="98"/>
                      <a:pt x="87" y="99"/>
                    </a:cubicBezTo>
                    <a:cubicBezTo>
                      <a:pt x="87" y="99"/>
                      <a:pt x="87" y="99"/>
                      <a:pt x="87" y="99"/>
                    </a:cubicBezTo>
                    <a:close/>
                    <a:moveTo>
                      <a:pt x="236" y="4"/>
                    </a:moveTo>
                    <a:cubicBezTo>
                      <a:pt x="236" y="8"/>
                      <a:pt x="235" y="11"/>
                      <a:pt x="235" y="14"/>
                    </a:cubicBezTo>
                    <a:cubicBezTo>
                      <a:pt x="235" y="17"/>
                      <a:pt x="235" y="20"/>
                      <a:pt x="235" y="23"/>
                    </a:cubicBezTo>
                    <a:cubicBezTo>
                      <a:pt x="235" y="24"/>
                      <a:pt x="235" y="26"/>
                      <a:pt x="235" y="27"/>
                    </a:cubicBezTo>
                    <a:cubicBezTo>
                      <a:pt x="235" y="29"/>
                      <a:pt x="235" y="31"/>
                      <a:pt x="235" y="34"/>
                    </a:cubicBezTo>
                    <a:cubicBezTo>
                      <a:pt x="227" y="34"/>
                      <a:pt x="227" y="34"/>
                      <a:pt x="227" y="34"/>
                    </a:cubicBezTo>
                    <a:cubicBezTo>
                      <a:pt x="226" y="25"/>
                      <a:pt x="224" y="18"/>
                      <a:pt x="220" y="14"/>
                    </a:cubicBezTo>
                    <a:cubicBezTo>
                      <a:pt x="216" y="10"/>
                      <a:pt x="211" y="7"/>
                      <a:pt x="205" y="7"/>
                    </a:cubicBezTo>
                    <a:cubicBezTo>
                      <a:pt x="195" y="7"/>
                      <a:pt x="188" y="11"/>
                      <a:pt x="183" y="18"/>
                    </a:cubicBezTo>
                    <a:cubicBezTo>
                      <a:pt x="178" y="25"/>
                      <a:pt x="175" y="35"/>
                      <a:pt x="175" y="47"/>
                    </a:cubicBezTo>
                    <a:cubicBezTo>
                      <a:pt x="175" y="60"/>
                      <a:pt x="178" y="71"/>
                      <a:pt x="184" y="78"/>
                    </a:cubicBezTo>
                    <a:cubicBezTo>
                      <a:pt x="189" y="86"/>
                      <a:pt x="197" y="90"/>
                      <a:pt x="206" y="90"/>
                    </a:cubicBezTo>
                    <a:cubicBezTo>
                      <a:pt x="211" y="90"/>
                      <a:pt x="216" y="89"/>
                      <a:pt x="220" y="86"/>
                    </a:cubicBezTo>
                    <a:cubicBezTo>
                      <a:pt x="224" y="83"/>
                      <a:pt x="229" y="79"/>
                      <a:pt x="233" y="73"/>
                    </a:cubicBezTo>
                    <a:cubicBezTo>
                      <a:pt x="240" y="77"/>
                      <a:pt x="240" y="77"/>
                      <a:pt x="240" y="77"/>
                    </a:cubicBezTo>
                    <a:cubicBezTo>
                      <a:pt x="234" y="85"/>
                      <a:pt x="229" y="91"/>
                      <a:pt x="222" y="95"/>
                    </a:cubicBezTo>
                    <a:cubicBezTo>
                      <a:pt x="215" y="99"/>
                      <a:pt x="208" y="101"/>
                      <a:pt x="199" y="101"/>
                    </a:cubicBezTo>
                    <a:cubicBezTo>
                      <a:pt x="184" y="101"/>
                      <a:pt x="172" y="96"/>
                      <a:pt x="164" y="87"/>
                    </a:cubicBezTo>
                    <a:cubicBezTo>
                      <a:pt x="155" y="78"/>
                      <a:pt x="151" y="66"/>
                      <a:pt x="151" y="50"/>
                    </a:cubicBezTo>
                    <a:cubicBezTo>
                      <a:pt x="151" y="35"/>
                      <a:pt x="156" y="23"/>
                      <a:pt x="165" y="14"/>
                    </a:cubicBezTo>
                    <a:cubicBezTo>
                      <a:pt x="175" y="4"/>
                      <a:pt x="187" y="0"/>
                      <a:pt x="203" y="0"/>
                    </a:cubicBezTo>
                    <a:cubicBezTo>
                      <a:pt x="209" y="0"/>
                      <a:pt x="218" y="1"/>
                      <a:pt x="233" y="4"/>
                    </a:cubicBezTo>
                    <a:cubicBezTo>
                      <a:pt x="234" y="4"/>
                      <a:pt x="235" y="4"/>
                      <a:pt x="236" y="4"/>
                    </a:cubicBezTo>
                    <a:cubicBezTo>
                      <a:pt x="236" y="4"/>
                      <a:pt x="236" y="4"/>
                      <a:pt x="236" y="4"/>
                    </a:cubicBezTo>
                    <a:close/>
                    <a:moveTo>
                      <a:pt x="254" y="99"/>
                    </a:moveTo>
                    <a:cubicBezTo>
                      <a:pt x="254" y="93"/>
                      <a:pt x="254" y="93"/>
                      <a:pt x="254" y="93"/>
                    </a:cubicBezTo>
                    <a:cubicBezTo>
                      <a:pt x="255" y="93"/>
                      <a:pt x="255" y="93"/>
                      <a:pt x="255" y="93"/>
                    </a:cubicBezTo>
                    <a:cubicBezTo>
                      <a:pt x="259" y="93"/>
                      <a:pt x="262" y="92"/>
                      <a:pt x="263" y="91"/>
                    </a:cubicBezTo>
                    <a:cubicBezTo>
                      <a:pt x="265" y="89"/>
                      <a:pt x="265" y="86"/>
                      <a:pt x="265" y="81"/>
                    </a:cubicBezTo>
                    <a:cubicBezTo>
                      <a:pt x="265" y="16"/>
                      <a:pt x="265" y="16"/>
                      <a:pt x="265" y="16"/>
                    </a:cubicBezTo>
                    <a:cubicBezTo>
                      <a:pt x="265" y="13"/>
                      <a:pt x="265" y="11"/>
                      <a:pt x="263" y="9"/>
                    </a:cubicBezTo>
                    <a:cubicBezTo>
                      <a:pt x="262" y="8"/>
                      <a:pt x="259" y="7"/>
                      <a:pt x="256" y="7"/>
                    </a:cubicBezTo>
                    <a:cubicBezTo>
                      <a:pt x="254" y="7"/>
                      <a:pt x="254" y="7"/>
                      <a:pt x="254" y="7"/>
                    </a:cubicBezTo>
                    <a:cubicBezTo>
                      <a:pt x="254" y="2"/>
                      <a:pt x="254" y="2"/>
                      <a:pt x="254" y="2"/>
                    </a:cubicBezTo>
                    <a:cubicBezTo>
                      <a:pt x="257" y="2"/>
                      <a:pt x="260" y="2"/>
                      <a:pt x="263" y="2"/>
                    </a:cubicBezTo>
                    <a:cubicBezTo>
                      <a:pt x="267" y="3"/>
                      <a:pt x="271" y="3"/>
                      <a:pt x="277" y="3"/>
                    </a:cubicBezTo>
                    <a:cubicBezTo>
                      <a:pt x="282" y="3"/>
                      <a:pt x="286" y="3"/>
                      <a:pt x="290" y="2"/>
                    </a:cubicBezTo>
                    <a:cubicBezTo>
                      <a:pt x="294" y="2"/>
                      <a:pt x="297" y="2"/>
                      <a:pt x="299" y="2"/>
                    </a:cubicBezTo>
                    <a:cubicBezTo>
                      <a:pt x="299" y="7"/>
                      <a:pt x="299" y="7"/>
                      <a:pt x="299" y="7"/>
                    </a:cubicBezTo>
                    <a:cubicBezTo>
                      <a:pt x="295" y="7"/>
                      <a:pt x="292" y="8"/>
                      <a:pt x="291" y="9"/>
                    </a:cubicBezTo>
                    <a:cubicBezTo>
                      <a:pt x="289" y="10"/>
                      <a:pt x="288" y="12"/>
                      <a:pt x="288" y="16"/>
                    </a:cubicBezTo>
                    <a:cubicBezTo>
                      <a:pt x="288" y="43"/>
                      <a:pt x="288" y="43"/>
                      <a:pt x="288" y="43"/>
                    </a:cubicBezTo>
                    <a:cubicBezTo>
                      <a:pt x="329" y="43"/>
                      <a:pt x="329" y="43"/>
                      <a:pt x="329" y="43"/>
                    </a:cubicBezTo>
                    <a:cubicBezTo>
                      <a:pt x="329" y="16"/>
                      <a:pt x="329" y="16"/>
                      <a:pt x="329" y="16"/>
                    </a:cubicBezTo>
                    <a:cubicBezTo>
                      <a:pt x="329" y="13"/>
                      <a:pt x="328" y="10"/>
                      <a:pt x="326" y="9"/>
                    </a:cubicBezTo>
                    <a:cubicBezTo>
                      <a:pt x="325" y="8"/>
                      <a:pt x="322" y="7"/>
                      <a:pt x="318" y="7"/>
                    </a:cubicBezTo>
                    <a:cubicBezTo>
                      <a:pt x="317" y="7"/>
                      <a:pt x="317" y="7"/>
                      <a:pt x="317" y="7"/>
                    </a:cubicBezTo>
                    <a:cubicBezTo>
                      <a:pt x="317" y="2"/>
                      <a:pt x="317" y="2"/>
                      <a:pt x="317" y="2"/>
                    </a:cubicBezTo>
                    <a:cubicBezTo>
                      <a:pt x="321" y="2"/>
                      <a:pt x="324" y="2"/>
                      <a:pt x="328" y="2"/>
                    </a:cubicBezTo>
                    <a:cubicBezTo>
                      <a:pt x="331" y="3"/>
                      <a:pt x="336" y="3"/>
                      <a:pt x="340" y="3"/>
                    </a:cubicBezTo>
                    <a:cubicBezTo>
                      <a:pt x="345" y="3"/>
                      <a:pt x="349" y="3"/>
                      <a:pt x="352" y="2"/>
                    </a:cubicBezTo>
                    <a:cubicBezTo>
                      <a:pt x="356" y="2"/>
                      <a:pt x="359" y="2"/>
                      <a:pt x="362" y="2"/>
                    </a:cubicBezTo>
                    <a:cubicBezTo>
                      <a:pt x="362" y="7"/>
                      <a:pt x="362" y="7"/>
                      <a:pt x="362" y="7"/>
                    </a:cubicBezTo>
                    <a:cubicBezTo>
                      <a:pt x="361" y="7"/>
                      <a:pt x="361" y="7"/>
                      <a:pt x="361" y="7"/>
                    </a:cubicBezTo>
                    <a:cubicBezTo>
                      <a:pt x="357" y="7"/>
                      <a:pt x="355" y="8"/>
                      <a:pt x="354" y="9"/>
                    </a:cubicBezTo>
                    <a:cubicBezTo>
                      <a:pt x="352" y="11"/>
                      <a:pt x="351" y="13"/>
                      <a:pt x="351" y="16"/>
                    </a:cubicBezTo>
                    <a:cubicBezTo>
                      <a:pt x="351" y="81"/>
                      <a:pt x="351" y="81"/>
                      <a:pt x="351" y="81"/>
                    </a:cubicBezTo>
                    <a:cubicBezTo>
                      <a:pt x="351" y="86"/>
                      <a:pt x="352" y="89"/>
                      <a:pt x="354" y="90"/>
                    </a:cubicBezTo>
                    <a:cubicBezTo>
                      <a:pt x="355" y="92"/>
                      <a:pt x="358" y="93"/>
                      <a:pt x="362" y="93"/>
                    </a:cubicBezTo>
                    <a:cubicBezTo>
                      <a:pt x="362" y="99"/>
                      <a:pt x="362" y="99"/>
                      <a:pt x="362" y="99"/>
                    </a:cubicBezTo>
                    <a:cubicBezTo>
                      <a:pt x="358" y="98"/>
                      <a:pt x="354" y="98"/>
                      <a:pt x="350" y="98"/>
                    </a:cubicBezTo>
                    <a:cubicBezTo>
                      <a:pt x="346" y="98"/>
                      <a:pt x="343" y="98"/>
                      <a:pt x="340" y="98"/>
                    </a:cubicBezTo>
                    <a:cubicBezTo>
                      <a:pt x="338" y="98"/>
                      <a:pt x="336" y="98"/>
                      <a:pt x="332" y="98"/>
                    </a:cubicBezTo>
                    <a:cubicBezTo>
                      <a:pt x="328" y="98"/>
                      <a:pt x="323" y="98"/>
                      <a:pt x="318" y="99"/>
                    </a:cubicBezTo>
                    <a:cubicBezTo>
                      <a:pt x="318" y="93"/>
                      <a:pt x="318" y="93"/>
                      <a:pt x="318" y="93"/>
                    </a:cubicBezTo>
                    <a:cubicBezTo>
                      <a:pt x="318" y="93"/>
                      <a:pt x="318" y="93"/>
                      <a:pt x="318" y="93"/>
                    </a:cubicBezTo>
                    <a:cubicBezTo>
                      <a:pt x="323" y="93"/>
                      <a:pt x="325" y="92"/>
                      <a:pt x="327" y="91"/>
                    </a:cubicBezTo>
                    <a:cubicBezTo>
                      <a:pt x="328" y="89"/>
                      <a:pt x="329" y="86"/>
                      <a:pt x="329" y="81"/>
                    </a:cubicBezTo>
                    <a:cubicBezTo>
                      <a:pt x="329" y="50"/>
                      <a:pt x="329" y="50"/>
                      <a:pt x="329" y="50"/>
                    </a:cubicBezTo>
                    <a:cubicBezTo>
                      <a:pt x="288" y="50"/>
                      <a:pt x="288" y="50"/>
                      <a:pt x="288" y="50"/>
                    </a:cubicBezTo>
                    <a:cubicBezTo>
                      <a:pt x="288" y="81"/>
                      <a:pt x="288" y="81"/>
                      <a:pt x="288" y="81"/>
                    </a:cubicBezTo>
                    <a:cubicBezTo>
                      <a:pt x="288" y="86"/>
                      <a:pt x="289" y="89"/>
                      <a:pt x="290" y="91"/>
                    </a:cubicBezTo>
                    <a:cubicBezTo>
                      <a:pt x="292" y="92"/>
                      <a:pt x="294" y="93"/>
                      <a:pt x="299" y="93"/>
                    </a:cubicBezTo>
                    <a:cubicBezTo>
                      <a:pt x="299" y="93"/>
                      <a:pt x="299" y="93"/>
                      <a:pt x="299" y="93"/>
                    </a:cubicBezTo>
                    <a:cubicBezTo>
                      <a:pt x="299" y="98"/>
                      <a:pt x="299" y="98"/>
                      <a:pt x="299" y="98"/>
                    </a:cubicBezTo>
                    <a:cubicBezTo>
                      <a:pt x="294" y="98"/>
                      <a:pt x="290" y="98"/>
                      <a:pt x="286" y="98"/>
                    </a:cubicBezTo>
                    <a:cubicBezTo>
                      <a:pt x="282" y="98"/>
                      <a:pt x="279" y="98"/>
                      <a:pt x="277" y="98"/>
                    </a:cubicBezTo>
                    <a:cubicBezTo>
                      <a:pt x="273" y="98"/>
                      <a:pt x="270" y="98"/>
                      <a:pt x="266" y="98"/>
                    </a:cubicBezTo>
                    <a:cubicBezTo>
                      <a:pt x="262" y="98"/>
                      <a:pt x="258" y="98"/>
                      <a:pt x="254" y="99"/>
                    </a:cubicBezTo>
                    <a:cubicBezTo>
                      <a:pt x="254" y="99"/>
                      <a:pt x="254" y="99"/>
                      <a:pt x="254" y="99"/>
                    </a:cubicBezTo>
                    <a:close/>
                    <a:moveTo>
                      <a:pt x="388" y="16"/>
                    </a:moveTo>
                    <a:cubicBezTo>
                      <a:pt x="388" y="13"/>
                      <a:pt x="387" y="11"/>
                      <a:pt x="386" y="9"/>
                    </a:cubicBezTo>
                    <a:cubicBezTo>
                      <a:pt x="384" y="8"/>
                      <a:pt x="382" y="7"/>
                      <a:pt x="378" y="7"/>
                    </a:cubicBezTo>
                    <a:cubicBezTo>
                      <a:pt x="377" y="7"/>
                      <a:pt x="377" y="7"/>
                      <a:pt x="377" y="7"/>
                    </a:cubicBezTo>
                    <a:cubicBezTo>
                      <a:pt x="377" y="2"/>
                      <a:pt x="377" y="2"/>
                      <a:pt x="377" y="2"/>
                    </a:cubicBezTo>
                    <a:cubicBezTo>
                      <a:pt x="382" y="2"/>
                      <a:pt x="386" y="2"/>
                      <a:pt x="390" y="3"/>
                    </a:cubicBezTo>
                    <a:cubicBezTo>
                      <a:pt x="393" y="3"/>
                      <a:pt x="397" y="3"/>
                      <a:pt x="400" y="3"/>
                    </a:cubicBezTo>
                    <a:cubicBezTo>
                      <a:pt x="403" y="3"/>
                      <a:pt x="406" y="3"/>
                      <a:pt x="410" y="3"/>
                    </a:cubicBezTo>
                    <a:cubicBezTo>
                      <a:pt x="414" y="2"/>
                      <a:pt x="418" y="2"/>
                      <a:pt x="423" y="2"/>
                    </a:cubicBezTo>
                    <a:cubicBezTo>
                      <a:pt x="423" y="7"/>
                      <a:pt x="423" y="7"/>
                      <a:pt x="423" y="7"/>
                    </a:cubicBezTo>
                    <a:cubicBezTo>
                      <a:pt x="418" y="7"/>
                      <a:pt x="415" y="8"/>
                      <a:pt x="414" y="9"/>
                    </a:cubicBezTo>
                    <a:cubicBezTo>
                      <a:pt x="412" y="10"/>
                      <a:pt x="411" y="12"/>
                      <a:pt x="411" y="16"/>
                    </a:cubicBezTo>
                    <a:cubicBezTo>
                      <a:pt x="411" y="60"/>
                      <a:pt x="411" y="60"/>
                      <a:pt x="411" y="60"/>
                    </a:cubicBezTo>
                    <a:cubicBezTo>
                      <a:pt x="411" y="67"/>
                      <a:pt x="412" y="72"/>
                      <a:pt x="412" y="75"/>
                    </a:cubicBezTo>
                    <a:cubicBezTo>
                      <a:pt x="413" y="78"/>
                      <a:pt x="414" y="80"/>
                      <a:pt x="415" y="82"/>
                    </a:cubicBezTo>
                    <a:cubicBezTo>
                      <a:pt x="417" y="84"/>
                      <a:pt x="420" y="86"/>
                      <a:pt x="423" y="88"/>
                    </a:cubicBezTo>
                    <a:cubicBezTo>
                      <a:pt x="426" y="89"/>
                      <a:pt x="430" y="89"/>
                      <a:pt x="434" y="89"/>
                    </a:cubicBezTo>
                    <a:cubicBezTo>
                      <a:pt x="442" y="89"/>
                      <a:pt x="448" y="87"/>
                      <a:pt x="452" y="83"/>
                    </a:cubicBezTo>
                    <a:cubicBezTo>
                      <a:pt x="456" y="78"/>
                      <a:pt x="457" y="70"/>
                      <a:pt x="457" y="60"/>
                    </a:cubicBezTo>
                    <a:cubicBezTo>
                      <a:pt x="457" y="59"/>
                      <a:pt x="457" y="59"/>
                      <a:pt x="457" y="59"/>
                    </a:cubicBezTo>
                    <a:cubicBezTo>
                      <a:pt x="457" y="18"/>
                      <a:pt x="457" y="18"/>
                      <a:pt x="457" y="18"/>
                    </a:cubicBezTo>
                    <a:cubicBezTo>
                      <a:pt x="457" y="14"/>
                      <a:pt x="457" y="11"/>
                      <a:pt x="455" y="9"/>
                    </a:cubicBezTo>
                    <a:cubicBezTo>
                      <a:pt x="454" y="8"/>
                      <a:pt x="451" y="7"/>
                      <a:pt x="446" y="7"/>
                    </a:cubicBezTo>
                    <a:cubicBezTo>
                      <a:pt x="446" y="2"/>
                      <a:pt x="446" y="2"/>
                      <a:pt x="446" y="2"/>
                    </a:cubicBezTo>
                    <a:cubicBezTo>
                      <a:pt x="449" y="2"/>
                      <a:pt x="452" y="2"/>
                      <a:pt x="454" y="2"/>
                    </a:cubicBezTo>
                    <a:cubicBezTo>
                      <a:pt x="456" y="2"/>
                      <a:pt x="458" y="3"/>
                      <a:pt x="460" y="3"/>
                    </a:cubicBezTo>
                    <a:cubicBezTo>
                      <a:pt x="462" y="3"/>
                      <a:pt x="465" y="2"/>
                      <a:pt x="467" y="2"/>
                    </a:cubicBezTo>
                    <a:cubicBezTo>
                      <a:pt x="469" y="2"/>
                      <a:pt x="472" y="2"/>
                      <a:pt x="474" y="2"/>
                    </a:cubicBezTo>
                    <a:cubicBezTo>
                      <a:pt x="474" y="7"/>
                      <a:pt x="474" y="7"/>
                      <a:pt x="474" y="7"/>
                    </a:cubicBezTo>
                    <a:cubicBezTo>
                      <a:pt x="471" y="7"/>
                      <a:pt x="469" y="8"/>
                      <a:pt x="468" y="9"/>
                    </a:cubicBezTo>
                    <a:cubicBezTo>
                      <a:pt x="467" y="10"/>
                      <a:pt x="466" y="13"/>
                      <a:pt x="466" y="18"/>
                    </a:cubicBezTo>
                    <a:cubicBezTo>
                      <a:pt x="465" y="62"/>
                      <a:pt x="465" y="62"/>
                      <a:pt x="465" y="62"/>
                    </a:cubicBezTo>
                    <a:cubicBezTo>
                      <a:pt x="465" y="76"/>
                      <a:pt x="462" y="86"/>
                      <a:pt x="456" y="92"/>
                    </a:cubicBezTo>
                    <a:cubicBezTo>
                      <a:pt x="450" y="98"/>
                      <a:pt x="440" y="101"/>
                      <a:pt x="427" y="101"/>
                    </a:cubicBezTo>
                    <a:cubicBezTo>
                      <a:pt x="414" y="101"/>
                      <a:pt x="405" y="98"/>
                      <a:pt x="398" y="93"/>
                    </a:cubicBezTo>
                    <a:cubicBezTo>
                      <a:pt x="391" y="87"/>
                      <a:pt x="388" y="79"/>
                      <a:pt x="388" y="69"/>
                    </a:cubicBezTo>
                    <a:cubicBezTo>
                      <a:pt x="388" y="16"/>
                      <a:pt x="388" y="16"/>
                      <a:pt x="388" y="16"/>
                    </a:cubicBezTo>
                    <a:close/>
                    <a:moveTo>
                      <a:pt x="524" y="27"/>
                    </a:moveTo>
                    <a:cubicBezTo>
                      <a:pt x="511" y="60"/>
                      <a:pt x="511" y="60"/>
                      <a:pt x="511" y="60"/>
                    </a:cubicBezTo>
                    <a:cubicBezTo>
                      <a:pt x="536" y="60"/>
                      <a:pt x="536" y="60"/>
                      <a:pt x="536" y="60"/>
                    </a:cubicBezTo>
                    <a:cubicBezTo>
                      <a:pt x="524" y="27"/>
                      <a:pt x="524" y="27"/>
                      <a:pt x="524" y="27"/>
                    </a:cubicBezTo>
                    <a:close/>
                    <a:moveTo>
                      <a:pt x="501" y="84"/>
                    </a:moveTo>
                    <a:cubicBezTo>
                      <a:pt x="500" y="85"/>
                      <a:pt x="500" y="86"/>
                      <a:pt x="500" y="86"/>
                    </a:cubicBezTo>
                    <a:cubicBezTo>
                      <a:pt x="500" y="87"/>
                      <a:pt x="500" y="88"/>
                      <a:pt x="500" y="88"/>
                    </a:cubicBezTo>
                    <a:cubicBezTo>
                      <a:pt x="500" y="91"/>
                      <a:pt x="503" y="92"/>
                      <a:pt x="510" y="93"/>
                    </a:cubicBezTo>
                    <a:cubicBezTo>
                      <a:pt x="510" y="93"/>
                      <a:pt x="510" y="93"/>
                      <a:pt x="510" y="93"/>
                    </a:cubicBezTo>
                    <a:cubicBezTo>
                      <a:pt x="510" y="99"/>
                      <a:pt x="510" y="99"/>
                      <a:pt x="510" y="99"/>
                    </a:cubicBezTo>
                    <a:cubicBezTo>
                      <a:pt x="507" y="98"/>
                      <a:pt x="505" y="98"/>
                      <a:pt x="502" y="98"/>
                    </a:cubicBezTo>
                    <a:cubicBezTo>
                      <a:pt x="499" y="98"/>
                      <a:pt x="497" y="98"/>
                      <a:pt x="495" y="98"/>
                    </a:cubicBezTo>
                    <a:cubicBezTo>
                      <a:pt x="493" y="98"/>
                      <a:pt x="492" y="98"/>
                      <a:pt x="490" y="98"/>
                    </a:cubicBezTo>
                    <a:cubicBezTo>
                      <a:pt x="488" y="98"/>
                      <a:pt x="484" y="98"/>
                      <a:pt x="480" y="99"/>
                    </a:cubicBezTo>
                    <a:cubicBezTo>
                      <a:pt x="480" y="93"/>
                      <a:pt x="480" y="93"/>
                      <a:pt x="480" y="93"/>
                    </a:cubicBezTo>
                    <a:cubicBezTo>
                      <a:pt x="483" y="92"/>
                      <a:pt x="485" y="91"/>
                      <a:pt x="487" y="90"/>
                    </a:cubicBezTo>
                    <a:cubicBezTo>
                      <a:pt x="489" y="88"/>
                      <a:pt x="491" y="85"/>
                      <a:pt x="493" y="81"/>
                    </a:cubicBezTo>
                    <a:cubicBezTo>
                      <a:pt x="528" y="2"/>
                      <a:pt x="528" y="2"/>
                      <a:pt x="528" y="2"/>
                    </a:cubicBezTo>
                    <a:cubicBezTo>
                      <a:pt x="537" y="2"/>
                      <a:pt x="537" y="2"/>
                      <a:pt x="537" y="2"/>
                    </a:cubicBezTo>
                    <a:cubicBezTo>
                      <a:pt x="568" y="86"/>
                      <a:pt x="568" y="86"/>
                      <a:pt x="568" y="86"/>
                    </a:cubicBezTo>
                    <a:cubicBezTo>
                      <a:pt x="569" y="89"/>
                      <a:pt x="571" y="90"/>
                      <a:pt x="572" y="91"/>
                    </a:cubicBezTo>
                    <a:cubicBezTo>
                      <a:pt x="574" y="92"/>
                      <a:pt x="576" y="93"/>
                      <a:pt x="579" y="93"/>
                    </a:cubicBezTo>
                    <a:cubicBezTo>
                      <a:pt x="579" y="99"/>
                      <a:pt x="579" y="99"/>
                      <a:pt x="579" y="99"/>
                    </a:cubicBezTo>
                    <a:cubicBezTo>
                      <a:pt x="575" y="98"/>
                      <a:pt x="571" y="98"/>
                      <a:pt x="567" y="98"/>
                    </a:cubicBezTo>
                    <a:cubicBezTo>
                      <a:pt x="564" y="98"/>
                      <a:pt x="560" y="98"/>
                      <a:pt x="557" y="98"/>
                    </a:cubicBezTo>
                    <a:cubicBezTo>
                      <a:pt x="554" y="98"/>
                      <a:pt x="551" y="98"/>
                      <a:pt x="547" y="98"/>
                    </a:cubicBezTo>
                    <a:cubicBezTo>
                      <a:pt x="543" y="98"/>
                      <a:pt x="538" y="98"/>
                      <a:pt x="534" y="99"/>
                    </a:cubicBezTo>
                    <a:cubicBezTo>
                      <a:pt x="534" y="93"/>
                      <a:pt x="534" y="93"/>
                      <a:pt x="534" y="93"/>
                    </a:cubicBezTo>
                    <a:cubicBezTo>
                      <a:pt x="539" y="93"/>
                      <a:pt x="542" y="92"/>
                      <a:pt x="543" y="92"/>
                    </a:cubicBezTo>
                    <a:cubicBezTo>
                      <a:pt x="545" y="91"/>
                      <a:pt x="545" y="90"/>
                      <a:pt x="545" y="88"/>
                    </a:cubicBezTo>
                    <a:cubicBezTo>
                      <a:pt x="545" y="88"/>
                      <a:pt x="545" y="87"/>
                      <a:pt x="545" y="87"/>
                    </a:cubicBezTo>
                    <a:cubicBezTo>
                      <a:pt x="545" y="86"/>
                      <a:pt x="545" y="86"/>
                      <a:pt x="545" y="85"/>
                    </a:cubicBezTo>
                    <a:cubicBezTo>
                      <a:pt x="538" y="67"/>
                      <a:pt x="538" y="67"/>
                      <a:pt x="538" y="67"/>
                    </a:cubicBezTo>
                    <a:cubicBezTo>
                      <a:pt x="508" y="67"/>
                      <a:pt x="508" y="67"/>
                      <a:pt x="508" y="67"/>
                    </a:cubicBezTo>
                    <a:cubicBezTo>
                      <a:pt x="501" y="84"/>
                      <a:pt x="501" y="84"/>
                      <a:pt x="501" y="84"/>
                    </a:cubicBezTo>
                    <a:close/>
                    <a:moveTo>
                      <a:pt x="672" y="64"/>
                    </a:moveTo>
                    <a:cubicBezTo>
                      <a:pt x="672" y="17"/>
                      <a:pt x="672" y="17"/>
                      <a:pt x="672" y="17"/>
                    </a:cubicBezTo>
                    <a:cubicBezTo>
                      <a:pt x="672" y="13"/>
                      <a:pt x="671" y="10"/>
                      <a:pt x="669" y="9"/>
                    </a:cubicBezTo>
                    <a:cubicBezTo>
                      <a:pt x="668" y="8"/>
                      <a:pt x="664" y="7"/>
                      <a:pt x="659" y="7"/>
                    </a:cubicBezTo>
                    <a:cubicBezTo>
                      <a:pt x="659" y="2"/>
                      <a:pt x="659" y="2"/>
                      <a:pt x="659" y="2"/>
                    </a:cubicBezTo>
                    <a:cubicBezTo>
                      <a:pt x="661" y="2"/>
                      <a:pt x="664" y="2"/>
                      <a:pt x="666" y="2"/>
                    </a:cubicBezTo>
                    <a:cubicBezTo>
                      <a:pt x="669" y="2"/>
                      <a:pt x="672" y="2"/>
                      <a:pt x="675" y="2"/>
                    </a:cubicBezTo>
                    <a:cubicBezTo>
                      <a:pt x="678" y="2"/>
                      <a:pt x="680" y="2"/>
                      <a:pt x="683" y="2"/>
                    </a:cubicBezTo>
                    <a:cubicBezTo>
                      <a:pt x="685" y="2"/>
                      <a:pt x="688" y="2"/>
                      <a:pt x="690" y="2"/>
                    </a:cubicBezTo>
                    <a:cubicBezTo>
                      <a:pt x="690" y="7"/>
                      <a:pt x="690" y="7"/>
                      <a:pt x="690" y="7"/>
                    </a:cubicBezTo>
                    <a:cubicBezTo>
                      <a:pt x="689" y="7"/>
                      <a:pt x="689" y="7"/>
                      <a:pt x="689" y="7"/>
                    </a:cubicBezTo>
                    <a:cubicBezTo>
                      <a:pt x="686" y="7"/>
                      <a:pt x="683" y="8"/>
                      <a:pt x="682" y="9"/>
                    </a:cubicBezTo>
                    <a:cubicBezTo>
                      <a:pt x="681" y="11"/>
                      <a:pt x="680" y="13"/>
                      <a:pt x="680" y="17"/>
                    </a:cubicBezTo>
                    <a:cubicBezTo>
                      <a:pt x="680" y="99"/>
                      <a:pt x="680" y="99"/>
                      <a:pt x="680" y="99"/>
                    </a:cubicBezTo>
                    <a:cubicBezTo>
                      <a:pt x="671" y="99"/>
                      <a:pt x="671" y="99"/>
                      <a:pt x="671" y="99"/>
                    </a:cubicBezTo>
                    <a:cubicBezTo>
                      <a:pt x="610" y="20"/>
                      <a:pt x="610" y="20"/>
                      <a:pt x="610" y="20"/>
                    </a:cubicBezTo>
                    <a:cubicBezTo>
                      <a:pt x="610" y="81"/>
                      <a:pt x="610" y="81"/>
                      <a:pt x="610" y="81"/>
                    </a:cubicBezTo>
                    <a:cubicBezTo>
                      <a:pt x="610" y="86"/>
                      <a:pt x="611" y="89"/>
                      <a:pt x="612" y="91"/>
                    </a:cubicBezTo>
                    <a:cubicBezTo>
                      <a:pt x="614" y="92"/>
                      <a:pt x="617" y="93"/>
                      <a:pt x="623" y="93"/>
                    </a:cubicBezTo>
                    <a:cubicBezTo>
                      <a:pt x="623" y="99"/>
                      <a:pt x="623" y="99"/>
                      <a:pt x="623" y="99"/>
                    </a:cubicBezTo>
                    <a:cubicBezTo>
                      <a:pt x="620" y="98"/>
                      <a:pt x="617" y="98"/>
                      <a:pt x="614" y="98"/>
                    </a:cubicBezTo>
                    <a:cubicBezTo>
                      <a:pt x="611" y="98"/>
                      <a:pt x="608" y="98"/>
                      <a:pt x="605" y="98"/>
                    </a:cubicBezTo>
                    <a:cubicBezTo>
                      <a:pt x="603" y="98"/>
                      <a:pt x="600" y="98"/>
                      <a:pt x="598" y="98"/>
                    </a:cubicBezTo>
                    <a:cubicBezTo>
                      <a:pt x="595" y="98"/>
                      <a:pt x="592" y="98"/>
                      <a:pt x="590" y="99"/>
                    </a:cubicBezTo>
                    <a:cubicBezTo>
                      <a:pt x="590" y="93"/>
                      <a:pt x="590" y="93"/>
                      <a:pt x="590" y="93"/>
                    </a:cubicBezTo>
                    <a:cubicBezTo>
                      <a:pt x="595" y="93"/>
                      <a:pt x="598" y="92"/>
                      <a:pt x="599" y="91"/>
                    </a:cubicBezTo>
                    <a:cubicBezTo>
                      <a:pt x="601" y="89"/>
                      <a:pt x="602" y="86"/>
                      <a:pt x="602" y="81"/>
                    </a:cubicBezTo>
                    <a:cubicBezTo>
                      <a:pt x="602" y="17"/>
                      <a:pt x="602" y="17"/>
                      <a:pt x="602" y="17"/>
                    </a:cubicBezTo>
                    <a:cubicBezTo>
                      <a:pt x="602" y="13"/>
                      <a:pt x="601" y="11"/>
                      <a:pt x="599" y="9"/>
                    </a:cubicBezTo>
                    <a:cubicBezTo>
                      <a:pt x="598" y="8"/>
                      <a:pt x="595" y="8"/>
                      <a:pt x="591" y="7"/>
                    </a:cubicBezTo>
                    <a:cubicBezTo>
                      <a:pt x="591" y="2"/>
                      <a:pt x="591" y="2"/>
                      <a:pt x="591" y="2"/>
                    </a:cubicBezTo>
                    <a:cubicBezTo>
                      <a:pt x="595" y="2"/>
                      <a:pt x="599" y="2"/>
                      <a:pt x="601" y="2"/>
                    </a:cubicBezTo>
                    <a:cubicBezTo>
                      <a:pt x="603" y="2"/>
                      <a:pt x="605" y="3"/>
                      <a:pt x="607" y="3"/>
                    </a:cubicBezTo>
                    <a:cubicBezTo>
                      <a:pt x="609" y="3"/>
                      <a:pt x="612" y="2"/>
                      <a:pt x="614" y="2"/>
                    </a:cubicBezTo>
                    <a:cubicBezTo>
                      <a:pt x="617" y="2"/>
                      <a:pt x="620" y="2"/>
                      <a:pt x="623" y="2"/>
                    </a:cubicBezTo>
                    <a:cubicBezTo>
                      <a:pt x="672" y="64"/>
                      <a:pt x="672" y="64"/>
                      <a:pt x="672" y="64"/>
                    </a:cubicBezTo>
                    <a:close/>
                    <a:moveTo>
                      <a:pt x="781" y="16"/>
                    </a:moveTo>
                    <a:cubicBezTo>
                      <a:pt x="781" y="13"/>
                      <a:pt x="780" y="11"/>
                      <a:pt x="779" y="9"/>
                    </a:cubicBezTo>
                    <a:cubicBezTo>
                      <a:pt x="777" y="8"/>
                      <a:pt x="775" y="7"/>
                      <a:pt x="771" y="7"/>
                    </a:cubicBezTo>
                    <a:cubicBezTo>
                      <a:pt x="770" y="7"/>
                      <a:pt x="770" y="7"/>
                      <a:pt x="770" y="7"/>
                    </a:cubicBezTo>
                    <a:cubicBezTo>
                      <a:pt x="770" y="2"/>
                      <a:pt x="770" y="2"/>
                      <a:pt x="770" y="2"/>
                    </a:cubicBezTo>
                    <a:cubicBezTo>
                      <a:pt x="775" y="2"/>
                      <a:pt x="779" y="2"/>
                      <a:pt x="782" y="3"/>
                    </a:cubicBezTo>
                    <a:cubicBezTo>
                      <a:pt x="786" y="3"/>
                      <a:pt x="790" y="3"/>
                      <a:pt x="793" y="3"/>
                    </a:cubicBezTo>
                    <a:cubicBezTo>
                      <a:pt x="796" y="3"/>
                      <a:pt x="799" y="3"/>
                      <a:pt x="803" y="3"/>
                    </a:cubicBezTo>
                    <a:cubicBezTo>
                      <a:pt x="807" y="2"/>
                      <a:pt x="811" y="2"/>
                      <a:pt x="815" y="2"/>
                    </a:cubicBezTo>
                    <a:cubicBezTo>
                      <a:pt x="815" y="7"/>
                      <a:pt x="815" y="7"/>
                      <a:pt x="815" y="7"/>
                    </a:cubicBezTo>
                    <a:cubicBezTo>
                      <a:pt x="811" y="7"/>
                      <a:pt x="808" y="8"/>
                      <a:pt x="807" y="9"/>
                    </a:cubicBezTo>
                    <a:cubicBezTo>
                      <a:pt x="805" y="10"/>
                      <a:pt x="804" y="12"/>
                      <a:pt x="804" y="16"/>
                    </a:cubicBezTo>
                    <a:cubicBezTo>
                      <a:pt x="804" y="60"/>
                      <a:pt x="804" y="60"/>
                      <a:pt x="804" y="60"/>
                    </a:cubicBezTo>
                    <a:cubicBezTo>
                      <a:pt x="804" y="67"/>
                      <a:pt x="805" y="72"/>
                      <a:pt x="805" y="75"/>
                    </a:cubicBezTo>
                    <a:cubicBezTo>
                      <a:pt x="806" y="78"/>
                      <a:pt x="807" y="80"/>
                      <a:pt x="808" y="82"/>
                    </a:cubicBezTo>
                    <a:cubicBezTo>
                      <a:pt x="810" y="84"/>
                      <a:pt x="813" y="86"/>
                      <a:pt x="816" y="88"/>
                    </a:cubicBezTo>
                    <a:cubicBezTo>
                      <a:pt x="819" y="89"/>
                      <a:pt x="822" y="89"/>
                      <a:pt x="827" y="89"/>
                    </a:cubicBezTo>
                    <a:cubicBezTo>
                      <a:pt x="835" y="89"/>
                      <a:pt x="841" y="87"/>
                      <a:pt x="845" y="83"/>
                    </a:cubicBezTo>
                    <a:cubicBezTo>
                      <a:pt x="848" y="78"/>
                      <a:pt x="850" y="70"/>
                      <a:pt x="850" y="60"/>
                    </a:cubicBezTo>
                    <a:cubicBezTo>
                      <a:pt x="850" y="59"/>
                      <a:pt x="850" y="59"/>
                      <a:pt x="850" y="59"/>
                    </a:cubicBezTo>
                    <a:cubicBezTo>
                      <a:pt x="850" y="18"/>
                      <a:pt x="850" y="18"/>
                      <a:pt x="850" y="18"/>
                    </a:cubicBezTo>
                    <a:cubicBezTo>
                      <a:pt x="850" y="14"/>
                      <a:pt x="849" y="11"/>
                      <a:pt x="848" y="9"/>
                    </a:cubicBezTo>
                    <a:cubicBezTo>
                      <a:pt x="847" y="8"/>
                      <a:pt x="844" y="7"/>
                      <a:pt x="839" y="7"/>
                    </a:cubicBezTo>
                    <a:cubicBezTo>
                      <a:pt x="839" y="2"/>
                      <a:pt x="839" y="2"/>
                      <a:pt x="839" y="2"/>
                    </a:cubicBezTo>
                    <a:cubicBezTo>
                      <a:pt x="842" y="2"/>
                      <a:pt x="845" y="2"/>
                      <a:pt x="847" y="2"/>
                    </a:cubicBezTo>
                    <a:cubicBezTo>
                      <a:pt x="849" y="2"/>
                      <a:pt x="851" y="3"/>
                      <a:pt x="853" y="3"/>
                    </a:cubicBezTo>
                    <a:cubicBezTo>
                      <a:pt x="855" y="3"/>
                      <a:pt x="857" y="2"/>
                      <a:pt x="860" y="2"/>
                    </a:cubicBezTo>
                    <a:cubicBezTo>
                      <a:pt x="862" y="2"/>
                      <a:pt x="865" y="2"/>
                      <a:pt x="867" y="2"/>
                    </a:cubicBezTo>
                    <a:cubicBezTo>
                      <a:pt x="867" y="7"/>
                      <a:pt x="867" y="7"/>
                      <a:pt x="867" y="7"/>
                    </a:cubicBezTo>
                    <a:cubicBezTo>
                      <a:pt x="864" y="7"/>
                      <a:pt x="862" y="8"/>
                      <a:pt x="861" y="9"/>
                    </a:cubicBezTo>
                    <a:cubicBezTo>
                      <a:pt x="860" y="10"/>
                      <a:pt x="859" y="13"/>
                      <a:pt x="859" y="18"/>
                    </a:cubicBezTo>
                    <a:cubicBezTo>
                      <a:pt x="858" y="62"/>
                      <a:pt x="858" y="62"/>
                      <a:pt x="858" y="62"/>
                    </a:cubicBezTo>
                    <a:cubicBezTo>
                      <a:pt x="858" y="76"/>
                      <a:pt x="855" y="86"/>
                      <a:pt x="849" y="92"/>
                    </a:cubicBezTo>
                    <a:cubicBezTo>
                      <a:pt x="843" y="98"/>
                      <a:pt x="833" y="101"/>
                      <a:pt x="820" y="101"/>
                    </a:cubicBezTo>
                    <a:cubicBezTo>
                      <a:pt x="807" y="101"/>
                      <a:pt x="797" y="98"/>
                      <a:pt x="791" y="93"/>
                    </a:cubicBezTo>
                    <a:cubicBezTo>
                      <a:pt x="784" y="87"/>
                      <a:pt x="781" y="79"/>
                      <a:pt x="781" y="69"/>
                    </a:cubicBezTo>
                    <a:cubicBezTo>
                      <a:pt x="781" y="16"/>
                      <a:pt x="781" y="16"/>
                      <a:pt x="781" y="16"/>
                    </a:cubicBezTo>
                    <a:close/>
                    <a:moveTo>
                      <a:pt x="963" y="64"/>
                    </a:moveTo>
                    <a:cubicBezTo>
                      <a:pt x="963" y="17"/>
                      <a:pt x="963" y="17"/>
                      <a:pt x="963" y="17"/>
                    </a:cubicBezTo>
                    <a:cubicBezTo>
                      <a:pt x="963" y="13"/>
                      <a:pt x="962" y="10"/>
                      <a:pt x="961" y="9"/>
                    </a:cubicBezTo>
                    <a:cubicBezTo>
                      <a:pt x="959" y="8"/>
                      <a:pt x="956" y="7"/>
                      <a:pt x="950" y="7"/>
                    </a:cubicBezTo>
                    <a:cubicBezTo>
                      <a:pt x="950" y="2"/>
                      <a:pt x="950" y="2"/>
                      <a:pt x="950" y="2"/>
                    </a:cubicBezTo>
                    <a:cubicBezTo>
                      <a:pt x="953" y="2"/>
                      <a:pt x="955" y="2"/>
                      <a:pt x="958" y="2"/>
                    </a:cubicBezTo>
                    <a:cubicBezTo>
                      <a:pt x="960" y="2"/>
                      <a:pt x="963" y="2"/>
                      <a:pt x="966" y="2"/>
                    </a:cubicBezTo>
                    <a:cubicBezTo>
                      <a:pt x="969" y="2"/>
                      <a:pt x="972" y="2"/>
                      <a:pt x="974" y="2"/>
                    </a:cubicBezTo>
                    <a:cubicBezTo>
                      <a:pt x="977" y="2"/>
                      <a:pt x="979" y="2"/>
                      <a:pt x="981" y="2"/>
                    </a:cubicBezTo>
                    <a:cubicBezTo>
                      <a:pt x="981" y="7"/>
                      <a:pt x="981" y="7"/>
                      <a:pt x="981" y="7"/>
                    </a:cubicBezTo>
                    <a:cubicBezTo>
                      <a:pt x="980" y="7"/>
                      <a:pt x="980" y="7"/>
                      <a:pt x="980" y="7"/>
                    </a:cubicBezTo>
                    <a:cubicBezTo>
                      <a:pt x="977" y="7"/>
                      <a:pt x="975" y="8"/>
                      <a:pt x="973" y="9"/>
                    </a:cubicBezTo>
                    <a:cubicBezTo>
                      <a:pt x="972" y="11"/>
                      <a:pt x="971" y="13"/>
                      <a:pt x="971" y="17"/>
                    </a:cubicBezTo>
                    <a:cubicBezTo>
                      <a:pt x="971" y="99"/>
                      <a:pt x="971" y="99"/>
                      <a:pt x="971" y="99"/>
                    </a:cubicBezTo>
                    <a:cubicBezTo>
                      <a:pt x="963" y="99"/>
                      <a:pt x="963" y="99"/>
                      <a:pt x="963" y="99"/>
                    </a:cubicBezTo>
                    <a:cubicBezTo>
                      <a:pt x="901" y="20"/>
                      <a:pt x="901" y="20"/>
                      <a:pt x="901" y="20"/>
                    </a:cubicBezTo>
                    <a:cubicBezTo>
                      <a:pt x="901" y="81"/>
                      <a:pt x="901" y="81"/>
                      <a:pt x="901" y="81"/>
                    </a:cubicBezTo>
                    <a:cubicBezTo>
                      <a:pt x="901" y="86"/>
                      <a:pt x="902" y="89"/>
                      <a:pt x="904" y="91"/>
                    </a:cubicBezTo>
                    <a:cubicBezTo>
                      <a:pt x="905" y="92"/>
                      <a:pt x="909" y="93"/>
                      <a:pt x="914" y="93"/>
                    </a:cubicBezTo>
                    <a:cubicBezTo>
                      <a:pt x="914" y="99"/>
                      <a:pt x="914" y="99"/>
                      <a:pt x="914" y="99"/>
                    </a:cubicBezTo>
                    <a:cubicBezTo>
                      <a:pt x="911" y="98"/>
                      <a:pt x="908" y="98"/>
                      <a:pt x="905" y="98"/>
                    </a:cubicBezTo>
                    <a:cubicBezTo>
                      <a:pt x="902" y="98"/>
                      <a:pt x="900" y="98"/>
                      <a:pt x="897" y="98"/>
                    </a:cubicBezTo>
                    <a:cubicBezTo>
                      <a:pt x="894" y="98"/>
                      <a:pt x="892" y="98"/>
                      <a:pt x="889" y="98"/>
                    </a:cubicBezTo>
                    <a:cubicBezTo>
                      <a:pt x="886" y="98"/>
                      <a:pt x="884" y="98"/>
                      <a:pt x="881" y="99"/>
                    </a:cubicBezTo>
                    <a:cubicBezTo>
                      <a:pt x="881" y="93"/>
                      <a:pt x="881" y="93"/>
                      <a:pt x="881" y="93"/>
                    </a:cubicBezTo>
                    <a:cubicBezTo>
                      <a:pt x="886" y="93"/>
                      <a:pt x="889" y="92"/>
                      <a:pt x="891" y="91"/>
                    </a:cubicBezTo>
                    <a:cubicBezTo>
                      <a:pt x="892" y="89"/>
                      <a:pt x="893" y="86"/>
                      <a:pt x="893" y="81"/>
                    </a:cubicBezTo>
                    <a:cubicBezTo>
                      <a:pt x="893" y="17"/>
                      <a:pt x="893" y="17"/>
                      <a:pt x="893" y="17"/>
                    </a:cubicBezTo>
                    <a:cubicBezTo>
                      <a:pt x="893" y="13"/>
                      <a:pt x="892" y="11"/>
                      <a:pt x="891" y="9"/>
                    </a:cubicBezTo>
                    <a:cubicBezTo>
                      <a:pt x="889" y="8"/>
                      <a:pt x="886" y="8"/>
                      <a:pt x="882" y="7"/>
                    </a:cubicBezTo>
                    <a:cubicBezTo>
                      <a:pt x="882" y="2"/>
                      <a:pt x="882" y="2"/>
                      <a:pt x="882" y="2"/>
                    </a:cubicBezTo>
                    <a:cubicBezTo>
                      <a:pt x="887" y="2"/>
                      <a:pt x="890" y="2"/>
                      <a:pt x="892" y="2"/>
                    </a:cubicBezTo>
                    <a:cubicBezTo>
                      <a:pt x="895" y="2"/>
                      <a:pt x="897" y="3"/>
                      <a:pt x="899" y="3"/>
                    </a:cubicBezTo>
                    <a:cubicBezTo>
                      <a:pt x="901" y="3"/>
                      <a:pt x="903" y="2"/>
                      <a:pt x="906" y="2"/>
                    </a:cubicBezTo>
                    <a:cubicBezTo>
                      <a:pt x="908" y="2"/>
                      <a:pt x="911" y="2"/>
                      <a:pt x="915" y="2"/>
                    </a:cubicBezTo>
                    <a:cubicBezTo>
                      <a:pt x="963" y="64"/>
                      <a:pt x="963" y="64"/>
                      <a:pt x="963" y="64"/>
                    </a:cubicBezTo>
                    <a:close/>
                    <a:moveTo>
                      <a:pt x="997" y="99"/>
                    </a:moveTo>
                    <a:cubicBezTo>
                      <a:pt x="997" y="93"/>
                      <a:pt x="997" y="93"/>
                      <a:pt x="997" y="93"/>
                    </a:cubicBezTo>
                    <a:cubicBezTo>
                      <a:pt x="997" y="93"/>
                      <a:pt x="997" y="93"/>
                      <a:pt x="997" y="93"/>
                    </a:cubicBezTo>
                    <a:cubicBezTo>
                      <a:pt x="1002" y="93"/>
                      <a:pt x="1005" y="92"/>
                      <a:pt x="1006" y="91"/>
                    </a:cubicBezTo>
                    <a:cubicBezTo>
                      <a:pt x="1007" y="89"/>
                      <a:pt x="1008" y="86"/>
                      <a:pt x="1008" y="81"/>
                    </a:cubicBezTo>
                    <a:cubicBezTo>
                      <a:pt x="1008" y="16"/>
                      <a:pt x="1008" y="16"/>
                      <a:pt x="1008" y="16"/>
                    </a:cubicBezTo>
                    <a:cubicBezTo>
                      <a:pt x="1008" y="13"/>
                      <a:pt x="1007" y="11"/>
                      <a:pt x="1006" y="9"/>
                    </a:cubicBezTo>
                    <a:cubicBezTo>
                      <a:pt x="1004" y="8"/>
                      <a:pt x="1002" y="7"/>
                      <a:pt x="998" y="7"/>
                    </a:cubicBezTo>
                    <a:cubicBezTo>
                      <a:pt x="997" y="7"/>
                      <a:pt x="997" y="7"/>
                      <a:pt x="997" y="7"/>
                    </a:cubicBezTo>
                    <a:cubicBezTo>
                      <a:pt x="997" y="2"/>
                      <a:pt x="997" y="2"/>
                      <a:pt x="997" y="2"/>
                    </a:cubicBezTo>
                    <a:cubicBezTo>
                      <a:pt x="1001" y="2"/>
                      <a:pt x="1004" y="2"/>
                      <a:pt x="1008" y="2"/>
                    </a:cubicBezTo>
                    <a:cubicBezTo>
                      <a:pt x="1012" y="3"/>
                      <a:pt x="1016" y="3"/>
                      <a:pt x="1020" y="3"/>
                    </a:cubicBezTo>
                    <a:cubicBezTo>
                      <a:pt x="1023" y="3"/>
                      <a:pt x="1027" y="3"/>
                      <a:pt x="1031" y="2"/>
                    </a:cubicBezTo>
                    <a:cubicBezTo>
                      <a:pt x="1035" y="2"/>
                      <a:pt x="1039" y="2"/>
                      <a:pt x="1042" y="2"/>
                    </a:cubicBezTo>
                    <a:cubicBezTo>
                      <a:pt x="1042" y="7"/>
                      <a:pt x="1042" y="7"/>
                      <a:pt x="1042" y="7"/>
                    </a:cubicBezTo>
                    <a:cubicBezTo>
                      <a:pt x="1038" y="7"/>
                      <a:pt x="1035" y="8"/>
                      <a:pt x="1034" y="9"/>
                    </a:cubicBezTo>
                    <a:cubicBezTo>
                      <a:pt x="1032" y="10"/>
                      <a:pt x="1031" y="12"/>
                      <a:pt x="1031" y="16"/>
                    </a:cubicBezTo>
                    <a:cubicBezTo>
                      <a:pt x="1031" y="81"/>
                      <a:pt x="1031" y="81"/>
                      <a:pt x="1031" y="81"/>
                    </a:cubicBezTo>
                    <a:cubicBezTo>
                      <a:pt x="1031" y="86"/>
                      <a:pt x="1032" y="89"/>
                      <a:pt x="1033" y="91"/>
                    </a:cubicBezTo>
                    <a:cubicBezTo>
                      <a:pt x="1035" y="92"/>
                      <a:pt x="1038" y="93"/>
                      <a:pt x="1042" y="93"/>
                    </a:cubicBezTo>
                    <a:cubicBezTo>
                      <a:pt x="1042" y="93"/>
                      <a:pt x="1042" y="93"/>
                      <a:pt x="1042" y="93"/>
                    </a:cubicBezTo>
                    <a:cubicBezTo>
                      <a:pt x="1042" y="99"/>
                      <a:pt x="1042" y="99"/>
                      <a:pt x="1042" y="99"/>
                    </a:cubicBezTo>
                    <a:cubicBezTo>
                      <a:pt x="1039" y="98"/>
                      <a:pt x="1035" y="98"/>
                      <a:pt x="1031" y="98"/>
                    </a:cubicBezTo>
                    <a:cubicBezTo>
                      <a:pt x="1027" y="98"/>
                      <a:pt x="1024" y="98"/>
                      <a:pt x="1020" y="98"/>
                    </a:cubicBezTo>
                    <a:cubicBezTo>
                      <a:pt x="1016" y="98"/>
                      <a:pt x="1013" y="98"/>
                      <a:pt x="1009" y="98"/>
                    </a:cubicBezTo>
                    <a:cubicBezTo>
                      <a:pt x="1005" y="98"/>
                      <a:pt x="1001" y="98"/>
                      <a:pt x="997" y="99"/>
                    </a:cubicBezTo>
                    <a:cubicBezTo>
                      <a:pt x="997" y="99"/>
                      <a:pt x="997" y="99"/>
                      <a:pt x="997" y="99"/>
                    </a:cubicBezTo>
                    <a:close/>
                    <a:moveTo>
                      <a:pt x="1107" y="100"/>
                    </a:moveTo>
                    <a:cubicBezTo>
                      <a:pt x="1097" y="100"/>
                      <a:pt x="1097" y="100"/>
                      <a:pt x="1097" y="100"/>
                    </a:cubicBezTo>
                    <a:cubicBezTo>
                      <a:pt x="1066" y="16"/>
                      <a:pt x="1066" y="16"/>
                      <a:pt x="1066" y="16"/>
                    </a:cubicBezTo>
                    <a:cubicBezTo>
                      <a:pt x="1065" y="13"/>
                      <a:pt x="1064" y="11"/>
                      <a:pt x="1062" y="9"/>
                    </a:cubicBezTo>
                    <a:cubicBezTo>
                      <a:pt x="1060" y="8"/>
                      <a:pt x="1058" y="7"/>
                      <a:pt x="1055" y="7"/>
                    </a:cubicBezTo>
                    <a:cubicBezTo>
                      <a:pt x="1054" y="7"/>
                      <a:pt x="1054" y="7"/>
                      <a:pt x="1054" y="7"/>
                    </a:cubicBezTo>
                    <a:cubicBezTo>
                      <a:pt x="1054" y="2"/>
                      <a:pt x="1054" y="2"/>
                      <a:pt x="1054" y="2"/>
                    </a:cubicBezTo>
                    <a:cubicBezTo>
                      <a:pt x="1058" y="2"/>
                      <a:pt x="1062" y="2"/>
                      <a:pt x="1066" y="2"/>
                    </a:cubicBezTo>
                    <a:cubicBezTo>
                      <a:pt x="1070" y="2"/>
                      <a:pt x="1073" y="3"/>
                      <a:pt x="1076" y="3"/>
                    </a:cubicBezTo>
                    <a:cubicBezTo>
                      <a:pt x="1079" y="3"/>
                      <a:pt x="1081" y="2"/>
                      <a:pt x="1085" y="2"/>
                    </a:cubicBezTo>
                    <a:cubicBezTo>
                      <a:pt x="1088" y="2"/>
                      <a:pt x="1093" y="2"/>
                      <a:pt x="1100" y="2"/>
                    </a:cubicBezTo>
                    <a:cubicBezTo>
                      <a:pt x="1100" y="7"/>
                      <a:pt x="1100" y="7"/>
                      <a:pt x="1100" y="7"/>
                    </a:cubicBezTo>
                    <a:cubicBezTo>
                      <a:pt x="1099" y="7"/>
                      <a:pt x="1099" y="7"/>
                      <a:pt x="1099" y="7"/>
                    </a:cubicBezTo>
                    <a:cubicBezTo>
                      <a:pt x="1095" y="7"/>
                      <a:pt x="1093" y="8"/>
                      <a:pt x="1092" y="8"/>
                    </a:cubicBezTo>
                    <a:cubicBezTo>
                      <a:pt x="1090" y="9"/>
                      <a:pt x="1089" y="11"/>
                      <a:pt x="1089" y="12"/>
                    </a:cubicBezTo>
                    <a:cubicBezTo>
                      <a:pt x="1089" y="13"/>
                      <a:pt x="1089" y="13"/>
                      <a:pt x="1090" y="14"/>
                    </a:cubicBezTo>
                    <a:cubicBezTo>
                      <a:pt x="1090" y="14"/>
                      <a:pt x="1090" y="15"/>
                      <a:pt x="1090" y="15"/>
                    </a:cubicBezTo>
                    <a:cubicBezTo>
                      <a:pt x="1110" y="74"/>
                      <a:pt x="1110" y="74"/>
                      <a:pt x="1110" y="74"/>
                    </a:cubicBezTo>
                    <a:cubicBezTo>
                      <a:pt x="1133" y="16"/>
                      <a:pt x="1133" y="16"/>
                      <a:pt x="1133" y="16"/>
                    </a:cubicBezTo>
                    <a:cubicBezTo>
                      <a:pt x="1134" y="14"/>
                      <a:pt x="1134" y="14"/>
                      <a:pt x="1134" y="13"/>
                    </a:cubicBezTo>
                    <a:cubicBezTo>
                      <a:pt x="1134" y="12"/>
                      <a:pt x="1135" y="11"/>
                      <a:pt x="1135" y="11"/>
                    </a:cubicBezTo>
                    <a:cubicBezTo>
                      <a:pt x="1135" y="9"/>
                      <a:pt x="1134" y="9"/>
                      <a:pt x="1132" y="8"/>
                    </a:cubicBezTo>
                    <a:cubicBezTo>
                      <a:pt x="1131" y="7"/>
                      <a:pt x="1128" y="7"/>
                      <a:pt x="1125" y="7"/>
                    </a:cubicBezTo>
                    <a:cubicBezTo>
                      <a:pt x="1124" y="7"/>
                      <a:pt x="1124" y="7"/>
                      <a:pt x="1124" y="7"/>
                    </a:cubicBezTo>
                    <a:cubicBezTo>
                      <a:pt x="1124" y="2"/>
                      <a:pt x="1124" y="2"/>
                      <a:pt x="1124" y="2"/>
                    </a:cubicBezTo>
                    <a:cubicBezTo>
                      <a:pt x="1126" y="2"/>
                      <a:pt x="1128" y="2"/>
                      <a:pt x="1130" y="2"/>
                    </a:cubicBezTo>
                    <a:cubicBezTo>
                      <a:pt x="1132" y="2"/>
                      <a:pt x="1135" y="2"/>
                      <a:pt x="1137" y="2"/>
                    </a:cubicBezTo>
                    <a:cubicBezTo>
                      <a:pt x="1140" y="2"/>
                      <a:pt x="1143" y="2"/>
                      <a:pt x="1145" y="2"/>
                    </a:cubicBezTo>
                    <a:cubicBezTo>
                      <a:pt x="1147" y="2"/>
                      <a:pt x="1149" y="2"/>
                      <a:pt x="1151" y="2"/>
                    </a:cubicBezTo>
                    <a:cubicBezTo>
                      <a:pt x="1152" y="7"/>
                      <a:pt x="1152" y="7"/>
                      <a:pt x="1152" y="7"/>
                    </a:cubicBezTo>
                    <a:cubicBezTo>
                      <a:pt x="1149" y="7"/>
                      <a:pt x="1148" y="8"/>
                      <a:pt x="1146" y="9"/>
                    </a:cubicBezTo>
                    <a:cubicBezTo>
                      <a:pt x="1145" y="10"/>
                      <a:pt x="1144" y="12"/>
                      <a:pt x="1143" y="15"/>
                    </a:cubicBezTo>
                    <a:cubicBezTo>
                      <a:pt x="1107" y="100"/>
                      <a:pt x="1107" y="100"/>
                      <a:pt x="1107" y="100"/>
                    </a:cubicBezTo>
                    <a:close/>
                    <a:moveTo>
                      <a:pt x="1163" y="99"/>
                    </a:moveTo>
                    <a:cubicBezTo>
                      <a:pt x="1163" y="93"/>
                      <a:pt x="1163" y="93"/>
                      <a:pt x="1163" y="93"/>
                    </a:cubicBezTo>
                    <a:cubicBezTo>
                      <a:pt x="1165" y="93"/>
                      <a:pt x="1165" y="93"/>
                      <a:pt x="1165" y="93"/>
                    </a:cubicBezTo>
                    <a:cubicBezTo>
                      <a:pt x="1168" y="93"/>
                      <a:pt x="1171" y="92"/>
                      <a:pt x="1173" y="91"/>
                    </a:cubicBezTo>
                    <a:cubicBezTo>
                      <a:pt x="1174" y="89"/>
                      <a:pt x="1175" y="87"/>
                      <a:pt x="1175" y="84"/>
                    </a:cubicBezTo>
                    <a:cubicBezTo>
                      <a:pt x="1175" y="16"/>
                      <a:pt x="1175" y="16"/>
                      <a:pt x="1175" y="16"/>
                    </a:cubicBezTo>
                    <a:cubicBezTo>
                      <a:pt x="1175" y="13"/>
                      <a:pt x="1174" y="11"/>
                      <a:pt x="1173" y="10"/>
                    </a:cubicBezTo>
                    <a:cubicBezTo>
                      <a:pt x="1171" y="8"/>
                      <a:pt x="1168" y="7"/>
                      <a:pt x="1165" y="7"/>
                    </a:cubicBezTo>
                    <a:cubicBezTo>
                      <a:pt x="1163" y="7"/>
                      <a:pt x="1163" y="7"/>
                      <a:pt x="1163" y="7"/>
                    </a:cubicBezTo>
                    <a:cubicBezTo>
                      <a:pt x="1163" y="2"/>
                      <a:pt x="1163" y="2"/>
                      <a:pt x="1163" y="2"/>
                    </a:cubicBezTo>
                    <a:cubicBezTo>
                      <a:pt x="1166" y="2"/>
                      <a:pt x="1170" y="2"/>
                      <a:pt x="1174" y="2"/>
                    </a:cubicBezTo>
                    <a:cubicBezTo>
                      <a:pt x="1178" y="2"/>
                      <a:pt x="1184" y="2"/>
                      <a:pt x="1193" y="2"/>
                    </a:cubicBezTo>
                    <a:cubicBezTo>
                      <a:pt x="1207" y="2"/>
                      <a:pt x="1207" y="2"/>
                      <a:pt x="1207" y="2"/>
                    </a:cubicBezTo>
                    <a:cubicBezTo>
                      <a:pt x="1214" y="2"/>
                      <a:pt x="1219" y="2"/>
                      <a:pt x="1224" y="2"/>
                    </a:cubicBezTo>
                    <a:cubicBezTo>
                      <a:pt x="1228" y="2"/>
                      <a:pt x="1232" y="2"/>
                      <a:pt x="1236" y="2"/>
                    </a:cubicBezTo>
                    <a:cubicBezTo>
                      <a:pt x="1236" y="5"/>
                      <a:pt x="1236" y="9"/>
                      <a:pt x="1236" y="13"/>
                    </a:cubicBezTo>
                    <a:cubicBezTo>
                      <a:pt x="1236" y="16"/>
                      <a:pt x="1237" y="21"/>
                      <a:pt x="1237" y="25"/>
                    </a:cubicBezTo>
                    <a:cubicBezTo>
                      <a:pt x="1231" y="25"/>
                      <a:pt x="1231" y="25"/>
                      <a:pt x="1231" y="25"/>
                    </a:cubicBezTo>
                    <a:cubicBezTo>
                      <a:pt x="1230" y="19"/>
                      <a:pt x="1228" y="15"/>
                      <a:pt x="1225" y="12"/>
                    </a:cubicBezTo>
                    <a:cubicBezTo>
                      <a:pt x="1222" y="10"/>
                      <a:pt x="1216" y="9"/>
                      <a:pt x="1208" y="9"/>
                    </a:cubicBezTo>
                    <a:cubicBezTo>
                      <a:pt x="1204" y="9"/>
                      <a:pt x="1201" y="9"/>
                      <a:pt x="1200" y="10"/>
                    </a:cubicBezTo>
                    <a:cubicBezTo>
                      <a:pt x="1198" y="10"/>
                      <a:pt x="1198" y="12"/>
                      <a:pt x="1198" y="13"/>
                    </a:cubicBezTo>
                    <a:cubicBezTo>
                      <a:pt x="1198" y="46"/>
                      <a:pt x="1198" y="46"/>
                      <a:pt x="1198" y="46"/>
                    </a:cubicBezTo>
                    <a:cubicBezTo>
                      <a:pt x="1210" y="46"/>
                      <a:pt x="1210" y="46"/>
                      <a:pt x="1210" y="46"/>
                    </a:cubicBezTo>
                    <a:cubicBezTo>
                      <a:pt x="1214" y="46"/>
                      <a:pt x="1217" y="45"/>
                      <a:pt x="1219" y="42"/>
                    </a:cubicBezTo>
                    <a:cubicBezTo>
                      <a:pt x="1221" y="40"/>
                      <a:pt x="1222" y="37"/>
                      <a:pt x="1222" y="32"/>
                    </a:cubicBezTo>
                    <a:cubicBezTo>
                      <a:pt x="1227" y="32"/>
                      <a:pt x="1227" y="32"/>
                      <a:pt x="1227" y="32"/>
                    </a:cubicBezTo>
                    <a:cubicBezTo>
                      <a:pt x="1227" y="35"/>
                      <a:pt x="1227" y="38"/>
                      <a:pt x="1227" y="40"/>
                    </a:cubicBezTo>
                    <a:cubicBezTo>
                      <a:pt x="1227" y="43"/>
                      <a:pt x="1227" y="46"/>
                      <a:pt x="1227" y="49"/>
                    </a:cubicBezTo>
                    <a:cubicBezTo>
                      <a:pt x="1227" y="52"/>
                      <a:pt x="1227" y="54"/>
                      <a:pt x="1227" y="57"/>
                    </a:cubicBezTo>
                    <a:cubicBezTo>
                      <a:pt x="1227" y="60"/>
                      <a:pt x="1227" y="63"/>
                      <a:pt x="1227" y="65"/>
                    </a:cubicBezTo>
                    <a:cubicBezTo>
                      <a:pt x="1222" y="65"/>
                      <a:pt x="1222" y="65"/>
                      <a:pt x="1222" y="65"/>
                    </a:cubicBezTo>
                    <a:cubicBezTo>
                      <a:pt x="1222" y="60"/>
                      <a:pt x="1221" y="57"/>
                      <a:pt x="1219" y="55"/>
                    </a:cubicBezTo>
                    <a:cubicBezTo>
                      <a:pt x="1218" y="53"/>
                      <a:pt x="1215" y="52"/>
                      <a:pt x="1211" y="52"/>
                    </a:cubicBezTo>
                    <a:cubicBezTo>
                      <a:pt x="1198" y="52"/>
                      <a:pt x="1198" y="52"/>
                      <a:pt x="1198" y="52"/>
                    </a:cubicBezTo>
                    <a:cubicBezTo>
                      <a:pt x="1198" y="85"/>
                      <a:pt x="1198" y="85"/>
                      <a:pt x="1198" y="85"/>
                    </a:cubicBezTo>
                    <a:cubicBezTo>
                      <a:pt x="1198" y="87"/>
                      <a:pt x="1198" y="88"/>
                      <a:pt x="1199" y="89"/>
                    </a:cubicBezTo>
                    <a:cubicBezTo>
                      <a:pt x="1201" y="90"/>
                      <a:pt x="1202" y="90"/>
                      <a:pt x="1205" y="90"/>
                    </a:cubicBezTo>
                    <a:cubicBezTo>
                      <a:pt x="1216" y="90"/>
                      <a:pt x="1224" y="89"/>
                      <a:pt x="1229" y="86"/>
                    </a:cubicBezTo>
                    <a:cubicBezTo>
                      <a:pt x="1233" y="83"/>
                      <a:pt x="1236" y="78"/>
                      <a:pt x="1238" y="71"/>
                    </a:cubicBezTo>
                    <a:cubicBezTo>
                      <a:pt x="1244" y="71"/>
                      <a:pt x="1244" y="71"/>
                      <a:pt x="1244" y="71"/>
                    </a:cubicBezTo>
                    <a:cubicBezTo>
                      <a:pt x="1243" y="76"/>
                      <a:pt x="1242" y="80"/>
                      <a:pt x="1241" y="85"/>
                    </a:cubicBezTo>
                    <a:cubicBezTo>
                      <a:pt x="1240" y="90"/>
                      <a:pt x="1239" y="94"/>
                      <a:pt x="1239" y="99"/>
                    </a:cubicBezTo>
                    <a:cubicBezTo>
                      <a:pt x="1233" y="98"/>
                      <a:pt x="1228" y="98"/>
                      <a:pt x="1221" y="98"/>
                    </a:cubicBezTo>
                    <a:cubicBezTo>
                      <a:pt x="1215" y="98"/>
                      <a:pt x="1208" y="98"/>
                      <a:pt x="1201" y="98"/>
                    </a:cubicBezTo>
                    <a:cubicBezTo>
                      <a:pt x="1193" y="98"/>
                      <a:pt x="1186" y="98"/>
                      <a:pt x="1180" y="98"/>
                    </a:cubicBezTo>
                    <a:cubicBezTo>
                      <a:pt x="1174" y="98"/>
                      <a:pt x="1168" y="98"/>
                      <a:pt x="1163" y="99"/>
                    </a:cubicBezTo>
                    <a:cubicBezTo>
                      <a:pt x="1163" y="99"/>
                      <a:pt x="1163" y="99"/>
                      <a:pt x="1163" y="99"/>
                    </a:cubicBezTo>
                    <a:close/>
                    <a:moveTo>
                      <a:pt x="1259" y="99"/>
                    </a:moveTo>
                    <a:cubicBezTo>
                      <a:pt x="1259" y="93"/>
                      <a:pt x="1259" y="93"/>
                      <a:pt x="1259" y="93"/>
                    </a:cubicBezTo>
                    <a:cubicBezTo>
                      <a:pt x="1263" y="93"/>
                      <a:pt x="1266" y="92"/>
                      <a:pt x="1267" y="91"/>
                    </a:cubicBezTo>
                    <a:cubicBezTo>
                      <a:pt x="1269" y="89"/>
                      <a:pt x="1270" y="86"/>
                      <a:pt x="1270" y="81"/>
                    </a:cubicBezTo>
                    <a:cubicBezTo>
                      <a:pt x="1270" y="16"/>
                      <a:pt x="1270" y="16"/>
                      <a:pt x="1270" y="16"/>
                    </a:cubicBezTo>
                    <a:cubicBezTo>
                      <a:pt x="1270" y="13"/>
                      <a:pt x="1269" y="11"/>
                      <a:pt x="1267" y="9"/>
                    </a:cubicBezTo>
                    <a:cubicBezTo>
                      <a:pt x="1266" y="8"/>
                      <a:pt x="1263" y="7"/>
                      <a:pt x="1260" y="7"/>
                    </a:cubicBezTo>
                    <a:cubicBezTo>
                      <a:pt x="1259" y="7"/>
                      <a:pt x="1259" y="7"/>
                      <a:pt x="1259" y="7"/>
                    </a:cubicBezTo>
                    <a:cubicBezTo>
                      <a:pt x="1259" y="2"/>
                      <a:pt x="1259" y="2"/>
                      <a:pt x="1259" y="2"/>
                    </a:cubicBezTo>
                    <a:cubicBezTo>
                      <a:pt x="1262" y="2"/>
                      <a:pt x="1265" y="2"/>
                      <a:pt x="1268" y="2"/>
                    </a:cubicBezTo>
                    <a:cubicBezTo>
                      <a:pt x="1271" y="2"/>
                      <a:pt x="1274" y="3"/>
                      <a:pt x="1277" y="3"/>
                    </a:cubicBezTo>
                    <a:cubicBezTo>
                      <a:pt x="1281" y="3"/>
                      <a:pt x="1286" y="2"/>
                      <a:pt x="1292" y="2"/>
                    </a:cubicBezTo>
                    <a:cubicBezTo>
                      <a:pt x="1298" y="2"/>
                      <a:pt x="1302" y="2"/>
                      <a:pt x="1305" y="2"/>
                    </a:cubicBezTo>
                    <a:cubicBezTo>
                      <a:pt x="1316" y="2"/>
                      <a:pt x="1325" y="4"/>
                      <a:pt x="1330" y="7"/>
                    </a:cubicBezTo>
                    <a:cubicBezTo>
                      <a:pt x="1336" y="11"/>
                      <a:pt x="1339" y="17"/>
                      <a:pt x="1339" y="24"/>
                    </a:cubicBezTo>
                    <a:cubicBezTo>
                      <a:pt x="1339" y="30"/>
                      <a:pt x="1337" y="36"/>
                      <a:pt x="1333" y="40"/>
                    </a:cubicBezTo>
                    <a:cubicBezTo>
                      <a:pt x="1329" y="45"/>
                      <a:pt x="1323" y="49"/>
                      <a:pt x="1316" y="51"/>
                    </a:cubicBezTo>
                    <a:cubicBezTo>
                      <a:pt x="1320" y="53"/>
                      <a:pt x="1324" y="56"/>
                      <a:pt x="1328" y="61"/>
                    </a:cubicBezTo>
                    <a:cubicBezTo>
                      <a:pt x="1332" y="66"/>
                      <a:pt x="1336" y="73"/>
                      <a:pt x="1341" y="82"/>
                    </a:cubicBezTo>
                    <a:cubicBezTo>
                      <a:pt x="1341" y="83"/>
                      <a:pt x="1341" y="84"/>
                      <a:pt x="1342" y="85"/>
                    </a:cubicBezTo>
                    <a:cubicBezTo>
                      <a:pt x="1345" y="92"/>
                      <a:pt x="1348" y="95"/>
                      <a:pt x="1351" y="95"/>
                    </a:cubicBezTo>
                    <a:cubicBezTo>
                      <a:pt x="1352" y="95"/>
                      <a:pt x="1352" y="95"/>
                      <a:pt x="1352" y="95"/>
                    </a:cubicBezTo>
                    <a:cubicBezTo>
                      <a:pt x="1352" y="100"/>
                      <a:pt x="1352" y="100"/>
                      <a:pt x="1352" y="100"/>
                    </a:cubicBezTo>
                    <a:cubicBezTo>
                      <a:pt x="1347" y="99"/>
                      <a:pt x="1341" y="99"/>
                      <a:pt x="1334" y="98"/>
                    </a:cubicBezTo>
                    <a:cubicBezTo>
                      <a:pt x="1333" y="98"/>
                      <a:pt x="1333" y="98"/>
                      <a:pt x="1332" y="98"/>
                    </a:cubicBezTo>
                    <a:cubicBezTo>
                      <a:pt x="1328" y="98"/>
                      <a:pt x="1326" y="97"/>
                      <a:pt x="1324" y="96"/>
                    </a:cubicBezTo>
                    <a:cubicBezTo>
                      <a:pt x="1322" y="94"/>
                      <a:pt x="1320" y="91"/>
                      <a:pt x="1318" y="86"/>
                    </a:cubicBezTo>
                    <a:cubicBezTo>
                      <a:pt x="1317" y="83"/>
                      <a:pt x="1316" y="80"/>
                      <a:pt x="1314" y="75"/>
                    </a:cubicBezTo>
                    <a:cubicBezTo>
                      <a:pt x="1310" y="64"/>
                      <a:pt x="1307" y="58"/>
                      <a:pt x="1304" y="56"/>
                    </a:cubicBezTo>
                    <a:cubicBezTo>
                      <a:pt x="1303" y="56"/>
                      <a:pt x="1302" y="55"/>
                      <a:pt x="1301" y="55"/>
                    </a:cubicBezTo>
                    <a:cubicBezTo>
                      <a:pt x="1300" y="55"/>
                      <a:pt x="1298" y="55"/>
                      <a:pt x="1296" y="55"/>
                    </a:cubicBezTo>
                    <a:cubicBezTo>
                      <a:pt x="1296" y="55"/>
                      <a:pt x="1295" y="55"/>
                      <a:pt x="1295" y="55"/>
                    </a:cubicBezTo>
                    <a:cubicBezTo>
                      <a:pt x="1294" y="55"/>
                      <a:pt x="1293" y="55"/>
                      <a:pt x="1292" y="55"/>
                    </a:cubicBezTo>
                    <a:cubicBezTo>
                      <a:pt x="1292" y="81"/>
                      <a:pt x="1292" y="81"/>
                      <a:pt x="1292" y="81"/>
                    </a:cubicBezTo>
                    <a:cubicBezTo>
                      <a:pt x="1292" y="86"/>
                      <a:pt x="1293" y="89"/>
                      <a:pt x="1294" y="90"/>
                    </a:cubicBezTo>
                    <a:cubicBezTo>
                      <a:pt x="1295" y="92"/>
                      <a:pt x="1298" y="93"/>
                      <a:pt x="1302" y="93"/>
                    </a:cubicBezTo>
                    <a:cubicBezTo>
                      <a:pt x="1302" y="99"/>
                      <a:pt x="1302" y="99"/>
                      <a:pt x="1302" y="99"/>
                    </a:cubicBezTo>
                    <a:cubicBezTo>
                      <a:pt x="1297" y="98"/>
                      <a:pt x="1292" y="98"/>
                      <a:pt x="1289" y="98"/>
                    </a:cubicBezTo>
                    <a:cubicBezTo>
                      <a:pt x="1285" y="98"/>
                      <a:pt x="1282" y="98"/>
                      <a:pt x="1281" y="98"/>
                    </a:cubicBezTo>
                    <a:cubicBezTo>
                      <a:pt x="1277" y="98"/>
                      <a:pt x="1274" y="98"/>
                      <a:pt x="1270" y="98"/>
                    </a:cubicBezTo>
                    <a:cubicBezTo>
                      <a:pt x="1267" y="98"/>
                      <a:pt x="1263" y="98"/>
                      <a:pt x="1259" y="99"/>
                    </a:cubicBezTo>
                    <a:cubicBezTo>
                      <a:pt x="1259" y="99"/>
                      <a:pt x="1259" y="99"/>
                      <a:pt x="1259" y="99"/>
                    </a:cubicBezTo>
                    <a:close/>
                    <a:moveTo>
                      <a:pt x="1292" y="48"/>
                    </a:moveTo>
                    <a:cubicBezTo>
                      <a:pt x="1298" y="48"/>
                      <a:pt x="1298" y="48"/>
                      <a:pt x="1298" y="48"/>
                    </a:cubicBezTo>
                    <a:cubicBezTo>
                      <a:pt x="1305" y="48"/>
                      <a:pt x="1310" y="46"/>
                      <a:pt x="1313" y="43"/>
                    </a:cubicBezTo>
                    <a:cubicBezTo>
                      <a:pt x="1316" y="40"/>
                      <a:pt x="1318" y="35"/>
                      <a:pt x="1318" y="28"/>
                    </a:cubicBezTo>
                    <a:cubicBezTo>
                      <a:pt x="1318" y="21"/>
                      <a:pt x="1316" y="16"/>
                      <a:pt x="1313" y="13"/>
                    </a:cubicBezTo>
                    <a:cubicBezTo>
                      <a:pt x="1309" y="10"/>
                      <a:pt x="1304" y="8"/>
                      <a:pt x="1297" y="8"/>
                    </a:cubicBezTo>
                    <a:cubicBezTo>
                      <a:pt x="1295" y="8"/>
                      <a:pt x="1295" y="8"/>
                      <a:pt x="1294" y="8"/>
                    </a:cubicBezTo>
                    <a:cubicBezTo>
                      <a:pt x="1293" y="9"/>
                      <a:pt x="1293" y="9"/>
                      <a:pt x="1292" y="9"/>
                    </a:cubicBezTo>
                    <a:cubicBezTo>
                      <a:pt x="1292" y="48"/>
                      <a:pt x="1292" y="48"/>
                      <a:pt x="1292" y="48"/>
                    </a:cubicBezTo>
                    <a:close/>
                    <a:moveTo>
                      <a:pt x="1370" y="66"/>
                    </a:moveTo>
                    <a:cubicBezTo>
                      <a:pt x="1380" y="66"/>
                      <a:pt x="1380" y="66"/>
                      <a:pt x="1380" y="66"/>
                    </a:cubicBezTo>
                    <a:cubicBezTo>
                      <a:pt x="1380" y="75"/>
                      <a:pt x="1382" y="81"/>
                      <a:pt x="1385" y="85"/>
                    </a:cubicBezTo>
                    <a:cubicBezTo>
                      <a:pt x="1389" y="90"/>
                      <a:pt x="1394" y="92"/>
                      <a:pt x="1400" y="92"/>
                    </a:cubicBezTo>
                    <a:cubicBezTo>
                      <a:pt x="1406" y="92"/>
                      <a:pt x="1410" y="90"/>
                      <a:pt x="1413" y="88"/>
                    </a:cubicBezTo>
                    <a:cubicBezTo>
                      <a:pt x="1416" y="85"/>
                      <a:pt x="1418" y="82"/>
                      <a:pt x="1418" y="77"/>
                    </a:cubicBezTo>
                    <a:cubicBezTo>
                      <a:pt x="1418" y="74"/>
                      <a:pt x="1417" y="71"/>
                      <a:pt x="1415" y="68"/>
                    </a:cubicBezTo>
                    <a:cubicBezTo>
                      <a:pt x="1413" y="66"/>
                      <a:pt x="1408" y="63"/>
                      <a:pt x="1400" y="60"/>
                    </a:cubicBezTo>
                    <a:cubicBezTo>
                      <a:pt x="1389" y="55"/>
                      <a:pt x="1381" y="51"/>
                      <a:pt x="1377" y="46"/>
                    </a:cubicBezTo>
                    <a:cubicBezTo>
                      <a:pt x="1373" y="41"/>
                      <a:pt x="1371" y="36"/>
                      <a:pt x="1371" y="29"/>
                    </a:cubicBezTo>
                    <a:cubicBezTo>
                      <a:pt x="1371" y="20"/>
                      <a:pt x="1374" y="13"/>
                      <a:pt x="1380" y="8"/>
                    </a:cubicBezTo>
                    <a:cubicBezTo>
                      <a:pt x="1386" y="2"/>
                      <a:pt x="1393" y="0"/>
                      <a:pt x="1403" y="0"/>
                    </a:cubicBezTo>
                    <a:cubicBezTo>
                      <a:pt x="1407" y="0"/>
                      <a:pt x="1411" y="0"/>
                      <a:pt x="1415" y="1"/>
                    </a:cubicBezTo>
                    <a:cubicBezTo>
                      <a:pt x="1420" y="1"/>
                      <a:pt x="1425" y="2"/>
                      <a:pt x="1431" y="3"/>
                    </a:cubicBezTo>
                    <a:cubicBezTo>
                      <a:pt x="1431" y="4"/>
                      <a:pt x="1431" y="4"/>
                      <a:pt x="1431" y="4"/>
                    </a:cubicBezTo>
                    <a:cubicBezTo>
                      <a:pt x="1431" y="9"/>
                      <a:pt x="1431" y="14"/>
                      <a:pt x="1431" y="17"/>
                    </a:cubicBezTo>
                    <a:cubicBezTo>
                      <a:pt x="1431" y="19"/>
                      <a:pt x="1431" y="23"/>
                      <a:pt x="1431" y="29"/>
                    </a:cubicBezTo>
                    <a:cubicBezTo>
                      <a:pt x="1431" y="29"/>
                      <a:pt x="1431" y="29"/>
                      <a:pt x="1431" y="29"/>
                    </a:cubicBezTo>
                    <a:cubicBezTo>
                      <a:pt x="1423" y="29"/>
                      <a:pt x="1423" y="29"/>
                      <a:pt x="1423" y="29"/>
                    </a:cubicBezTo>
                    <a:cubicBezTo>
                      <a:pt x="1423" y="22"/>
                      <a:pt x="1421" y="17"/>
                      <a:pt x="1418" y="13"/>
                    </a:cubicBezTo>
                    <a:cubicBezTo>
                      <a:pt x="1415" y="10"/>
                      <a:pt x="1410" y="8"/>
                      <a:pt x="1404" y="8"/>
                    </a:cubicBezTo>
                    <a:cubicBezTo>
                      <a:pt x="1400" y="8"/>
                      <a:pt x="1396" y="9"/>
                      <a:pt x="1393" y="11"/>
                    </a:cubicBezTo>
                    <a:cubicBezTo>
                      <a:pt x="1391" y="14"/>
                      <a:pt x="1389" y="17"/>
                      <a:pt x="1389" y="21"/>
                    </a:cubicBezTo>
                    <a:cubicBezTo>
                      <a:pt x="1389" y="24"/>
                      <a:pt x="1390" y="27"/>
                      <a:pt x="1392" y="30"/>
                    </a:cubicBezTo>
                    <a:cubicBezTo>
                      <a:pt x="1395" y="32"/>
                      <a:pt x="1400" y="35"/>
                      <a:pt x="1407" y="38"/>
                    </a:cubicBezTo>
                    <a:cubicBezTo>
                      <a:pt x="1408" y="38"/>
                      <a:pt x="1410" y="39"/>
                      <a:pt x="1412" y="40"/>
                    </a:cubicBezTo>
                    <a:cubicBezTo>
                      <a:pt x="1420" y="43"/>
                      <a:pt x="1426" y="46"/>
                      <a:pt x="1429" y="49"/>
                    </a:cubicBezTo>
                    <a:cubicBezTo>
                      <a:pt x="1432" y="51"/>
                      <a:pt x="1434" y="55"/>
                      <a:pt x="1435" y="58"/>
                    </a:cubicBezTo>
                    <a:cubicBezTo>
                      <a:pt x="1437" y="61"/>
                      <a:pt x="1437" y="65"/>
                      <a:pt x="1437" y="69"/>
                    </a:cubicBezTo>
                    <a:cubicBezTo>
                      <a:pt x="1437" y="79"/>
                      <a:pt x="1434" y="86"/>
                      <a:pt x="1428" y="92"/>
                    </a:cubicBezTo>
                    <a:cubicBezTo>
                      <a:pt x="1421" y="98"/>
                      <a:pt x="1413" y="101"/>
                      <a:pt x="1402" y="101"/>
                    </a:cubicBezTo>
                    <a:cubicBezTo>
                      <a:pt x="1396" y="101"/>
                      <a:pt x="1390" y="100"/>
                      <a:pt x="1385" y="99"/>
                    </a:cubicBezTo>
                    <a:cubicBezTo>
                      <a:pt x="1379" y="98"/>
                      <a:pt x="1374" y="96"/>
                      <a:pt x="1369" y="93"/>
                    </a:cubicBezTo>
                    <a:cubicBezTo>
                      <a:pt x="1370" y="90"/>
                      <a:pt x="1370" y="87"/>
                      <a:pt x="1370" y="83"/>
                    </a:cubicBezTo>
                    <a:cubicBezTo>
                      <a:pt x="1370" y="80"/>
                      <a:pt x="1370" y="77"/>
                      <a:pt x="1370" y="73"/>
                    </a:cubicBezTo>
                    <a:cubicBezTo>
                      <a:pt x="1370" y="71"/>
                      <a:pt x="1370" y="70"/>
                      <a:pt x="1370" y="69"/>
                    </a:cubicBezTo>
                    <a:cubicBezTo>
                      <a:pt x="1370" y="68"/>
                      <a:pt x="1370" y="67"/>
                      <a:pt x="1370" y="66"/>
                    </a:cubicBezTo>
                    <a:cubicBezTo>
                      <a:pt x="1370" y="66"/>
                      <a:pt x="1370" y="66"/>
                      <a:pt x="1370" y="66"/>
                    </a:cubicBezTo>
                    <a:close/>
                    <a:moveTo>
                      <a:pt x="1456" y="99"/>
                    </a:moveTo>
                    <a:cubicBezTo>
                      <a:pt x="1456" y="93"/>
                      <a:pt x="1456" y="93"/>
                      <a:pt x="1456" y="93"/>
                    </a:cubicBezTo>
                    <a:cubicBezTo>
                      <a:pt x="1457" y="93"/>
                      <a:pt x="1457" y="93"/>
                      <a:pt x="1457" y="93"/>
                    </a:cubicBezTo>
                    <a:cubicBezTo>
                      <a:pt x="1461" y="93"/>
                      <a:pt x="1464" y="92"/>
                      <a:pt x="1466" y="91"/>
                    </a:cubicBezTo>
                    <a:cubicBezTo>
                      <a:pt x="1467" y="89"/>
                      <a:pt x="1468" y="86"/>
                      <a:pt x="1468" y="81"/>
                    </a:cubicBezTo>
                    <a:cubicBezTo>
                      <a:pt x="1468" y="16"/>
                      <a:pt x="1468" y="16"/>
                      <a:pt x="1468" y="16"/>
                    </a:cubicBezTo>
                    <a:cubicBezTo>
                      <a:pt x="1468" y="13"/>
                      <a:pt x="1467" y="11"/>
                      <a:pt x="1465" y="9"/>
                    </a:cubicBezTo>
                    <a:cubicBezTo>
                      <a:pt x="1464" y="8"/>
                      <a:pt x="1461" y="7"/>
                      <a:pt x="1458" y="7"/>
                    </a:cubicBezTo>
                    <a:cubicBezTo>
                      <a:pt x="1456" y="7"/>
                      <a:pt x="1456" y="7"/>
                      <a:pt x="1456" y="7"/>
                    </a:cubicBezTo>
                    <a:cubicBezTo>
                      <a:pt x="1456" y="2"/>
                      <a:pt x="1456" y="2"/>
                      <a:pt x="1456" y="2"/>
                    </a:cubicBezTo>
                    <a:cubicBezTo>
                      <a:pt x="1460" y="2"/>
                      <a:pt x="1464" y="2"/>
                      <a:pt x="1468" y="2"/>
                    </a:cubicBezTo>
                    <a:cubicBezTo>
                      <a:pt x="1472" y="3"/>
                      <a:pt x="1475" y="3"/>
                      <a:pt x="1479" y="3"/>
                    </a:cubicBezTo>
                    <a:cubicBezTo>
                      <a:pt x="1483" y="3"/>
                      <a:pt x="1487" y="3"/>
                      <a:pt x="1491" y="2"/>
                    </a:cubicBezTo>
                    <a:cubicBezTo>
                      <a:pt x="1494" y="2"/>
                      <a:pt x="1498" y="2"/>
                      <a:pt x="1502" y="2"/>
                    </a:cubicBezTo>
                    <a:cubicBezTo>
                      <a:pt x="1502" y="7"/>
                      <a:pt x="1502" y="7"/>
                      <a:pt x="1502" y="7"/>
                    </a:cubicBezTo>
                    <a:cubicBezTo>
                      <a:pt x="1498" y="7"/>
                      <a:pt x="1495" y="8"/>
                      <a:pt x="1493" y="9"/>
                    </a:cubicBezTo>
                    <a:cubicBezTo>
                      <a:pt x="1492" y="10"/>
                      <a:pt x="1491" y="12"/>
                      <a:pt x="1491" y="16"/>
                    </a:cubicBezTo>
                    <a:cubicBezTo>
                      <a:pt x="1491" y="81"/>
                      <a:pt x="1491" y="81"/>
                      <a:pt x="1491" y="81"/>
                    </a:cubicBezTo>
                    <a:cubicBezTo>
                      <a:pt x="1491" y="86"/>
                      <a:pt x="1492" y="89"/>
                      <a:pt x="1493" y="91"/>
                    </a:cubicBezTo>
                    <a:cubicBezTo>
                      <a:pt x="1494" y="92"/>
                      <a:pt x="1497" y="93"/>
                      <a:pt x="1501" y="93"/>
                    </a:cubicBezTo>
                    <a:cubicBezTo>
                      <a:pt x="1502" y="93"/>
                      <a:pt x="1502" y="93"/>
                      <a:pt x="1502" y="93"/>
                    </a:cubicBezTo>
                    <a:cubicBezTo>
                      <a:pt x="1502" y="99"/>
                      <a:pt x="1502" y="99"/>
                      <a:pt x="1502" y="99"/>
                    </a:cubicBezTo>
                    <a:cubicBezTo>
                      <a:pt x="1498" y="98"/>
                      <a:pt x="1495" y="98"/>
                      <a:pt x="1491" y="98"/>
                    </a:cubicBezTo>
                    <a:cubicBezTo>
                      <a:pt x="1487" y="98"/>
                      <a:pt x="1483" y="98"/>
                      <a:pt x="1479" y="98"/>
                    </a:cubicBezTo>
                    <a:cubicBezTo>
                      <a:pt x="1476" y="98"/>
                      <a:pt x="1472" y="98"/>
                      <a:pt x="1469" y="98"/>
                    </a:cubicBezTo>
                    <a:cubicBezTo>
                      <a:pt x="1465" y="98"/>
                      <a:pt x="1461" y="98"/>
                      <a:pt x="1456" y="99"/>
                    </a:cubicBezTo>
                    <a:cubicBezTo>
                      <a:pt x="1456" y="99"/>
                      <a:pt x="1456" y="99"/>
                      <a:pt x="1456" y="99"/>
                    </a:cubicBezTo>
                    <a:close/>
                    <a:moveTo>
                      <a:pt x="1533" y="99"/>
                    </a:moveTo>
                    <a:cubicBezTo>
                      <a:pt x="1533" y="93"/>
                      <a:pt x="1533" y="93"/>
                      <a:pt x="1533" y="93"/>
                    </a:cubicBezTo>
                    <a:cubicBezTo>
                      <a:pt x="1535" y="93"/>
                      <a:pt x="1535" y="93"/>
                      <a:pt x="1535" y="93"/>
                    </a:cubicBezTo>
                    <a:cubicBezTo>
                      <a:pt x="1539" y="93"/>
                      <a:pt x="1542" y="92"/>
                      <a:pt x="1543" y="91"/>
                    </a:cubicBezTo>
                    <a:cubicBezTo>
                      <a:pt x="1545" y="89"/>
                      <a:pt x="1546" y="87"/>
                      <a:pt x="1546" y="84"/>
                    </a:cubicBezTo>
                    <a:cubicBezTo>
                      <a:pt x="1546" y="9"/>
                      <a:pt x="1546" y="9"/>
                      <a:pt x="1546" y="9"/>
                    </a:cubicBezTo>
                    <a:cubicBezTo>
                      <a:pt x="1543" y="9"/>
                      <a:pt x="1543" y="9"/>
                      <a:pt x="1543" y="9"/>
                    </a:cubicBezTo>
                    <a:cubicBezTo>
                      <a:pt x="1537" y="9"/>
                      <a:pt x="1532" y="10"/>
                      <a:pt x="1528" y="13"/>
                    </a:cubicBezTo>
                    <a:cubicBezTo>
                      <a:pt x="1525" y="16"/>
                      <a:pt x="1523" y="20"/>
                      <a:pt x="1522" y="26"/>
                    </a:cubicBezTo>
                    <a:cubicBezTo>
                      <a:pt x="1517" y="26"/>
                      <a:pt x="1517" y="26"/>
                      <a:pt x="1517" y="26"/>
                    </a:cubicBezTo>
                    <a:cubicBezTo>
                      <a:pt x="1518" y="2"/>
                      <a:pt x="1518" y="2"/>
                      <a:pt x="1518" y="2"/>
                    </a:cubicBezTo>
                    <a:cubicBezTo>
                      <a:pt x="1520" y="2"/>
                      <a:pt x="1522" y="2"/>
                      <a:pt x="1524" y="2"/>
                    </a:cubicBezTo>
                    <a:cubicBezTo>
                      <a:pt x="1527" y="2"/>
                      <a:pt x="1531" y="2"/>
                      <a:pt x="1536" y="2"/>
                    </a:cubicBezTo>
                    <a:cubicBezTo>
                      <a:pt x="1557" y="2"/>
                      <a:pt x="1557" y="2"/>
                      <a:pt x="1557" y="2"/>
                    </a:cubicBezTo>
                    <a:cubicBezTo>
                      <a:pt x="1578" y="2"/>
                      <a:pt x="1578" y="2"/>
                      <a:pt x="1578" y="2"/>
                    </a:cubicBezTo>
                    <a:cubicBezTo>
                      <a:pt x="1584" y="2"/>
                      <a:pt x="1588" y="2"/>
                      <a:pt x="1591" y="2"/>
                    </a:cubicBezTo>
                    <a:cubicBezTo>
                      <a:pt x="1593" y="2"/>
                      <a:pt x="1595" y="2"/>
                      <a:pt x="1597" y="2"/>
                    </a:cubicBezTo>
                    <a:cubicBezTo>
                      <a:pt x="1598" y="26"/>
                      <a:pt x="1598" y="26"/>
                      <a:pt x="1598" y="26"/>
                    </a:cubicBezTo>
                    <a:cubicBezTo>
                      <a:pt x="1593" y="26"/>
                      <a:pt x="1593" y="26"/>
                      <a:pt x="1593" y="26"/>
                    </a:cubicBezTo>
                    <a:cubicBezTo>
                      <a:pt x="1592" y="20"/>
                      <a:pt x="1590" y="16"/>
                      <a:pt x="1586" y="13"/>
                    </a:cubicBezTo>
                    <a:cubicBezTo>
                      <a:pt x="1583" y="10"/>
                      <a:pt x="1578" y="9"/>
                      <a:pt x="1572" y="9"/>
                    </a:cubicBezTo>
                    <a:cubicBezTo>
                      <a:pt x="1569" y="9"/>
                      <a:pt x="1569" y="9"/>
                      <a:pt x="1569" y="9"/>
                    </a:cubicBezTo>
                    <a:cubicBezTo>
                      <a:pt x="1569" y="83"/>
                      <a:pt x="1569" y="83"/>
                      <a:pt x="1569" y="83"/>
                    </a:cubicBezTo>
                    <a:cubicBezTo>
                      <a:pt x="1569" y="87"/>
                      <a:pt x="1570" y="89"/>
                      <a:pt x="1571" y="91"/>
                    </a:cubicBezTo>
                    <a:cubicBezTo>
                      <a:pt x="1573" y="92"/>
                      <a:pt x="1576" y="93"/>
                      <a:pt x="1580" y="93"/>
                    </a:cubicBezTo>
                    <a:cubicBezTo>
                      <a:pt x="1581" y="93"/>
                      <a:pt x="1581" y="93"/>
                      <a:pt x="1581" y="93"/>
                    </a:cubicBezTo>
                    <a:cubicBezTo>
                      <a:pt x="1581" y="99"/>
                      <a:pt x="1581" y="99"/>
                      <a:pt x="1581" y="99"/>
                    </a:cubicBezTo>
                    <a:cubicBezTo>
                      <a:pt x="1576" y="98"/>
                      <a:pt x="1571" y="98"/>
                      <a:pt x="1567" y="98"/>
                    </a:cubicBezTo>
                    <a:cubicBezTo>
                      <a:pt x="1563" y="98"/>
                      <a:pt x="1560" y="98"/>
                      <a:pt x="1557" y="98"/>
                    </a:cubicBezTo>
                    <a:cubicBezTo>
                      <a:pt x="1553" y="98"/>
                      <a:pt x="1549" y="98"/>
                      <a:pt x="1545" y="98"/>
                    </a:cubicBezTo>
                    <a:cubicBezTo>
                      <a:pt x="1541" y="98"/>
                      <a:pt x="1537" y="98"/>
                      <a:pt x="1533" y="99"/>
                    </a:cubicBezTo>
                    <a:cubicBezTo>
                      <a:pt x="1533" y="99"/>
                      <a:pt x="1533" y="99"/>
                      <a:pt x="1533" y="99"/>
                    </a:cubicBezTo>
                    <a:close/>
                    <a:moveTo>
                      <a:pt x="1666" y="56"/>
                    </a:moveTo>
                    <a:cubicBezTo>
                      <a:pt x="1666" y="81"/>
                      <a:pt x="1666" y="81"/>
                      <a:pt x="1666" y="81"/>
                    </a:cubicBezTo>
                    <a:cubicBezTo>
                      <a:pt x="1666" y="86"/>
                      <a:pt x="1667" y="89"/>
                      <a:pt x="1669" y="91"/>
                    </a:cubicBezTo>
                    <a:cubicBezTo>
                      <a:pt x="1670" y="92"/>
                      <a:pt x="1673" y="93"/>
                      <a:pt x="1678" y="93"/>
                    </a:cubicBezTo>
                    <a:cubicBezTo>
                      <a:pt x="1680" y="93"/>
                      <a:pt x="1680" y="93"/>
                      <a:pt x="1680" y="93"/>
                    </a:cubicBezTo>
                    <a:cubicBezTo>
                      <a:pt x="1680" y="99"/>
                      <a:pt x="1680" y="99"/>
                      <a:pt x="1680" y="99"/>
                    </a:cubicBezTo>
                    <a:cubicBezTo>
                      <a:pt x="1675" y="98"/>
                      <a:pt x="1670" y="98"/>
                      <a:pt x="1666" y="98"/>
                    </a:cubicBezTo>
                    <a:cubicBezTo>
                      <a:pt x="1661" y="98"/>
                      <a:pt x="1658" y="98"/>
                      <a:pt x="1656" y="98"/>
                    </a:cubicBezTo>
                    <a:cubicBezTo>
                      <a:pt x="1653" y="98"/>
                      <a:pt x="1649" y="98"/>
                      <a:pt x="1645" y="98"/>
                    </a:cubicBezTo>
                    <a:cubicBezTo>
                      <a:pt x="1640" y="98"/>
                      <a:pt x="1635" y="98"/>
                      <a:pt x="1630" y="99"/>
                    </a:cubicBezTo>
                    <a:cubicBezTo>
                      <a:pt x="1630" y="93"/>
                      <a:pt x="1630" y="93"/>
                      <a:pt x="1630" y="93"/>
                    </a:cubicBezTo>
                    <a:cubicBezTo>
                      <a:pt x="1633" y="93"/>
                      <a:pt x="1633" y="93"/>
                      <a:pt x="1633" y="93"/>
                    </a:cubicBezTo>
                    <a:cubicBezTo>
                      <a:pt x="1638" y="93"/>
                      <a:pt x="1641" y="92"/>
                      <a:pt x="1642" y="91"/>
                    </a:cubicBezTo>
                    <a:cubicBezTo>
                      <a:pt x="1644" y="89"/>
                      <a:pt x="1644" y="86"/>
                      <a:pt x="1644" y="81"/>
                    </a:cubicBezTo>
                    <a:cubicBezTo>
                      <a:pt x="1644" y="56"/>
                      <a:pt x="1644" y="56"/>
                      <a:pt x="1644" y="56"/>
                    </a:cubicBezTo>
                    <a:cubicBezTo>
                      <a:pt x="1619" y="14"/>
                      <a:pt x="1619" y="14"/>
                      <a:pt x="1619" y="14"/>
                    </a:cubicBezTo>
                    <a:cubicBezTo>
                      <a:pt x="1619" y="14"/>
                      <a:pt x="1619" y="14"/>
                      <a:pt x="1619" y="14"/>
                    </a:cubicBezTo>
                    <a:cubicBezTo>
                      <a:pt x="1616" y="10"/>
                      <a:pt x="1613" y="7"/>
                      <a:pt x="1610" y="7"/>
                    </a:cubicBezTo>
                    <a:cubicBezTo>
                      <a:pt x="1608" y="7"/>
                      <a:pt x="1608" y="7"/>
                      <a:pt x="1608" y="7"/>
                    </a:cubicBezTo>
                    <a:cubicBezTo>
                      <a:pt x="1608" y="2"/>
                      <a:pt x="1608" y="2"/>
                      <a:pt x="1608" y="2"/>
                    </a:cubicBezTo>
                    <a:cubicBezTo>
                      <a:pt x="1612" y="2"/>
                      <a:pt x="1616" y="2"/>
                      <a:pt x="1620" y="2"/>
                    </a:cubicBezTo>
                    <a:cubicBezTo>
                      <a:pt x="1623" y="2"/>
                      <a:pt x="1627" y="3"/>
                      <a:pt x="1631" y="3"/>
                    </a:cubicBezTo>
                    <a:cubicBezTo>
                      <a:pt x="1636" y="3"/>
                      <a:pt x="1640" y="2"/>
                      <a:pt x="1644" y="2"/>
                    </a:cubicBezTo>
                    <a:cubicBezTo>
                      <a:pt x="1648" y="2"/>
                      <a:pt x="1651" y="2"/>
                      <a:pt x="1654" y="2"/>
                    </a:cubicBezTo>
                    <a:cubicBezTo>
                      <a:pt x="1654" y="7"/>
                      <a:pt x="1654" y="7"/>
                      <a:pt x="1654" y="7"/>
                    </a:cubicBezTo>
                    <a:cubicBezTo>
                      <a:pt x="1650" y="7"/>
                      <a:pt x="1647" y="7"/>
                      <a:pt x="1646" y="8"/>
                    </a:cubicBezTo>
                    <a:cubicBezTo>
                      <a:pt x="1644" y="9"/>
                      <a:pt x="1644" y="9"/>
                      <a:pt x="1644" y="11"/>
                    </a:cubicBezTo>
                    <a:cubicBezTo>
                      <a:pt x="1644" y="11"/>
                      <a:pt x="1644" y="11"/>
                      <a:pt x="1644" y="12"/>
                    </a:cubicBezTo>
                    <a:cubicBezTo>
                      <a:pt x="1644" y="12"/>
                      <a:pt x="1644" y="13"/>
                      <a:pt x="1644" y="13"/>
                    </a:cubicBezTo>
                    <a:cubicBezTo>
                      <a:pt x="1664" y="48"/>
                      <a:pt x="1664" y="48"/>
                      <a:pt x="1664" y="48"/>
                    </a:cubicBezTo>
                    <a:cubicBezTo>
                      <a:pt x="1683" y="13"/>
                      <a:pt x="1683" y="13"/>
                      <a:pt x="1683" y="13"/>
                    </a:cubicBezTo>
                    <a:cubicBezTo>
                      <a:pt x="1683" y="12"/>
                      <a:pt x="1683" y="12"/>
                      <a:pt x="1683" y="11"/>
                    </a:cubicBezTo>
                    <a:cubicBezTo>
                      <a:pt x="1683" y="11"/>
                      <a:pt x="1683" y="11"/>
                      <a:pt x="1683" y="10"/>
                    </a:cubicBezTo>
                    <a:cubicBezTo>
                      <a:pt x="1683" y="9"/>
                      <a:pt x="1683" y="8"/>
                      <a:pt x="1681" y="8"/>
                    </a:cubicBezTo>
                    <a:cubicBezTo>
                      <a:pt x="1679" y="7"/>
                      <a:pt x="1677" y="7"/>
                      <a:pt x="1673" y="7"/>
                    </a:cubicBezTo>
                    <a:cubicBezTo>
                      <a:pt x="1673" y="2"/>
                      <a:pt x="1673" y="2"/>
                      <a:pt x="1673" y="2"/>
                    </a:cubicBezTo>
                    <a:cubicBezTo>
                      <a:pt x="1676" y="2"/>
                      <a:pt x="1679" y="2"/>
                      <a:pt x="1682" y="2"/>
                    </a:cubicBezTo>
                    <a:cubicBezTo>
                      <a:pt x="1684" y="2"/>
                      <a:pt x="1686" y="3"/>
                      <a:pt x="1688" y="3"/>
                    </a:cubicBezTo>
                    <a:cubicBezTo>
                      <a:pt x="1691" y="3"/>
                      <a:pt x="1693" y="2"/>
                      <a:pt x="1695" y="2"/>
                    </a:cubicBezTo>
                    <a:cubicBezTo>
                      <a:pt x="1698" y="2"/>
                      <a:pt x="1700" y="2"/>
                      <a:pt x="1702" y="2"/>
                    </a:cubicBezTo>
                    <a:cubicBezTo>
                      <a:pt x="1702" y="7"/>
                      <a:pt x="1702" y="7"/>
                      <a:pt x="1702" y="7"/>
                    </a:cubicBezTo>
                    <a:cubicBezTo>
                      <a:pt x="1699" y="7"/>
                      <a:pt x="1697" y="8"/>
                      <a:pt x="1696" y="8"/>
                    </a:cubicBezTo>
                    <a:cubicBezTo>
                      <a:pt x="1695" y="9"/>
                      <a:pt x="1694" y="10"/>
                      <a:pt x="1692" y="13"/>
                    </a:cubicBezTo>
                    <a:lnTo>
                      <a:pt x="1666" y="56"/>
                    </a:lnTo>
                    <a:close/>
                  </a:path>
                </a:pathLst>
              </a:custGeom>
              <a:grpFill/>
              <a:ln>
                <a:noFill/>
              </a:ln>
            </p:spPr>
            <p:txBody>
              <a:bodyPr anchor="ctr"/>
              <a:lstStyle/>
              <a:p>
                <a:pPr algn="ctr" eaLnBrk="1" fontAlgn="auto" hangingPunct="1">
                  <a:spcBef>
                    <a:spcPts val="0"/>
                  </a:spcBef>
                  <a:spcAft>
                    <a:spcPts val="0"/>
                  </a:spcAft>
                  <a:defRPr/>
                </a:pPr>
                <a:endParaRPr>
                  <a:solidFill>
                    <a:srgbClr val="BA2A17"/>
                  </a:solidFill>
                  <a:latin typeface="Arial" panose="020B0604020202020204"/>
                  <a:ea typeface="微软雅黑" panose="020B0503020204020204" charset="-122"/>
                </a:endParaRPr>
              </a:p>
            </p:txBody>
          </p:sp>
          <p:grpSp>
            <p:nvGrpSpPr>
              <p:cNvPr id="10" name="iSļïḍe">
                <a:extLst>
                  <a:ext uri="{FF2B5EF4-FFF2-40B4-BE49-F238E27FC236}">
                    <a16:creationId xmlns:a16="http://schemas.microsoft.com/office/drawing/2014/main" id="{0D402DBE-392C-46BB-BF1F-6DAEA71474C6}"/>
                  </a:ext>
                </a:extLst>
              </p:cNvPr>
              <p:cNvGrpSpPr/>
              <p:nvPr/>
            </p:nvGrpSpPr>
            <p:grpSpPr>
              <a:xfrm>
                <a:off x="10209908" y="451205"/>
                <a:ext cx="1288810" cy="344409"/>
                <a:chOff x="5102226" y="2428875"/>
                <a:chExt cx="5067300" cy="1354138"/>
              </a:xfrm>
              <a:grpFill/>
            </p:grpSpPr>
            <p:sp>
              <p:nvSpPr>
                <p:cNvPr id="11" name="íṧḻîďè">
                  <a:extLst>
                    <a:ext uri="{FF2B5EF4-FFF2-40B4-BE49-F238E27FC236}">
                      <a16:creationId xmlns:a16="http://schemas.microsoft.com/office/drawing/2014/main" id="{B3B8F743-0546-4DD9-BDA4-6272CEB6F9E4}"/>
                    </a:ext>
                  </a:extLst>
                </p:cNvPr>
                <p:cNvSpPr/>
                <p:nvPr/>
              </p:nvSpPr>
              <p:spPr bwMode="auto">
                <a:xfrm>
                  <a:off x="5102226" y="2884488"/>
                  <a:ext cx="1347788" cy="673100"/>
                </a:xfrm>
                <a:custGeom>
                  <a:avLst/>
                  <a:gdLst>
                    <a:gd name="T0" fmla="*/ 62 w 409"/>
                    <a:gd name="T1" fmla="*/ 79 h 204"/>
                    <a:gd name="T2" fmla="*/ 47 w 409"/>
                    <a:gd name="T3" fmla="*/ 55 h 204"/>
                    <a:gd name="T4" fmla="*/ 23 w 409"/>
                    <a:gd name="T5" fmla="*/ 49 h 204"/>
                    <a:gd name="T6" fmla="*/ 0 w 409"/>
                    <a:gd name="T7" fmla="*/ 87 h 204"/>
                    <a:gd name="T8" fmla="*/ 34 w 409"/>
                    <a:gd name="T9" fmla="*/ 193 h 204"/>
                    <a:gd name="T10" fmla="*/ 70 w 409"/>
                    <a:gd name="T11" fmla="*/ 186 h 204"/>
                    <a:gd name="T12" fmla="*/ 65 w 409"/>
                    <a:gd name="T13" fmla="*/ 129 h 204"/>
                    <a:gd name="T14" fmla="*/ 132 w 409"/>
                    <a:gd name="T15" fmla="*/ 63 h 204"/>
                    <a:gd name="T16" fmla="*/ 219 w 409"/>
                    <a:gd name="T17" fmla="*/ 42 h 204"/>
                    <a:gd name="T18" fmla="*/ 223 w 409"/>
                    <a:gd name="T19" fmla="*/ 63 h 204"/>
                    <a:gd name="T20" fmla="*/ 191 w 409"/>
                    <a:gd name="T21" fmla="*/ 105 h 204"/>
                    <a:gd name="T22" fmla="*/ 179 w 409"/>
                    <a:gd name="T23" fmla="*/ 103 h 204"/>
                    <a:gd name="T24" fmla="*/ 166 w 409"/>
                    <a:gd name="T25" fmla="*/ 77 h 204"/>
                    <a:gd name="T26" fmla="*/ 141 w 409"/>
                    <a:gd name="T27" fmla="*/ 85 h 204"/>
                    <a:gd name="T28" fmla="*/ 150 w 409"/>
                    <a:gd name="T29" fmla="*/ 113 h 204"/>
                    <a:gd name="T30" fmla="*/ 156 w 409"/>
                    <a:gd name="T31" fmla="*/ 127 h 204"/>
                    <a:gd name="T32" fmla="*/ 126 w 409"/>
                    <a:gd name="T33" fmla="*/ 142 h 204"/>
                    <a:gd name="T34" fmla="*/ 108 w 409"/>
                    <a:gd name="T35" fmla="*/ 153 h 204"/>
                    <a:gd name="T36" fmla="*/ 122 w 409"/>
                    <a:gd name="T37" fmla="*/ 177 h 204"/>
                    <a:gd name="T38" fmla="*/ 160 w 409"/>
                    <a:gd name="T39" fmla="*/ 156 h 204"/>
                    <a:gd name="T40" fmla="*/ 202 w 409"/>
                    <a:gd name="T41" fmla="*/ 149 h 204"/>
                    <a:gd name="T42" fmla="*/ 225 w 409"/>
                    <a:gd name="T43" fmla="*/ 169 h 204"/>
                    <a:gd name="T44" fmla="*/ 280 w 409"/>
                    <a:gd name="T45" fmla="*/ 173 h 204"/>
                    <a:gd name="T46" fmla="*/ 369 w 409"/>
                    <a:gd name="T47" fmla="*/ 139 h 204"/>
                    <a:gd name="T48" fmla="*/ 404 w 409"/>
                    <a:gd name="T49" fmla="*/ 129 h 204"/>
                    <a:gd name="T50" fmla="*/ 337 w 409"/>
                    <a:gd name="T51" fmla="*/ 21 h 204"/>
                    <a:gd name="T52" fmla="*/ 193 w 409"/>
                    <a:gd name="T53" fmla="*/ 12 h 204"/>
                    <a:gd name="T54" fmla="*/ 93 w 409"/>
                    <a:gd name="T55" fmla="*/ 54 h 204"/>
                    <a:gd name="T56" fmla="*/ 62 w 409"/>
                    <a:gd name="T57" fmla="*/ 79 h 204"/>
                    <a:gd name="T58" fmla="*/ 62 w 409"/>
                    <a:gd name="T59" fmla="*/ 79 h 204"/>
                    <a:gd name="T60" fmla="*/ 204 w 409"/>
                    <a:gd name="T61" fmla="*/ 125 h 204"/>
                    <a:gd name="T62" fmla="*/ 194 w 409"/>
                    <a:gd name="T63" fmla="*/ 124 h 204"/>
                    <a:gd name="T64" fmla="*/ 244 w 409"/>
                    <a:gd name="T65" fmla="*/ 90 h 204"/>
                    <a:gd name="T66" fmla="*/ 245 w 409"/>
                    <a:gd name="T67" fmla="*/ 60 h 204"/>
                    <a:gd name="T68" fmla="*/ 234 w 409"/>
                    <a:gd name="T69" fmla="*/ 45 h 204"/>
                    <a:gd name="T70" fmla="*/ 284 w 409"/>
                    <a:gd name="T71" fmla="*/ 43 h 204"/>
                    <a:gd name="T72" fmla="*/ 357 w 409"/>
                    <a:gd name="T73" fmla="*/ 75 h 204"/>
                    <a:gd name="T74" fmla="*/ 307 w 409"/>
                    <a:gd name="T75" fmla="*/ 112 h 204"/>
                    <a:gd name="T76" fmla="*/ 249 w 409"/>
                    <a:gd name="T77" fmla="*/ 142 h 204"/>
                    <a:gd name="T78" fmla="*/ 229 w 409"/>
                    <a:gd name="T79" fmla="*/ 127 h 204"/>
                    <a:gd name="T80" fmla="*/ 204 w 409"/>
                    <a:gd name="T81" fmla="*/ 125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09" h="204">
                      <a:moveTo>
                        <a:pt x="62" y="79"/>
                      </a:moveTo>
                      <a:cubicBezTo>
                        <a:pt x="56" y="77"/>
                        <a:pt x="57" y="61"/>
                        <a:pt x="47" y="55"/>
                      </a:cubicBezTo>
                      <a:cubicBezTo>
                        <a:pt x="38" y="49"/>
                        <a:pt x="30" y="49"/>
                        <a:pt x="23" y="49"/>
                      </a:cubicBezTo>
                      <a:cubicBezTo>
                        <a:pt x="16" y="50"/>
                        <a:pt x="1" y="62"/>
                        <a:pt x="0" y="87"/>
                      </a:cubicBezTo>
                      <a:cubicBezTo>
                        <a:pt x="0" y="112"/>
                        <a:pt x="25" y="181"/>
                        <a:pt x="34" y="193"/>
                      </a:cubicBezTo>
                      <a:cubicBezTo>
                        <a:pt x="43" y="204"/>
                        <a:pt x="74" y="198"/>
                        <a:pt x="70" y="186"/>
                      </a:cubicBezTo>
                      <a:cubicBezTo>
                        <a:pt x="65" y="175"/>
                        <a:pt x="57" y="144"/>
                        <a:pt x="65" y="129"/>
                      </a:cubicBezTo>
                      <a:cubicBezTo>
                        <a:pt x="73" y="115"/>
                        <a:pt x="88" y="89"/>
                        <a:pt x="132" y="63"/>
                      </a:cubicBezTo>
                      <a:cubicBezTo>
                        <a:pt x="177" y="38"/>
                        <a:pt x="211" y="39"/>
                        <a:pt x="219" y="42"/>
                      </a:cubicBezTo>
                      <a:cubicBezTo>
                        <a:pt x="227" y="45"/>
                        <a:pt x="224" y="59"/>
                        <a:pt x="223" y="63"/>
                      </a:cubicBezTo>
                      <a:cubicBezTo>
                        <a:pt x="221" y="67"/>
                        <a:pt x="191" y="102"/>
                        <a:pt x="191" y="105"/>
                      </a:cubicBezTo>
                      <a:cubicBezTo>
                        <a:pt x="190" y="108"/>
                        <a:pt x="180" y="114"/>
                        <a:pt x="179" y="103"/>
                      </a:cubicBezTo>
                      <a:cubicBezTo>
                        <a:pt x="179" y="92"/>
                        <a:pt x="177" y="81"/>
                        <a:pt x="166" y="77"/>
                      </a:cubicBezTo>
                      <a:cubicBezTo>
                        <a:pt x="156" y="73"/>
                        <a:pt x="146" y="71"/>
                        <a:pt x="141" y="85"/>
                      </a:cubicBezTo>
                      <a:cubicBezTo>
                        <a:pt x="137" y="99"/>
                        <a:pt x="144" y="109"/>
                        <a:pt x="150" y="113"/>
                      </a:cubicBezTo>
                      <a:cubicBezTo>
                        <a:pt x="155" y="118"/>
                        <a:pt x="164" y="126"/>
                        <a:pt x="156" y="127"/>
                      </a:cubicBezTo>
                      <a:cubicBezTo>
                        <a:pt x="149" y="127"/>
                        <a:pt x="126" y="142"/>
                        <a:pt x="126" y="142"/>
                      </a:cubicBezTo>
                      <a:cubicBezTo>
                        <a:pt x="126" y="142"/>
                        <a:pt x="111" y="140"/>
                        <a:pt x="108" y="153"/>
                      </a:cubicBezTo>
                      <a:cubicBezTo>
                        <a:pt x="106" y="166"/>
                        <a:pt x="115" y="181"/>
                        <a:pt x="122" y="177"/>
                      </a:cubicBezTo>
                      <a:cubicBezTo>
                        <a:pt x="128" y="173"/>
                        <a:pt x="148" y="161"/>
                        <a:pt x="160" y="156"/>
                      </a:cubicBezTo>
                      <a:cubicBezTo>
                        <a:pt x="173" y="151"/>
                        <a:pt x="194" y="144"/>
                        <a:pt x="202" y="149"/>
                      </a:cubicBezTo>
                      <a:cubicBezTo>
                        <a:pt x="210" y="154"/>
                        <a:pt x="211" y="162"/>
                        <a:pt x="225" y="169"/>
                      </a:cubicBezTo>
                      <a:cubicBezTo>
                        <a:pt x="240" y="177"/>
                        <a:pt x="268" y="178"/>
                        <a:pt x="280" y="173"/>
                      </a:cubicBezTo>
                      <a:cubicBezTo>
                        <a:pt x="292" y="167"/>
                        <a:pt x="356" y="138"/>
                        <a:pt x="369" y="139"/>
                      </a:cubicBezTo>
                      <a:cubicBezTo>
                        <a:pt x="383" y="140"/>
                        <a:pt x="398" y="154"/>
                        <a:pt x="404" y="129"/>
                      </a:cubicBezTo>
                      <a:cubicBezTo>
                        <a:pt x="409" y="104"/>
                        <a:pt x="378" y="37"/>
                        <a:pt x="337" y="21"/>
                      </a:cubicBezTo>
                      <a:cubicBezTo>
                        <a:pt x="295" y="5"/>
                        <a:pt x="248" y="0"/>
                        <a:pt x="193" y="12"/>
                      </a:cubicBezTo>
                      <a:cubicBezTo>
                        <a:pt x="139" y="23"/>
                        <a:pt x="113" y="34"/>
                        <a:pt x="93" y="54"/>
                      </a:cubicBezTo>
                      <a:cubicBezTo>
                        <a:pt x="73" y="73"/>
                        <a:pt x="68" y="82"/>
                        <a:pt x="62" y="79"/>
                      </a:cubicBezTo>
                      <a:cubicBezTo>
                        <a:pt x="62" y="79"/>
                        <a:pt x="62" y="79"/>
                        <a:pt x="62" y="79"/>
                      </a:cubicBezTo>
                      <a:close/>
                      <a:moveTo>
                        <a:pt x="204" y="125"/>
                      </a:moveTo>
                      <a:cubicBezTo>
                        <a:pt x="204" y="125"/>
                        <a:pt x="200" y="122"/>
                        <a:pt x="194" y="124"/>
                      </a:cubicBezTo>
                      <a:cubicBezTo>
                        <a:pt x="188" y="125"/>
                        <a:pt x="229" y="99"/>
                        <a:pt x="244" y="90"/>
                      </a:cubicBezTo>
                      <a:cubicBezTo>
                        <a:pt x="259" y="81"/>
                        <a:pt x="253" y="71"/>
                        <a:pt x="245" y="60"/>
                      </a:cubicBezTo>
                      <a:cubicBezTo>
                        <a:pt x="238" y="50"/>
                        <a:pt x="238" y="50"/>
                        <a:pt x="234" y="45"/>
                      </a:cubicBezTo>
                      <a:cubicBezTo>
                        <a:pt x="251" y="42"/>
                        <a:pt x="264" y="41"/>
                        <a:pt x="284" y="43"/>
                      </a:cubicBezTo>
                      <a:cubicBezTo>
                        <a:pt x="310" y="45"/>
                        <a:pt x="341" y="53"/>
                        <a:pt x="357" y="75"/>
                      </a:cubicBezTo>
                      <a:cubicBezTo>
                        <a:pt x="366" y="87"/>
                        <a:pt x="319" y="105"/>
                        <a:pt x="307" y="112"/>
                      </a:cubicBezTo>
                      <a:cubicBezTo>
                        <a:pt x="294" y="118"/>
                        <a:pt x="257" y="138"/>
                        <a:pt x="249" y="142"/>
                      </a:cubicBezTo>
                      <a:cubicBezTo>
                        <a:pt x="241" y="145"/>
                        <a:pt x="238" y="137"/>
                        <a:pt x="229" y="127"/>
                      </a:cubicBezTo>
                      <a:cubicBezTo>
                        <a:pt x="220" y="118"/>
                        <a:pt x="204" y="125"/>
                        <a:pt x="204" y="125"/>
                      </a:cubicBezTo>
                      <a:close/>
                    </a:path>
                  </a:pathLst>
                </a:custGeom>
                <a:grpFill/>
                <a:ln>
                  <a:noFill/>
                </a:ln>
              </p:spPr>
              <p:txBody>
                <a:bodyPr anchor="ctr"/>
                <a:lstStyle/>
                <a:p>
                  <a:pPr algn="ctr" eaLnBrk="1" fontAlgn="auto" hangingPunct="1">
                    <a:spcBef>
                      <a:spcPts val="0"/>
                    </a:spcBef>
                    <a:spcAft>
                      <a:spcPts val="0"/>
                    </a:spcAft>
                    <a:defRPr/>
                  </a:pPr>
                  <a:endParaRPr>
                    <a:solidFill>
                      <a:srgbClr val="BA2A17"/>
                    </a:solidFill>
                    <a:latin typeface="Arial" panose="020B0604020202020204"/>
                    <a:ea typeface="微软雅黑" panose="020B0503020204020204" charset="-122"/>
                  </a:endParaRPr>
                </a:p>
              </p:txBody>
            </p:sp>
            <p:sp>
              <p:nvSpPr>
                <p:cNvPr id="12" name="îṩḻidé">
                  <a:extLst>
                    <a:ext uri="{FF2B5EF4-FFF2-40B4-BE49-F238E27FC236}">
                      <a16:creationId xmlns:a16="http://schemas.microsoft.com/office/drawing/2014/main" id="{923C820A-56FB-4E23-91B3-F3DD5F819897}"/>
                    </a:ext>
                  </a:extLst>
                </p:cNvPr>
                <p:cNvSpPr/>
                <p:nvPr/>
              </p:nvSpPr>
              <p:spPr bwMode="auto">
                <a:xfrm>
                  <a:off x="6911976" y="2584450"/>
                  <a:ext cx="781050" cy="1198563"/>
                </a:xfrm>
                <a:custGeom>
                  <a:avLst/>
                  <a:gdLst>
                    <a:gd name="T0" fmla="*/ 35 w 237"/>
                    <a:gd name="T1" fmla="*/ 87 h 363"/>
                    <a:gd name="T2" fmla="*/ 18 w 237"/>
                    <a:gd name="T3" fmla="*/ 113 h 363"/>
                    <a:gd name="T4" fmla="*/ 29 w 237"/>
                    <a:gd name="T5" fmla="*/ 166 h 363"/>
                    <a:gd name="T6" fmla="*/ 18 w 237"/>
                    <a:gd name="T7" fmla="*/ 273 h 363"/>
                    <a:gd name="T8" fmla="*/ 7 w 237"/>
                    <a:gd name="T9" fmla="*/ 306 h 363"/>
                    <a:gd name="T10" fmla="*/ 16 w 237"/>
                    <a:gd name="T11" fmla="*/ 338 h 363"/>
                    <a:gd name="T12" fmla="*/ 35 w 237"/>
                    <a:gd name="T13" fmla="*/ 311 h 363"/>
                    <a:gd name="T14" fmla="*/ 48 w 237"/>
                    <a:gd name="T15" fmla="*/ 205 h 363"/>
                    <a:gd name="T16" fmla="*/ 52 w 237"/>
                    <a:gd name="T17" fmla="*/ 149 h 363"/>
                    <a:gd name="T18" fmla="*/ 54 w 237"/>
                    <a:gd name="T19" fmla="*/ 114 h 363"/>
                    <a:gd name="T20" fmla="*/ 35 w 237"/>
                    <a:gd name="T21" fmla="*/ 87 h 363"/>
                    <a:gd name="T22" fmla="*/ 35 w 237"/>
                    <a:gd name="T23" fmla="*/ 87 h 363"/>
                    <a:gd name="T24" fmla="*/ 112 w 237"/>
                    <a:gd name="T25" fmla="*/ 102 h 363"/>
                    <a:gd name="T26" fmla="*/ 94 w 237"/>
                    <a:gd name="T27" fmla="*/ 109 h 363"/>
                    <a:gd name="T28" fmla="*/ 98 w 237"/>
                    <a:gd name="T29" fmla="*/ 142 h 363"/>
                    <a:gd name="T30" fmla="*/ 103 w 237"/>
                    <a:gd name="T31" fmla="*/ 171 h 363"/>
                    <a:gd name="T32" fmla="*/ 106 w 237"/>
                    <a:gd name="T33" fmla="*/ 246 h 363"/>
                    <a:gd name="T34" fmla="*/ 127 w 237"/>
                    <a:gd name="T35" fmla="*/ 232 h 363"/>
                    <a:gd name="T36" fmla="*/ 133 w 237"/>
                    <a:gd name="T37" fmla="*/ 191 h 363"/>
                    <a:gd name="T38" fmla="*/ 135 w 237"/>
                    <a:gd name="T39" fmla="*/ 161 h 363"/>
                    <a:gd name="T40" fmla="*/ 133 w 237"/>
                    <a:gd name="T41" fmla="*/ 119 h 363"/>
                    <a:gd name="T42" fmla="*/ 112 w 237"/>
                    <a:gd name="T43" fmla="*/ 102 h 363"/>
                    <a:gd name="T44" fmla="*/ 112 w 237"/>
                    <a:gd name="T45" fmla="*/ 102 h 363"/>
                    <a:gd name="T46" fmla="*/ 209 w 237"/>
                    <a:gd name="T47" fmla="*/ 2 h 363"/>
                    <a:gd name="T48" fmla="*/ 186 w 237"/>
                    <a:gd name="T49" fmla="*/ 5 h 363"/>
                    <a:gd name="T50" fmla="*/ 184 w 237"/>
                    <a:gd name="T51" fmla="*/ 33 h 363"/>
                    <a:gd name="T52" fmla="*/ 190 w 237"/>
                    <a:gd name="T53" fmla="*/ 65 h 363"/>
                    <a:gd name="T54" fmla="*/ 191 w 237"/>
                    <a:gd name="T55" fmla="*/ 174 h 363"/>
                    <a:gd name="T56" fmla="*/ 189 w 237"/>
                    <a:gd name="T57" fmla="*/ 262 h 363"/>
                    <a:gd name="T58" fmla="*/ 199 w 237"/>
                    <a:gd name="T59" fmla="*/ 350 h 363"/>
                    <a:gd name="T60" fmla="*/ 221 w 237"/>
                    <a:gd name="T61" fmla="*/ 330 h 363"/>
                    <a:gd name="T62" fmla="*/ 212 w 237"/>
                    <a:gd name="T63" fmla="*/ 296 h 363"/>
                    <a:gd name="T64" fmla="*/ 208 w 237"/>
                    <a:gd name="T65" fmla="*/ 128 h 363"/>
                    <a:gd name="T66" fmla="*/ 217 w 237"/>
                    <a:gd name="T67" fmla="*/ 68 h 363"/>
                    <a:gd name="T68" fmla="*/ 234 w 237"/>
                    <a:gd name="T69" fmla="*/ 32 h 363"/>
                    <a:gd name="T70" fmla="*/ 209 w 237"/>
                    <a:gd name="T71" fmla="*/ 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37" h="363">
                      <a:moveTo>
                        <a:pt x="35" y="87"/>
                      </a:moveTo>
                      <a:cubicBezTo>
                        <a:pt x="23" y="88"/>
                        <a:pt x="16" y="93"/>
                        <a:pt x="18" y="113"/>
                      </a:cubicBezTo>
                      <a:cubicBezTo>
                        <a:pt x="21" y="132"/>
                        <a:pt x="33" y="134"/>
                        <a:pt x="29" y="166"/>
                      </a:cubicBezTo>
                      <a:cubicBezTo>
                        <a:pt x="25" y="197"/>
                        <a:pt x="18" y="262"/>
                        <a:pt x="18" y="273"/>
                      </a:cubicBezTo>
                      <a:cubicBezTo>
                        <a:pt x="18" y="283"/>
                        <a:pt x="9" y="299"/>
                        <a:pt x="7" y="306"/>
                      </a:cubicBezTo>
                      <a:cubicBezTo>
                        <a:pt x="4" y="313"/>
                        <a:pt x="0" y="335"/>
                        <a:pt x="16" y="338"/>
                      </a:cubicBezTo>
                      <a:cubicBezTo>
                        <a:pt x="32" y="341"/>
                        <a:pt x="33" y="320"/>
                        <a:pt x="35" y="311"/>
                      </a:cubicBezTo>
                      <a:cubicBezTo>
                        <a:pt x="38" y="301"/>
                        <a:pt x="48" y="218"/>
                        <a:pt x="48" y="205"/>
                      </a:cubicBezTo>
                      <a:cubicBezTo>
                        <a:pt x="47" y="192"/>
                        <a:pt x="49" y="160"/>
                        <a:pt x="52" y="149"/>
                      </a:cubicBezTo>
                      <a:cubicBezTo>
                        <a:pt x="55" y="138"/>
                        <a:pt x="59" y="128"/>
                        <a:pt x="54" y="114"/>
                      </a:cubicBezTo>
                      <a:cubicBezTo>
                        <a:pt x="49" y="101"/>
                        <a:pt x="47" y="86"/>
                        <a:pt x="35" y="87"/>
                      </a:cubicBezTo>
                      <a:cubicBezTo>
                        <a:pt x="35" y="87"/>
                        <a:pt x="35" y="87"/>
                        <a:pt x="35" y="87"/>
                      </a:cubicBezTo>
                      <a:close/>
                      <a:moveTo>
                        <a:pt x="112" y="102"/>
                      </a:moveTo>
                      <a:cubicBezTo>
                        <a:pt x="107" y="101"/>
                        <a:pt x="98" y="100"/>
                        <a:pt x="94" y="109"/>
                      </a:cubicBezTo>
                      <a:cubicBezTo>
                        <a:pt x="89" y="118"/>
                        <a:pt x="94" y="133"/>
                        <a:pt x="98" y="142"/>
                      </a:cubicBezTo>
                      <a:cubicBezTo>
                        <a:pt x="101" y="152"/>
                        <a:pt x="104" y="162"/>
                        <a:pt x="103" y="171"/>
                      </a:cubicBezTo>
                      <a:cubicBezTo>
                        <a:pt x="101" y="180"/>
                        <a:pt x="100" y="240"/>
                        <a:pt x="106" y="246"/>
                      </a:cubicBezTo>
                      <a:cubicBezTo>
                        <a:pt x="111" y="252"/>
                        <a:pt x="121" y="245"/>
                        <a:pt x="127" y="232"/>
                      </a:cubicBezTo>
                      <a:cubicBezTo>
                        <a:pt x="133" y="218"/>
                        <a:pt x="137" y="200"/>
                        <a:pt x="133" y="191"/>
                      </a:cubicBezTo>
                      <a:cubicBezTo>
                        <a:pt x="130" y="183"/>
                        <a:pt x="130" y="173"/>
                        <a:pt x="135" y="161"/>
                      </a:cubicBezTo>
                      <a:cubicBezTo>
                        <a:pt x="140" y="149"/>
                        <a:pt x="137" y="133"/>
                        <a:pt x="133" y="119"/>
                      </a:cubicBezTo>
                      <a:cubicBezTo>
                        <a:pt x="129" y="105"/>
                        <a:pt x="117" y="102"/>
                        <a:pt x="112" y="102"/>
                      </a:cubicBezTo>
                      <a:cubicBezTo>
                        <a:pt x="112" y="102"/>
                        <a:pt x="112" y="102"/>
                        <a:pt x="112" y="102"/>
                      </a:cubicBezTo>
                      <a:close/>
                      <a:moveTo>
                        <a:pt x="209" y="2"/>
                      </a:moveTo>
                      <a:cubicBezTo>
                        <a:pt x="203" y="1"/>
                        <a:pt x="190" y="0"/>
                        <a:pt x="186" y="5"/>
                      </a:cubicBezTo>
                      <a:cubicBezTo>
                        <a:pt x="181" y="10"/>
                        <a:pt x="179" y="21"/>
                        <a:pt x="184" y="33"/>
                      </a:cubicBezTo>
                      <a:cubicBezTo>
                        <a:pt x="190" y="46"/>
                        <a:pt x="191" y="57"/>
                        <a:pt x="190" y="65"/>
                      </a:cubicBezTo>
                      <a:cubicBezTo>
                        <a:pt x="189" y="72"/>
                        <a:pt x="191" y="153"/>
                        <a:pt x="191" y="174"/>
                      </a:cubicBezTo>
                      <a:cubicBezTo>
                        <a:pt x="191" y="195"/>
                        <a:pt x="188" y="235"/>
                        <a:pt x="189" y="262"/>
                      </a:cubicBezTo>
                      <a:cubicBezTo>
                        <a:pt x="190" y="289"/>
                        <a:pt x="189" y="337"/>
                        <a:pt x="199" y="350"/>
                      </a:cubicBezTo>
                      <a:cubicBezTo>
                        <a:pt x="210" y="363"/>
                        <a:pt x="225" y="344"/>
                        <a:pt x="221" y="330"/>
                      </a:cubicBezTo>
                      <a:cubicBezTo>
                        <a:pt x="217" y="317"/>
                        <a:pt x="216" y="321"/>
                        <a:pt x="212" y="296"/>
                      </a:cubicBezTo>
                      <a:cubicBezTo>
                        <a:pt x="209" y="270"/>
                        <a:pt x="208" y="138"/>
                        <a:pt x="208" y="128"/>
                      </a:cubicBezTo>
                      <a:cubicBezTo>
                        <a:pt x="209" y="117"/>
                        <a:pt x="212" y="79"/>
                        <a:pt x="217" y="68"/>
                      </a:cubicBezTo>
                      <a:cubicBezTo>
                        <a:pt x="221" y="57"/>
                        <a:pt x="237" y="45"/>
                        <a:pt x="234" y="32"/>
                      </a:cubicBezTo>
                      <a:cubicBezTo>
                        <a:pt x="236" y="20"/>
                        <a:pt x="215" y="4"/>
                        <a:pt x="209" y="2"/>
                      </a:cubicBezTo>
                      <a:close/>
                    </a:path>
                  </a:pathLst>
                </a:custGeom>
                <a:grpFill/>
                <a:ln>
                  <a:noFill/>
                </a:ln>
              </p:spPr>
              <p:txBody>
                <a:bodyPr anchor="ctr"/>
                <a:lstStyle/>
                <a:p>
                  <a:pPr algn="ctr" eaLnBrk="1" fontAlgn="auto" hangingPunct="1">
                    <a:spcBef>
                      <a:spcPts val="0"/>
                    </a:spcBef>
                    <a:spcAft>
                      <a:spcPts val="0"/>
                    </a:spcAft>
                    <a:defRPr/>
                  </a:pPr>
                  <a:endParaRPr>
                    <a:solidFill>
                      <a:srgbClr val="BA2A17"/>
                    </a:solidFill>
                    <a:latin typeface="Arial" panose="020B0604020202020204"/>
                    <a:ea typeface="微软雅黑" panose="020B0503020204020204" charset="-122"/>
                  </a:endParaRPr>
                </a:p>
              </p:txBody>
            </p:sp>
            <p:sp>
              <p:nvSpPr>
                <p:cNvPr id="13" name="ïsľíḋè">
                  <a:extLst>
                    <a:ext uri="{FF2B5EF4-FFF2-40B4-BE49-F238E27FC236}">
                      <a16:creationId xmlns:a16="http://schemas.microsoft.com/office/drawing/2014/main" id="{A2075122-4279-4752-A2AB-CF3DD9B54E0B}"/>
                    </a:ext>
                  </a:extLst>
                </p:cNvPr>
                <p:cNvSpPr/>
                <p:nvPr/>
              </p:nvSpPr>
              <p:spPr bwMode="auto">
                <a:xfrm>
                  <a:off x="8172451" y="2600325"/>
                  <a:ext cx="806450" cy="1046163"/>
                </a:xfrm>
                <a:custGeom>
                  <a:avLst/>
                  <a:gdLst>
                    <a:gd name="T0" fmla="*/ 144 w 245"/>
                    <a:gd name="T1" fmla="*/ 240 h 317"/>
                    <a:gd name="T2" fmla="*/ 216 w 245"/>
                    <a:gd name="T3" fmla="*/ 298 h 317"/>
                    <a:gd name="T4" fmla="*/ 221 w 245"/>
                    <a:gd name="T5" fmla="*/ 247 h 317"/>
                    <a:gd name="T6" fmla="*/ 155 w 245"/>
                    <a:gd name="T7" fmla="*/ 214 h 317"/>
                    <a:gd name="T8" fmla="*/ 144 w 245"/>
                    <a:gd name="T9" fmla="*/ 240 h 317"/>
                    <a:gd name="T10" fmla="*/ 144 w 245"/>
                    <a:gd name="T11" fmla="*/ 240 h 317"/>
                    <a:gd name="T12" fmla="*/ 117 w 245"/>
                    <a:gd name="T13" fmla="*/ 59 h 317"/>
                    <a:gd name="T14" fmla="*/ 114 w 245"/>
                    <a:gd name="T15" fmla="*/ 20 h 317"/>
                    <a:gd name="T16" fmla="*/ 132 w 245"/>
                    <a:gd name="T17" fmla="*/ 2 h 317"/>
                    <a:gd name="T18" fmla="*/ 151 w 245"/>
                    <a:gd name="T19" fmla="*/ 32 h 317"/>
                    <a:gd name="T20" fmla="*/ 142 w 245"/>
                    <a:gd name="T21" fmla="*/ 57 h 317"/>
                    <a:gd name="T22" fmla="*/ 136 w 245"/>
                    <a:gd name="T23" fmla="*/ 74 h 317"/>
                    <a:gd name="T24" fmla="*/ 131 w 245"/>
                    <a:gd name="T25" fmla="*/ 98 h 317"/>
                    <a:gd name="T26" fmla="*/ 151 w 245"/>
                    <a:gd name="T27" fmla="*/ 91 h 317"/>
                    <a:gd name="T28" fmla="*/ 177 w 245"/>
                    <a:gd name="T29" fmla="*/ 76 h 317"/>
                    <a:gd name="T30" fmla="*/ 208 w 245"/>
                    <a:gd name="T31" fmla="*/ 82 h 317"/>
                    <a:gd name="T32" fmla="*/ 199 w 245"/>
                    <a:gd name="T33" fmla="*/ 103 h 317"/>
                    <a:gd name="T34" fmla="*/ 172 w 245"/>
                    <a:gd name="T35" fmla="*/ 109 h 317"/>
                    <a:gd name="T36" fmla="*/ 124 w 245"/>
                    <a:gd name="T37" fmla="*/ 132 h 317"/>
                    <a:gd name="T38" fmla="*/ 107 w 245"/>
                    <a:gd name="T39" fmla="*/ 203 h 317"/>
                    <a:gd name="T40" fmla="*/ 65 w 245"/>
                    <a:gd name="T41" fmla="*/ 263 h 317"/>
                    <a:gd name="T42" fmla="*/ 32 w 245"/>
                    <a:gd name="T43" fmla="*/ 308 h 317"/>
                    <a:gd name="T44" fmla="*/ 14 w 245"/>
                    <a:gd name="T45" fmla="*/ 303 h 317"/>
                    <a:gd name="T46" fmla="*/ 8 w 245"/>
                    <a:gd name="T47" fmla="*/ 275 h 317"/>
                    <a:gd name="T48" fmla="*/ 24 w 245"/>
                    <a:gd name="T49" fmla="*/ 263 h 317"/>
                    <a:gd name="T50" fmla="*/ 36 w 245"/>
                    <a:gd name="T51" fmla="*/ 267 h 317"/>
                    <a:gd name="T52" fmla="*/ 70 w 245"/>
                    <a:gd name="T53" fmla="*/ 222 h 317"/>
                    <a:gd name="T54" fmla="*/ 93 w 245"/>
                    <a:gd name="T55" fmla="*/ 165 h 317"/>
                    <a:gd name="T56" fmla="*/ 98 w 245"/>
                    <a:gd name="T57" fmla="*/ 148 h 317"/>
                    <a:gd name="T58" fmla="*/ 79 w 245"/>
                    <a:gd name="T59" fmla="*/ 160 h 317"/>
                    <a:gd name="T60" fmla="*/ 46 w 245"/>
                    <a:gd name="T61" fmla="*/ 163 h 317"/>
                    <a:gd name="T62" fmla="*/ 20 w 245"/>
                    <a:gd name="T63" fmla="*/ 134 h 317"/>
                    <a:gd name="T64" fmla="*/ 30 w 245"/>
                    <a:gd name="T65" fmla="*/ 115 h 317"/>
                    <a:gd name="T66" fmla="*/ 64 w 245"/>
                    <a:gd name="T67" fmla="*/ 119 h 317"/>
                    <a:gd name="T68" fmla="*/ 105 w 245"/>
                    <a:gd name="T69" fmla="*/ 106 h 317"/>
                    <a:gd name="T70" fmla="*/ 106 w 245"/>
                    <a:gd name="T71" fmla="*/ 105 h 317"/>
                    <a:gd name="T72" fmla="*/ 117 w 245"/>
                    <a:gd name="T73" fmla="*/ 59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45" h="317">
                      <a:moveTo>
                        <a:pt x="144" y="240"/>
                      </a:moveTo>
                      <a:cubicBezTo>
                        <a:pt x="154" y="257"/>
                        <a:pt x="187" y="309"/>
                        <a:pt x="216" y="298"/>
                      </a:cubicBezTo>
                      <a:cubicBezTo>
                        <a:pt x="245" y="288"/>
                        <a:pt x="233" y="255"/>
                        <a:pt x="221" y="247"/>
                      </a:cubicBezTo>
                      <a:cubicBezTo>
                        <a:pt x="210" y="239"/>
                        <a:pt x="155" y="214"/>
                        <a:pt x="155" y="214"/>
                      </a:cubicBezTo>
                      <a:cubicBezTo>
                        <a:pt x="132" y="204"/>
                        <a:pt x="138" y="230"/>
                        <a:pt x="144" y="240"/>
                      </a:cubicBezTo>
                      <a:cubicBezTo>
                        <a:pt x="144" y="240"/>
                        <a:pt x="144" y="240"/>
                        <a:pt x="144" y="240"/>
                      </a:cubicBezTo>
                      <a:close/>
                      <a:moveTo>
                        <a:pt x="117" y="59"/>
                      </a:moveTo>
                      <a:cubicBezTo>
                        <a:pt x="120" y="57"/>
                        <a:pt x="113" y="32"/>
                        <a:pt x="114" y="20"/>
                      </a:cubicBezTo>
                      <a:cubicBezTo>
                        <a:pt x="115" y="8"/>
                        <a:pt x="124" y="0"/>
                        <a:pt x="132" y="2"/>
                      </a:cubicBezTo>
                      <a:cubicBezTo>
                        <a:pt x="140" y="4"/>
                        <a:pt x="152" y="23"/>
                        <a:pt x="151" y="32"/>
                      </a:cubicBezTo>
                      <a:cubicBezTo>
                        <a:pt x="150" y="42"/>
                        <a:pt x="145" y="53"/>
                        <a:pt x="142" y="57"/>
                      </a:cubicBezTo>
                      <a:cubicBezTo>
                        <a:pt x="139" y="60"/>
                        <a:pt x="137" y="64"/>
                        <a:pt x="136" y="74"/>
                      </a:cubicBezTo>
                      <a:cubicBezTo>
                        <a:pt x="135" y="80"/>
                        <a:pt x="133" y="89"/>
                        <a:pt x="131" y="98"/>
                      </a:cubicBezTo>
                      <a:cubicBezTo>
                        <a:pt x="140" y="95"/>
                        <a:pt x="148" y="93"/>
                        <a:pt x="151" y="91"/>
                      </a:cubicBezTo>
                      <a:cubicBezTo>
                        <a:pt x="157" y="87"/>
                        <a:pt x="168" y="83"/>
                        <a:pt x="177" y="76"/>
                      </a:cubicBezTo>
                      <a:cubicBezTo>
                        <a:pt x="187" y="68"/>
                        <a:pt x="197" y="76"/>
                        <a:pt x="208" y="82"/>
                      </a:cubicBezTo>
                      <a:cubicBezTo>
                        <a:pt x="218" y="88"/>
                        <a:pt x="209" y="98"/>
                        <a:pt x="199" y="103"/>
                      </a:cubicBezTo>
                      <a:cubicBezTo>
                        <a:pt x="188" y="109"/>
                        <a:pt x="179" y="106"/>
                        <a:pt x="172" y="109"/>
                      </a:cubicBezTo>
                      <a:cubicBezTo>
                        <a:pt x="166" y="112"/>
                        <a:pt x="138" y="124"/>
                        <a:pt x="124" y="132"/>
                      </a:cubicBezTo>
                      <a:cubicBezTo>
                        <a:pt x="121" y="152"/>
                        <a:pt x="113" y="188"/>
                        <a:pt x="107" y="203"/>
                      </a:cubicBezTo>
                      <a:cubicBezTo>
                        <a:pt x="101" y="221"/>
                        <a:pt x="77" y="248"/>
                        <a:pt x="65" y="263"/>
                      </a:cubicBezTo>
                      <a:cubicBezTo>
                        <a:pt x="52" y="279"/>
                        <a:pt x="45" y="300"/>
                        <a:pt x="32" y="308"/>
                      </a:cubicBezTo>
                      <a:cubicBezTo>
                        <a:pt x="19" y="317"/>
                        <a:pt x="16" y="311"/>
                        <a:pt x="14" y="303"/>
                      </a:cubicBezTo>
                      <a:cubicBezTo>
                        <a:pt x="12" y="295"/>
                        <a:pt x="0" y="285"/>
                        <a:pt x="8" y="275"/>
                      </a:cubicBezTo>
                      <a:cubicBezTo>
                        <a:pt x="16" y="264"/>
                        <a:pt x="18" y="252"/>
                        <a:pt x="24" y="263"/>
                      </a:cubicBezTo>
                      <a:cubicBezTo>
                        <a:pt x="29" y="273"/>
                        <a:pt x="38" y="267"/>
                        <a:pt x="36" y="267"/>
                      </a:cubicBezTo>
                      <a:cubicBezTo>
                        <a:pt x="34" y="266"/>
                        <a:pt x="62" y="236"/>
                        <a:pt x="70" y="222"/>
                      </a:cubicBezTo>
                      <a:cubicBezTo>
                        <a:pt x="79" y="207"/>
                        <a:pt x="89" y="173"/>
                        <a:pt x="93" y="165"/>
                      </a:cubicBezTo>
                      <a:cubicBezTo>
                        <a:pt x="94" y="163"/>
                        <a:pt x="96" y="157"/>
                        <a:pt x="98" y="148"/>
                      </a:cubicBezTo>
                      <a:cubicBezTo>
                        <a:pt x="91" y="152"/>
                        <a:pt x="84" y="156"/>
                        <a:pt x="79" y="160"/>
                      </a:cubicBezTo>
                      <a:cubicBezTo>
                        <a:pt x="68" y="168"/>
                        <a:pt x="66" y="171"/>
                        <a:pt x="46" y="163"/>
                      </a:cubicBezTo>
                      <a:cubicBezTo>
                        <a:pt x="26" y="154"/>
                        <a:pt x="21" y="145"/>
                        <a:pt x="20" y="134"/>
                      </a:cubicBezTo>
                      <a:cubicBezTo>
                        <a:pt x="18" y="123"/>
                        <a:pt x="24" y="116"/>
                        <a:pt x="30" y="115"/>
                      </a:cubicBezTo>
                      <a:cubicBezTo>
                        <a:pt x="37" y="113"/>
                        <a:pt x="53" y="117"/>
                        <a:pt x="64" y="119"/>
                      </a:cubicBezTo>
                      <a:cubicBezTo>
                        <a:pt x="76" y="121"/>
                        <a:pt x="99" y="108"/>
                        <a:pt x="105" y="106"/>
                      </a:cubicBezTo>
                      <a:cubicBezTo>
                        <a:pt x="105" y="106"/>
                        <a:pt x="106" y="105"/>
                        <a:pt x="106" y="105"/>
                      </a:cubicBezTo>
                      <a:cubicBezTo>
                        <a:pt x="111" y="82"/>
                        <a:pt x="115" y="60"/>
                        <a:pt x="117" y="59"/>
                      </a:cubicBezTo>
                      <a:close/>
                    </a:path>
                  </a:pathLst>
                </a:custGeom>
                <a:grpFill/>
                <a:ln>
                  <a:noFill/>
                </a:ln>
              </p:spPr>
              <p:txBody>
                <a:bodyPr anchor="ctr"/>
                <a:lstStyle/>
                <a:p>
                  <a:pPr algn="ctr" eaLnBrk="1" fontAlgn="auto" hangingPunct="1">
                    <a:spcBef>
                      <a:spcPts val="0"/>
                    </a:spcBef>
                    <a:spcAft>
                      <a:spcPts val="0"/>
                    </a:spcAft>
                    <a:defRPr/>
                  </a:pPr>
                  <a:endParaRPr>
                    <a:solidFill>
                      <a:srgbClr val="BA2A17"/>
                    </a:solidFill>
                    <a:latin typeface="Arial" panose="020B0604020202020204"/>
                    <a:ea typeface="微软雅黑" panose="020B0503020204020204" charset="-122"/>
                  </a:endParaRPr>
                </a:p>
              </p:txBody>
            </p:sp>
            <p:sp>
              <p:nvSpPr>
                <p:cNvPr id="14" name="işľiḋé">
                  <a:extLst>
                    <a:ext uri="{FF2B5EF4-FFF2-40B4-BE49-F238E27FC236}">
                      <a16:creationId xmlns:a16="http://schemas.microsoft.com/office/drawing/2014/main" id="{5DE37333-9A49-4DA5-92D5-546D186ADECD}"/>
                    </a:ext>
                  </a:extLst>
                </p:cNvPr>
                <p:cNvSpPr/>
                <p:nvPr/>
              </p:nvSpPr>
              <p:spPr bwMode="auto">
                <a:xfrm>
                  <a:off x="9385301" y="2428875"/>
                  <a:ext cx="784225" cy="1284288"/>
                </a:xfrm>
                <a:custGeom>
                  <a:avLst/>
                  <a:gdLst>
                    <a:gd name="T0" fmla="*/ 62 w 238"/>
                    <a:gd name="T1" fmla="*/ 102 h 389"/>
                    <a:gd name="T2" fmla="*/ 70 w 238"/>
                    <a:gd name="T3" fmla="*/ 150 h 389"/>
                    <a:gd name="T4" fmla="*/ 80 w 238"/>
                    <a:gd name="T5" fmla="*/ 191 h 389"/>
                    <a:gd name="T6" fmla="*/ 98 w 238"/>
                    <a:gd name="T7" fmla="*/ 182 h 389"/>
                    <a:gd name="T8" fmla="*/ 98 w 238"/>
                    <a:gd name="T9" fmla="*/ 198 h 389"/>
                    <a:gd name="T10" fmla="*/ 16 w 238"/>
                    <a:gd name="T11" fmla="*/ 237 h 389"/>
                    <a:gd name="T12" fmla="*/ 7 w 238"/>
                    <a:gd name="T13" fmla="*/ 265 h 389"/>
                    <a:gd name="T14" fmla="*/ 70 w 238"/>
                    <a:gd name="T15" fmla="*/ 235 h 389"/>
                    <a:gd name="T16" fmla="*/ 183 w 238"/>
                    <a:gd name="T17" fmla="*/ 180 h 389"/>
                    <a:gd name="T18" fmla="*/ 183 w 238"/>
                    <a:gd name="T19" fmla="*/ 205 h 389"/>
                    <a:gd name="T20" fmla="*/ 199 w 238"/>
                    <a:gd name="T21" fmla="*/ 209 h 389"/>
                    <a:gd name="T22" fmla="*/ 212 w 238"/>
                    <a:gd name="T23" fmla="*/ 164 h 389"/>
                    <a:gd name="T24" fmla="*/ 163 w 238"/>
                    <a:gd name="T25" fmla="*/ 161 h 389"/>
                    <a:gd name="T26" fmla="*/ 188 w 238"/>
                    <a:gd name="T27" fmla="*/ 110 h 389"/>
                    <a:gd name="T28" fmla="*/ 183 w 238"/>
                    <a:gd name="T29" fmla="*/ 77 h 389"/>
                    <a:gd name="T30" fmla="*/ 179 w 238"/>
                    <a:gd name="T31" fmla="*/ 43 h 389"/>
                    <a:gd name="T32" fmla="*/ 189 w 238"/>
                    <a:gd name="T33" fmla="*/ 22 h 389"/>
                    <a:gd name="T34" fmla="*/ 163 w 238"/>
                    <a:gd name="T35" fmla="*/ 5 h 389"/>
                    <a:gd name="T36" fmla="*/ 163 w 238"/>
                    <a:gd name="T37" fmla="*/ 42 h 389"/>
                    <a:gd name="T38" fmla="*/ 159 w 238"/>
                    <a:gd name="T39" fmla="*/ 65 h 389"/>
                    <a:gd name="T40" fmla="*/ 145 w 238"/>
                    <a:gd name="T41" fmla="*/ 96 h 389"/>
                    <a:gd name="T42" fmla="*/ 139 w 238"/>
                    <a:gd name="T43" fmla="*/ 145 h 389"/>
                    <a:gd name="T44" fmla="*/ 147 w 238"/>
                    <a:gd name="T45" fmla="*/ 172 h 389"/>
                    <a:gd name="T46" fmla="*/ 120 w 238"/>
                    <a:gd name="T47" fmla="*/ 172 h 389"/>
                    <a:gd name="T48" fmla="*/ 125 w 238"/>
                    <a:gd name="T49" fmla="*/ 127 h 389"/>
                    <a:gd name="T50" fmla="*/ 110 w 238"/>
                    <a:gd name="T51" fmla="*/ 117 h 389"/>
                    <a:gd name="T52" fmla="*/ 115 w 238"/>
                    <a:gd name="T53" fmla="*/ 39 h 389"/>
                    <a:gd name="T54" fmla="*/ 104 w 238"/>
                    <a:gd name="T55" fmla="*/ 73 h 389"/>
                    <a:gd name="T56" fmla="*/ 101 w 238"/>
                    <a:gd name="T57" fmla="*/ 134 h 389"/>
                    <a:gd name="T58" fmla="*/ 86 w 238"/>
                    <a:gd name="T59" fmla="*/ 96 h 389"/>
                    <a:gd name="T60" fmla="*/ 54 w 238"/>
                    <a:gd name="T61" fmla="*/ 88 h 389"/>
                    <a:gd name="T62" fmla="*/ 93 w 238"/>
                    <a:gd name="T63" fmla="*/ 244 h 389"/>
                    <a:gd name="T64" fmla="*/ 151 w 238"/>
                    <a:gd name="T65" fmla="*/ 216 h 389"/>
                    <a:gd name="T66" fmla="*/ 146 w 238"/>
                    <a:gd name="T67" fmla="*/ 262 h 389"/>
                    <a:gd name="T68" fmla="*/ 194 w 238"/>
                    <a:gd name="T69" fmla="*/ 265 h 389"/>
                    <a:gd name="T70" fmla="*/ 168 w 238"/>
                    <a:gd name="T71" fmla="*/ 297 h 389"/>
                    <a:gd name="T72" fmla="*/ 158 w 238"/>
                    <a:gd name="T73" fmla="*/ 349 h 389"/>
                    <a:gd name="T74" fmla="*/ 102 w 238"/>
                    <a:gd name="T75" fmla="*/ 372 h 389"/>
                    <a:gd name="T76" fmla="*/ 112 w 238"/>
                    <a:gd name="T77" fmla="*/ 355 h 389"/>
                    <a:gd name="T78" fmla="*/ 151 w 238"/>
                    <a:gd name="T79" fmla="*/ 319 h 389"/>
                    <a:gd name="T80" fmla="*/ 114 w 238"/>
                    <a:gd name="T81" fmla="*/ 312 h 389"/>
                    <a:gd name="T82" fmla="*/ 62 w 238"/>
                    <a:gd name="T83" fmla="*/ 309 h 389"/>
                    <a:gd name="T84" fmla="*/ 133 w 238"/>
                    <a:gd name="T85" fmla="*/ 280 h 389"/>
                    <a:gd name="T86" fmla="*/ 106 w 238"/>
                    <a:gd name="T87" fmla="*/ 259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8" h="389">
                      <a:moveTo>
                        <a:pt x="54" y="88"/>
                      </a:moveTo>
                      <a:cubicBezTo>
                        <a:pt x="55" y="91"/>
                        <a:pt x="59" y="99"/>
                        <a:pt x="62" y="102"/>
                      </a:cubicBezTo>
                      <a:cubicBezTo>
                        <a:pt x="66" y="106"/>
                        <a:pt x="73" y="113"/>
                        <a:pt x="72" y="116"/>
                      </a:cubicBezTo>
                      <a:cubicBezTo>
                        <a:pt x="72" y="120"/>
                        <a:pt x="70" y="144"/>
                        <a:pt x="70" y="150"/>
                      </a:cubicBezTo>
                      <a:cubicBezTo>
                        <a:pt x="70" y="156"/>
                        <a:pt x="67" y="172"/>
                        <a:pt x="71" y="176"/>
                      </a:cubicBezTo>
                      <a:cubicBezTo>
                        <a:pt x="74" y="180"/>
                        <a:pt x="80" y="191"/>
                        <a:pt x="80" y="191"/>
                      </a:cubicBezTo>
                      <a:cubicBezTo>
                        <a:pt x="80" y="191"/>
                        <a:pt x="88" y="193"/>
                        <a:pt x="90" y="187"/>
                      </a:cubicBezTo>
                      <a:cubicBezTo>
                        <a:pt x="92" y="180"/>
                        <a:pt x="98" y="182"/>
                        <a:pt x="98" y="182"/>
                      </a:cubicBezTo>
                      <a:cubicBezTo>
                        <a:pt x="98" y="182"/>
                        <a:pt x="110" y="187"/>
                        <a:pt x="107" y="190"/>
                      </a:cubicBezTo>
                      <a:cubicBezTo>
                        <a:pt x="104" y="193"/>
                        <a:pt x="105" y="194"/>
                        <a:pt x="98" y="198"/>
                      </a:cubicBezTo>
                      <a:cubicBezTo>
                        <a:pt x="92" y="202"/>
                        <a:pt x="39" y="231"/>
                        <a:pt x="39" y="231"/>
                      </a:cubicBezTo>
                      <a:cubicBezTo>
                        <a:pt x="39" y="231"/>
                        <a:pt x="21" y="236"/>
                        <a:pt x="16" y="237"/>
                      </a:cubicBezTo>
                      <a:cubicBezTo>
                        <a:pt x="11" y="238"/>
                        <a:pt x="4" y="236"/>
                        <a:pt x="2" y="243"/>
                      </a:cubicBezTo>
                      <a:cubicBezTo>
                        <a:pt x="0" y="250"/>
                        <a:pt x="2" y="260"/>
                        <a:pt x="7" y="265"/>
                      </a:cubicBezTo>
                      <a:cubicBezTo>
                        <a:pt x="10" y="266"/>
                        <a:pt x="22" y="271"/>
                        <a:pt x="33" y="266"/>
                      </a:cubicBezTo>
                      <a:cubicBezTo>
                        <a:pt x="47" y="260"/>
                        <a:pt x="60" y="244"/>
                        <a:pt x="70" y="235"/>
                      </a:cubicBezTo>
                      <a:cubicBezTo>
                        <a:pt x="88" y="221"/>
                        <a:pt x="104" y="211"/>
                        <a:pt x="119" y="204"/>
                      </a:cubicBezTo>
                      <a:cubicBezTo>
                        <a:pt x="134" y="198"/>
                        <a:pt x="167" y="182"/>
                        <a:pt x="183" y="180"/>
                      </a:cubicBezTo>
                      <a:cubicBezTo>
                        <a:pt x="199" y="178"/>
                        <a:pt x="202" y="186"/>
                        <a:pt x="199" y="190"/>
                      </a:cubicBezTo>
                      <a:cubicBezTo>
                        <a:pt x="197" y="195"/>
                        <a:pt x="188" y="203"/>
                        <a:pt x="183" y="205"/>
                      </a:cubicBezTo>
                      <a:cubicBezTo>
                        <a:pt x="179" y="208"/>
                        <a:pt x="181" y="213"/>
                        <a:pt x="181" y="213"/>
                      </a:cubicBezTo>
                      <a:cubicBezTo>
                        <a:pt x="181" y="213"/>
                        <a:pt x="185" y="213"/>
                        <a:pt x="199" y="209"/>
                      </a:cubicBezTo>
                      <a:cubicBezTo>
                        <a:pt x="214" y="205"/>
                        <a:pt x="234" y="205"/>
                        <a:pt x="236" y="200"/>
                      </a:cubicBezTo>
                      <a:cubicBezTo>
                        <a:pt x="238" y="196"/>
                        <a:pt x="230" y="165"/>
                        <a:pt x="212" y="164"/>
                      </a:cubicBezTo>
                      <a:cubicBezTo>
                        <a:pt x="193" y="163"/>
                        <a:pt x="172" y="168"/>
                        <a:pt x="167" y="170"/>
                      </a:cubicBezTo>
                      <a:cubicBezTo>
                        <a:pt x="162" y="171"/>
                        <a:pt x="157" y="167"/>
                        <a:pt x="163" y="161"/>
                      </a:cubicBezTo>
                      <a:cubicBezTo>
                        <a:pt x="169" y="154"/>
                        <a:pt x="178" y="146"/>
                        <a:pt x="182" y="133"/>
                      </a:cubicBezTo>
                      <a:cubicBezTo>
                        <a:pt x="186" y="119"/>
                        <a:pt x="192" y="116"/>
                        <a:pt x="188" y="110"/>
                      </a:cubicBezTo>
                      <a:cubicBezTo>
                        <a:pt x="183" y="104"/>
                        <a:pt x="176" y="92"/>
                        <a:pt x="173" y="90"/>
                      </a:cubicBezTo>
                      <a:cubicBezTo>
                        <a:pt x="170" y="88"/>
                        <a:pt x="173" y="81"/>
                        <a:pt x="183" y="77"/>
                      </a:cubicBezTo>
                      <a:cubicBezTo>
                        <a:pt x="193" y="72"/>
                        <a:pt x="204" y="61"/>
                        <a:pt x="198" y="54"/>
                      </a:cubicBezTo>
                      <a:cubicBezTo>
                        <a:pt x="192" y="46"/>
                        <a:pt x="180" y="50"/>
                        <a:pt x="179" y="43"/>
                      </a:cubicBezTo>
                      <a:cubicBezTo>
                        <a:pt x="179" y="35"/>
                        <a:pt x="173" y="31"/>
                        <a:pt x="179" y="29"/>
                      </a:cubicBezTo>
                      <a:cubicBezTo>
                        <a:pt x="185" y="27"/>
                        <a:pt x="191" y="25"/>
                        <a:pt x="189" y="22"/>
                      </a:cubicBezTo>
                      <a:cubicBezTo>
                        <a:pt x="187" y="18"/>
                        <a:pt x="184" y="12"/>
                        <a:pt x="180" y="6"/>
                      </a:cubicBezTo>
                      <a:cubicBezTo>
                        <a:pt x="175" y="1"/>
                        <a:pt x="164" y="0"/>
                        <a:pt x="163" y="5"/>
                      </a:cubicBezTo>
                      <a:cubicBezTo>
                        <a:pt x="161" y="11"/>
                        <a:pt x="161" y="21"/>
                        <a:pt x="161" y="26"/>
                      </a:cubicBezTo>
                      <a:cubicBezTo>
                        <a:pt x="161" y="31"/>
                        <a:pt x="160" y="38"/>
                        <a:pt x="163" y="42"/>
                      </a:cubicBezTo>
                      <a:cubicBezTo>
                        <a:pt x="167" y="46"/>
                        <a:pt x="168" y="48"/>
                        <a:pt x="167" y="52"/>
                      </a:cubicBezTo>
                      <a:cubicBezTo>
                        <a:pt x="166" y="55"/>
                        <a:pt x="166" y="61"/>
                        <a:pt x="159" y="65"/>
                      </a:cubicBezTo>
                      <a:cubicBezTo>
                        <a:pt x="151" y="69"/>
                        <a:pt x="147" y="69"/>
                        <a:pt x="145" y="74"/>
                      </a:cubicBezTo>
                      <a:cubicBezTo>
                        <a:pt x="142" y="80"/>
                        <a:pt x="142" y="94"/>
                        <a:pt x="145" y="96"/>
                      </a:cubicBezTo>
                      <a:cubicBezTo>
                        <a:pt x="147" y="97"/>
                        <a:pt x="155" y="95"/>
                        <a:pt x="153" y="105"/>
                      </a:cubicBezTo>
                      <a:cubicBezTo>
                        <a:pt x="150" y="116"/>
                        <a:pt x="138" y="141"/>
                        <a:pt x="139" y="145"/>
                      </a:cubicBezTo>
                      <a:cubicBezTo>
                        <a:pt x="140" y="150"/>
                        <a:pt x="148" y="148"/>
                        <a:pt x="148" y="153"/>
                      </a:cubicBezTo>
                      <a:cubicBezTo>
                        <a:pt x="148" y="159"/>
                        <a:pt x="151" y="169"/>
                        <a:pt x="147" y="172"/>
                      </a:cubicBezTo>
                      <a:cubicBezTo>
                        <a:pt x="143" y="176"/>
                        <a:pt x="130" y="180"/>
                        <a:pt x="130" y="180"/>
                      </a:cubicBezTo>
                      <a:cubicBezTo>
                        <a:pt x="130" y="180"/>
                        <a:pt x="116" y="184"/>
                        <a:pt x="120" y="172"/>
                      </a:cubicBezTo>
                      <a:cubicBezTo>
                        <a:pt x="123" y="160"/>
                        <a:pt x="126" y="141"/>
                        <a:pt x="127" y="137"/>
                      </a:cubicBezTo>
                      <a:cubicBezTo>
                        <a:pt x="127" y="133"/>
                        <a:pt x="131" y="128"/>
                        <a:pt x="125" y="127"/>
                      </a:cubicBezTo>
                      <a:cubicBezTo>
                        <a:pt x="120" y="127"/>
                        <a:pt x="126" y="117"/>
                        <a:pt x="119" y="120"/>
                      </a:cubicBezTo>
                      <a:cubicBezTo>
                        <a:pt x="113" y="122"/>
                        <a:pt x="108" y="125"/>
                        <a:pt x="110" y="117"/>
                      </a:cubicBezTo>
                      <a:cubicBezTo>
                        <a:pt x="111" y="108"/>
                        <a:pt x="121" y="80"/>
                        <a:pt x="124" y="63"/>
                      </a:cubicBezTo>
                      <a:cubicBezTo>
                        <a:pt x="126" y="46"/>
                        <a:pt x="120" y="43"/>
                        <a:pt x="115" y="39"/>
                      </a:cubicBezTo>
                      <a:cubicBezTo>
                        <a:pt x="110" y="36"/>
                        <a:pt x="95" y="44"/>
                        <a:pt x="95" y="50"/>
                      </a:cubicBezTo>
                      <a:cubicBezTo>
                        <a:pt x="95" y="56"/>
                        <a:pt x="103" y="65"/>
                        <a:pt x="104" y="73"/>
                      </a:cubicBezTo>
                      <a:cubicBezTo>
                        <a:pt x="105" y="81"/>
                        <a:pt x="103" y="107"/>
                        <a:pt x="104" y="110"/>
                      </a:cubicBezTo>
                      <a:cubicBezTo>
                        <a:pt x="104" y="113"/>
                        <a:pt x="102" y="130"/>
                        <a:pt x="101" y="134"/>
                      </a:cubicBezTo>
                      <a:cubicBezTo>
                        <a:pt x="100" y="137"/>
                        <a:pt x="83" y="150"/>
                        <a:pt x="85" y="136"/>
                      </a:cubicBezTo>
                      <a:cubicBezTo>
                        <a:pt x="88" y="122"/>
                        <a:pt x="89" y="105"/>
                        <a:pt x="86" y="96"/>
                      </a:cubicBezTo>
                      <a:cubicBezTo>
                        <a:pt x="82" y="87"/>
                        <a:pt x="67" y="75"/>
                        <a:pt x="62" y="74"/>
                      </a:cubicBezTo>
                      <a:cubicBezTo>
                        <a:pt x="58" y="74"/>
                        <a:pt x="54" y="84"/>
                        <a:pt x="54" y="88"/>
                      </a:cubicBezTo>
                      <a:cubicBezTo>
                        <a:pt x="54" y="88"/>
                        <a:pt x="54" y="88"/>
                        <a:pt x="54" y="88"/>
                      </a:cubicBezTo>
                      <a:close/>
                      <a:moveTo>
                        <a:pt x="93" y="244"/>
                      </a:moveTo>
                      <a:cubicBezTo>
                        <a:pt x="93" y="236"/>
                        <a:pt x="103" y="232"/>
                        <a:pt x="110" y="230"/>
                      </a:cubicBezTo>
                      <a:cubicBezTo>
                        <a:pt x="116" y="229"/>
                        <a:pt x="140" y="217"/>
                        <a:pt x="151" y="216"/>
                      </a:cubicBezTo>
                      <a:cubicBezTo>
                        <a:pt x="162" y="216"/>
                        <a:pt x="162" y="232"/>
                        <a:pt x="159" y="239"/>
                      </a:cubicBezTo>
                      <a:cubicBezTo>
                        <a:pt x="156" y="246"/>
                        <a:pt x="150" y="257"/>
                        <a:pt x="146" y="262"/>
                      </a:cubicBezTo>
                      <a:cubicBezTo>
                        <a:pt x="143" y="267"/>
                        <a:pt x="159" y="270"/>
                        <a:pt x="159" y="270"/>
                      </a:cubicBezTo>
                      <a:cubicBezTo>
                        <a:pt x="159" y="270"/>
                        <a:pt x="184" y="264"/>
                        <a:pt x="194" y="265"/>
                      </a:cubicBezTo>
                      <a:cubicBezTo>
                        <a:pt x="203" y="266"/>
                        <a:pt x="205" y="280"/>
                        <a:pt x="203" y="291"/>
                      </a:cubicBezTo>
                      <a:cubicBezTo>
                        <a:pt x="201" y="302"/>
                        <a:pt x="174" y="298"/>
                        <a:pt x="168" y="297"/>
                      </a:cubicBezTo>
                      <a:cubicBezTo>
                        <a:pt x="162" y="296"/>
                        <a:pt x="166" y="307"/>
                        <a:pt x="164" y="313"/>
                      </a:cubicBezTo>
                      <a:cubicBezTo>
                        <a:pt x="163" y="319"/>
                        <a:pt x="163" y="329"/>
                        <a:pt x="158" y="349"/>
                      </a:cubicBezTo>
                      <a:cubicBezTo>
                        <a:pt x="153" y="368"/>
                        <a:pt x="139" y="381"/>
                        <a:pt x="131" y="385"/>
                      </a:cubicBezTo>
                      <a:cubicBezTo>
                        <a:pt x="122" y="389"/>
                        <a:pt x="106" y="379"/>
                        <a:pt x="102" y="372"/>
                      </a:cubicBezTo>
                      <a:cubicBezTo>
                        <a:pt x="99" y="365"/>
                        <a:pt x="92" y="366"/>
                        <a:pt x="89" y="355"/>
                      </a:cubicBezTo>
                      <a:cubicBezTo>
                        <a:pt x="85" y="344"/>
                        <a:pt x="104" y="351"/>
                        <a:pt x="112" y="355"/>
                      </a:cubicBezTo>
                      <a:cubicBezTo>
                        <a:pt x="119" y="358"/>
                        <a:pt x="132" y="358"/>
                        <a:pt x="139" y="356"/>
                      </a:cubicBezTo>
                      <a:cubicBezTo>
                        <a:pt x="146" y="353"/>
                        <a:pt x="151" y="328"/>
                        <a:pt x="151" y="319"/>
                      </a:cubicBezTo>
                      <a:cubicBezTo>
                        <a:pt x="152" y="309"/>
                        <a:pt x="145" y="302"/>
                        <a:pt x="142" y="301"/>
                      </a:cubicBezTo>
                      <a:cubicBezTo>
                        <a:pt x="139" y="300"/>
                        <a:pt x="126" y="306"/>
                        <a:pt x="114" y="312"/>
                      </a:cubicBezTo>
                      <a:cubicBezTo>
                        <a:pt x="103" y="318"/>
                        <a:pt x="95" y="325"/>
                        <a:pt x="86" y="327"/>
                      </a:cubicBezTo>
                      <a:cubicBezTo>
                        <a:pt x="76" y="329"/>
                        <a:pt x="64" y="319"/>
                        <a:pt x="62" y="309"/>
                      </a:cubicBezTo>
                      <a:cubicBezTo>
                        <a:pt x="60" y="299"/>
                        <a:pt x="88" y="298"/>
                        <a:pt x="93" y="297"/>
                      </a:cubicBezTo>
                      <a:cubicBezTo>
                        <a:pt x="99" y="296"/>
                        <a:pt x="133" y="280"/>
                        <a:pt x="133" y="280"/>
                      </a:cubicBezTo>
                      <a:cubicBezTo>
                        <a:pt x="135" y="272"/>
                        <a:pt x="139" y="251"/>
                        <a:pt x="126" y="249"/>
                      </a:cubicBezTo>
                      <a:cubicBezTo>
                        <a:pt x="118" y="248"/>
                        <a:pt x="113" y="259"/>
                        <a:pt x="106" y="259"/>
                      </a:cubicBezTo>
                      <a:cubicBezTo>
                        <a:pt x="99" y="259"/>
                        <a:pt x="94" y="252"/>
                        <a:pt x="93" y="244"/>
                      </a:cubicBezTo>
                      <a:close/>
                    </a:path>
                  </a:pathLst>
                </a:custGeom>
                <a:grpFill/>
                <a:ln>
                  <a:noFill/>
                </a:ln>
              </p:spPr>
              <p:txBody>
                <a:bodyPr anchor="ctr"/>
                <a:lstStyle/>
                <a:p>
                  <a:pPr algn="ctr" eaLnBrk="1" fontAlgn="auto" hangingPunct="1">
                    <a:spcBef>
                      <a:spcPts val="0"/>
                    </a:spcBef>
                    <a:spcAft>
                      <a:spcPts val="0"/>
                    </a:spcAft>
                    <a:defRPr/>
                  </a:pPr>
                  <a:endParaRPr>
                    <a:solidFill>
                      <a:srgbClr val="BA2A17"/>
                    </a:solidFill>
                    <a:latin typeface="Arial" panose="020B0604020202020204"/>
                    <a:ea typeface="微软雅黑" panose="020B0503020204020204" charset="-122"/>
                  </a:endParaRPr>
                </a:p>
              </p:txBody>
            </p:sp>
          </p:grpSp>
        </p:grpSp>
      </p:grpSp>
    </p:spTree>
    <p:extLst>
      <p:ext uri="{BB962C8B-B14F-4D97-AF65-F5344CB8AC3E}">
        <p14:creationId xmlns:p14="http://schemas.microsoft.com/office/powerpoint/2010/main" val="24537086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5_空白">
    <p:spTree>
      <p:nvGrpSpPr>
        <p:cNvPr id="1" name=""/>
        <p:cNvGrpSpPr/>
        <p:nvPr/>
      </p:nvGrpSpPr>
      <p:grpSpPr>
        <a:xfrm>
          <a:off x="0" y="0"/>
          <a:ext cx="0" cy="0"/>
          <a:chOff x="0" y="0"/>
          <a:chExt cx="0" cy="0"/>
        </a:xfrm>
      </p:grpSpPr>
      <p:sp>
        <p:nvSpPr>
          <p:cNvPr id="7" name="文本占位符 3"/>
          <p:cNvSpPr>
            <a:spLocks noGrp="1"/>
          </p:cNvSpPr>
          <p:nvPr>
            <p:ph type="body" sz="quarter" idx="22"/>
          </p:nvPr>
        </p:nvSpPr>
        <p:spPr>
          <a:xfrm>
            <a:off x="988342" y="434779"/>
            <a:ext cx="8168358" cy="584775"/>
          </a:xfrm>
          <a:prstGeom prst="rect">
            <a:avLst/>
          </a:prstGeom>
        </p:spPr>
        <p:txBody>
          <a:bodyPr vert="horz" wrap="square" lIns="91440" tIns="45720" rIns="91440" bIns="45720" anchor="t"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3200" b="1" spc="300">
                <a:solidFill>
                  <a:schemeClr val="accent1"/>
                </a:solidFill>
                <a:latin typeface="Arial" panose="020B0604020202020204" pitchFamily="34" charset="0"/>
                <a:ea typeface="微软雅黑" panose="020B050302020402020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单击此处编辑母版文本样式</a:t>
            </a:r>
          </a:p>
        </p:txBody>
      </p:sp>
      <p:grpSp>
        <p:nvGrpSpPr>
          <p:cNvPr id="3" name="组合 2">
            <a:extLst>
              <a:ext uri="{FF2B5EF4-FFF2-40B4-BE49-F238E27FC236}">
                <a16:creationId xmlns:a16="http://schemas.microsoft.com/office/drawing/2014/main" id="{F7E23D59-9964-48F0-82A3-24F5A654D239}"/>
              </a:ext>
            </a:extLst>
          </p:cNvPr>
          <p:cNvGrpSpPr/>
          <p:nvPr userDrawn="1"/>
        </p:nvGrpSpPr>
        <p:grpSpPr>
          <a:xfrm>
            <a:off x="10128448" y="188640"/>
            <a:ext cx="1817687" cy="623887"/>
            <a:chOff x="9770102" y="410404"/>
            <a:chExt cx="1817687" cy="623887"/>
          </a:xfrm>
        </p:grpSpPr>
        <p:sp>
          <p:nvSpPr>
            <p:cNvPr id="4" name="矩形: 圆角 3">
              <a:extLst>
                <a:ext uri="{FF2B5EF4-FFF2-40B4-BE49-F238E27FC236}">
                  <a16:creationId xmlns:a16="http://schemas.microsoft.com/office/drawing/2014/main" id="{304F95EE-0609-4E4D-BCD4-BD11DD1F0CC3}"/>
                </a:ext>
              </a:extLst>
            </p:cNvPr>
            <p:cNvSpPr/>
            <p:nvPr/>
          </p:nvSpPr>
          <p:spPr>
            <a:xfrm>
              <a:off x="9770102" y="410404"/>
              <a:ext cx="1817687" cy="623887"/>
            </a:xfrm>
            <a:prstGeom prst="roundRect">
              <a:avLst>
                <a:gd name="adj" fmla="val 50000"/>
              </a:avLst>
            </a:prstGeom>
            <a:solidFill>
              <a:schemeClr val="accent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solidFill>
                  <a:prstClr val="white"/>
                </a:solidFill>
              </a:endParaRPr>
            </a:p>
          </p:txBody>
        </p:sp>
        <p:grpSp>
          <p:nvGrpSpPr>
            <p:cNvPr id="5" name="组合 8">
              <a:extLst>
                <a:ext uri="{FF2B5EF4-FFF2-40B4-BE49-F238E27FC236}">
                  <a16:creationId xmlns:a16="http://schemas.microsoft.com/office/drawing/2014/main" id="{F9AAD467-5CA2-46AB-93E9-1D7EC9BD9F08}"/>
                </a:ext>
              </a:extLst>
            </p:cNvPr>
            <p:cNvGrpSpPr/>
            <p:nvPr/>
          </p:nvGrpSpPr>
          <p:grpSpPr>
            <a:xfrm>
              <a:off x="9881996" y="496680"/>
              <a:ext cx="1473686" cy="451336"/>
              <a:chOff x="9353527" y="366415"/>
              <a:chExt cx="2217464" cy="679127"/>
            </a:xfrm>
            <a:solidFill>
              <a:schemeClr val="bg1"/>
            </a:solidFill>
          </p:grpSpPr>
          <p:grpSp>
            <p:nvGrpSpPr>
              <p:cNvPr id="6" name="îSlîde">
                <a:extLst>
                  <a:ext uri="{FF2B5EF4-FFF2-40B4-BE49-F238E27FC236}">
                    <a16:creationId xmlns:a16="http://schemas.microsoft.com/office/drawing/2014/main" id="{EC875C28-BE41-47CB-BC82-F581F7FF77A0}"/>
                  </a:ext>
                </a:extLst>
              </p:cNvPr>
              <p:cNvGrpSpPr/>
              <p:nvPr/>
            </p:nvGrpSpPr>
            <p:grpSpPr>
              <a:xfrm>
                <a:off x="9353527" y="366415"/>
                <a:ext cx="678320" cy="679127"/>
                <a:chOff x="1735138" y="2095500"/>
                <a:chExt cx="2667000" cy="2670175"/>
              </a:xfrm>
              <a:grpFill/>
            </p:grpSpPr>
            <p:sp>
              <p:nvSpPr>
                <p:cNvPr id="14" name="î$ļîďe">
                  <a:extLst>
                    <a:ext uri="{FF2B5EF4-FFF2-40B4-BE49-F238E27FC236}">
                      <a16:creationId xmlns:a16="http://schemas.microsoft.com/office/drawing/2014/main" id="{C6CBD435-6FAA-4A2A-B754-04727412B89C}"/>
                    </a:ext>
                  </a:extLst>
                </p:cNvPr>
                <p:cNvSpPr/>
                <p:nvPr/>
              </p:nvSpPr>
              <p:spPr bwMode="auto">
                <a:xfrm>
                  <a:off x="2913063" y="3238500"/>
                  <a:ext cx="319088" cy="762000"/>
                </a:xfrm>
                <a:custGeom>
                  <a:avLst/>
                  <a:gdLst>
                    <a:gd name="T0" fmla="*/ 56 w 97"/>
                    <a:gd name="T1" fmla="*/ 193 h 231"/>
                    <a:gd name="T2" fmla="*/ 41 w 97"/>
                    <a:gd name="T3" fmla="*/ 193 h 231"/>
                    <a:gd name="T4" fmla="*/ 41 w 97"/>
                    <a:gd name="T5" fmla="*/ 22 h 231"/>
                    <a:gd name="T6" fmla="*/ 23 w 97"/>
                    <a:gd name="T7" fmla="*/ 0 h 231"/>
                    <a:gd name="T8" fmla="*/ 4 w 97"/>
                    <a:gd name="T9" fmla="*/ 22 h 231"/>
                    <a:gd name="T10" fmla="*/ 1 w 97"/>
                    <a:gd name="T11" fmla="*/ 175 h 231"/>
                    <a:gd name="T12" fmla="*/ 48 w 97"/>
                    <a:gd name="T13" fmla="*/ 231 h 231"/>
                    <a:gd name="T14" fmla="*/ 96 w 97"/>
                    <a:gd name="T15" fmla="*/ 175 h 231"/>
                    <a:gd name="T16" fmla="*/ 92 w 97"/>
                    <a:gd name="T17" fmla="*/ 22 h 231"/>
                    <a:gd name="T18" fmla="*/ 73 w 97"/>
                    <a:gd name="T19" fmla="*/ 0 h 231"/>
                    <a:gd name="T20" fmla="*/ 56 w 97"/>
                    <a:gd name="T21" fmla="*/ 22 h 231"/>
                    <a:gd name="T22" fmla="*/ 56 w 97"/>
                    <a:gd name="T23" fmla="*/ 193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7" h="231">
                      <a:moveTo>
                        <a:pt x="56" y="193"/>
                      </a:moveTo>
                      <a:cubicBezTo>
                        <a:pt x="41" y="193"/>
                        <a:pt x="41" y="193"/>
                        <a:pt x="41" y="193"/>
                      </a:cubicBezTo>
                      <a:cubicBezTo>
                        <a:pt x="41" y="136"/>
                        <a:pt x="41" y="79"/>
                        <a:pt x="41" y="22"/>
                      </a:cubicBezTo>
                      <a:cubicBezTo>
                        <a:pt x="40" y="11"/>
                        <a:pt x="38" y="1"/>
                        <a:pt x="23" y="0"/>
                      </a:cubicBezTo>
                      <a:cubicBezTo>
                        <a:pt x="13" y="0"/>
                        <a:pt x="4" y="7"/>
                        <a:pt x="4" y="22"/>
                      </a:cubicBezTo>
                      <a:cubicBezTo>
                        <a:pt x="3" y="73"/>
                        <a:pt x="2" y="124"/>
                        <a:pt x="1" y="175"/>
                      </a:cubicBezTo>
                      <a:cubicBezTo>
                        <a:pt x="0" y="206"/>
                        <a:pt x="15" y="231"/>
                        <a:pt x="48" y="231"/>
                      </a:cubicBezTo>
                      <a:cubicBezTo>
                        <a:pt x="82" y="231"/>
                        <a:pt x="97" y="206"/>
                        <a:pt x="96" y="175"/>
                      </a:cubicBezTo>
                      <a:cubicBezTo>
                        <a:pt x="95" y="124"/>
                        <a:pt x="94" y="73"/>
                        <a:pt x="92" y="22"/>
                      </a:cubicBezTo>
                      <a:cubicBezTo>
                        <a:pt x="92" y="7"/>
                        <a:pt x="84" y="0"/>
                        <a:pt x="73" y="0"/>
                      </a:cubicBezTo>
                      <a:cubicBezTo>
                        <a:pt x="58" y="1"/>
                        <a:pt x="56" y="11"/>
                        <a:pt x="56" y="22"/>
                      </a:cubicBezTo>
                      <a:cubicBezTo>
                        <a:pt x="56" y="79"/>
                        <a:pt x="56" y="136"/>
                        <a:pt x="56" y="193"/>
                      </a:cubicBezTo>
                      <a:close/>
                    </a:path>
                  </a:pathLst>
                </a:custGeom>
                <a:grpFill/>
                <a:ln>
                  <a:noFill/>
                </a:ln>
              </p:spPr>
              <p:txBody>
                <a:bodyPr anchor="ctr"/>
                <a:lstStyle/>
                <a:p>
                  <a:pPr algn="ctr" eaLnBrk="1" fontAlgn="auto" hangingPunct="1">
                    <a:spcBef>
                      <a:spcPts val="0"/>
                    </a:spcBef>
                    <a:spcAft>
                      <a:spcPts val="0"/>
                    </a:spcAft>
                    <a:defRPr/>
                  </a:pPr>
                  <a:endParaRPr>
                    <a:solidFill>
                      <a:srgbClr val="BA2A17"/>
                    </a:solidFill>
                    <a:latin typeface="Arial" panose="020B0604020202020204"/>
                    <a:ea typeface="微软雅黑" panose="020B0503020204020204" charset="-122"/>
                  </a:endParaRPr>
                </a:p>
              </p:txBody>
            </p:sp>
            <p:sp>
              <p:nvSpPr>
                <p:cNvPr id="15" name="ïṧḷíḋê">
                  <a:extLst>
                    <a:ext uri="{FF2B5EF4-FFF2-40B4-BE49-F238E27FC236}">
                      <a16:creationId xmlns:a16="http://schemas.microsoft.com/office/drawing/2014/main" id="{002B05FA-EAEC-4EE8-8C43-D85AB6111579}"/>
                    </a:ext>
                  </a:extLst>
                </p:cNvPr>
                <p:cNvSpPr/>
                <p:nvPr/>
              </p:nvSpPr>
              <p:spPr bwMode="auto">
                <a:xfrm>
                  <a:off x="2008188" y="2713038"/>
                  <a:ext cx="257175" cy="342900"/>
                </a:xfrm>
                <a:custGeom>
                  <a:avLst/>
                  <a:gdLst>
                    <a:gd name="T0" fmla="*/ 13 w 78"/>
                    <a:gd name="T1" fmla="*/ 80 h 104"/>
                    <a:gd name="T2" fmla="*/ 6 w 78"/>
                    <a:gd name="T3" fmla="*/ 80 h 104"/>
                    <a:gd name="T4" fmla="*/ 1 w 78"/>
                    <a:gd name="T5" fmla="*/ 85 h 104"/>
                    <a:gd name="T6" fmla="*/ 7 w 78"/>
                    <a:gd name="T7" fmla="*/ 96 h 104"/>
                    <a:gd name="T8" fmla="*/ 36 w 78"/>
                    <a:gd name="T9" fmla="*/ 103 h 104"/>
                    <a:gd name="T10" fmla="*/ 40 w 78"/>
                    <a:gd name="T11" fmla="*/ 94 h 104"/>
                    <a:gd name="T12" fmla="*/ 26 w 78"/>
                    <a:gd name="T13" fmla="*/ 87 h 104"/>
                    <a:gd name="T14" fmla="*/ 20 w 78"/>
                    <a:gd name="T15" fmla="*/ 62 h 104"/>
                    <a:gd name="T16" fmla="*/ 27 w 78"/>
                    <a:gd name="T17" fmla="*/ 38 h 104"/>
                    <a:gd name="T18" fmla="*/ 32 w 78"/>
                    <a:gd name="T19" fmla="*/ 40 h 104"/>
                    <a:gd name="T20" fmla="*/ 38 w 78"/>
                    <a:gd name="T21" fmla="*/ 54 h 104"/>
                    <a:gd name="T22" fmla="*/ 35 w 78"/>
                    <a:gd name="T23" fmla="*/ 56 h 104"/>
                    <a:gd name="T24" fmla="*/ 28 w 78"/>
                    <a:gd name="T25" fmla="*/ 56 h 104"/>
                    <a:gd name="T26" fmla="*/ 26 w 78"/>
                    <a:gd name="T27" fmla="*/ 63 h 104"/>
                    <a:gd name="T28" fmla="*/ 34 w 78"/>
                    <a:gd name="T29" fmla="*/ 65 h 104"/>
                    <a:gd name="T30" fmla="*/ 38 w 78"/>
                    <a:gd name="T31" fmla="*/ 65 h 104"/>
                    <a:gd name="T32" fmla="*/ 37 w 78"/>
                    <a:gd name="T33" fmla="*/ 74 h 104"/>
                    <a:gd name="T34" fmla="*/ 37 w 78"/>
                    <a:gd name="T35" fmla="*/ 80 h 104"/>
                    <a:gd name="T36" fmla="*/ 45 w 78"/>
                    <a:gd name="T37" fmla="*/ 80 h 104"/>
                    <a:gd name="T38" fmla="*/ 45 w 78"/>
                    <a:gd name="T39" fmla="*/ 68 h 104"/>
                    <a:gd name="T40" fmla="*/ 49 w 78"/>
                    <a:gd name="T41" fmla="*/ 57 h 104"/>
                    <a:gd name="T42" fmla="*/ 58 w 78"/>
                    <a:gd name="T43" fmla="*/ 55 h 104"/>
                    <a:gd name="T44" fmla="*/ 66 w 78"/>
                    <a:gd name="T45" fmla="*/ 42 h 104"/>
                    <a:gd name="T46" fmla="*/ 71 w 78"/>
                    <a:gd name="T47" fmla="*/ 17 h 104"/>
                    <a:gd name="T48" fmla="*/ 73 w 78"/>
                    <a:gd name="T49" fmla="*/ 7 h 104"/>
                    <a:gd name="T50" fmla="*/ 38 w 78"/>
                    <a:gd name="T51" fmla="*/ 8 h 104"/>
                    <a:gd name="T52" fmla="*/ 16 w 78"/>
                    <a:gd name="T53" fmla="*/ 40 h 104"/>
                    <a:gd name="T54" fmla="*/ 12 w 78"/>
                    <a:gd name="T55" fmla="*/ 69 h 104"/>
                    <a:gd name="T56" fmla="*/ 13 w 78"/>
                    <a:gd name="T57" fmla="*/ 80 h 104"/>
                    <a:gd name="T58" fmla="*/ 13 w 78"/>
                    <a:gd name="T59" fmla="*/ 80 h 104"/>
                    <a:gd name="T60" fmla="*/ 44 w 78"/>
                    <a:gd name="T61" fmla="*/ 54 h 104"/>
                    <a:gd name="T62" fmla="*/ 42 w 78"/>
                    <a:gd name="T63" fmla="*/ 56 h 104"/>
                    <a:gd name="T64" fmla="*/ 42 w 78"/>
                    <a:gd name="T65" fmla="*/ 39 h 104"/>
                    <a:gd name="T66" fmla="*/ 35 w 78"/>
                    <a:gd name="T67" fmla="*/ 35 h 104"/>
                    <a:gd name="T68" fmla="*/ 29 w 78"/>
                    <a:gd name="T69" fmla="*/ 35 h 104"/>
                    <a:gd name="T70" fmla="*/ 36 w 78"/>
                    <a:gd name="T71" fmla="*/ 23 h 104"/>
                    <a:gd name="T72" fmla="*/ 54 w 78"/>
                    <a:gd name="T73" fmla="*/ 11 h 104"/>
                    <a:gd name="T74" fmla="*/ 55 w 78"/>
                    <a:gd name="T75" fmla="*/ 28 h 104"/>
                    <a:gd name="T76" fmla="*/ 54 w 78"/>
                    <a:gd name="T77" fmla="*/ 45 h 104"/>
                    <a:gd name="T78" fmla="*/ 48 w 78"/>
                    <a:gd name="T79" fmla="*/ 48 h 104"/>
                    <a:gd name="T80" fmla="*/ 44 w 78"/>
                    <a:gd name="T81" fmla="*/ 5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8" h="104">
                      <a:moveTo>
                        <a:pt x="13" y="80"/>
                      </a:moveTo>
                      <a:cubicBezTo>
                        <a:pt x="12" y="81"/>
                        <a:pt x="9" y="79"/>
                        <a:pt x="6" y="80"/>
                      </a:cubicBezTo>
                      <a:cubicBezTo>
                        <a:pt x="3" y="82"/>
                        <a:pt x="2" y="84"/>
                        <a:pt x="1" y="85"/>
                      </a:cubicBezTo>
                      <a:cubicBezTo>
                        <a:pt x="0" y="87"/>
                        <a:pt x="1" y="92"/>
                        <a:pt x="7" y="96"/>
                      </a:cubicBezTo>
                      <a:cubicBezTo>
                        <a:pt x="12" y="100"/>
                        <a:pt x="32" y="104"/>
                        <a:pt x="36" y="103"/>
                      </a:cubicBezTo>
                      <a:cubicBezTo>
                        <a:pt x="40" y="102"/>
                        <a:pt x="43" y="94"/>
                        <a:pt x="40" y="94"/>
                      </a:cubicBezTo>
                      <a:cubicBezTo>
                        <a:pt x="36" y="93"/>
                        <a:pt x="28" y="91"/>
                        <a:pt x="26" y="87"/>
                      </a:cubicBezTo>
                      <a:cubicBezTo>
                        <a:pt x="23" y="83"/>
                        <a:pt x="19" y="76"/>
                        <a:pt x="20" y="62"/>
                      </a:cubicBezTo>
                      <a:cubicBezTo>
                        <a:pt x="20" y="48"/>
                        <a:pt x="25" y="40"/>
                        <a:pt x="27" y="38"/>
                      </a:cubicBezTo>
                      <a:cubicBezTo>
                        <a:pt x="29" y="37"/>
                        <a:pt x="32" y="39"/>
                        <a:pt x="32" y="40"/>
                      </a:cubicBezTo>
                      <a:cubicBezTo>
                        <a:pt x="33" y="41"/>
                        <a:pt x="37" y="53"/>
                        <a:pt x="38" y="54"/>
                      </a:cubicBezTo>
                      <a:cubicBezTo>
                        <a:pt x="38" y="54"/>
                        <a:pt x="38" y="58"/>
                        <a:pt x="35" y="56"/>
                      </a:cubicBezTo>
                      <a:cubicBezTo>
                        <a:pt x="33" y="55"/>
                        <a:pt x="30" y="54"/>
                        <a:pt x="28" y="56"/>
                      </a:cubicBezTo>
                      <a:cubicBezTo>
                        <a:pt x="25" y="57"/>
                        <a:pt x="23" y="60"/>
                        <a:pt x="26" y="63"/>
                      </a:cubicBezTo>
                      <a:cubicBezTo>
                        <a:pt x="29" y="66"/>
                        <a:pt x="32" y="65"/>
                        <a:pt x="34" y="65"/>
                      </a:cubicBezTo>
                      <a:cubicBezTo>
                        <a:pt x="35" y="64"/>
                        <a:pt x="39" y="63"/>
                        <a:pt x="38" y="65"/>
                      </a:cubicBezTo>
                      <a:cubicBezTo>
                        <a:pt x="37" y="67"/>
                        <a:pt x="37" y="74"/>
                        <a:pt x="37" y="74"/>
                      </a:cubicBezTo>
                      <a:cubicBezTo>
                        <a:pt x="37" y="74"/>
                        <a:pt x="34" y="78"/>
                        <a:pt x="37" y="80"/>
                      </a:cubicBezTo>
                      <a:cubicBezTo>
                        <a:pt x="40" y="82"/>
                        <a:pt x="45" y="82"/>
                        <a:pt x="45" y="80"/>
                      </a:cubicBezTo>
                      <a:cubicBezTo>
                        <a:pt x="45" y="78"/>
                        <a:pt x="45" y="72"/>
                        <a:pt x="45" y="68"/>
                      </a:cubicBezTo>
                      <a:cubicBezTo>
                        <a:pt x="46" y="65"/>
                        <a:pt x="47" y="59"/>
                        <a:pt x="49" y="57"/>
                      </a:cubicBezTo>
                      <a:cubicBezTo>
                        <a:pt x="52" y="56"/>
                        <a:pt x="54" y="57"/>
                        <a:pt x="58" y="55"/>
                      </a:cubicBezTo>
                      <a:cubicBezTo>
                        <a:pt x="61" y="52"/>
                        <a:pt x="66" y="46"/>
                        <a:pt x="66" y="42"/>
                      </a:cubicBezTo>
                      <a:cubicBezTo>
                        <a:pt x="66" y="39"/>
                        <a:pt x="69" y="20"/>
                        <a:pt x="71" y="17"/>
                      </a:cubicBezTo>
                      <a:cubicBezTo>
                        <a:pt x="73" y="14"/>
                        <a:pt x="78" y="12"/>
                        <a:pt x="73" y="7"/>
                      </a:cubicBezTo>
                      <a:cubicBezTo>
                        <a:pt x="68" y="2"/>
                        <a:pt x="48" y="0"/>
                        <a:pt x="38" y="8"/>
                      </a:cubicBezTo>
                      <a:cubicBezTo>
                        <a:pt x="29" y="15"/>
                        <a:pt x="21" y="26"/>
                        <a:pt x="16" y="40"/>
                      </a:cubicBezTo>
                      <a:cubicBezTo>
                        <a:pt x="11" y="54"/>
                        <a:pt x="10" y="62"/>
                        <a:pt x="12" y="69"/>
                      </a:cubicBezTo>
                      <a:cubicBezTo>
                        <a:pt x="14" y="77"/>
                        <a:pt x="15" y="79"/>
                        <a:pt x="13" y="80"/>
                      </a:cubicBezTo>
                      <a:cubicBezTo>
                        <a:pt x="13" y="80"/>
                        <a:pt x="13" y="80"/>
                        <a:pt x="13" y="80"/>
                      </a:cubicBezTo>
                      <a:close/>
                      <a:moveTo>
                        <a:pt x="44" y="54"/>
                      </a:moveTo>
                      <a:cubicBezTo>
                        <a:pt x="44" y="54"/>
                        <a:pt x="43" y="54"/>
                        <a:pt x="42" y="56"/>
                      </a:cubicBezTo>
                      <a:cubicBezTo>
                        <a:pt x="42" y="57"/>
                        <a:pt x="42" y="44"/>
                        <a:pt x="42" y="39"/>
                      </a:cubicBezTo>
                      <a:cubicBezTo>
                        <a:pt x="42" y="34"/>
                        <a:pt x="38" y="34"/>
                        <a:pt x="35" y="35"/>
                      </a:cubicBezTo>
                      <a:cubicBezTo>
                        <a:pt x="31" y="35"/>
                        <a:pt x="31" y="35"/>
                        <a:pt x="29" y="35"/>
                      </a:cubicBezTo>
                      <a:cubicBezTo>
                        <a:pt x="31" y="31"/>
                        <a:pt x="33" y="28"/>
                        <a:pt x="36" y="23"/>
                      </a:cubicBezTo>
                      <a:cubicBezTo>
                        <a:pt x="40" y="17"/>
                        <a:pt x="46" y="11"/>
                        <a:pt x="54" y="11"/>
                      </a:cubicBezTo>
                      <a:cubicBezTo>
                        <a:pt x="58" y="10"/>
                        <a:pt x="56" y="24"/>
                        <a:pt x="55" y="28"/>
                      </a:cubicBezTo>
                      <a:cubicBezTo>
                        <a:pt x="55" y="31"/>
                        <a:pt x="55" y="43"/>
                        <a:pt x="54" y="45"/>
                      </a:cubicBezTo>
                      <a:cubicBezTo>
                        <a:pt x="54" y="48"/>
                        <a:pt x="52" y="47"/>
                        <a:pt x="48" y="48"/>
                      </a:cubicBezTo>
                      <a:cubicBezTo>
                        <a:pt x="45" y="49"/>
                        <a:pt x="44" y="54"/>
                        <a:pt x="44" y="54"/>
                      </a:cubicBezTo>
                      <a:close/>
                    </a:path>
                  </a:pathLst>
                </a:custGeom>
                <a:grpFill/>
                <a:ln>
                  <a:noFill/>
                </a:ln>
              </p:spPr>
              <p:txBody>
                <a:bodyPr anchor="ctr"/>
                <a:lstStyle/>
                <a:p>
                  <a:pPr algn="ctr" eaLnBrk="1" fontAlgn="auto" hangingPunct="1">
                    <a:spcBef>
                      <a:spcPts val="0"/>
                    </a:spcBef>
                    <a:spcAft>
                      <a:spcPts val="0"/>
                    </a:spcAft>
                    <a:defRPr/>
                  </a:pPr>
                  <a:endParaRPr>
                    <a:solidFill>
                      <a:srgbClr val="BA2A17"/>
                    </a:solidFill>
                    <a:latin typeface="Arial" panose="020B0604020202020204"/>
                    <a:ea typeface="微软雅黑" panose="020B0503020204020204" charset="-122"/>
                  </a:endParaRPr>
                </a:p>
              </p:txBody>
            </p:sp>
            <p:sp>
              <p:nvSpPr>
                <p:cNvPr id="16" name="íṡļíḋé">
                  <a:extLst>
                    <a:ext uri="{FF2B5EF4-FFF2-40B4-BE49-F238E27FC236}">
                      <a16:creationId xmlns:a16="http://schemas.microsoft.com/office/drawing/2014/main" id="{B0F0ED71-8EE3-4671-9362-4BD5A6A61345}"/>
                    </a:ext>
                  </a:extLst>
                </p:cNvPr>
                <p:cNvSpPr/>
                <p:nvPr/>
              </p:nvSpPr>
              <p:spPr bwMode="auto">
                <a:xfrm>
                  <a:off x="2540001" y="2389188"/>
                  <a:ext cx="98425" cy="225425"/>
                </a:xfrm>
                <a:custGeom>
                  <a:avLst/>
                  <a:gdLst>
                    <a:gd name="T0" fmla="*/ 4 w 30"/>
                    <a:gd name="T1" fmla="*/ 2 h 68"/>
                    <a:gd name="T2" fmla="*/ 2 w 30"/>
                    <a:gd name="T3" fmla="*/ 10 h 68"/>
                    <a:gd name="T4" fmla="*/ 10 w 30"/>
                    <a:gd name="T5" fmla="*/ 22 h 68"/>
                    <a:gd name="T6" fmla="*/ 19 w 30"/>
                    <a:gd name="T7" fmla="*/ 50 h 68"/>
                    <a:gd name="T8" fmla="*/ 20 w 30"/>
                    <a:gd name="T9" fmla="*/ 60 h 68"/>
                    <a:gd name="T10" fmla="*/ 25 w 30"/>
                    <a:gd name="T11" fmla="*/ 67 h 68"/>
                    <a:gd name="T12" fmla="*/ 27 w 30"/>
                    <a:gd name="T13" fmla="*/ 58 h 68"/>
                    <a:gd name="T14" fmla="*/ 19 w 30"/>
                    <a:gd name="T15" fmla="*/ 30 h 68"/>
                    <a:gd name="T16" fmla="*/ 14 w 30"/>
                    <a:gd name="T17" fmla="*/ 15 h 68"/>
                    <a:gd name="T18" fmla="*/ 11 w 30"/>
                    <a:gd name="T19" fmla="*/ 6 h 68"/>
                    <a:gd name="T20" fmla="*/ 4 w 30"/>
                    <a:gd name="T21" fmla="*/ 2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 h="68">
                      <a:moveTo>
                        <a:pt x="4" y="2"/>
                      </a:moveTo>
                      <a:cubicBezTo>
                        <a:pt x="1" y="3"/>
                        <a:pt x="0" y="5"/>
                        <a:pt x="2" y="10"/>
                      </a:cubicBezTo>
                      <a:cubicBezTo>
                        <a:pt x="5" y="14"/>
                        <a:pt x="8" y="13"/>
                        <a:pt x="10" y="22"/>
                      </a:cubicBezTo>
                      <a:cubicBezTo>
                        <a:pt x="13" y="30"/>
                        <a:pt x="18" y="47"/>
                        <a:pt x="19" y="50"/>
                      </a:cubicBezTo>
                      <a:cubicBezTo>
                        <a:pt x="20" y="53"/>
                        <a:pt x="20" y="58"/>
                        <a:pt x="20" y="60"/>
                      </a:cubicBezTo>
                      <a:cubicBezTo>
                        <a:pt x="20" y="62"/>
                        <a:pt x="21" y="68"/>
                        <a:pt x="25" y="67"/>
                      </a:cubicBezTo>
                      <a:cubicBezTo>
                        <a:pt x="30" y="66"/>
                        <a:pt x="28" y="61"/>
                        <a:pt x="27" y="58"/>
                      </a:cubicBezTo>
                      <a:cubicBezTo>
                        <a:pt x="27" y="55"/>
                        <a:pt x="21" y="33"/>
                        <a:pt x="19" y="30"/>
                      </a:cubicBezTo>
                      <a:cubicBezTo>
                        <a:pt x="18" y="27"/>
                        <a:pt x="15" y="18"/>
                        <a:pt x="14" y="15"/>
                      </a:cubicBezTo>
                      <a:cubicBezTo>
                        <a:pt x="14" y="12"/>
                        <a:pt x="14" y="9"/>
                        <a:pt x="11" y="6"/>
                      </a:cubicBezTo>
                      <a:cubicBezTo>
                        <a:pt x="9" y="4"/>
                        <a:pt x="7" y="0"/>
                        <a:pt x="4" y="2"/>
                      </a:cubicBezTo>
                      <a:close/>
                    </a:path>
                  </a:pathLst>
                </a:custGeom>
                <a:grpFill/>
                <a:ln>
                  <a:noFill/>
                </a:ln>
              </p:spPr>
              <p:txBody>
                <a:bodyPr anchor="ctr"/>
                <a:lstStyle/>
                <a:p>
                  <a:pPr algn="ctr" eaLnBrk="1" fontAlgn="auto" hangingPunct="1">
                    <a:spcBef>
                      <a:spcPts val="0"/>
                    </a:spcBef>
                    <a:spcAft>
                      <a:spcPts val="0"/>
                    </a:spcAft>
                    <a:defRPr/>
                  </a:pPr>
                  <a:endParaRPr>
                    <a:solidFill>
                      <a:srgbClr val="BA2A17"/>
                    </a:solidFill>
                    <a:latin typeface="Arial" panose="020B0604020202020204"/>
                    <a:ea typeface="微软雅黑" panose="020B0503020204020204" charset="-122"/>
                  </a:endParaRPr>
                </a:p>
              </p:txBody>
            </p:sp>
            <p:sp>
              <p:nvSpPr>
                <p:cNvPr id="17" name="í$ḻîḓê">
                  <a:extLst>
                    <a:ext uri="{FF2B5EF4-FFF2-40B4-BE49-F238E27FC236}">
                      <a16:creationId xmlns:a16="http://schemas.microsoft.com/office/drawing/2014/main" id="{BBFE6854-6960-43DA-AA76-3F12614CF7CA}"/>
                    </a:ext>
                  </a:extLst>
                </p:cNvPr>
                <p:cNvSpPr/>
                <p:nvPr/>
              </p:nvSpPr>
              <p:spPr bwMode="auto">
                <a:xfrm>
                  <a:off x="2608263" y="2376488"/>
                  <a:ext cx="69850" cy="128588"/>
                </a:xfrm>
                <a:custGeom>
                  <a:avLst/>
                  <a:gdLst>
                    <a:gd name="T0" fmla="*/ 4 w 21"/>
                    <a:gd name="T1" fmla="*/ 1 h 39"/>
                    <a:gd name="T2" fmla="*/ 0 w 21"/>
                    <a:gd name="T3" fmla="*/ 5 h 39"/>
                    <a:gd name="T4" fmla="*/ 4 w 21"/>
                    <a:gd name="T5" fmla="*/ 13 h 39"/>
                    <a:gd name="T6" fmla="*/ 9 w 21"/>
                    <a:gd name="T7" fmla="*/ 19 h 39"/>
                    <a:gd name="T8" fmla="*/ 17 w 21"/>
                    <a:gd name="T9" fmla="*/ 38 h 39"/>
                    <a:gd name="T10" fmla="*/ 21 w 21"/>
                    <a:gd name="T11" fmla="*/ 32 h 39"/>
                    <a:gd name="T12" fmla="*/ 19 w 21"/>
                    <a:gd name="T13" fmla="*/ 21 h 39"/>
                    <a:gd name="T14" fmla="*/ 16 w 21"/>
                    <a:gd name="T15" fmla="*/ 14 h 39"/>
                    <a:gd name="T16" fmla="*/ 11 w 21"/>
                    <a:gd name="T17" fmla="*/ 3 h 39"/>
                    <a:gd name="T18" fmla="*/ 4 w 21"/>
                    <a:gd name="T19" fmla="*/ 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 h="39">
                      <a:moveTo>
                        <a:pt x="4" y="1"/>
                      </a:moveTo>
                      <a:cubicBezTo>
                        <a:pt x="2" y="2"/>
                        <a:pt x="0" y="2"/>
                        <a:pt x="0" y="5"/>
                      </a:cubicBezTo>
                      <a:cubicBezTo>
                        <a:pt x="0" y="8"/>
                        <a:pt x="3" y="11"/>
                        <a:pt x="4" y="13"/>
                      </a:cubicBezTo>
                      <a:cubicBezTo>
                        <a:pt x="6" y="15"/>
                        <a:pt x="8" y="17"/>
                        <a:pt x="9" y="19"/>
                      </a:cubicBezTo>
                      <a:cubicBezTo>
                        <a:pt x="9" y="22"/>
                        <a:pt x="15" y="37"/>
                        <a:pt x="17" y="38"/>
                      </a:cubicBezTo>
                      <a:cubicBezTo>
                        <a:pt x="19" y="39"/>
                        <a:pt x="21" y="36"/>
                        <a:pt x="21" y="32"/>
                      </a:cubicBezTo>
                      <a:cubicBezTo>
                        <a:pt x="21" y="28"/>
                        <a:pt x="20" y="23"/>
                        <a:pt x="19" y="21"/>
                      </a:cubicBezTo>
                      <a:cubicBezTo>
                        <a:pt x="17" y="20"/>
                        <a:pt x="16" y="17"/>
                        <a:pt x="16" y="14"/>
                      </a:cubicBezTo>
                      <a:cubicBezTo>
                        <a:pt x="16" y="10"/>
                        <a:pt x="13" y="6"/>
                        <a:pt x="11" y="3"/>
                      </a:cubicBezTo>
                      <a:cubicBezTo>
                        <a:pt x="8" y="0"/>
                        <a:pt x="5" y="1"/>
                        <a:pt x="4" y="1"/>
                      </a:cubicBezTo>
                      <a:close/>
                    </a:path>
                  </a:pathLst>
                </a:custGeom>
                <a:grpFill/>
                <a:ln>
                  <a:noFill/>
                </a:ln>
              </p:spPr>
              <p:txBody>
                <a:bodyPr anchor="ctr"/>
                <a:lstStyle/>
                <a:p>
                  <a:pPr algn="ctr" eaLnBrk="1" fontAlgn="auto" hangingPunct="1">
                    <a:spcBef>
                      <a:spcPts val="0"/>
                    </a:spcBef>
                    <a:spcAft>
                      <a:spcPts val="0"/>
                    </a:spcAft>
                    <a:defRPr/>
                  </a:pPr>
                  <a:endParaRPr>
                    <a:solidFill>
                      <a:srgbClr val="BA2A17"/>
                    </a:solidFill>
                    <a:latin typeface="Arial" panose="020B0604020202020204"/>
                    <a:ea typeface="微软雅黑" panose="020B0503020204020204" charset="-122"/>
                  </a:endParaRPr>
                </a:p>
              </p:txBody>
            </p:sp>
            <p:sp>
              <p:nvSpPr>
                <p:cNvPr id="18" name="ï$ḻíḓê">
                  <a:extLst>
                    <a:ext uri="{FF2B5EF4-FFF2-40B4-BE49-F238E27FC236}">
                      <a16:creationId xmlns:a16="http://schemas.microsoft.com/office/drawing/2014/main" id="{7A0D5CE3-7181-450C-AFF2-0401DDC3F99F}"/>
                    </a:ext>
                  </a:extLst>
                </p:cNvPr>
                <p:cNvSpPr/>
                <p:nvPr/>
              </p:nvSpPr>
              <p:spPr bwMode="auto">
                <a:xfrm>
                  <a:off x="2644776" y="2263775"/>
                  <a:ext cx="155575" cy="300038"/>
                </a:xfrm>
                <a:custGeom>
                  <a:avLst/>
                  <a:gdLst>
                    <a:gd name="T0" fmla="*/ 7 w 47"/>
                    <a:gd name="T1" fmla="*/ 0 h 91"/>
                    <a:gd name="T2" fmla="*/ 1 w 47"/>
                    <a:gd name="T3" fmla="*/ 3 h 91"/>
                    <a:gd name="T4" fmla="*/ 4 w 47"/>
                    <a:gd name="T5" fmla="*/ 10 h 91"/>
                    <a:gd name="T6" fmla="*/ 8 w 47"/>
                    <a:gd name="T7" fmla="*/ 18 h 91"/>
                    <a:gd name="T8" fmla="*/ 20 w 47"/>
                    <a:gd name="T9" fmla="*/ 45 h 91"/>
                    <a:gd name="T10" fmla="*/ 29 w 47"/>
                    <a:gd name="T11" fmla="*/ 67 h 91"/>
                    <a:gd name="T12" fmla="*/ 41 w 47"/>
                    <a:gd name="T13" fmla="*/ 89 h 91"/>
                    <a:gd name="T14" fmla="*/ 44 w 47"/>
                    <a:gd name="T15" fmla="*/ 81 h 91"/>
                    <a:gd name="T16" fmla="*/ 38 w 47"/>
                    <a:gd name="T17" fmla="*/ 73 h 91"/>
                    <a:gd name="T18" fmla="*/ 20 w 47"/>
                    <a:gd name="T19" fmla="*/ 32 h 91"/>
                    <a:gd name="T20" fmla="*/ 16 w 47"/>
                    <a:gd name="T21" fmla="*/ 16 h 91"/>
                    <a:gd name="T22" fmla="*/ 16 w 47"/>
                    <a:gd name="T23" fmla="*/ 5 h 91"/>
                    <a:gd name="T24" fmla="*/ 7 w 47"/>
                    <a:gd name="T25"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7" h="91">
                      <a:moveTo>
                        <a:pt x="7" y="0"/>
                      </a:moveTo>
                      <a:cubicBezTo>
                        <a:pt x="5" y="0"/>
                        <a:pt x="2" y="1"/>
                        <a:pt x="1" y="3"/>
                      </a:cubicBezTo>
                      <a:cubicBezTo>
                        <a:pt x="0" y="5"/>
                        <a:pt x="1" y="8"/>
                        <a:pt x="4" y="10"/>
                      </a:cubicBezTo>
                      <a:cubicBezTo>
                        <a:pt x="6" y="13"/>
                        <a:pt x="8" y="16"/>
                        <a:pt x="8" y="18"/>
                      </a:cubicBezTo>
                      <a:cubicBezTo>
                        <a:pt x="9" y="20"/>
                        <a:pt x="18" y="40"/>
                        <a:pt x="20" y="45"/>
                      </a:cubicBezTo>
                      <a:cubicBezTo>
                        <a:pt x="22" y="50"/>
                        <a:pt x="26" y="61"/>
                        <a:pt x="29" y="67"/>
                      </a:cubicBezTo>
                      <a:cubicBezTo>
                        <a:pt x="32" y="74"/>
                        <a:pt x="37" y="86"/>
                        <a:pt x="41" y="89"/>
                      </a:cubicBezTo>
                      <a:cubicBezTo>
                        <a:pt x="45" y="91"/>
                        <a:pt x="47" y="84"/>
                        <a:pt x="44" y="81"/>
                      </a:cubicBezTo>
                      <a:cubicBezTo>
                        <a:pt x="42" y="78"/>
                        <a:pt x="42" y="79"/>
                        <a:pt x="38" y="73"/>
                      </a:cubicBezTo>
                      <a:cubicBezTo>
                        <a:pt x="35" y="67"/>
                        <a:pt x="21" y="34"/>
                        <a:pt x="20" y="32"/>
                      </a:cubicBezTo>
                      <a:cubicBezTo>
                        <a:pt x="19" y="29"/>
                        <a:pt x="16" y="19"/>
                        <a:pt x="16" y="16"/>
                      </a:cubicBezTo>
                      <a:cubicBezTo>
                        <a:pt x="16" y="12"/>
                        <a:pt x="18" y="8"/>
                        <a:pt x="16" y="5"/>
                      </a:cubicBezTo>
                      <a:cubicBezTo>
                        <a:pt x="15" y="2"/>
                        <a:pt x="8" y="0"/>
                        <a:pt x="7" y="0"/>
                      </a:cubicBezTo>
                      <a:close/>
                    </a:path>
                  </a:pathLst>
                </a:custGeom>
                <a:grpFill/>
                <a:ln>
                  <a:noFill/>
                </a:ln>
              </p:spPr>
              <p:txBody>
                <a:bodyPr anchor="ctr"/>
                <a:lstStyle/>
                <a:p>
                  <a:pPr algn="ctr" eaLnBrk="1" fontAlgn="auto" hangingPunct="1">
                    <a:spcBef>
                      <a:spcPts val="0"/>
                    </a:spcBef>
                    <a:spcAft>
                      <a:spcPts val="0"/>
                    </a:spcAft>
                    <a:defRPr/>
                  </a:pPr>
                  <a:endParaRPr>
                    <a:solidFill>
                      <a:srgbClr val="BA2A17"/>
                    </a:solidFill>
                    <a:latin typeface="Arial" panose="020B0604020202020204"/>
                    <a:ea typeface="微软雅黑" panose="020B0503020204020204" charset="-122"/>
                  </a:endParaRPr>
                </a:p>
              </p:txBody>
            </p:sp>
            <p:sp>
              <p:nvSpPr>
                <p:cNvPr id="19" name="ïš1ïḓê">
                  <a:extLst>
                    <a:ext uri="{FF2B5EF4-FFF2-40B4-BE49-F238E27FC236}">
                      <a16:creationId xmlns:a16="http://schemas.microsoft.com/office/drawing/2014/main" id="{1C9CE29E-CB80-4D46-ADD3-6B0D49214BA0}"/>
                    </a:ext>
                  </a:extLst>
                </p:cNvPr>
                <p:cNvSpPr/>
                <p:nvPr/>
              </p:nvSpPr>
              <p:spPr bwMode="auto">
                <a:xfrm>
                  <a:off x="3508376" y="2495550"/>
                  <a:ext cx="69850" cy="111125"/>
                </a:xfrm>
                <a:custGeom>
                  <a:avLst/>
                  <a:gdLst>
                    <a:gd name="T0" fmla="*/ 0 w 21"/>
                    <a:gd name="T1" fmla="*/ 11 h 34"/>
                    <a:gd name="T2" fmla="*/ 12 w 21"/>
                    <a:gd name="T3" fmla="*/ 33 h 34"/>
                    <a:gd name="T4" fmla="*/ 19 w 21"/>
                    <a:gd name="T5" fmla="*/ 21 h 34"/>
                    <a:gd name="T6" fmla="*/ 6 w 21"/>
                    <a:gd name="T7" fmla="*/ 5 h 34"/>
                    <a:gd name="T8" fmla="*/ 0 w 21"/>
                    <a:gd name="T9" fmla="*/ 11 h 34"/>
                  </a:gdLst>
                  <a:ahLst/>
                  <a:cxnLst>
                    <a:cxn ang="0">
                      <a:pos x="T0" y="T1"/>
                    </a:cxn>
                    <a:cxn ang="0">
                      <a:pos x="T2" y="T3"/>
                    </a:cxn>
                    <a:cxn ang="0">
                      <a:pos x="T4" y="T5"/>
                    </a:cxn>
                    <a:cxn ang="0">
                      <a:pos x="T6" y="T7"/>
                    </a:cxn>
                    <a:cxn ang="0">
                      <a:pos x="T8" y="T9"/>
                    </a:cxn>
                  </a:cxnLst>
                  <a:rect l="0" t="0" r="r" b="b"/>
                  <a:pathLst>
                    <a:path w="21" h="34">
                      <a:moveTo>
                        <a:pt x="0" y="11"/>
                      </a:moveTo>
                      <a:cubicBezTo>
                        <a:pt x="1" y="16"/>
                        <a:pt x="3" y="32"/>
                        <a:pt x="12" y="33"/>
                      </a:cubicBezTo>
                      <a:cubicBezTo>
                        <a:pt x="20" y="34"/>
                        <a:pt x="21" y="24"/>
                        <a:pt x="19" y="21"/>
                      </a:cubicBezTo>
                      <a:cubicBezTo>
                        <a:pt x="17" y="17"/>
                        <a:pt x="6" y="5"/>
                        <a:pt x="6" y="5"/>
                      </a:cubicBezTo>
                      <a:cubicBezTo>
                        <a:pt x="1" y="0"/>
                        <a:pt x="0" y="7"/>
                        <a:pt x="0" y="11"/>
                      </a:cubicBezTo>
                      <a:close/>
                    </a:path>
                  </a:pathLst>
                </a:custGeom>
                <a:grpFill/>
                <a:ln>
                  <a:noFill/>
                </a:ln>
              </p:spPr>
              <p:txBody>
                <a:bodyPr anchor="ctr"/>
                <a:lstStyle/>
                <a:p>
                  <a:pPr algn="ctr" eaLnBrk="1" fontAlgn="auto" hangingPunct="1">
                    <a:spcBef>
                      <a:spcPts val="0"/>
                    </a:spcBef>
                    <a:spcAft>
                      <a:spcPts val="0"/>
                    </a:spcAft>
                    <a:defRPr/>
                  </a:pPr>
                  <a:endParaRPr>
                    <a:solidFill>
                      <a:srgbClr val="BA2A17"/>
                    </a:solidFill>
                    <a:latin typeface="Arial" panose="020B0604020202020204"/>
                    <a:ea typeface="微软雅黑" panose="020B0503020204020204" charset="-122"/>
                  </a:endParaRPr>
                </a:p>
              </p:txBody>
            </p:sp>
            <p:sp>
              <p:nvSpPr>
                <p:cNvPr id="20" name="íṣlidé">
                  <a:extLst>
                    <a:ext uri="{FF2B5EF4-FFF2-40B4-BE49-F238E27FC236}">
                      <a16:creationId xmlns:a16="http://schemas.microsoft.com/office/drawing/2014/main" id="{5BCFE77D-D6F5-4167-B67E-EBEA0B559C2E}"/>
                    </a:ext>
                  </a:extLst>
                </p:cNvPr>
                <p:cNvSpPr/>
                <p:nvPr/>
              </p:nvSpPr>
              <p:spPr bwMode="auto">
                <a:xfrm>
                  <a:off x="3967163" y="2887663"/>
                  <a:ext cx="274638" cy="192088"/>
                </a:xfrm>
                <a:custGeom>
                  <a:avLst/>
                  <a:gdLst>
                    <a:gd name="T0" fmla="*/ 50 w 83"/>
                    <a:gd name="T1" fmla="*/ 1 h 58"/>
                    <a:gd name="T2" fmla="*/ 47 w 83"/>
                    <a:gd name="T3" fmla="*/ 4 h 58"/>
                    <a:gd name="T4" fmla="*/ 44 w 83"/>
                    <a:gd name="T5" fmla="*/ 8 h 58"/>
                    <a:gd name="T6" fmla="*/ 35 w 83"/>
                    <a:gd name="T7" fmla="*/ 10 h 58"/>
                    <a:gd name="T8" fmla="*/ 29 w 83"/>
                    <a:gd name="T9" fmla="*/ 12 h 58"/>
                    <a:gd name="T10" fmla="*/ 25 w 83"/>
                    <a:gd name="T11" fmla="*/ 16 h 58"/>
                    <a:gd name="T12" fmla="*/ 27 w 83"/>
                    <a:gd name="T13" fmla="*/ 18 h 58"/>
                    <a:gd name="T14" fmla="*/ 29 w 83"/>
                    <a:gd name="T15" fmla="*/ 20 h 58"/>
                    <a:gd name="T16" fmla="*/ 28 w 83"/>
                    <a:gd name="T17" fmla="*/ 23 h 58"/>
                    <a:gd name="T18" fmla="*/ 25 w 83"/>
                    <a:gd name="T19" fmla="*/ 21 h 58"/>
                    <a:gd name="T20" fmla="*/ 12 w 83"/>
                    <a:gd name="T21" fmla="*/ 8 h 58"/>
                    <a:gd name="T22" fmla="*/ 8 w 83"/>
                    <a:gd name="T23" fmla="*/ 3 h 58"/>
                    <a:gd name="T24" fmla="*/ 5 w 83"/>
                    <a:gd name="T25" fmla="*/ 0 h 58"/>
                    <a:gd name="T26" fmla="*/ 0 w 83"/>
                    <a:gd name="T27" fmla="*/ 3 h 58"/>
                    <a:gd name="T28" fmla="*/ 2 w 83"/>
                    <a:gd name="T29" fmla="*/ 10 h 58"/>
                    <a:gd name="T30" fmla="*/ 13 w 83"/>
                    <a:gd name="T31" fmla="*/ 17 h 58"/>
                    <a:gd name="T32" fmla="*/ 25 w 83"/>
                    <a:gd name="T33" fmla="*/ 27 h 58"/>
                    <a:gd name="T34" fmla="*/ 37 w 83"/>
                    <a:gd name="T35" fmla="*/ 42 h 58"/>
                    <a:gd name="T36" fmla="*/ 35 w 83"/>
                    <a:gd name="T37" fmla="*/ 47 h 58"/>
                    <a:gd name="T38" fmla="*/ 30 w 83"/>
                    <a:gd name="T39" fmla="*/ 44 h 58"/>
                    <a:gd name="T40" fmla="*/ 28 w 83"/>
                    <a:gd name="T41" fmla="*/ 44 h 58"/>
                    <a:gd name="T42" fmla="*/ 31 w 83"/>
                    <a:gd name="T43" fmla="*/ 49 h 58"/>
                    <a:gd name="T44" fmla="*/ 36 w 83"/>
                    <a:gd name="T45" fmla="*/ 58 h 58"/>
                    <a:gd name="T46" fmla="*/ 43 w 83"/>
                    <a:gd name="T47" fmla="*/ 48 h 58"/>
                    <a:gd name="T48" fmla="*/ 38 w 83"/>
                    <a:gd name="T49" fmla="*/ 37 h 58"/>
                    <a:gd name="T50" fmla="*/ 40 w 83"/>
                    <a:gd name="T51" fmla="*/ 35 h 58"/>
                    <a:gd name="T52" fmla="*/ 49 w 83"/>
                    <a:gd name="T53" fmla="*/ 38 h 58"/>
                    <a:gd name="T54" fmla="*/ 55 w 83"/>
                    <a:gd name="T55" fmla="*/ 38 h 58"/>
                    <a:gd name="T56" fmla="*/ 59 w 83"/>
                    <a:gd name="T57" fmla="*/ 32 h 58"/>
                    <a:gd name="T58" fmla="*/ 64 w 83"/>
                    <a:gd name="T59" fmla="*/ 33 h 58"/>
                    <a:gd name="T60" fmla="*/ 71 w 83"/>
                    <a:gd name="T61" fmla="*/ 36 h 58"/>
                    <a:gd name="T62" fmla="*/ 72 w 83"/>
                    <a:gd name="T63" fmla="*/ 30 h 58"/>
                    <a:gd name="T64" fmla="*/ 76 w 83"/>
                    <a:gd name="T65" fmla="*/ 29 h 58"/>
                    <a:gd name="T66" fmla="*/ 79 w 83"/>
                    <a:gd name="T67" fmla="*/ 31 h 58"/>
                    <a:gd name="T68" fmla="*/ 82 w 83"/>
                    <a:gd name="T69" fmla="*/ 27 h 58"/>
                    <a:gd name="T70" fmla="*/ 81 w 83"/>
                    <a:gd name="T71" fmla="*/ 22 h 58"/>
                    <a:gd name="T72" fmla="*/ 75 w 83"/>
                    <a:gd name="T73" fmla="*/ 24 h 58"/>
                    <a:gd name="T74" fmla="*/ 71 w 83"/>
                    <a:gd name="T75" fmla="*/ 26 h 58"/>
                    <a:gd name="T76" fmla="*/ 69 w 83"/>
                    <a:gd name="T77" fmla="*/ 27 h 58"/>
                    <a:gd name="T78" fmla="*/ 65 w 83"/>
                    <a:gd name="T79" fmla="*/ 26 h 58"/>
                    <a:gd name="T80" fmla="*/ 61 w 83"/>
                    <a:gd name="T81" fmla="*/ 23 h 58"/>
                    <a:gd name="T82" fmla="*/ 56 w 83"/>
                    <a:gd name="T83" fmla="*/ 25 h 58"/>
                    <a:gd name="T84" fmla="*/ 54 w 83"/>
                    <a:gd name="T85" fmla="*/ 28 h 58"/>
                    <a:gd name="T86" fmla="*/ 42 w 83"/>
                    <a:gd name="T87" fmla="*/ 28 h 58"/>
                    <a:gd name="T88" fmla="*/ 41 w 83"/>
                    <a:gd name="T89" fmla="*/ 31 h 58"/>
                    <a:gd name="T90" fmla="*/ 36 w 83"/>
                    <a:gd name="T91" fmla="*/ 32 h 58"/>
                    <a:gd name="T92" fmla="*/ 32 w 83"/>
                    <a:gd name="T93" fmla="*/ 28 h 58"/>
                    <a:gd name="T94" fmla="*/ 34 w 83"/>
                    <a:gd name="T95" fmla="*/ 25 h 58"/>
                    <a:gd name="T96" fmla="*/ 43 w 83"/>
                    <a:gd name="T97" fmla="*/ 24 h 58"/>
                    <a:gd name="T98" fmla="*/ 46 w 83"/>
                    <a:gd name="T99" fmla="*/ 23 h 58"/>
                    <a:gd name="T100" fmla="*/ 47 w 83"/>
                    <a:gd name="T101" fmla="*/ 20 h 58"/>
                    <a:gd name="T102" fmla="*/ 47 w 83"/>
                    <a:gd name="T103" fmla="*/ 18 h 58"/>
                    <a:gd name="T104" fmla="*/ 63 w 83"/>
                    <a:gd name="T105" fmla="*/ 17 h 58"/>
                    <a:gd name="T106" fmla="*/ 68 w 83"/>
                    <a:gd name="T107" fmla="*/ 13 h 58"/>
                    <a:gd name="T108" fmla="*/ 63 w 83"/>
                    <a:gd name="T109" fmla="*/ 8 h 58"/>
                    <a:gd name="T110" fmla="*/ 58 w 83"/>
                    <a:gd name="T111" fmla="*/ 13 h 58"/>
                    <a:gd name="T112" fmla="*/ 49 w 83"/>
                    <a:gd name="T113" fmla="*/ 16 h 58"/>
                    <a:gd name="T114" fmla="*/ 42 w 83"/>
                    <a:gd name="T115" fmla="*/ 17 h 58"/>
                    <a:gd name="T116" fmla="*/ 40 w 83"/>
                    <a:gd name="T117" fmla="*/ 13 h 58"/>
                    <a:gd name="T118" fmla="*/ 51 w 83"/>
                    <a:gd name="T119" fmla="*/ 10 h 58"/>
                    <a:gd name="T120" fmla="*/ 54 w 83"/>
                    <a:gd name="T121" fmla="*/ 2 h 58"/>
                    <a:gd name="T122" fmla="*/ 50 w 83"/>
                    <a:gd name="T123" fmla="*/ 1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3" h="58">
                      <a:moveTo>
                        <a:pt x="50" y="1"/>
                      </a:moveTo>
                      <a:cubicBezTo>
                        <a:pt x="50" y="1"/>
                        <a:pt x="48" y="3"/>
                        <a:pt x="47" y="4"/>
                      </a:cubicBezTo>
                      <a:cubicBezTo>
                        <a:pt x="47" y="5"/>
                        <a:pt x="45" y="8"/>
                        <a:pt x="44" y="8"/>
                      </a:cubicBezTo>
                      <a:cubicBezTo>
                        <a:pt x="43" y="8"/>
                        <a:pt x="37" y="10"/>
                        <a:pt x="35" y="10"/>
                      </a:cubicBezTo>
                      <a:cubicBezTo>
                        <a:pt x="34" y="10"/>
                        <a:pt x="29" y="11"/>
                        <a:pt x="29" y="12"/>
                      </a:cubicBezTo>
                      <a:cubicBezTo>
                        <a:pt x="28" y="14"/>
                        <a:pt x="25" y="16"/>
                        <a:pt x="25" y="16"/>
                      </a:cubicBezTo>
                      <a:cubicBezTo>
                        <a:pt x="25" y="16"/>
                        <a:pt x="25" y="18"/>
                        <a:pt x="27" y="18"/>
                      </a:cubicBezTo>
                      <a:cubicBezTo>
                        <a:pt x="29" y="18"/>
                        <a:pt x="29" y="20"/>
                        <a:pt x="29" y="20"/>
                      </a:cubicBezTo>
                      <a:cubicBezTo>
                        <a:pt x="29" y="20"/>
                        <a:pt x="29" y="24"/>
                        <a:pt x="28" y="23"/>
                      </a:cubicBezTo>
                      <a:cubicBezTo>
                        <a:pt x="27" y="22"/>
                        <a:pt x="27" y="23"/>
                        <a:pt x="25" y="21"/>
                      </a:cubicBezTo>
                      <a:cubicBezTo>
                        <a:pt x="24" y="20"/>
                        <a:pt x="12" y="8"/>
                        <a:pt x="12" y="8"/>
                      </a:cubicBezTo>
                      <a:cubicBezTo>
                        <a:pt x="12" y="8"/>
                        <a:pt x="9" y="4"/>
                        <a:pt x="8" y="3"/>
                      </a:cubicBezTo>
                      <a:cubicBezTo>
                        <a:pt x="8" y="2"/>
                        <a:pt x="7" y="0"/>
                        <a:pt x="5" y="0"/>
                      </a:cubicBezTo>
                      <a:cubicBezTo>
                        <a:pt x="3" y="0"/>
                        <a:pt x="1" y="1"/>
                        <a:pt x="0" y="3"/>
                      </a:cubicBezTo>
                      <a:cubicBezTo>
                        <a:pt x="0" y="4"/>
                        <a:pt x="0" y="7"/>
                        <a:pt x="2" y="10"/>
                      </a:cubicBezTo>
                      <a:cubicBezTo>
                        <a:pt x="5" y="13"/>
                        <a:pt x="10" y="15"/>
                        <a:pt x="13" y="17"/>
                      </a:cubicBezTo>
                      <a:cubicBezTo>
                        <a:pt x="18" y="20"/>
                        <a:pt x="22" y="24"/>
                        <a:pt x="25" y="27"/>
                      </a:cubicBezTo>
                      <a:cubicBezTo>
                        <a:pt x="28" y="31"/>
                        <a:pt x="35" y="38"/>
                        <a:pt x="37" y="42"/>
                      </a:cubicBezTo>
                      <a:cubicBezTo>
                        <a:pt x="38" y="46"/>
                        <a:pt x="37" y="47"/>
                        <a:pt x="35" y="47"/>
                      </a:cubicBezTo>
                      <a:cubicBezTo>
                        <a:pt x="34" y="47"/>
                        <a:pt x="31" y="45"/>
                        <a:pt x="30" y="44"/>
                      </a:cubicBezTo>
                      <a:cubicBezTo>
                        <a:pt x="29" y="43"/>
                        <a:pt x="28" y="44"/>
                        <a:pt x="28" y="44"/>
                      </a:cubicBezTo>
                      <a:cubicBezTo>
                        <a:pt x="28" y="44"/>
                        <a:pt x="28" y="45"/>
                        <a:pt x="31" y="49"/>
                      </a:cubicBezTo>
                      <a:cubicBezTo>
                        <a:pt x="33" y="52"/>
                        <a:pt x="34" y="57"/>
                        <a:pt x="36" y="58"/>
                      </a:cubicBezTo>
                      <a:cubicBezTo>
                        <a:pt x="37" y="58"/>
                        <a:pt x="45" y="53"/>
                        <a:pt x="43" y="48"/>
                      </a:cubicBezTo>
                      <a:cubicBezTo>
                        <a:pt x="42" y="43"/>
                        <a:pt x="39" y="38"/>
                        <a:pt x="38" y="37"/>
                      </a:cubicBezTo>
                      <a:cubicBezTo>
                        <a:pt x="37" y="36"/>
                        <a:pt x="38" y="34"/>
                        <a:pt x="40" y="35"/>
                      </a:cubicBezTo>
                      <a:cubicBezTo>
                        <a:pt x="42" y="36"/>
                        <a:pt x="45" y="38"/>
                        <a:pt x="49" y="38"/>
                      </a:cubicBezTo>
                      <a:cubicBezTo>
                        <a:pt x="53" y="38"/>
                        <a:pt x="54" y="39"/>
                        <a:pt x="55" y="38"/>
                      </a:cubicBezTo>
                      <a:cubicBezTo>
                        <a:pt x="57" y="36"/>
                        <a:pt x="59" y="33"/>
                        <a:pt x="59" y="32"/>
                      </a:cubicBezTo>
                      <a:cubicBezTo>
                        <a:pt x="60" y="31"/>
                        <a:pt x="62" y="31"/>
                        <a:pt x="64" y="33"/>
                      </a:cubicBezTo>
                      <a:cubicBezTo>
                        <a:pt x="66" y="36"/>
                        <a:pt x="69" y="38"/>
                        <a:pt x="71" y="36"/>
                      </a:cubicBezTo>
                      <a:cubicBezTo>
                        <a:pt x="72" y="33"/>
                        <a:pt x="70" y="30"/>
                        <a:pt x="72" y="30"/>
                      </a:cubicBezTo>
                      <a:cubicBezTo>
                        <a:pt x="74" y="29"/>
                        <a:pt x="75" y="27"/>
                        <a:pt x="76" y="29"/>
                      </a:cubicBezTo>
                      <a:cubicBezTo>
                        <a:pt x="77" y="30"/>
                        <a:pt x="78" y="32"/>
                        <a:pt x="79" y="31"/>
                      </a:cubicBezTo>
                      <a:cubicBezTo>
                        <a:pt x="79" y="30"/>
                        <a:pt x="81" y="29"/>
                        <a:pt x="82" y="27"/>
                      </a:cubicBezTo>
                      <a:cubicBezTo>
                        <a:pt x="83" y="25"/>
                        <a:pt x="82" y="22"/>
                        <a:pt x="81" y="22"/>
                      </a:cubicBezTo>
                      <a:cubicBezTo>
                        <a:pt x="79" y="23"/>
                        <a:pt x="76" y="23"/>
                        <a:pt x="75" y="24"/>
                      </a:cubicBezTo>
                      <a:cubicBezTo>
                        <a:pt x="74" y="24"/>
                        <a:pt x="72" y="24"/>
                        <a:pt x="71" y="26"/>
                      </a:cubicBezTo>
                      <a:cubicBezTo>
                        <a:pt x="70" y="27"/>
                        <a:pt x="70" y="27"/>
                        <a:pt x="69" y="27"/>
                      </a:cubicBezTo>
                      <a:cubicBezTo>
                        <a:pt x="68" y="27"/>
                        <a:pt x="66" y="28"/>
                        <a:pt x="65" y="26"/>
                      </a:cubicBezTo>
                      <a:cubicBezTo>
                        <a:pt x="63" y="25"/>
                        <a:pt x="63" y="23"/>
                        <a:pt x="61" y="23"/>
                      </a:cubicBezTo>
                      <a:cubicBezTo>
                        <a:pt x="60" y="23"/>
                        <a:pt x="56" y="24"/>
                        <a:pt x="56" y="25"/>
                      </a:cubicBezTo>
                      <a:cubicBezTo>
                        <a:pt x="55" y="26"/>
                        <a:pt x="57" y="28"/>
                        <a:pt x="54" y="28"/>
                      </a:cubicBezTo>
                      <a:cubicBezTo>
                        <a:pt x="51" y="28"/>
                        <a:pt x="43" y="27"/>
                        <a:pt x="42" y="28"/>
                      </a:cubicBezTo>
                      <a:cubicBezTo>
                        <a:pt x="41" y="28"/>
                        <a:pt x="42" y="30"/>
                        <a:pt x="41" y="31"/>
                      </a:cubicBezTo>
                      <a:cubicBezTo>
                        <a:pt x="39" y="31"/>
                        <a:pt x="37" y="33"/>
                        <a:pt x="36" y="32"/>
                      </a:cubicBezTo>
                      <a:cubicBezTo>
                        <a:pt x="35" y="31"/>
                        <a:pt x="32" y="28"/>
                        <a:pt x="32" y="28"/>
                      </a:cubicBezTo>
                      <a:cubicBezTo>
                        <a:pt x="32" y="28"/>
                        <a:pt x="30" y="25"/>
                        <a:pt x="34" y="25"/>
                      </a:cubicBezTo>
                      <a:cubicBezTo>
                        <a:pt x="37" y="25"/>
                        <a:pt x="42" y="24"/>
                        <a:pt x="43" y="24"/>
                      </a:cubicBezTo>
                      <a:cubicBezTo>
                        <a:pt x="44" y="24"/>
                        <a:pt x="46" y="24"/>
                        <a:pt x="46" y="23"/>
                      </a:cubicBezTo>
                      <a:cubicBezTo>
                        <a:pt x="45" y="21"/>
                        <a:pt x="48" y="22"/>
                        <a:pt x="47" y="20"/>
                      </a:cubicBezTo>
                      <a:cubicBezTo>
                        <a:pt x="46" y="19"/>
                        <a:pt x="45" y="18"/>
                        <a:pt x="47" y="18"/>
                      </a:cubicBezTo>
                      <a:cubicBezTo>
                        <a:pt x="50" y="17"/>
                        <a:pt x="58" y="18"/>
                        <a:pt x="63" y="17"/>
                      </a:cubicBezTo>
                      <a:cubicBezTo>
                        <a:pt x="67" y="16"/>
                        <a:pt x="67" y="14"/>
                        <a:pt x="68" y="13"/>
                      </a:cubicBezTo>
                      <a:cubicBezTo>
                        <a:pt x="68" y="11"/>
                        <a:pt x="65" y="8"/>
                        <a:pt x="63" y="8"/>
                      </a:cubicBezTo>
                      <a:cubicBezTo>
                        <a:pt x="62" y="9"/>
                        <a:pt x="60" y="12"/>
                        <a:pt x="58" y="13"/>
                      </a:cubicBezTo>
                      <a:cubicBezTo>
                        <a:pt x="56" y="13"/>
                        <a:pt x="49" y="15"/>
                        <a:pt x="49" y="16"/>
                      </a:cubicBezTo>
                      <a:cubicBezTo>
                        <a:pt x="48" y="16"/>
                        <a:pt x="43" y="17"/>
                        <a:pt x="42" y="17"/>
                      </a:cubicBezTo>
                      <a:cubicBezTo>
                        <a:pt x="41" y="17"/>
                        <a:pt x="36" y="13"/>
                        <a:pt x="40" y="13"/>
                      </a:cubicBezTo>
                      <a:cubicBezTo>
                        <a:pt x="44" y="12"/>
                        <a:pt x="49" y="11"/>
                        <a:pt x="51" y="10"/>
                      </a:cubicBezTo>
                      <a:cubicBezTo>
                        <a:pt x="53" y="8"/>
                        <a:pt x="55" y="3"/>
                        <a:pt x="54" y="2"/>
                      </a:cubicBezTo>
                      <a:cubicBezTo>
                        <a:pt x="54" y="1"/>
                        <a:pt x="51" y="0"/>
                        <a:pt x="50" y="1"/>
                      </a:cubicBezTo>
                      <a:close/>
                    </a:path>
                  </a:pathLst>
                </a:custGeom>
                <a:grpFill/>
                <a:ln>
                  <a:noFill/>
                </a:ln>
              </p:spPr>
              <p:txBody>
                <a:bodyPr anchor="ctr"/>
                <a:lstStyle/>
                <a:p>
                  <a:pPr algn="ctr" eaLnBrk="1" fontAlgn="auto" hangingPunct="1">
                    <a:spcBef>
                      <a:spcPts val="0"/>
                    </a:spcBef>
                    <a:spcAft>
                      <a:spcPts val="0"/>
                    </a:spcAft>
                    <a:defRPr/>
                  </a:pPr>
                  <a:endParaRPr>
                    <a:solidFill>
                      <a:srgbClr val="BA2A17"/>
                    </a:solidFill>
                    <a:latin typeface="Arial" panose="020B0604020202020204"/>
                    <a:ea typeface="微软雅黑" panose="020B0503020204020204" charset="-122"/>
                  </a:endParaRPr>
                </a:p>
              </p:txBody>
            </p:sp>
            <p:sp>
              <p:nvSpPr>
                <p:cNvPr id="21" name="íṩľïdé">
                  <a:extLst>
                    <a:ext uri="{FF2B5EF4-FFF2-40B4-BE49-F238E27FC236}">
                      <a16:creationId xmlns:a16="http://schemas.microsoft.com/office/drawing/2014/main" id="{9B62C006-994D-4C1C-B9DB-8AB043B81E67}"/>
                    </a:ext>
                  </a:extLst>
                </p:cNvPr>
                <p:cNvSpPr/>
                <p:nvPr/>
              </p:nvSpPr>
              <p:spPr bwMode="auto">
                <a:xfrm>
                  <a:off x="3890963" y="2951163"/>
                  <a:ext cx="161925" cy="125413"/>
                </a:xfrm>
                <a:custGeom>
                  <a:avLst/>
                  <a:gdLst>
                    <a:gd name="T0" fmla="*/ 36 w 49"/>
                    <a:gd name="T1" fmla="*/ 5 h 38"/>
                    <a:gd name="T2" fmla="*/ 33 w 49"/>
                    <a:gd name="T3" fmla="*/ 9 h 38"/>
                    <a:gd name="T4" fmla="*/ 37 w 49"/>
                    <a:gd name="T5" fmla="*/ 14 h 38"/>
                    <a:gd name="T6" fmla="*/ 30 w 49"/>
                    <a:gd name="T7" fmla="*/ 18 h 38"/>
                    <a:gd name="T8" fmla="*/ 22 w 49"/>
                    <a:gd name="T9" fmla="*/ 9 h 38"/>
                    <a:gd name="T10" fmla="*/ 16 w 49"/>
                    <a:gd name="T11" fmla="*/ 2 h 38"/>
                    <a:gd name="T12" fmla="*/ 13 w 49"/>
                    <a:gd name="T13" fmla="*/ 10 h 38"/>
                    <a:gd name="T14" fmla="*/ 20 w 49"/>
                    <a:gd name="T15" fmla="*/ 16 h 38"/>
                    <a:gd name="T16" fmla="*/ 25 w 49"/>
                    <a:gd name="T17" fmla="*/ 22 h 38"/>
                    <a:gd name="T18" fmla="*/ 21 w 49"/>
                    <a:gd name="T19" fmla="*/ 26 h 38"/>
                    <a:gd name="T20" fmla="*/ 10 w 49"/>
                    <a:gd name="T21" fmla="*/ 26 h 38"/>
                    <a:gd name="T22" fmla="*/ 8 w 49"/>
                    <a:gd name="T23" fmla="*/ 19 h 38"/>
                    <a:gd name="T24" fmla="*/ 6 w 49"/>
                    <a:gd name="T25" fmla="*/ 13 h 38"/>
                    <a:gd name="T26" fmla="*/ 3 w 49"/>
                    <a:gd name="T27" fmla="*/ 18 h 38"/>
                    <a:gd name="T28" fmla="*/ 2 w 49"/>
                    <a:gd name="T29" fmla="*/ 26 h 38"/>
                    <a:gd name="T30" fmla="*/ 14 w 49"/>
                    <a:gd name="T31" fmla="*/ 30 h 38"/>
                    <a:gd name="T32" fmla="*/ 23 w 49"/>
                    <a:gd name="T33" fmla="*/ 29 h 38"/>
                    <a:gd name="T34" fmla="*/ 28 w 49"/>
                    <a:gd name="T35" fmla="*/ 29 h 38"/>
                    <a:gd name="T36" fmla="*/ 32 w 49"/>
                    <a:gd name="T37" fmla="*/ 37 h 38"/>
                    <a:gd name="T38" fmla="*/ 38 w 49"/>
                    <a:gd name="T39" fmla="*/ 33 h 38"/>
                    <a:gd name="T40" fmla="*/ 34 w 49"/>
                    <a:gd name="T41" fmla="*/ 24 h 38"/>
                    <a:gd name="T42" fmla="*/ 35 w 49"/>
                    <a:gd name="T43" fmla="*/ 20 h 38"/>
                    <a:gd name="T44" fmla="*/ 42 w 49"/>
                    <a:gd name="T45" fmla="*/ 22 h 38"/>
                    <a:gd name="T46" fmla="*/ 48 w 49"/>
                    <a:gd name="T47" fmla="*/ 18 h 38"/>
                    <a:gd name="T48" fmla="*/ 41 w 49"/>
                    <a:gd name="T49" fmla="*/ 8 h 38"/>
                    <a:gd name="T50" fmla="*/ 36 w 49"/>
                    <a:gd name="T51" fmla="*/ 5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9" h="38">
                      <a:moveTo>
                        <a:pt x="36" y="5"/>
                      </a:moveTo>
                      <a:cubicBezTo>
                        <a:pt x="34" y="6"/>
                        <a:pt x="32" y="8"/>
                        <a:pt x="33" y="9"/>
                      </a:cubicBezTo>
                      <a:cubicBezTo>
                        <a:pt x="33" y="11"/>
                        <a:pt x="37" y="12"/>
                        <a:pt x="37" y="14"/>
                      </a:cubicBezTo>
                      <a:cubicBezTo>
                        <a:pt x="38" y="17"/>
                        <a:pt x="32" y="18"/>
                        <a:pt x="30" y="18"/>
                      </a:cubicBezTo>
                      <a:cubicBezTo>
                        <a:pt x="30" y="18"/>
                        <a:pt x="23" y="11"/>
                        <a:pt x="22" y="9"/>
                      </a:cubicBezTo>
                      <a:cubicBezTo>
                        <a:pt x="21" y="8"/>
                        <a:pt x="19" y="0"/>
                        <a:pt x="16" y="2"/>
                      </a:cubicBezTo>
                      <a:cubicBezTo>
                        <a:pt x="14" y="3"/>
                        <a:pt x="12" y="7"/>
                        <a:pt x="13" y="10"/>
                      </a:cubicBezTo>
                      <a:cubicBezTo>
                        <a:pt x="15" y="12"/>
                        <a:pt x="17" y="13"/>
                        <a:pt x="20" y="16"/>
                      </a:cubicBezTo>
                      <a:cubicBezTo>
                        <a:pt x="22" y="18"/>
                        <a:pt x="25" y="21"/>
                        <a:pt x="25" y="22"/>
                      </a:cubicBezTo>
                      <a:cubicBezTo>
                        <a:pt x="25" y="23"/>
                        <a:pt x="23" y="25"/>
                        <a:pt x="21" y="26"/>
                      </a:cubicBezTo>
                      <a:cubicBezTo>
                        <a:pt x="18" y="27"/>
                        <a:pt x="11" y="27"/>
                        <a:pt x="10" y="26"/>
                      </a:cubicBezTo>
                      <a:cubicBezTo>
                        <a:pt x="9" y="24"/>
                        <a:pt x="8" y="21"/>
                        <a:pt x="8" y="19"/>
                      </a:cubicBezTo>
                      <a:cubicBezTo>
                        <a:pt x="9" y="16"/>
                        <a:pt x="9" y="11"/>
                        <a:pt x="6" y="13"/>
                      </a:cubicBezTo>
                      <a:cubicBezTo>
                        <a:pt x="4" y="14"/>
                        <a:pt x="5" y="16"/>
                        <a:pt x="3" y="18"/>
                      </a:cubicBezTo>
                      <a:cubicBezTo>
                        <a:pt x="1" y="19"/>
                        <a:pt x="0" y="24"/>
                        <a:pt x="2" y="26"/>
                      </a:cubicBezTo>
                      <a:cubicBezTo>
                        <a:pt x="4" y="28"/>
                        <a:pt x="8" y="30"/>
                        <a:pt x="14" y="30"/>
                      </a:cubicBezTo>
                      <a:cubicBezTo>
                        <a:pt x="19" y="30"/>
                        <a:pt x="22" y="29"/>
                        <a:pt x="23" y="29"/>
                      </a:cubicBezTo>
                      <a:cubicBezTo>
                        <a:pt x="25" y="29"/>
                        <a:pt x="28" y="27"/>
                        <a:pt x="28" y="29"/>
                      </a:cubicBezTo>
                      <a:cubicBezTo>
                        <a:pt x="28" y="30"/>
                        <a:pt x="29" y="38"/>
                        <a:pt x="32" y="37"/>
                      </a:cubicBezTo>
                      <a:cubicBezTo>
                        <a:pt x="35" y="37"/>
                        <a:pt x="39" y="35"/>
                        <a:pt x="38" y="33"/>
                      </a:cubicBezTo>
                      <a:cubicBezTo>
                        <a:pt x="38" y="30"/>
                        <a:pt x="34" y="24"/>
                        <a:pt x="34" y="24"/>
                      </a:cubicBezTo>
                      <a:cubicBezTo>
                        <a:pt x="34" y="24"/>
                        <a:pt x="34" y="20"/>
                        <a:pt x="35" y="20"/>
                      </a:cubicBezTo>
                      <a:cubicBezTo>
                        <a:pt x="37" y="21"/>
                        <a:pt x="40" y="21"/>
                        <a:pt x="42" y="22"/>
                      </a:cubicBezTo>
                      <a:cubicBezTo>
                        <a:pt x="44" y="22"/>
                        <a:pt x="49" y="20"/>
                        <a:pt x="48" y="18"/>
                      </a:cubicBezTo>
                      <a:cubicBezTo>
                        <a:pt x="47" y="15"/>
                        <a:pt x="42" y="10"/>
                        <a:pt x="41" y="8"/>
                      </a:cubicBezTo>
                      <a:cubicBezTo>
                        <a:pt x="40" y="6"/>
                        <a:pt x="38" y="4"/>
                        <a:pt x="36" y="5"/>
                      </a:cubicBezTo>
                      <a:close/>
                    </a:path>
                  </a:pathLst>
                </a:custGeom>
                <a:grpFill/>
                <a:ln>
                  <a:noFill/>
                </a:ln>
              </p:spPr>
              <p:txBody>
                <a:bodyPr anchor="ctr"/>
                <a:lstStyle/>
                <a:p>
                  <a:pPr algn="ctr" eaLnBrk="1" fontAlgn="auto" hangingPunct="1">
                    <a:spcBef>
                      <a:spcPts val="0"/>
                    </a:spcBef>
                    <a:spcAft>
                      <a:spcPts val="0"/>
                    </a:spcAft>
                    <a:defRPr/>
                  </a:pPr>
                  <a:endParaRPr>
                    <a:solidFill>
                      <a:srgbClr val="BA2A17"/>
                    </a:solidFill>
                    <a:latin typeface="Arial" panose="020B0604020202020204"/>
                    <a:ea typeface="微软雅黑" panose="020B0503020204020204" charset="-122"/>
                  </a:endParaRPr>
                </a:p>
              </p:txBody>
            </p:sp>
            <p:sp>
              <p:nvSpPr>
                <p:cNvPr id="22" name="iṡḻîḑè">
                  <a:extLst>
                    <a:ext uri="{FF2B5EF4-FFF2-40B4-BE49-F238E27FC236}">
                      <a16:creationId xmlns:a16="http://schemas.microsoft.com/office/drawing/2014/main" id="{19F8D5D5-81D4-4E61-BB09-796EEE93C6D4}"/>
                    </a:ext>
                  </a:extLst>
                </p:cNvPr>
                <p:cNvSpPr/>
                <p:nvPr/>
              </p:nvSpPr>
              <p:spPr bwMode="auto">
                <a:xfrm>
                  <a:off x="3373438" y="2324100"/>
                  <a:ext cx="254000" cy="223838"/>
                </a:xfrm>
                <a:custGeom>
                  <a:avLst/>
                  <a:gdLst>
                    <a:gd name="T0" fmla="*/ 54 w 77"/>
                    <a:gd name="T1" fmla="*/ 14 h 68"/>
                    <a:gd name="T2" fmla="*/ 47 w 77"/>
                    <a:gd name="T3" fmla="*/ 25 h 68"/>
                    <a:gd name="T4" fmla="*/ 46 w 77"/>
                    <a:gd name="T5" fmla="*/ 25 h 68"/>
                    <a:gd name="T6" fmla="*/ 35 w 77"/>
                    <a:gd name="T7" fmla="*/ 23 h 68"/>
                    <a:gd name="T8" fmla="*/ 27 w 77"/>
                    <a:gd name="T9" fmla="*/ 19 h 68"/>
                    <a:gd name="T10" fmla="*/ 22 w 77"/>
                    <a:gd name="T11" fmla="*/ 22 h 68"/>
                    <a:gd name="T12" fmla="*/ 25 w 77"/>
                    <a:gd name="T13" fmla="*/ 32 h 68"/>
                    <a:gd name="T14" fmla="*/ 34 w 77"/>
                    <a:gd name="T15" fmla="*/ 35 h 68"/>
                    <a:gd name="T16" fmla="*/ 40 w 77"/>
                    <a:gd name="T17" fmla="*/ 34 h 68"/>
                    <a:gd name="T18" fmla="*/ 37 w 77"/>
                    <a:gd name="T19" fmla="*/ 38 h 68"/>
                    <a:gd name="T20" fmla="*/ 25 w 77"/>
                    <a:gd name="T21" fmla="*/ 50 h 68"/>
                    <a:gd name="T22" fmla="*/ 11 w 77"/>
                    <a:gd name="T23" fmla="*/ 57 h 68"/>
                    <a:gd name="T24" fmla="*/ 9 w 77"/>
                    <a:gd name="T25" fmla="*/ 55 h 68"/>
                    <a:gd name="T26" fmla="*/ 3 w 77"/>
                    <a:gd name="T27" fmla="*/ 56 h 68"/>
                    <a:gd name="T28" fmla="*/ 2 w 77"/>
                    <a:gd name="T29" fmla="*/ 64 h 68"/>
                    <a:gd name="T30" fmla="*/ 6 w 77"/>
                    <a:gd name="T31" fmla="*/ 67 h 68"/>
                    <a:gd name="T32" fmla="*/ 19 w 77"/>
                    <a:gd name="T33" fmla="*/ 59 h 68"/>
                    <a:gd name="T34" fmla="*/ 36 w 77"/>
                    <a:gd name="T35" fmla="*/ 49 h 68"/>
                    <a:gd name="T36" fmla="*/ 48 w 77"/>
                    <a:gd name="T37" fmla="*/ 33 h 68"/>
                    <a:gd name="T38" fmla="*/ 63 w 77"/>
                    <a:gd name="T39" fmla="*/ 33 h 68"/>
                    <a:gd name="T40" fmla="*/ 70 w 77"/>
                    <a:gd name="T41" fmla="*/ 34 h 68"/>
                    <a:gd name="T42" fmla="*/ 75 w 77"/>
                    <a:gd name="T43" fmla="*/ 30 h 68"/>
                    <a:gd name="T44" fmla="*/ 68 w 77"/>
                    <a:gd name="T45" fmla="*/ 25 h 68"/>
                    <a:gd name="T46" fmla="*/ 59 w 77"/>
                    <a:gd name="T47" fmla="*/ 26 h 68"/>
                    <a:gd name="T48" fmla="*/ 54 w 77"/>
                    <a:gd name="T49" fmla="*/ 25 h 68"/>
                    <a:gd name="T50" fmla="*/ 57 w 77"/>
                    <a:gd name="T51" fmla="*/ 20 h 68"/>
                    <a:gd name="T52" fmla="*/ 61 w 77"/>
                    <a:gd name="T53" fmla="*/ 16 h 68"/>
                    <a:gd name="T54" fmla="*/ 66 w 77"/>
                    <a:gd name="T55" fmla="*/ 11 h 68"/>
                    <a:gd name="T56" fmla="*/ 65 w 77"/>
                    <a:gd name="T57" fmla="*/ 2 h 68"/>
                    <a:gd name="T58" fmla="*/ 58 w 77"/>
                    <a:gd name="T59" fmla="*/ 4 h 68"/>
                    <a:gd name="T60" fmla="*/ 54 w 77"/>
                    <a:gd name="T61" fmla="*/ 14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68">
                      <a:moveTo>
                        <a:pt x="54" y="14"/>
                      </a:moveTo>
                      <a:cubicBezTo>
                        <a:pt x="54" y="14"/>
                        <a:pt x="50" y="19"/>
                        <a:pt x="47" y="25"/>
                      </a:cubicBezTo>
                      <a:cubicBezTo>
                        <a:pt x="46" y="25"/>
                        <a:pt x="46" y="25"/>
                        <a:pt x="46" y="25"/>
                      </a:cubicBezTo>
                      <a:cubicBezTo>
                        <a:pt x="44" y="25"/>
                        <a:pt x="37" y="25"/>
                        <a:pt x="35" y="23"/>
                      </a:cubicBezTo>
                      <a:cubicBezTo>
                        <a:pt x="32" y="22"/>
                        <a:pt x="28" y="19"/>
                        <a:pt x="27" y="19"/>
                      </a:cubicBezTo>
                      <a:cubicBezTo>
                        <a:pt x="25" y="18"/>
                        <a:pt x="23" y="19"/>
                        <a:pt x="22" y="22"/>
                      </a:cubicBezTo>
                      <a:cubicBezTo>
                        <a:pt x="21" y="25"/>
                        <a:pt x="21" y="28"/>
                        <a:pt x="25" y="32"/>
                      </a:cubicBezTo>
                      <a:cubicBezTo>
                        <a:pt x="29" y="37"/>
                        <a:pt x="30" y="36"/>
                        <a:pt x="34" y="35"/>
                      </a:cubicBezTo>
                      <a:cubicBezTo>
                        <a:pt x="36" y="35"/>
                        <a:pt x="38" y="34"/>
                        <a:pt x="40" y="34"/>
                      </a:cubicBezTo>
                      <a:cubicBezTo>
                        <a:pt x="38" y="36"/>
                        <a:pt x="37" y="38"/>
                        <a:pt x="37" y="38"/>
                      </a:cubicBezTo>
                      <a:cubicBezTo>
                        <a:pt x="35" y="40"/>
                        <a:pt x="29" y="47"/>
                        <a:pt x="25" y="50"/>
                      </a:cubicBezTo>
                      <a:cubicBezTo>
                        <a:pt x="21" y="52"/>
                        <a:pt x="11" y="57"/>
                        <a:pt x="11" y="57"/>
                      </a:cubicBezTo>
                      <a:cubicBezTo>
                        <a:pt x="12" y="58"/>
                        <a:pt x="9" y="58"/>
                        <a:pt x="9" y="55"/>
                      </a:cubicBezTo>
                      <a:cubicBezTo>
                        <a:pt x="8" y="52"/>
                        <a:pt x="6" y="54"/>
                        <a:pt x="3" y="56"/>
                      </a:cubicBezTo>
                      <a:cubicBezTo>
                        <a:pt x="0" y="58"/>
                        <a:pt x="2" y="62"/>
                        <a:pt x="2" y="64"/>
                      </a:cubicBezTo>
                      <a:cubicBezTo>
                        <a:pt x="1" y="66"/>
                        <a:pt x="1" y="68"/>
                        <a:pt x="6" y="67"/>
                      </a:cubicBezTo>
                      <a:cubicBezTo>
                        <a:pt x="10" y="66"/>
                        <a:pt x="14" y="62"/>
                        <a:pt x="19" y="59"/>
                      </a:cubicBezTo>
                      <a:cubicBezTo>
                        <a:pt x="24" y="57"/>
                        <a:pt x="32" y="53"/>
                        <a:pt x="36" y="49"/>
                      </a:cubicBezTo>
                      <a:cubicBezTo>
                        <a:pt x="39" y="46"/>
                        <a:pt x="45" y="38"/>
                        <a:pt x="48" y="33"/>
                      </a:cubicBezTo>
                      <a:cubicBezTo>
                        <a:pt x="53" y="33"/>
                        <a:pt x="61" y="33"/>
                        <a:pt x="63" y="33"/>
                      </a:cubicBezTo>
                      <a:cubicBezTo>
                        <a:pt x="65" y="33"/>
                        <a:pt x="67" y="35"/>
                        <a:pt x="70" y="34"/>
                      </a:cubicBezTo>
                      <a:cubicBezTo>
                        <a:pt x="73" y="34"/>
                        <a:pt x="77" y="33"/>
                        <a:pt x="75" y="30"/>
                      </a:cubicBezTo>
                      <a:cubicBezTo>
                        <a:pt x="73" y="27"/>
                        <a:pt x="71" y="24"/>
                        <a:pt x="68" y="25"/>
                      </a:cubicBezTo>
                      <a:cubicBezTo>
                        <a:pt x="65" y="26"/>
                        <a:pt x="61" y="26"/>
                        <a:pt x="59" y="26"/>
                      </a:cubicBezTo>
                      <a:cubicBezTo>
                        <a:pt x="59" y="26"/>
                        <a:pt x="56" y="26"/>
                        <a:pt x="54" y="25"/>
                      </a:cubicBezTo>
                      <a:cubicBezTo>
                        <a:pt x="55" y="23"/>
                        <a:pt x="57" y="21"/>
                        <a:pt x="57" y="20"/>
                      </a:cubicBezTo>
                      <a:cubicBezTo>
                        <a:pt x="59" y="18"/>
                        <a:pt x="60" y="17"/>
                        <a:pt x="61" y="16"/>
                      </a:cubicBezTo>
                      <a:cubicBezTo>
                        <a:pt x="62" y="16"/>
                        <a:pt x="65" y="14"/>
                        <a:pt x="66" y="11"/>
                      </a:cubicBezTo>
                      <a:cubicBezTo>
                        <a:pt x="67" y="9"/>
                        <a:pt x="66" y="3"/>
                        <a:pt x="65" y="2"/>
                      </a:cubicBezTo>
                      <a:cubicBezTo>
                        <a:pt x="63" y="0"/>
                        <a:pt x="59" y="1"/>
                        <a:pt x="58" y="4"/>
                      </a:cubicBezTo>
                      <a:cubicBezTo>
                        <a:pt x="56" y="7"/>
                        <a:pt x="55" y="14"/>
                        <a:pt x="54" y="14"/>
                      </a:cubicBezTo>
                      <a:close/>
                    </a:path>
                  </a:pathLst>
                </a:custGeom>
                <a:grpFill/>
                <a:ln>
                  <a:noFill/>
                </a:ln>
              </p:spPr>
              <p:txBody>
                <a:bodyPr anchor="ctr"/>
                <a:lstStyle/>
                <a:p>
                  <a:pPr algn="ctr" eaLnBrk="1" fontAlgn="auto" hangingPunct="1">
                    <a:spcBef>
                      <a:spcPts val="0"/>
                    </a:spcBef>
                    <a:spcAft>
                      <a:spcPts val="0"/>
                    </a:spcAft>
                    <a:defRPr/>
                  </a:pPr>
                  <a:endParaRPr>
                    <a:solidFill>
                      <a:srgbClr val="BA2A17"/>
                    </a:solidFill>
                    <a:latin typeface="Arial" panose="020B0604020202020204"/>
                    <a:ea typeface="微软雅黑" panose="020B0503020204020204" charset="-122"/>
                  </a:endParaRPr>
                </a:p>
              </p:txBody>
            </p:sp>
            <p:sp>
              <p:nvSpPr>
                <p:cNvPr id="23" name="iṧľîḓé">
                  <a:extLst>
                    <a:ext uri="{FF2B5EF4-FFF2-40B4-BE49-F238E27FC236}">
                      <a16:creationId xmlns:a16="http://schemas.microsoft.com/office/drawing/2014/main" id="{1B3468D3-6CD8-4C5A-AF35-509BD5741EB4}"/>
                    </a:ext>
                  </a:extLst>
                </p:cNvPr>
                <p:cNvSpPr/>
                <p:nvPr/>
              </p:nvSpPr>
              <p:spPr bwMode="auto">
                <a:xfrm>
                  <a:off x="2625726" y="2725738"/>
                  <a:ext cx="890588" cy="1277938"/>
                </a:xfrm>
                <a:custGeom>
                  <a:avLst/>
                  <a:gdLst>
                    <a:gd name="T0" fmla="*/ 135 w 270"/>
                    <a:gd name="T1" fmla="*/ 22 h 387"/>
                    <a:gd name="T2" fmla="*/ 131 w 270"/>
                    <a:gd name="T3" fmla="*/ 22 h 387"/>
                    <a:gd name="T4" fmla="*/ 117 w 270"/>
                    <a:gd name="T5" fmla="*/ 6 h 387"/>
                    <a:gd name="T6" fmla="*/ 99 w 270"/>
                    <a:gd name="T7" fmla="*/ 6 h 387"/>
                    <a:gd name="T8" fmla="*/ 85 w 270"/>
                    <a:gd name="T9" fmla="*/ 0 h 387"/>
                    <a:gd name="T10" fmla="*/ 100 w 270"/>
                    <a:gd name="T11" fmla="*/ 20 h 387"/>
                    <a:gd name="T12" fmla="*/ 113 w 270"/>
                    <a:gd name="T13" fmla="*/ 20 h 387"/>
                    <a:gd name="T14" fmla="*/ 126 w 270"/>
                    <a:gd name="T15" fmla="*/ 23 h 387"/>
                    <a:gd name="T16" fmla="*/ 88 w 270"/>
                    <a:gd name="T17" fmla="*/ 45 h 387"/>
                    <a:gd name="T18" fmla="*/ 82 w 270"/>
                    <a:gd name="T19" fmla="*/ 108 h 387"/>
                    <a:gd name="T20" fmla="*/ 60 w 270"/>
                    <a:gd name="T21" fmla="*/ 108 h 387"/>
                    <a:gd name="T22" fmla="*/ 35 w 270"/>
                    <a:gd name="T23" fmla="*/ 142 h 387"/>
                    <a:gd name="T24" fmla="*/ 25 w 270"/>
                    <a:gd name="T25" fmla="*/ 309 h 387"/>
                    <a:gd name="T26" fmla="*/ 0 w 270"/>
                    <a:gd name="T27" fmla="*/ 387 h 387"/>
                    <a:gd name="T28" fmla="*/ 30 w 270"/>
                    <a:gd name="T29" fmla="*/ 387 h 387"/>
                    <a:gd name="T30" fmla="*/ 45 w 270"/>
                    <a:gd name="T31" fmla="*/ 367 h 387"/>
                    <a:gd name="T32" fmla="*/ 37 w 270"/>
                    <a:gd name="T33" fmla="*/ 387 h 387"/>
                    <a:gd name="T34" fmla="*/ 63 w 270"/>
                    <a:gd name="T35" fmla="*/ 387 h 387"/>
                    <a:gd name="T36" fmla="*/ 70 w 270"/>
                    <a:gd name="T37" fmla="*/ 353 h 387"/>
                    <a:gd name="T38" fmla="*/ 78 w 270"/>
                    <a:gd name="T39" fmla="*/ 167 h 387"/>
                    <a:gd name="T40" fmla="*/ 90 w 270"/>
                    <a:gd name="T41" fmla="*/ 151 h 387"/>
                    <a:gd name="T42" fmla="*/ 130 w 270"/>
                    <a:gd name="T43" fmla="*/ 151 h 387"/>
                    <a:gd name="T44" fmla="*/ 130 w 270"/>
                    <a:gd name="T45" fmla="*/ 69 h 387"/>
                    <a:gd name="T46" fmla="*/ 113 w 270"/>
                    <a:gd name="T47" fmla="*/ 48 h 387"/>
                    <a:gd name="T48" fmla="*/ 135 w 270"/>
                    <a:gd name="T49" fmla="*/ 27 h 387"/>
                    <a:gd name="T50" fmla="*/ 156 w 270"/>
                    <a:gd name="T51" fmla="*/ 48 h 387"/>
                    <a:gd name="T52" fmla="*/ 139 w 270"/>
                    <a:gd name="T53" fmla="*/ 69 h 387"/>
                    <a:gd name="T54" fmla="*/ 139 w 270"/>
                    <a:gd name="T55" fmla="*/ 151 h 387"/>
                    <a:gd name="T56" fmla="*/ 180 w 270"/>
                    <a:gd name="T57" fmla="*/ 151 h 387"/>
                    <a:gd name="T58" fmla="*/ 191 w 270"/>
                    <a:gd name="T59" fmla="*/ 167 h 387"/>
                    <a:gd name="T60" fmla="*/ 200 w 270"/>
                    <a:gd name="T61" fmla="*/ 353 h 387"/>
                    <a:gd name="T62" fmla="*/ 207 w 270"/>
                    <a:gd name="T63" fmla="*/ 387 h 387"/>
                    <a:gd name="T64" fmla="*/ 233 w 270"/>
                    <a:gd name="T65" fmla="*/ 387 h 387"/>
                    <a:gd name="T66" fmla="*/ 224 w 270"/>
                    <a:gd name="T67" fmla="*/ 367 h 387"/>
                    <a:gd name="T68" fmla="*/ 239 w 270"/>
                    <a:gd name="T69" fmla="*/ 387 h 387"/>
                    <a:gd name="T70" fmla="*/ 270 w 270"/>
                    <a:gd name="T71" fmla="*/ 387 h 387"/>
                    <a:gd name="T72" fmla="*/ 244 w 270"/>
                    <a:gd name="T73" fmla="*/ 309 h 387"/>
                    <a:gd name="T74" fmla="*/ 235 w 270"/>
                    <a:gd name="T75" fmla="*/ 142 h 387"/>
                    <a:gd name="T76" fmla="*/ 209 w 270"/>
                    <a:gd name="T77" fmla="*/ 108 h 387"/>
                    <a:gd name="T78" fmla="*/ 188 w 270"/>
                    <a:gd name="T79" fmla="*/ 108 h 387"/>
                    <a:gd name="T80" fmla="*/ 182 w 270"/>
                    <a:gd name="T81" fmla="*/ 45 h 387"/>
                    <a:gd name="T82" fmla="*/ 144 w 270"/>
                    <a:gd name="T83" fmla="*/ 23 h 387"/>
                    <a:gd name="T84" fmla="*/ 157 w 270"/>
                    <a:gd name="T85" fmla="*/ 20 h 387"/>
                    <a:gd name="T86" fmla="*/ 170 w 270"/>
                    <a:gd name="T87" fmla="*/ 20 h 387"/>
                    <a:gd name="T88" fmla="*/ 184 w 270"/>
                    <a:gd name="T89" fmla="*/ 0 h 387"/>
                    <a:gd name="T90" fmla="*/ 170 w 270"/>
                    <a:gd name="T91" fmla="*/ 6 h 387"/>
                    <a:gd name="T92" fmla="*/ 153 w 270"/>
                    <a:gd name="T93" fmla="*/ 6 h 387"/>
                    <a:gd name="T94" fmla="*/ 139 w 270"/>
                    <a:gd name="T95" fmla="*/ 22 h 387"/>
                    <a:gd name="T96" fmla="*/ 135 w 270"/>
                    <a:gd name="T97" fmla="*/ 22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70" h="387">
                      <a:moveTo>
                        <a:pt x="135" y="22"/>
                      </a:moveTo>
                      <a:cubicBezTo>
                        <a:pt x="133" y="22"/>
                        <a:pt x="132" y="22"/>
                        <a:pt x="131" y="22"/>
                      </a:cubicBezTo>
                      <a:cubicBezTo>
                        <a:pt x="130" y="15"/>
                        <a:pt x="126" y="6"/>
                        <a:pt x="117" y="6"/>
                      </a:cubicBezTo>
                      <a:cubicBezTo>
                        <a:pt x="110" y="6"/>
                        <a:pt x="106" y="6"/>
                        <a:pt x="99" y="6"/>
                      </a:cubicBezTo>
                      <a:cubicBezTo>
                        <a:pt x="93" y="6"/>
                        <a:pt x="88" y="4"/>
                        <a:pt x="85" y="0"/>
                      </a:cubicBezTo>
                      <a:cubicBezTo>
                        <a:pt x="87" y="9"/>
                        <a:pt x="90" y="18"/>
                        <a:pt x="100" y="20"/>
                      </a:cubicBezTo>
                      <a:cubicBezTo>
                        <a:pt x="104" y="20"/>
                        <a:pt x="109" y="20"/>
                        <a:pt x="113" y="20"/>
                      </a:cubicBezTo>
                      <a:cubicBezTo>
                        <a:pt x="120" y="20"/>
                        <a:pt x="123" y="21"/>
                        <a:pt x="126" y="23"/>
                      </a:cubicBezTo>
                      <a:cubicBezTo>
                        <a:pt x="109" y="24"/>
                        <a:pt x="93" y="30"/>
                        <a:pt x="88" y="45"/>
                      </a:cubicBezTo>
                      <a:cubicBezTo>
                        <a:pt x="83" y="59"/>
                        <a:pt x="85" y="92"/>
                        <a:pt x="82" y="108"/>
                      </a:cubicBezTo>
                      <a:cubicBezTo>
                        <a:pt x="75" y="108"/>
                        <a:pt x="67" y="108"/>
                        <a:pt x="60" y="108"/>
                      </a:cubicBezTo>
                      <a:cubicBezTo>
                        <a:pt x="42" y="107"/>
                        <a:pt x="36" y="123"/>
                        <a:pt x="35" y="142"/>
                      </a:cubicBezTo>
                      <a:cubicBezTo>
                        <a:pt x="32" y="198"/>
                        <a:pt x="28" y="253"/>
                        <a:pt x="25" y="309"/>
                      </a:cubicBezTo>
                      <a:cubicBezTo>
                        <a:pt x="23" y="352"/>
                        <a:pt x="14" y="372"/>
                        <a:pt x="0" y="387"/>
                      </a:cubicBezTo>
                      <a:cubicBezTo>
                        <a:pt x="10" y="387"/>
                        <a:pt x="20" y="387"/>
                        <a:pt x="30" y="387"/>
                      </a:cubicBezTo>
                      <a:cubicBezTo>
                        <a:pt x="35" y="383"/>
                        <a:pt x="38" y="378"/>
                        <a:pt x="45" y="367"/>
                      </a:cubicBezTo>
                      <a:cubicBezTo>
                        <a:pt x="42" y="377"/>
                        <a:pt x="40" y="382"/>
                        <a:pt x="37" y="387"/>
                      </a:cubicBezTo>
                      <a:cubicBezTo>
                        <a:pt x="46" y="387"/>
                        <a:pt x="54" y="387"/>
                        <a:pt x="63" y="387"/>
                      </a:cubicBezTo>
                      <a:cubicBezTo>
                        <a:pt x="68" y="377"/>
                        <a:pt x="70" y="365"/>
                        <a:pt x="70" y="353"/>
                      </a:cubicBezTo>
                      <a:cubicBezTo>
                        <a:pt x="73" y="291"/>
                        <a:pt x="76" y="229"/>
                        <a:pt x="78" y="167"/>
                      </a:cubicBezTo>
                      <a:cubicBezTo>
                        <a:pt x="79" y="157"/>
                        <a:pt x="82" y="151"/>
                        <a:pt x="90" y="151"/>
                      </a:cubicBezTo>
                      <a:cubicBezTo>
                        <a:pt x="103" y="151"/>
                        <a:pt x="117" y="151"/>
                        <a:pt x="130" y="151"/>
                      </a:cubicBezTo>
                      <a:cubicBezTo>
                        <a:pt x="130" y="124"/>
                        <a:pt x="130" y="96"/>
                        <a:pt x="130" y="69"/>
                      </a:cubicBezTo>
                      <a:cubicBezTo>
                        <a:pt x="121" y="67"/>
                        <a:pt x="113" y="58"/>
                        <a:pt x="113" y="48"/>
                      </a:cubicBezTo>
                      <a:cubicBezTo>
                        <a:pt x="113" y="36"/>
                        <a:pt x="123" y="27"/>
                        <a:pt x="135" y="27"/>
                      </a:cubicBezTo>
                      <a:cubicBezTo>
                        <a:pt x="147" y="27"/>
                        <a:pt x="156" y="36"/>
                        <a:pt x="156" y="48"/>
                      </a:cubicBezTo>
                      <a:cubicBezTo>
                        <a:pt x="156" y="58"/>
                        <a:pt x="149" y="67"/>
                        <a:pt x="139" y="69"/>
                      </a:cubicBezTo>
                      <a:cubicBezTo>
                        <a:pt x="139" y="96"/>
                        <a:pt x="139" y="124"/>
                        <a:pt x="139" y="151"/>
                      </a:cubicBezTo>
                      <a:cubicBezTo>
                        <a:pt x="153" y="151"/>
                        <a:pt x="166" y="151"/>
                        <a:pt x="180" y="151"/>
                      </a:cubicBezTo>
                      <a:cubicBezTo>
                        <a:pt x="188" y="151"/>
                        <a:pt x="191" y="157"/>
                        <a:pt x="191" y="167"/>
                      </a:cubicBezTo>
                      <a:cubicBezTo>
                        <a:pt x="194" y="229"/>
                        <a:pt x="197" y="291"/>
                        <a:pt x="200" y="353"/>
                      </a:cubicBezTo>
                      <a:cubicBezTo>
                        <a:pt x="200" y="365"/>
                        <a:pt x="202" y="377"/>
                        <a:pt x="207" y="387"/>
                      </a:cubicBezTo>
                      <a:cubicBezTo>
                        <a:pt x="215" y="387"/>
                        <a:pt x="224" y="387"/>
                        <a:pt x="233" y="387"/>
                      </a:cubicBezTo>
                      <a:cubicBezTo>
                        <a:pt x="230" y="382"/>
                        <a:pt x="227" y="377"/>
                        <a:pt x="224" y="367"/>
                      </a:cubicBezTo>
                      <a:cubicBezTo>
                        <a:pt x="232" y="378"/>
                        <a:pt x="235" y="383"/>
                        <a:pt x="239" y="387"/>
                      </a:cubicBezTo>
                      <a:cubicBezTo>
                        <a:pt x="249" y="387"/>
                        <a:pt x="260" y="387"/>
                        <a:pt x="270" y="387"/>
                      </a:cubicBezTo>
                      <a:cubicBezTo>
                        <a:pt x="256" y="372"/>
                        <a:pt x="247" y="352"/>
                        <a:pt x="244" y="309"/>
                      </a:cubicBezTo>
                      <a:cubicBezTo>
                        <a:pt x="242" y="253"/>
                        <a:pt x="238" y="198"/>
                        <a:pt x="235" y="142"/>
                      </a:cubicBezTo>
                      <a:cubicBezTo>
                        <a:pt x="234" y="123"/>
                        <a:pt x="228" y="107"/>
                        <a:pt x="209" y="108"/>
                      </a:cubicBezTo>
                      <a:cubicBezTo>
                        <a:pt x="202" y="108"/>
                        <a:pt x="195" y="108"/>
                        <a:pt x="188" y="108"/>
                      </a:cubicBezTo>
                      <a:cubicBezTo>
                        <a:pt x="185" y="92"/>
                        <a:pt x="186" y="59"/>
                        <a:pt x="182" y="45"/>
                      </a:cubicBezTo>
                      <a:cubicBezTo>
                        <a:pt x="176" y="30"/>
                        <a:pt x="161" y="24"/>
                        <a:pt x="144" y="23"/>
                      </a:cubicBezTo>
                      <a:cubicBezTo>
                        <a:pt x="146" y="21"/>
                        <a:pt x="150" y="20"/>
                        <a:pt x="157" y="20"/>
                      </a:cubicBezTo>
                      <a:cubicBezTo>
                        <a:pt x="161" y="20"/>
                        <a:pt x="166" y="20"/>
                        <a:pt x="170" y="20"/>
                      </a:cubicBezTo>
                      <a:cubicBezTo>
                        <a:pt x="180" y="18"/>
                        <a:pt x="183" y="9"/>
                        <a:pt x="184" y="0"/>
                      </a:cubicBezTo>
                      <a:cubicBezTo>
                        <a:pt x="181" y="4"/>
                        <a:pt x="177" y="6"/>
                        <a:pt x="170" y="6"/>
                      </a:cubicBezTo>
                      <a:cubicBezTo>
                        <a:pt x="164" y="6"/>
                        <a:pt x="159" y="6"/>
                        <a:pt x="153" y="6"/>
                      </a:cubicBezTo>
                      <a:cubicBezTo>
                        <a:pt x="144" y="6"/>
                        <a:pt x="140" y="15"/>
                        <a:pt x="139" y="22"/>
                      </a:cubicBezTo>
                      <a:cubicBezTo>
                        <a:pt x="138" y="22"/>
                        <a:pt x="136" y="22"/>
                        <a:pt x="135" y="22"/>
                      </a:cubicBezTo>
                      <a:close/>
                    </a:path>
                  </a:pathLst>
                </a:custGeom>
                <a:grpFill/>
                <a:ln>
                  <a:noFill/>
                </a:ln>
              </p:spPr>
              <p:txBody>
                <a:bodyPr anchor="ctr"/>
                <a:lstStyle/>
                <a:p>
                  <a:pPr algn="ctr" eaLnBrk="1" fontAlgn="auto" hangingPunct="1">
                    <a:spcBef>
                      <a:spcPts val="0"/>
                    </a:spcBef>
                    <a:spcAft>
                      <a:spcPts val="0"/>
                    </a:spcAft>
                    <a:defRPr/>
                  </a:pPr>
                  <a:endParaRPr>
                    <a:solidFill>
                      <a:srgbClr val="BA2A17"/>
                    </a:solidFill>
                    <a:latin typeface="Arial" panose="020B0604020202020204"/>
                    <a:ea typeface="微软雅黑" panose="020B0503020204020204" charset="-122"/>
                  </a:endParaRPr>
                </a:p>
              </p:txBody>
            </p:sp>
            <p:sp>
              <p:nvSpPr>
                <p:cNvPr id="24" name="iṥ1ïḍè">
                  <a:extLst>
                    <a:ext uri="{FF2B5EF4-FFF2-40B4-BE49-F238E27FC236}">
                      <a16:creationId xmlns:a16="http://schemas.microsoft.com/office/drawing/2014/main" id="{63318BBA-7808-4647-96B8-704A033747F6}"/>
                    </a:ext>
                  </a:extLst>
                </p:cNvPr>
                <p:cNvSpPr/>
                <p:nvPr/>
              </p:nvSpPr>
              <p:spPr bwMode="auto">
                <a:xfrm>
                  <a:off x="1735138" y="2095500"/>
                  <a:ext cx="2667000" cy="2670175"/>
                </a:xfrm>
                <a:custGeom>
                  <a:avLst/>
                  <a:gdLst>
                    <a:gd name="T0" fmla="*/ 404 w 809"/>
                    <a:gd name="T1" fmla="*/ 0 h 809"/>
                    <a:gd name="T2" fmla="*/ 809 w 809"/>
                    <a:gd name="T3" fmla="*/ 404 h 809"/>
                    <a:gd name="T4" fmla="*/ 404 w 809"/>
                    <a:gd name="T5" fmla="*/ 809 h 809"/>
                    <a:gd name="T6" fmla="*/ 0 w 809"/>
                    <a:gd name="T7" fmla="*/ 404 h 809"/>
                    <a:gd name="T8" fmla="*/ 404 w 809"/>
                    <a:gd name="T9" fmla="*/ 0 h 809"/>
                    <a:gd name="T10" fmla="*/ 404 w 809"/>
                    <a:gd name="T11" fmla="*/ 0 h 809"/>
                    <a:gd name="T12" fmla="*/ 404 w 809"/>
                    <a:gd name="T13" fmla="*/ 14 h 809"/>
                    <a:gd name="T14" fmla="*/ 14 w 809"/>
                    <a:gd name="T15" fmla="*/ 404 h 809"/>
                    <a:gd name="T16" fmla="*/ 404 w 809"/>
                    <a:gd name="T17" fmla="*/ 795 h 809"/>
                    <a:gd name="T18" fmla="*/ 795 w 809"/>
                    <a:gd name="T19" fmla="*/ 404 h 809"/>
                    <a:gd name="T20" fmla="*/ 404 w 809"/>
                    <a:gd name="T21" fmla="*/ 14 h 8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09" h="809">
                      <a:moveTo>
                        <a:pt x="404" y="0"/>
                      </a:moveTo>
                      <a:cubicBezTo>
                        <a:pt x="627" y="0"/>
                        <a:pt x="809" y="182"/>
                        <a:pt x="809" y="404"/>
                      </a:cubicBezTo>
                      <a:cubicBezTo>
                        <a:pt x="809" y="627"/>
                        <a:pt x="627" y="809"/>
                        <a:pt x="404" y="809"/>
                      </a:cubicBezTo>
                      <a:cubicBezTo>
                        <a:pt x="181" y="809"/>
                        <a:pt x="0" y="627"/>
                        <a:pt x="0" y="404"/>
                      </a:cubicBezTo>
                      <a:cubicBezTo>
                        <a:pt x="0" y="182"/>
                        <a:pt x="181" y="0"/>
                        <a:pt x="404" y="0"/>
                      </a:cubicBezTo>
                      <a:cubicBezTo>
                        <a:pt x="404" y="0"/>
                        <a:pt x="404" y="0"/>
                        <a:pt x="404" y="0"/>
                      </a:cubicBezTo>
                      <a:close/>
                      <a:moveTo>
                        <a:pt x="404" y="14"/>
                      </a:moveTo>
                      <a:cubicBezTo>
                        <a:pt x="189" y="14"/>
                        <a:pt x="14" y="189"/>
                        <a:pt x="14" y="404"/>
                      </a:cubicBezTo>
                      <a:cubicBezTo>
                        <a:pt x="14" y="619"/>
                        <a:pt x="189" y="795"/>
                        <a:pt x="404" y="795"/>
                      </a:cubicBezTo>
                      <a:cubicBezTo>
                        <a:pt x="619" y="795"/>
                        <a:pt x="795" y="619"/>
                        <a:pt x="795" y="404"/>
                      </a:cubicBezTo>
                      <a:cubicBezTo>
                        <a:pt x="795" y="189"/>
                        <a:pt x="619" y="14"/>
                        <a:pt x="404" y="14"/>
                      </a:cubicBezTo>
                      <a:close/>
                    </a:path>
                  </a:pathLst>
                </a:custGeom>
                <a:grpFill/>
                <a:ln>
                  <a:noFill/>
                </a:ln>
              </p:spPr>
              <p:txBody>
                <a:bodyPr anchor="ctr"/>
                <a:lstStyle/>
                <a:p>
                  <a:pPr algn="ctr" eaLnBrk="1" fontAlgn="auto" hangingPunct="1">
                    <a:spcBef>
                      <a:spcPts val="0"/>
                    </a:spcBef>
                    <a:spcAft>
                      <a:spcPts val="0"/>
                    </a:spcAft>
                    <a:defRPr/>
                  </a:pPr>
                  <a:endParaRPr>
                    <a:solidFill>
                      <a:srgbClr val="BA2A17"/>
                    </a:solidFill>
                    <a:latin typeface="Arial" panose="020B0604020202020204"/>
                    <a:ea typeface="微软雅黑" panose="020B0503020204020204" charset="-122"/>
                  </a:endParaRPr>
                </a:p>
              </p:txBody>
            </p:sp>
            <p:sp>
              <p:nvSpPr>
                <p:cNvPr id="25" name="îṡḷïďé">
                  <a:extLst>
                    <a:ext uri="{FF2B5EF4-FFF2-40B4-BE49-F238E27FC236}">
                      <a16:creationId xmlns:a16="http://schemas.microsoft.com/office/drawing/2014/main" id="{F1F6D1AB-62CB-4BCE-B58E-880D8C4C9AF8}"/>
                    </a:ext>
                  </a:extLst>
                </p:cNvPr>
                <p:cNvSpPr/>
                <p:nvPr/>
              </p:nvSpPr>
              <p:spPr bwMode="auto">
                <a:xfrm>
                  <a:off x="1897063" y="3373438"/>
                  <a:ext cx="2333625" cy="1227138"/>
                </a:xfrm>
                <a:custGeom>
                  <a:avLst/>
                  <a:gdLst>
                    <a:gd name="T0" fmla="*/ 21 w 708"/>
                    <a:gd name="T1" fmla="*/ 23 h 372"/>
                    <a:gd name="T2" fmla="*/ 53 w 708"/>
                    <a:gd name="T3" fmla="*/ 35 h 372"/>
                    <a:gd name="T4" fmla="*/ 51 w 708"/>
                    <a:gd name="T5" fmla="*/ 26 h 372"/>
                    <a:gd name="T6" fmla="*/ 18 w 708"/>
                    <a:gd name="T7" fmla="*/ 47 h 372"/>
                    <a:gd name="T8" fmla="*/ 18 w 708"/>
                    <a:gd name="T9" fmla="*/ 88 h 372"/>
                    <a:gd name="T10" fmla="*/ 48 w 708"/>
                    <a:gd name="T11" fmla="*/ 67 h 372"/>
                    <a:gd name="T12" fmla="*/ 18 w 708"/>
                    <a:gd name="T13" fmla="*/ 88 h 372"/>
                    <a:gd name="T14" fmla="*/ 62 w 708"/>
                    <a:gd name="T15" fmla="*/ 109 h 372"/>
                    <a:gd name="T16" fmla="*/ 64 w 708"/>
                    <a:gd name="T17" fmla="*/ 147 h 372"/>
                    <a:gd name="T18" fmla="*/ 42 w 708"/>
                    <a:gd name="T19" fmla="*/ 155 h 372"/>
                    <a:gd name="T20" fmla="*/ 57 w 708"/>
                    <a:gd name="T21" fmla="*/ 206 h 372"/>
                    <a:gd name="T22" fmla="*/ 116 w 708"/>
                    <a:gd name="T23" fmla="*/ 203 h 372"/>
                    <a:gd name="T24" fmla="*/ 93 w 708"/>
                    <a:gd name="T25" fmla="*/ 174 h 372"/>
                    <a:gd name="T26" fmla="*/ 46 w 708"/>
                    <a:gd name="T27" fmla="*/ 181 h 372"/>
                    <a:gd name="T28" fmla="*/ 129 w 708"/>
                    <a:gd name="T29" fmla="*/ 265 h 372"/>
                    <a:gd name="T30" fmla="*/ 149 w 708"/>
                    <a:gd name="T31" fmla="*/ 251 h 372"/>
                    <a:gd name="T32" fmla="*/ 121 w 708"/>
                    <a:gd name="T33" fmla="*/ 221 h 372"/>
                    <a:gd name="T34" fmla="*/ 111 w 708"/>
                    <a:gd name="T35" fmla="*/ 252 h 372"/>
                    <a:gd name="T36" fmla="*/ 164 w 708"/>
                    <a:gd name="T37" fmla="*/ 295 h 372"/>
                    <a:gd name="T38" fmla="*/ 175 w 708"/>
                    <a:gd name="T39" fmla="*/ 321 h 372"/>
                    <a:gd name="T40" fmla="*/ 132 w 708"/>
                    <a:gd name="T41" fmla="*/ 292 h 372"/>
                    <a:gd name="T42" fmla="*/ 146 w 708"/>
                    <a:gd name="T43" fmla="*/ 291 h 372"/>
                    <a:gd name="T44" fmla="*/ 211 w 708"/>
                    <a:gd name="T45" fmla="*/ 283 h 372"/>
                    <a:gd name="T46" fmla="*/ 260 w 708"/>
                    <a:gd name="T47" fmla="*/ 308 h 372"/>
                    <a:gd name="T48" fmla="*/ 205 w 708"/>
                    <a:gd name="T49" fmla="*/ 335 h 372"/>
                    <a:gd name="T50" fmla="*/ 342 w 708"/>
                    <a:gd name="T51" fmla="*/ 329 h 372"/>
                    <a:gd name="T52" fmla="*/ 344 w 708"/>
                    <a:gd name="T53" fmla="*/ 352 h 372"/>
                    <a:gd name="T54" fmla="*/ 303 w 708"/>
                    <a:gd name="T55" fmla="*/ 320 h 372"/>
                    <a:gd name="T56" fmla="*/ 320 w 708"/>
                    <a:gd name="T57" fmla="*/ 364 h 372"/>
                    <a:gd name="T58" fmla="*/ 360 w 708"/>
                    <a:gd name="T59" fmla="*/ 321 h 372"/>
                    <a:gd name="T60" fmla="*/ 416 w 708"/>
                    <a:gd name="T61" fmla="*/ 315 h 372"/>
                    <a:gd name="T62" fmla="*/ 384 w 708"/>
                    <a:gd name="T63" fmla="*/ 368 h 372"/>
                    <a:gd name="T64" fmla="*/ 464 w 708"/>
                    <a:gd name="T65" fmla="*/ 350 h 372"/>
                    <a:gd name="T66" fmla="*/ 433 w 708"/>
                    <a:gd name="T67" fmla="*/ 313 h 372"/>
                    <a:gd name="T68" fmla="*/ 508 w 708"/>
                    <a:gd name="T69" fmla="*/ 337 h 372"/>
                    <a:gd name="T70" fmla="*/ 500 w 708"/>
                    <a:gd name="T71" fmla="*/ 285 h 372"/>
                    <a:gd name="T72" fmla="*/ 483 w 708"/>
                    <a:gd name="T73" fmla="*/ 294 h 372"/>
                    <a:gd name="T74" fmla="*/ 508 w 708"/>
                    <a:gd name="T75" fmla="*/ 337 h 372"/>
                    <a:gd name="T76" fmla="*/ 515 w 708"/>
                    <a:gd name="T77" fmla="*/ 276 h 372"/>
                    <a:gd name="T78" fmla="*/ 548 w 708"/>
                    <a:gd name="T79" fmla="*/ 279 h 372"/>
                    <a:gd name="T80" fmla="*/ 550 w 708"/>
                    <a:gd name="T81" fmla="*/ 283 h 372"/>
                    <a:gd name="T82" fmla="*/ 547 w 708"/>
                    <a:gd name="T83" fmla="*/ 316 h 372"/>
                    <a:gd name="T84" fmla="*/ 609 w 708"/>
                    <a:gd name="T85" fmla="*/ 250 h 372"/>
                    <a:gd name="T86" fmla="*/ 608 w 708"/>
                    <a:gd name="T87" fmla="*/ 227 h 372"/>
                    <a:gd name="T88" fmla="*/ 573 w 708"/>
                    <a:gd name="T89" fmla="*/ 241 h 372"/>
                    <a:gd name="T90" fmla="*/ 609 w 708"/>
                    <a:gd name="T91" fmla="*/ 250 h 372"/>
                    <a:gd name="T92" fmla="*/ 656 w 708"/>
                    <a:gd name="T93" fmla="*/ 184 h 372"/>
                    <a:gd name="T94" fmla="*/ 613 w 708"/>
                    <a:gd name="T95" fmla="*/ 172 h 372"/>
                    <a:gd name="T96" fmla="*/ 625 w 708"/>
                    <a:gd name="T97" fmla="*/ 165 h 372"/>
                    <a:gd name="T98" fmla="*/ 650 w 708"/>
                    <a:gd name="T99" fmla="*/ 169 h 372"/>
                    <a:gd name="T100" fmla="*/ 651 w 708"/>
                    <a:gd name="T101" fmla="*/ 215 h 372"/>
                    <a:gd name="T102" fmla="*/ 635 w 708"/>
                    <a:gd name="T103" fmla="*/ 139 h 372"/>
                    <a:gd name="T104" fmla="*/ 683 w 708"/>
                    <a:gd name="T105" fmla="*/ 137 h 372"/>
                    <a:gd name="T106" fmla="*/ 655 w 708"/>
                    <a:gd name="T107" fmla="*/ 73 h 372"/>
                    <a:gd name="T108" fmla="*/ 690 w 708"/>
                    <a:gd name="T109" fmla="*/ 98 h 372"/>
                    <a:gd name="T110" fmla="*/ 684 w 708"/>
                    <a:gd name="T111" fmla="*/ 17 h 372"/>
                    <a:gd name="T112" fmla="*/ 698 w 708"/>
                    <a:gd name="T113" fmla="*/ 34 h 372"/>
                    <a:gd name="T114" fmla="*/ 659 w 708"/>
                    <a:gd name="T115" fmla="*/ 29 h 372"/>
                    <a:gd name="T116" fmla="*/ 659 w 708"/>
                    <a:gd name="T117" fmla="*/ 11 h 372"/>
                    <a:gd name="T118" fmla="*/ 663 w 708"/>
                    <a:gd name="T119" fmla="*/ 6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08" h="372">
                      <a:moveTo>
                        <a:pt x="0" y="6"/>
                      </a:moveTo>
                      <a:cubicBezTo>
                        <a:pt x="19" y="6"/>
                        <a:pt x="19" y="6"/>
                        <a:pt x="19" y="6"/>
                      </a:cubicBezTo>
                      <a:cubicBezTo>
                        <a:pt x="19" y="8"/>
                        <a:pt x="19" y="8"/>
                        <a:pt x="19" y="8"/>
                      </a:cubicBezTo>
                      <a:cubicBezTo>
                        <a:pt x="15" y="9"/>
                        <a:pt x="11" y="11"/>
                        <a:pt x="8" y="14"/>
                      </a:cubicBezTo>
                      <a:cubicBezTo>
                        <a:pt x="5" y="18"/>
                        <a:pt x="4" y="22"/>
                        <a:pt x="4" y="26"/>
                      </a:cubicBezTo>
                      <a:cubicBezTo>
                        <a:pt x="4" y="29"/>
                        <a:pt x="5" y="32"/>
                        <a:pt x="6" y="33"/>
                      </a:cubicBezTo>
                      <a:cubicBezTo>
                        <a:pt x="7" y="35"/>
                        <a:pt x="9" y="36"/>
                        <a:pt x="11" y="36"/>
                      </a:cubicBezTo>
                      <a:cubicBezTo>
                        <a:pt x="14" y="36"/>
                        <a:pt x="18" y="32"/>
                        <a:pt x="21" y="23"/>
                      </a:cubicBezTo>
                      <a:cubicBezTo>
                        <a:pt x="21" y="23"/>
                        <a:pt x="21" y="23"/>
                        <a:pt x="21" y="23"/>
                      </a:cubicBezTo>
                      <a:cubicBezTo>
                        <a:pt x="22" y="22"/>
                        <a:pt x="22" y="22"/>
                        <a:pt x="22" y="21"/>
                      </a:cubicBezTo>
                      <a:cubicBezTo>
                        <a:pt x="25" y="15"/>
                        <a:pt x="27" y="11"/>
                        <a:pt x="30" y="9"/>
                      </a:cubicBezTo>
                      <a:cubicBezTo>
                        <a:pt x="31" y="8"/>
                        <a:pt x="32" y="7"/>
                        <a:pt x="34" y="7"/>
                      </a:cubicBezTo>
                      <a:cubicBezTo>
                        <a:pt x="35" y="6"/>
                        <a:pt x="36" y="6"/>
                        <a:pt x="38" y="6"/>
                      </a:cubicBezTo>
                      <a:cubicBezTo>
                        <a:pt x="43" y="6"/>
                        <a:pt x="47" y="8"/>
                        <a:pt x="50" y="11"/>
                      </a:cubicBezTo>
                      <a:cubicBezTo>
                        <a:pt x="53" y="15"/>
                        <a:pt x="55" y="19"/>
                        <a:pt x="55" y="25"/>
                      </a:cubicBezTo>
                      <a:cubicBezTo>
                        <a:pt x="55" y="28"/>
                        <a:pt x="54" y="31"/>
                        <a:pt x="53" y="35"/>
                      </a:cubicBezTo>
                      <a:cubicBezTo>
                        <a:pt x="52" y="38"/>
                        <a:pt x="51" y="40"/>
                        <a:pt x="51" y="40"/>
                      </a:cubicBezTo>
                      <a:cubicBezTo>
                        <a:pt x="51" y="41"/>
                        <a:pt x="52" y="41"/>
                        <a:pt x="52" y="42"/>
                      </a:cubicBezTo>
                      <a:cubicBezTo>
                        <a:pt x="53" y="42"/>
                        <a:pt x="53" y="42"/>
                        <a:pt x="55" y="42"/>
                      </a:cubicBezTo>
                      <a:cubicBezTo>
                        <a:pt x="55" y="44"/>
                        <a:pt x="55" y="44"/>
                        <a:pt x="55" y="44"/>
                      </a:cubicBezTo>
                      <a:cubicBezTo>
                        <a:pt x="38" y="45"/>
                        <a:pt x="38" y="45"/>
                        <a:pt x="38" y="45"/>
                      </a:cubicBezTo>
                      <a:cubicBezTo>
                        <a:pt x="38" y="43"/>
                        <a:pt x="38" y="43"/>
                        <a:pt x="38" y="43"/>
                      </a:cubicBezTo>
                      <a:cubicBezTo>
                        <a:pt x="42" y="42"/>
                        <a:pt x="45" y="40"/>
                        <a:pt x="48" y="37"/>
                      </a:cubicBezTo>
                      <a:cubicBezTo>
                        <a:pt x="50" y="34"/>
                        <a:pt x="51" y="30"/>
                        <a:pt x="51" y="26"/>
                      </a:cubicBezTo>
                      <a:cubicBezTo>
                        <a:pt x="51" y="24"/>
                        <a:pt x="51" y="22"/>
                        <a:pt x="49" y="20"/>
                      </a:cubicBezTo>
                      <a:cubicBezTo>
                        <a:pt x="48" y="19"/>
                        <a:pt x="47" y="18"/>
                        <a:pt x="45" y="18"/>
                      </a:cubicBezTo>
                      <a:cubicBezTo>
                        <a:pt x="42" y="18"/>
                        <a:pt x="39" y="21"/>
                        <a:pt x="37" y="28"/>
                      </a:cubicBezTo>
                      <a:cubicBezTo>
                        <a:pt x="36" y="29"/>
                        <a:pt x="36" y="29"/>
                        <a:pt x="36" y="29"/>
                      </a:cubicBezTo>
                      <a:cubicBezTo>
                        <a:pt x="34" y="33"/>
                        <a:pt x="33" y="37"/>
                        <a:pt x="32" y="39"/>
                      </a:cubicBezTo>
                      <a:cubicBezTo>
                        <a:pt x="31" y="40"/>
                        <a:pt x="30" y="42"/>
                        <a:pt x="29" y="43"/>
                      </a:cubicBezTo>
                      <a:cubicBezTo>
                        <a:pt x="27" y="44"/>
                        <a:pt x="26" y="45"/>
                        <a:pt x="24" y="46"/>
                      </a:cubicBezTo>
                      <a:cubicBezTo>
                        <a:pt x="22" y="47"/>
                        <a:pt x="20" y="47"/>
                        <a:pt x="18" y="47"/>
                      </a:cubicBezTo>
                      <a:cubicBezTo>
                        <a:pt x="13" y="47"/>
                        <a:pt x="9" y="46"/>
                        <a:pt x="6" y="42"/>
                      </a:cubicBezTo>
                      <a:cubicBezTo>
                        <a:pt x="2" y="38"/>
                        <a:pt x="1" y="34"/>
                        <a:pt x="1" y="28"/>
                      </a:cubicBezTo>
                      <a:cubicBezTo>
                        <a:pt x="1" y="25"/>
                        <a:pt x="1" y="21"/>
                        <a:pt x="2" y="17"/>
                      </a:cubicBezTo>
                      <a:cubicBezTo>
                        <a:pt x="3" y="14"/>
                        <a:pt x="4" y="12"/>
                        <a:pt x="4" y="12"/>
                      </a:cubicBezTo>
                      <a:cubicBezTo>
                        <a:pt x="4" y="11"/>
                        <a:pt x="3" y="10"/>
                        <a:pt x="3" y="9"/>
                      </a:cubicBezTo>
                      <a:cubicBezTo>
                        <a:pt x="2" y="9"/>
                        <a:pt x="1" y="9"/>
                        <a:pt x="0" y="9"/>
                      </a:cubicBezTo>
                      <a:cubicBezTo>
                        <a:pt x="0" y="6"/>
                        <a:pt x="0" y="6"/>
                        <a:pt x="0" y="6"/>
                      </a:cubicBezTo>
                      <a:close/>
                      <a:moveTo>
                        <a:pt x="18" y="88"/>
                      </a:moveTo>
                      <a:cubicBezTo>
                        <a:pt x="16" y="89"/>
                        <a:pt x="14" y="90"/>
                        <a:pt x="13" y="91"/>
                      </a:cubicBezTo>
                      <a:cubicBezTo>
                        <a:pt x="12" y="92"/>
                        <a:pt x="12" y="94"/>
                        <a:pt x="12" y="96"/>
                      </a:cubicBezTo>
                      <a:cubicBezTo>
                        <a:pt x="10" y="96"/>
                        <a:pt x="10" y="96"/>
                        <a:pt x="10" y="96"/>
                      </a:cubicBezTo>
                      <a:cubicBezTo>
                        <a:pt x="5" y="68"/>
                        <a:pt x="5" y="68"/>
                        <a:pt x="5" y="68"/>
                      </a:cubicBezTo>
                      <a:cubicBezTo>
                        <a:pt x="7" y="67"/>
                        <a:pt x="7" y="67"/>
                        <a:pt x="7" y="67"/>
                      </a:cubicBezTo>
                      <a:cubicBezTo>
                        <a:pt x="8" y="70"/>
                        <a:pt x="8" y="71"/>
                        <a:pt x="10" y="72"/>
                      </a:cubicBezTo>
                      <a:cubicBezTo>
                        <a:pt x="11" y="73"/>
                        <a:pt x="13" y="73"/>
                        <a:pt x="16" y="73"/>
                      </a:cubicBezTo>
                      <a:cubicBezTo>
                        <a:pt x="48" y="67"/>
                        <a:pt x="48" y="67"/>
                        <a:pt x="48" y="67"/>
                      </a:cubicBezTo>
                      <a:cubicBezTo>
                        <a:pt x="50" y="66"/>
                        <a:pt x="52" y="66"/>
                        <a:pt x="53" y="64"/>
                      </a:cubicBezTo>
                      <a:cubicBezTo>
                        <a:pt x="54" y="63"/>
                        <a:pt x="54" y="61"/>
                        <a:pt x="54" y="59"/>
                      </a:cubicBezTo>
                      <a:cubicBezTo>
                        <a:pt x="56" y="59"/>
                        <a:pt x="56" y="59"/>
                        <a:pt x="56" y="59"/>
                      </a:cubicBezTo>
                      <a:cubicBezTo>
                        <a:pt x="61" y="88"/>
                        <a:pt x="61" y="88"/>
                        <a:pt x="61" y="88"/>
                      </a:cubicBezTo>
                      <a:cubicBezTo>
                        <a:pt x="59" y="88"/>
                        <a:pt x="59" y="88"/>
                        <a:pt x="59" y="88"/>
                      </a:cubicBezTo>
                      <a:cubicBezTo>
                        <a:pt x="59" y="85"/>
                        <a:pt x="58" y="84"/>
                        <a:pt x="56" y="83"/>
                      </a:cubicBezTo>
                      <a:cubicBezTo>
                        <a:pt x="55" y="82"/>
                        <a:pt x="53" y="82"/>
                        <a:pt x="51" y="83"/>
                      </a:cubicBezTo>
                      <a:cubicBezTo>
                        <a:pt x="18" y="88"/>
                        <a:pt x="18" y="88"/>
                        <a:pt x="18" y="88"/>
                      </a:cubicBezTo>
                      <a:close/>
                      <a:moveTo>
                        <a:pt x="41" y="158"/>
                      </a:moveTo>
                      <a:cubicBezTo>
                        <a:pt x="37" y="157"/>
                        <a:pt x="33" y="155"/>
                        <a:pt x="30" y="152"/>
                      </a:cubicBezTo>
                      <a:cubicBezTo>
                        <a:pt x="27" y="149"/>
                        <a:pt x="24" y="145"/>
                        <a:pt x="23" y="141"/>
                      </a:cubicBezTo>
                      <a:cubicBezTo>
                        <a:pt x="22" y="137"/>
                        <a:pt x="21" y="134"/>
                        <a:pt x="22" y="131"/>
                      </a:cubicBezTo>
                      <a:cubicBezTo>
                        <a:pt x="22" y="128"/>
                        <a:pt x="23" y="125"/>
                        <a:pt x="24" y="122"/>
                      </a:cubicBezTo>
                      <a:cubicBezTo>
                        <a:pt x="26" y="118"/>
                        <a:pt x="28" y="116"/>
                        <a:pt x="31" y="113"/>
                      </a:cubicBezTo>
                      <a:cubicBezTo>
                        <a:pt x="34" y="111"/>
                        <a:pt x="37" y="109"/>
                        <a:pt x="41" y="108"/>
                      </a:cubicBezTo>
                      <a:cubicBezTo>
                        <a:pt x="49" y="105"/>
                        <a:pt x="55" y="106"/>
                        <a:pt x="62" y="109"/>
                      </a:cubicBezTo>
                      <a:cubicBezTo>
                        <a:pt x="68" y="112"/>
                        <a:pt x="72" y="117"/>
                        <a:pt x="75" y="125"/>
                      </a:cubicBezTo>
                      <a:cubicBezTo>
                        <a:pt x="76" y="128"/>
                        <a:pt x="76" y="131"/>
                        <a:pt x="76" y="135"/>
                      </a:cubicBezTo>
                      <a:cubicBezTo>
                        <a:pt x="76" y="138"/>
                        <a:pt x="76" y="140"/>
                        <a:pt x="76" y="140"/>
                      </a:cubicBezTo>
                      <a:cubicBezTo>
                        <a:pt x="76" y="141"/>
                        <a:pt x="77" y="141"/>
                        <a:pt x="77" y="141"/>
                      </a:cubicBezTo>
                      <a:cubicBezTo>
                        <a:pt x="78" y="142"/>
                        <a:pt x="79" y="142"/>
                        <a:pt x="80" y="142"/>
                      </a:cubicBezTo>
                      <a:cubicBezTo>
                        <a:pt x="80" y="144"/>
                        <a:pt x="80" y="144"/>
                        <a:pt x="80" y="144"/>
                      </a:cubicBezTo>
                      <a:cubicBezTo>
                        <a:pt x="65" y="149"/>
                        <a:pt x="65" y="149"/>
                        <a:pt x="65" y="149"/>
                      </a:cubicBezTo>
                      <a:cubicBezTo>
                        <a:pt x="64" y="147"/>
                        <a:pt x="64" y="147"/>
                        <a:pt x="64" y="147"/>
                      </a:cubicBezTo>
                      <a:cubicBezTo>
                        <a:pt x="68" y="145"/>
                        <a:pt x="70" y="142"/>
                        <a:pt x="72" y="139"/>
                      </a:cubicBezTo>
                      <a:cubicBezTo>
                        <a:pt x="73" y="137"/>
                        <a:pt x="73" y="133"/>
                        <a:pt x="72" y="130"/>
                      </a:cubicBezTo>
                      <a:cubicBezTo>
                        <a:pt x="71" y="126"/>
                        <a:pt x="68" y="123"/>
                        <a:pt x="64" y="122"/>
                      </a:cubicBezTo>
                      <a:cubicBezTo>
                        <a:pt x="59" y="121"/>
                        <a:pt x="54" y="122"/>
                        <a:pt x="47" y="124"/>
                      </a:cubicBezTo>
                      <a:cubicBezTo>
                        <a:pt x="40" y="126"/>
                        <a:pt x="34" y="129"/>
                        <a:pt x="31" y="132"/>
                      </a:cubicBezTo>
                      <a:cubicBezTo>
                        <a:pt x="28" y="136"/>
                        <a:pt x="27" y="140"/>
                        <a:pt x="29" y="144"/>
                      </a:cubicBezTo>
                      <a:cubicBezTo>
                        <a:pt x="30" y="146"/>
                        <a:pt x="31" y="149"/>
                        <a:pt x="34" y="151"/>
                      </a:cubicBezTo>
                      <a:cubicBezTo>
                        <a:pt x="36" y="153"/>
                        <a:pt x="39" y="154"/>
                        <a:pt x="42" y="155"/>
                      </a:cubicBezTo>
                      <a:cubicBezTo>
                        <a:pt x="41" y="158"/>
                        <a:pt x="41" y="158"/>
                        <a:pt x="41" y="158"/>
                      </a:cubicBezTo>
                      <a:close/>
                      <a:moveTo>
                        <a:pt x="60" y="193"/>
                      </a:moveTo>
                      <a:cubicBezTo>
                        <a:pt x="73" y="185"/>
                        <a:pt x="73" y="185"/>
                        <a:pt x="73" y="185"/>
                      </a:cubicBezTo>
                      <a:cubicBezTo>
                        <a:pt x="81" y="198"/>
                        <a:pt x="81" y="198"/>
                        <a:pt x="81" y="198"/>
                      </a:cubicBezTo>
                      <a:cubicBezTo>
                        <a:pt x="68" y="207"/>
                        <a:pt x="68" y="207"/>
                        <a:pt x="68" y="207"/>
                      </a:cubicBezTo>
                      <a:cubicBezTo>
                        <a:pt x="66" y="208"/>
                        <a:pt x="64" y="208"/>
                        <a:pt x="63" y="208"/>
                      </a:cubicBezTo>
                      <a:cubicBezTo>
                        <a:pt x="61" y="208"/>
                        <a:pt x="60" y="207"/>
                        <a:pt x="59" y="205"/>
                      </a:cubicBezTo>
                      <a:cubicBezTo>
                        <a:pt x="57" y="206"/>
                        <a:pt x="57" y="206"/>
                        <a:pt x="57" y="206"/>
                      </a:cubicBezTo>
                      <a:cubicBezTo>
                        <a:pt x="72" y="231"/>
                        <a:pt x="72" y="231"/>
                        <a:pt x="72" y="231"/>
                      </a:cubicBezTo>
                      <a:cubicBezTo>
                        <a:pt x="74" y="230"/>
                        <a:pt x="74" y="230"/>
                        <a:pt x="74" y="230"/>
                      </a:cubicBezTo>
                      <a:cubicBezTo>
                        <a:pt x="73" y="228"/>
                        <a:pt x="72" y="226"/>
                        <a:pt x="73" y="224"/>
                      </a:cubicBezTo>
                      <a:cubicBezTo>
                        <a:pt x="73" y="223"/>
                        <a:pt x="75" y="222"/>
                        <a:pt x="77" y="220"/>
                      </a:cubicBezTo>
                      <a:cubicBezTo>
                        <a:pt x="105" y="203"/>
                        <a:pt x="105" y="203"/>
                        <a:pt x="105" y="203"/>
                      </a:cubicBezTo>
                      <a:cubicBezTo>
                        <a:pt x="107" y="201"/>
                        <a:pt x="109" y="201"/>
                        <a:pt x="110" y="201"/>
                      </a:cubicBezTo>
                      <a:cubicBezTo>
                        <a:pt x="112" y="201"/>
                        <a:pt x="113" y="202"/>
                        <a:pt x="114" y="204"/>
                      </a:cubicBezTo>
                      <a:cubicBezTo>
                        <a:pt x="116" y="203"/>
                        <a:pt x="116" y="203"/>
                        <a:pt x="116" y="203"/>
                      </a:cubicBezTo>
                      <a:cubicBezTo>
                        <a:pt x="101" y="179"/>
                        <a:pt x="101" y="179"/>
                        <a:pt x="101" y="179"/>
                      </a:cubicBezTo>
                      <a:cubicBezTo>
                        <a:pt x="99" y="180"/>
                        <a:pt x="99" y="180"/>
                        <a:pt x="99" y="180"/>
                      </a:cubicBezTo>
                      <a:cubicBezTo>
                        <a:pt x="100" y="182"/>
                        <a:pt x="101" y="183"/>
                        <a:pt x="100" y="185"/>
                      </a:cubicBezTo>
                      <a:cubicBezTo>
                        <a:pt x="100" y="186"/>
                        <a:pt x="98" y="188"/>
                        <a:pt x="96" y="189"/>
                      </a:cubicBezTo>
                      <a:cubicBezTo>
                        <a:pt x="85" y="196"/>
                        <a:pt x="85" y="196"/>
                        <a:pt x="85" y="196"/>
                      </a:cubicBezTo>
                      <a:cubicBezTo>
                        <a:pt x="76" y="183"/>
                        <a:pt x="76" y="183"/>
                        <a:pt x="76" y="183"/>
                      </a:cubicBezTo>
                      <a:cubicBezTo>
                        <a:pt x="88" y="176"/>
                        <a:pt x="88" y="176"/>
                        <a:pt x="88" y="176"/>
                      </a:cubicBezTo>
                      <a:cubicBezTo>
                        <a:pt x="90" y="174"/>
                        <a:pt x="92" y="174"/>
                        <a:pt x="93" y="174"/>
                      </a:cubicBezTo>
                      <a:cubicBezTo>
                        <a:pt x="95" y="174"/>
                        <a:pt x="96" y="175"/>
                        <a:pt x="98" y="177"/>
                      </a:cubicBezTo>
                      <a:cubicBezTo>
                        <a:pt x="99" y="176"/>
                        <a:pt x="99" y="176"/>
                        <a:pt x="99" y="176"/>
                      </a:cubicBezTo>
                      <a:cubicBezTo>
                        <a:pt x="84" y="152"/>
                        <a:pt x="84" y="152"/>
                        <a:pt x="84" y="152"/>
                      </a:cubicBezTo>
                      <a:cubicBezTo>
                        <a:pt x="82" y="153"/>
                        <a:pt x="82" y="153"/>
                        <a:pt x="82" y="153"/>
                      </a:cubicBezTo>
                      <a:cubicBezTo>
                        <a:pt x="83" y="155"/>
                        <a:pt x="84" y="157"/>
                        <a:pt x="83" y="158"/>
                      </a:cubicBezTo>
                      <a:cubicBezTo>
                        <a:pt x="83" y="159"/>
                        <a:pt x="82" y="161"/>
                        <a:pt x="79" y="162"/>
                      </a:cubicBezTo>
                      <a:cubicBezTo>
                        <a:pt x="52" y="180"/>
                        <a:pt x="52" y="180"/>
                        <a:pt x="52" y="180"/>
                      </a:cubicBezTo>
                      <a:cubicBezTo>
                        <a:pt x="49" y="181"/>
                        <a:pt x="47" y="182"/>
                        <a:pt x="46" y="181"/>
                      </a:cubicBezTo>
                      <a:cubicBezTo>
                        <a:pt x="44" y="181"/>
                        <a:pt x="43" y="180"/>
                        <a:pt x="42" y="178"/>
                      </a:cubicBezTo>
                      <a:cubicBezTo>
                        <a:pt x="40" y="179"/>
                        <a:pt x="40" y="179"/>
                        <a:pt x="40" y="179"/>
                      </a:cubicBezTo>
                      <a:cubicBezTo>
                        <a:pt x="56" y="204"/>
                        <a:pt x="56" y="204"/>
                        <a:pt x="56" y="204"/>
                      </a:cubicBezTo>
                      <a:cubicBezTo>
                        <a:pt x="57" y="203"/>
                        <a:pt x="57" y="203"/>
                        <a:pt x="57" y="203"/>
                      </a:cubicBezTo>
                      <a:cubicBezTo>
                        <a:pt x="56" y="201"/>
                        <a:pt x="56" y="199"/>
                        <a:pt x="56" y="197"/>
                      </a:cubicBezTo>
                      <a:cubicBezTo>
                        <a:pt x="56" y="196"/>
                        <a:pt x="58" y="195"/>
                        <a:pt x="60" y="193"/>
                      </a:cubicBezTo>
                      <a:cubicBezTo>
                        <a:pt x="60" y="193"/>
                        <a:pt x="60" y="193"/>
                        <a:pt x="60" y="193"/>
                      </a:cubicBezTo>
                      <a:close/>
                      <a:moveTo>
                        <a:pt x="129" y="265"/>
                      </a:moveTo>
                      <a:cubicBezTo>
                        <a:pt x="146" y="249"/>
                        <a:pt x="146" y="249"/>
                        <a:pt x="146" y="249"/>
                      </a:cubicBezTo>
                      <a:cubicBezTo>
                        <a:pt x="148" y="247"/>
                        <a:pt x="149" y="245"/>
                        <a:pt x="149" y="244"/>
                      </a:cubicBezTo>
                      <a:cubicBezTo>
                        <a:pt x="150" y="242"/>
                        <a:pt x="149" y="241"/>
                        <a:pt x="147" y="239"/>
                      </a:cubicBezTo>
                      <a:cubicBezTo>
                        <a:pt x="149" y="238"/>
                        <a:pt x="149" y="238"/>
                        <a:pt x="149" y="238"/>
                      </a:cubicBezTo>
                      <a:cubicBezTo>
                        <a:pt x="160" y="250"/>
                        <a:pt x="160" y="250"/>
                        <a:pt x="160" y="250"/>
                      </a:cubicBezTo>
                      <a:cubicBezTo>
                        <a:pt x="159" y="251"/>
                        <a:pt x="159" y="251"/>
                        <a:pt x="159" y="251"/>
                      </a:cubicBezTo>
                      <a:cubicBezTo>
                        <a:pt x="157" y="249"/>
                        <a:pt x="155" y="248"/>
                        <a:pt x="154" y="248"/>
                      </a:cubicBezTo>
                      <a:cubicBezTo>
                        <a:pt x="152" y="248"/>
                        <a:pt x="151" y="249"/>
                        <a:pt x="149" y="251"/>
                      </a:cubicBezTo>
                      <a:cubicBezTo>
                        <a:pt x="132" y="267"/>
                        <a:pt x="132" y="267"/>
                        <a:pt x="132" y="267"/>
                      </a:cubicBezTo>
                      <a:cubicBezTo>
                        <a:pt x="129" y="270"/>
                        <a:pt x="127" y="271"/>
                        <a:pt x="125" y="272"/>
                      </a:cubicBezTo>
                      <a:cubicBezTo>
                        <a:pt x="123" y="273"/>
                        <a:pt x="121" y="274"/>
                        <a:pt x="119" y="274"/>
                      </a:cubicBezTo>
                      <a:cubicBezTo>
                        <a:pt x="116" y="274"/>
                        <a:pt x="114" y="273"/>
                        <a:pt x="111" y="272"/>
                      </a:cubicBezTo>
                      <a:cubicBezTo>
                        <a:pt x="108" y="270"/>
                        <a:pt x="105" y="268"/>
                        <a:pt x="103" y="265"/>
                      </a:cubicBezTo>
                      <a:cubicBezTo>
                        <a:pt x="98" y="260"/>
                        <a:pt x="96" y="256"/>
                        <a:pt x="96" y="251"/>
                      </a:cubicBezTo>
                      <a:cubicBezTo>
                        <a:pt x="96" y="246"/>
                        <a:pt x="98" y="242"/>
                        <a:pt x="103" y="238"/>
                      </a:cubicBezTo>
                      <a:cubicBezTo>
                        <a:pt x="121" y="221"/>
                        <a:pt x="121" y="221"/>
                        <a:pt x="121" y="221"/>
                      </a:cubicBezTo>
                      <a:cubicBezTo>
                        <a:pt x="122" y="219"/>
                        <a:pt x="123" y="217"/>
                        <a:pt x="124" y="216"/>
                      </a:cubicBezTo>
                      <a:cubicBezTo>
                        <a:pt x="124" y="215"/>
                        <a:pt x="123" y="213"/>
                        <a:pt x="121" y="211"/>
                      </a:cubicBezTo>
                      <a:cubicBezTo>
                        <a:pt x="123" y="210"/>
                        <a:pt x="123" y="210"/>
                        <a:pt x="123" y="210"/>
                      </a:cubicBezTo>
                      <a:cubicBezTo>
                        <a:pt x="143" y="231"/>
                        <a:pt x="143" y="231"/>
                        <a:pt x="143" y="231"/>
                      </a:cubicBezTo>
                      <a:cubicBezTo>
                        <a:pt x="141" y="232"/>
                        <a:pt x="141" y="232"/>
                        <a:pt x="141" y="232"/>
                      </a:cubicBezTo>
                      <a:cubicBezTo>
                        <a:pt x="140" y="231"/>
                        <a:pt x="138" y="230"/>
                        <a:pt x="137" y="230"/>
                      </a:cubicBezTo>
                      <a:cubicBezTo>
                        <a:pt x="135" y="230"/>
                        <a:pt x="133" y="231"/>
                        <a:pt x="131" y="233"/>
                      </a:cubicBezTo>
                      <a:cubicBezTo>
                        <a:pt x="111" y="252"/>
                        <a:pt x="111" y="252"/>
                        <a:pt x="111" y="252"/>
                      </a:cubicBezTo>
                      <a:cubicBezTo>
                        <a:pt x="108" y="254"/>
                        <a:pt x="106" y="257"/>
                        <a:pt x="106" y="259"/>
                      </a:cubicBezTo>
                      <a:cubicBezTo>
                        <a:pt x="106" y="262"/>
                        <a:pt x="107" y="264"/>
                        <a:pt x="109" y="267"/>
                      </a:cubicBezTo>
                      <a:cubicBezTo>
                        <a:pt x="112" y="270"/>
                        <a:pt x="115" y="271"/>
                        <a:pt x="118" y="271"/>
                      </a:cubicBezTo>
                      <a:cubicBezTo>
                        <a:pt x="122" y="270"/>
                        <a:pt x="125" y="268"/>
                        <a:pt x="129" y="265"/>
                      </a:cubicBezTo>
                      <a:cubicBezTo>
                        <a:pt x="129" y="265"/>
                        <a:pt x="129" y="265"/>
                        <a:pt x="129" y="265"/>
                      </a:cubicBezTo>
                      <a:close/>
                      <a:moveTo>
                        <a:pt x="146" y="291"/>
                      </a:moveTo>
                      <a:cubicBezTo>
                        <a:pt x="153" y="287"/>
                        <a:pt x="153" y="287"/>
                        <a:pt x="153" y="287"/>
                      </a:cubicBezTo>
                      <a:cubicBezTo>
                        <a:pt x="164" y="295"/>
                        <a:pt x="164" y="295"/>
                        <a:pt x="164" y="295"/>
                      </a:cubicBezTo>
                      <a:cubicBezTo>
                        <a:pt x="161" y="304"/>
                        <a:pt x="161" y="304"/>
                        <a:pt x="161" y="304"/>
                      </a:cubicBezTo>
                      <a:cubicBezTo>
                        <a:pt x="161" y="305"/>
                        <a:pt x="161" y="305"/>
                        <a:pt x="160" y="305"/>
                      </a:cubicBezTo>
                      <a:cubicBezTo>
                        <a:pt x="160" y="306"/>
                        <a:pt x="160" y="306"/>
                        <a:pt x="160" y="306"/>
                      </a:cubicBezTo>
                      <a:cubicBezTo>
                        <a:pt x="159" y="307"/>
                        <a:pt x="158" y="308"/>
                        <a:pt x="158" y="308"/>
                      </a:cubicBezTo>
                      <a:cubicBezTo>
                        <a:pt x="157" y="307"/>
                        <a:pt x="155" y="307"/>
                        <a:pt x="153" y="305"/>
                      </a:cubicBezTo>
                      <a:cubicBezTo>
                        <a:pt x="152" y="307"/>
                        <a:pt x="152" y="307"/>
                        <a:pt x="152" y="307"/>
                      </a:cubicBezTo>
                      <a:cubicBezTo>
                        <a:pt x="174" y="322"/>
                        <a:pt x="174" y="322"/>
                        <a:pt x="174" y="322"/>
                      </a:cubicBezTo>
                      <a:cubicBezTo>
                        <a:pt x="175" y="321"/>
                        <a:pt x="175" y="321"/>
                        <a:pt x="175" y="321"/>
                      </a:cubicBezTo>
                      <a:cubicBezTo>
                        <a:pt x="174" y="320"/>
                        <a:pt x="174" y="320"/>
                        <a:pt x="173" y="319"/>
                      </a:cubicBezTo>
                      <a:cubicBezTo>
                        <a:pt x="173" y="318"/>
                        <a:pt x="173" y="316"/>
                        <a:pt x="174" y="315"/>
                      </a:cubicBezTo>
                      <a:cubicBezTo>
                        <a:pt x="186" y="268"/>
                        <a:pt x="186" y="268"/>
                        <a:pt x="186" y="268"/>
                      </a:cubicBezTo>
                      <a:cubicBezTo>
                        <a:pt x="181" y="264"/>
                        <a:pt x="181" y="264"/>
                        <a:pt x="181" y="264"/>
                      </a:cubicBezTo>
                      <a:cubicBezTo>
                        <a:pt x="141" y="290"/>
                        <a:pt x="141" y="290"/>
                        <a:pt x="141" y="290"/>
                      </a:cubicBezTo>
                      <a:cubicBezTo>
                        <a:pt x="139" y="291"/>
                        <a:pt x="138" y="291"/>
                        <a:pt x="137" y="292"/>
                      </a:cubicBezTo>
                      <a:cubicBezTo>
                        <a:pt x="135" y="292"/>
                        <a:pt x="134" y="291"/>
                        <a:pt x="133" y="291"/>
                      </a:cubicBezTo>
                      <a:cubicBezTo>
                        <a:pt x="132" y="292"/>
                        <a:pt x="132" y="292"/>
                        <a:pt x="132" y="292"/>
                      </a:cubicBezTo>
                      <a:cubicBezTo>
                        <a:pt x="145" y="301"/>
                        <a:pt x="145" y="301"/>
                        <a:pt x="145" y="301"/>
                      </a:cubicBezTo>
                      <a:cubicBezTo>
                        <a:pt x="146" y="300"/>
                        <a:pt x="146" y="300"/>
                        <a:pt x="146" y="300"/>
                      </a:cubicBezTo>
                      <a:cubicBezTo>
                        <a:pt x="145" y="299"/>
                        <a:pt x="145" y="299"/>
                        <a:pt x="145" y="299"/>
                      </a:cubicBezTo>
                      <a:cubicBezTo>
                        <a:pt x="144" y="298"/>
                        <a:pt x="143" y="297"/>
                        <a:pt x="143" y="296"/>
                      </a:cubicBezTo>
                      <a:cubicBezTo>
                        <a:pt x="142" y="295"/>
                        <a:pt x="143" y="294"/>
                        <a:pt x="143" y="293"/>
                      </a:cubicBezTo>
                      <a:cubicBezTo>
                        <a:pt x="144" y="293"/>
                        <a:pt x="144" y="293"/>
                        <a:pt x="144" y="292"/>
                      </a:cubicBezTo>
                      <a:cubicBezTo>
                        <a:pt x="145" y="292"/>
                        <a:pt x="145" y="292"/>
                        <a:pt x="146" y="291"/>
                      </a:cubicBezTo>
                      <a:cubicBezTo>
                        <a:pt x="146" y="291"/>
                        <a:pt x="146" y="291"/>
                        <a:pt x="146" y="291"/>
                      </a:cubicBezTo>
                      <a:close/>
                      <a:moveTo>
                        <a:pt x="156" y="285"/>
                      </a:moveTo>
                      <a:cubicBezTo>
                        <a:pt x="169" y="276"/>
                        <a:pt x="169" y="276"/>
                        <a:pt x="169" y="276"/>
                      </a:cubicBezTo>
                      <a:cubicBezTo>
                        <a:pt x="164" y="291"/>
                        <a:pt x="164" y="291"/>
                        <a:pt x="164" y="291"/>
                      </a:cubicBezTo>
                      <a:cubicBezTo>
                        <a:pt x="156" y="285"/>
                        <a:pt x="156" y="285"/>
                        <a:pt x="156" y="285"/>
                      </a:cubicBezTo>
                      <a:close/>
                      <a:moveTo>
                        <a:pt x="213" y="294"/>
                      </a:moveTo>
                      <a:cubicBezTo>
                        <a:pt x="214" y="292"/>
                        <a:pt x="214" y="290"/>
                        <a:pt x="214" y="288"/>
                      </a:cubicBezTo>
                      <a:cubicBezTo>
                        <a:pt x="213" y="287"/>
                        <a:pt x="212" y="286"/>
                        <a:pt x="210" y="285"/>
                      </a:cubicBezTo>
                      <a:cubicBezTo>
                        <a:pt x="211" y="283"/>
                        <a:pt x="211" y="283"/>
                        <a:pt x="211" y="283"/>
                      </a:cubicBezTo>
                      <a:cubicBezTo>
                        <a:pt x="230" y="292"/>
                        <a:pt x="230" y="292"/>
                        <a:pt x="230" y="292"/>
                      </a:cubicBezTo>
                      <a:cubicBezTo>
                        <a:pt x="239" y="329"/>
                        <a:pt x="239" y="329"/>
                        <a:pt x="239" y="329"/>
                      </a:cubicBezTo>
                      <a:cubicBezTo>
                        <a:pt x="248" y="311"/>
                        <a:pt x="248" y="311"/>
                        <a:pt x="248" y="311"/>
                      </a:cubicBezTo>
                      <a:cubicBezTo>
                        <a:pt x="249" y="308"/>
                        <a:pt x="250" y="306"/>
                        <a:pt x="249" y="305"/>
                      </a:cubicBezTo>
                      <a:cubicBezTo>
                        <a:pt x="249" y="304"/>
                        <a:pt x="248" y="302"/>
                        <a:pt x="245" y="301"/>
                      </a:cubicBezTo>
                      <a:cubicBezTo>
                        <a:pt x="246" y="299"/>
                        <a:pt x="246" y="299"/>
                        <a:pt x="246" y="299"/>
                      </a:cubicBezTo>
                      <a:cubicBezTo>
                        <a:pt x="261" y="306"/>
                        <a:pt x="261" y="306"/>
                        <a:pt x="261" y="306"/>
                      </a:cubicBezTo>
                      <a:cubicBezTo>
                        <a:pt x="260" y="308"/>
                        <a:pt x="260" y="308"/>
                        <a:pt x="260" y="308"/>
                      </a:cubicBezTo>
                      <a:cubicBezTo>
                        <a:pt x="258" y="307"/>
                        <a:pt x="256" y="307"/>
                        <a:pt x="255" y="308"/>
                      </a:cubicBezTo>
                      <a:cubicBezTo>
                        <a:pt x="254" y="308"/>
                        <a:pt x="252" y="310"/>
                        <a:pt x="251" y="312"/>
                      </a:cubicBezTo>
                      <a:cubicBezTo>
                        <a:pt x="234" y="350"/>
                        <a:pt x="234" y="350"/>
                        <a:pt x="234" y="350"/>
                      </a:cubicBezTo>
                      <a:cubicBezTo>
                        <a:pt x="228" y="348"/>
                        <a:pt x="228" y="348"/>
                        <a:pt x="228" y="348"/>
                      </a:cubicBezTo>
                      <a:cubicBezTo>
                        <a:pt x="215" y="297"/>
                        <a:pt x="215" y="297"/>
                        <a:pt x="215" y="297"/>
                      </a:cubicBezTo>
                      <a:cubicBezTo>
                        <a:pt x="202" y="325"/>
                        <a:pt x="202" y="325"/>
                        <a:pt x="202" y="325"/>
                      </a:cubicBezTo>
                      <a:cubicBezTo>
                        <a:pt x="201" y="328"/>
                        <a:pt x="200" y="330"/>
                        <a:pt x="201" y="331"/>
                      </a:cubicBezTo>
                      <a:cubicBezTo>
                        <a:pt x="201" y="332"/>
                        <a:pt x="203" y="334"/>
                        <a:pt x="205" y="335"/>
                      </a:cubicBezTo>
                      <a:cubicBezTo>
                        <a:pt x="204" y="337"/>
                        <a:pt x="204" y="337"/>
                        <a:pt x="204" y="337"/>
                      </a:cubicBezTo>
                      <a:cubicBezTo>
                        <a:pt x="189" y="329"/>
                        <a:pt x="189" y="329"/>
                        <a:pt x="189" y="329"/>
                      </a:cubicBezTo>
                      <a:cubicBezTo>
                        <a:pt x="190" y="328"/>
                        <a:pt x="190" y="328"/>
                        <a:pt x="190" y="328"/>
                      </a:cubicBezTo>
                      <a:cubicBezTo>
                        <a:pt x="192" y="329"/>
                        <a:pt x="194" y="329"/>
                        <a:pt x="195" y="328"/>
                      </a:cubicBezTo>
                      <a:cubicBezTo>
                        <a:pt x="196" y="328"/>
                        <a:pt x="198" y="326"/>
                        <a:pt x="199" y="324"/>
                      </a:cubicBezTo>
                      <a:cubicBezTo>
                        <a:pt x="213" y="294"/>
                        <a:pt x="213" y="294"/>
                        <a:pt x="213" y="294"/>
                      </a:cubicBezTo>
                      <a:close/>
                      <a:moveTo>
                        <a:pt x="340" y="352"/>
                      </a:moveTo>
                      <a:cubicBezTo>
                        <a:pt x="342" y="329"/>
                        <a:pt x="342" y="329"/>
                        <a:pt x="342" y="329"/>
                      </a:cubicBezTo>
                      <a:cubicBezTo>
                        <a:pt x="342" y="326"/>
                        <a:pt x="342" y="324"/>
                        <a:pt x="341" y="323"/>
                      </a:cubicBezTo>
                      <a:cubicBezTo>
                        <a:pt x="340" y="322"/>
                        <a:pt x="339" y="321"/>
                        <a:pt x="336" y="321"/>
                      </a:cubicBezTo>
                      <a:cubicBezTo>
                        <a:pt x="337" y="319"/>
                        <a:pt x="337" y="319"/>
                        <a:pt x="337" y="319"/>
                      </a:cubicBezTo>
                      <a:cubicBezTo>
                        <a:pt x="353" y="320"/>
                        <a:pt x="353" y="320"/>
                        <a:pt x="353" y="320"/>
                      </a:cubicBezTo>
                      <a:cubicBezTo>
                        <a:pt x="353" y="322"/>
                        <a:pt x="353" y="322"/>
                        <a:pt x="353" y="322"/>
                      </a:cubicBezTo>
                      <a:cubicBezTo>
                        <a:pt x="351" y="322"/>
                        <a:pt x="349" y="323"/>
                        <a:pt x="348" y="324"/>
                      </a:cubicBezTo>
                      <a:cubicBezTo>
                        <a:pt x="347" y="325"/>
                        <a:pt x="346" y="327"/>
                        <a:pt x="346" y="329"/>
                      </a:cubicBezTo>
                      <a:cubicBezTo>
                        <a:pt x="344" y="352"/>
                        <a:pt x="344" y="352"/>
                        <a:pt x="344" y="352"/>
                      </a:cubicBezTo>
                      <a:cubicBezTo>
                        <a:pt x="343" y="356"/>
                        <a:pt x="343" y="359"/>
                        <a:pt x="342" y="361"/>
                      </a:cubicBezTo>
                      <a:cubicBezTo>
                        <a:pt x="341" y="363"/>
                        <a:pt x="340" y="364"/>
                        <a:pt x="339" y="366"/>
                      </a:cubicBezTo>
                      <a:cubicBezTo>
                        <a:pt x="337" y="368"/>
                        <a:pt x="334" y="369"/>
                        <a:pt x="331" y="370"/>
                      </a:cubicBezTo>
                      <a:cubicBezTo>
                        <a:pt x="328" y="371"/>
                        <a:pt x="325" y="371"/>
                        <a:pt x="321" y="371"/>
                      </a:cubicBezTo>
                      <a:cubicBezTo>
                        <a:pt x="314" y="370"/>
                        <a:pt x="309" y="368"/>
                        <a:pt x="306" y="365"/>
                      </a:cubicBezTo>
                      <a:cubicBezTo>
                        <a:pt x="303" y="361"/>
                        <a:pt x="302" y="356"/>
                        <a:pt x="302" y="350"/>
                      </a:cubicBezTo>
                      <a:cubicBezTo>
                        <a:pt x="304" y="326"/>
                        <a:pt x="304" y="326"/>
                        <a:pt x="304" y="326"/>
                      </a:cubicBezTo>
                      <a:cubicBezTo>
                        <a:pt x="305" y="323"/>
                        <a:pt x="304" y="321"/>
                        <a:pt x="303" y="320"/>
                      </a:cubicBezTo>
                      <a:cubicBezTo>
                        <a:pt x="303" y="319"/>
                        <a:pt x="301" y="318"/>
                        <a:pt x="299" y="318"/>
                      </a:cubicBezTo>
                      <a:cubicBezTo>
                        <a:pt x="299" y="316"/>
                        <a:pt x="299" y="316"/>
                        <a:pt x="299" y="316"/>
                      </a:cubicBezTo>
                      <a:cubicBezTo>
                        <a:pt x="328" y="318"/>
                        <a:pt x="328" y="318"/>
                        <a:pt x="328" y="318"/>
                      </a:cubicBezTo>
                      <a:cubicBezTo>
                        <a:pt x="328" y="320"/>
                        <a:pt x="328" y="320"/>
                        <a:pt x="328" y="320"/>
                      </a:cubicBezTo>
                      <a:cubicBezTo>
                        <a:pt x="325" y="320"/>
                        <a:pt x="323" y="321"/>
                        <a:pt x="322" y="322"/>
                      </a:cubicBezTo>
                      <a:cubicBezTo>
                        <a:pt x="321" y="323"/>
                        <a:pt x="321" y="324"/>
                        <a:pt x="320" y="327"/>
                      </a:cubicBezTo>
                      <a:cubicBezTo>
                        <a:pt x="318" y="355"/>
                        <a:pt x="318" y="355"/>
                        <a:pt x="318" y="355"/>
                      </a:cubicBezTo>
                      <a:cubicBezTo>
                        <a:pt x="318" y="359"/>
                        <a:pt x="318" y="362"/>
                        <a:pt x="320" y="364"/>
                      </a:cubicBezTo>
                      <a:cubicBezTo>
                        <a:pt x="321" y="366"/>
                        <a:pt x="323" y="367"/>
                        <a:pt x="327" y="367"/>
                      </a:cubicBezTo>
                      <a:cubicBezTo>
                        <a:pt x="331" y="367"/>
                        <a:pt x="334" y="366"/>
                        <a:pt x="336" y="364"/>
                      </a:cubicBezTo>
                      <a:cubicBezTo>
                        <a:pt x="338" y="361"/>
                        <a:pt x="340" y="358"/>
                        <a:pt x="340" y="352"/>
                      </a:cubicBezTo>
                      <a:cubicBezTo>
                        <a:pt x="340" y="352"/>
                        <a:pt x="340" y="352"/>
                        <a:pt x="340" y="352"/>
                      </a:cubicBezTo>
                      <a:close/>
                      <a:moveTo>
                        <a:pt x="368" y="329"/>
                      </a:moveTo>
                      <a:cubicBezTo>
                        <a:pt x="368" y="327"/>
                        <a:pt x="367" y="325"/>
                        <a:pt x="366" y="324"/>
                      </a:cubicBezTo>
                      <a:cubicBezTo>
                        <a:pt x="365" y="323"/>
                        <a:pt x="363" y="323"/>
                        <a:pt x="361" y="323"/>
                      </a:cubicBezTo>
                      <a:cubicBezTo>
                        <a:pt x="360" y="321"/>
                        <a:pt x="360" y="321"/>
                        <a:pt x="360" y="321"/>
                      </a:cubicBezTo>
                      <a:cubicBezTo>
                        <a:pt x="382" y="318"/>
                        <a:pt x="382" y="318"/>
                        <a:pt x="382" y="318"/>
                      </a:cubicBezTo>
                      <a:cubicBezTo>
                        <a:pt x="410" y="344"/>
                        <a:pt x="410" y="344"/>
                        <a:pt x="410" y="344"/>
                      </a:cubicBezTo>
                      <a:cubicBezTo>
                        <a:pt x="407" y="324"/>
                        <a:pt x="407" y="324"/>
                        <a:pt x="407" y="324"/>
                      </a:cubicBezTo>
                      <a:cubicBezTo>
                        <a:pt x="407" y="321"/>
                        <a:pt x="406" y="320"/>
                        <a:pt x="405" y="319"/>
                      </a:cubicBezTo>
                      <a:cubicBezTo>
                        <a:pt x="404" y="318"/>
                        <a:pt x="402" y="317"/>
                        <a:pt x="400" y="317"/>
                      </a:cubicBezTo>
                      <a:cubicBezTo>
                        <a:pt x="399" y="316"/>
                        <a:pt x="399" y="316"/>
                        <a:pt x="399" y="316"/>
                      </a:cubicBezTo>
                      <a:cubicBezTo>
                        <a:pt x="416" y="313"/>
                        <a:pt x="416" y="313"/>
                        <a:pt x="416" y="313"/>
                      </a:cubicBezTo>
                      <a:cubicBezTo>
                        <a:pt x="416" y="315"/>
                        <a:pt x="416" y="315"/>
                        <a:pt x="416" y="315"/>
                      </a:cubicBezTo>
                      <a:cubicBezTo>
                        <a:pt x="414" y="316"/>
                        <a:pt x="412" y="316"/>
                        <a:pt x="411" y="318"/>
                      </a:cubicBezTo>
                      <a:cubicBezTo>
                        <a:pt x="410" y="319"/>
                        <a:pt x="410" y="321"/>
                        <a:pt x="411" y="323"/>
                      </a:cubicBezTo>
                      <a:cubicBezTo>
                        <a:pt x="416" y="365"/>
                        <a:pt x="416" y="365"/>
                        <a:pt x="416" y="365"/>
                      </a:cubicBezTo>
                      <a:cubicBezTo>
                        <a:pt x="411" y="366"/>
                        <a:pt x="411" y="366"/>
                        <a:pt x="411" y="366"/>
                      </a:cubicBezTo>
                      <a:cubicBezTo>
                        <a:pt x="372" y="330"/>
                        <a:pt x="372" y="330"/>
                        <a:pt x="372" y="330"/>
                      </a:cubicBezTo>
                      <a:cubicBezTo>
                        <a:pt x="376" y="361"/>
                        <a:pt x="376" y="361"/>
                        <a:pt x="376" y="361"/>
                      </a:cubicBezTo>
                      <a:cubicBezTo>
                        <a:pt x="377" y="364"/>
                        <a:pt x="377" y="366"/>
                        <a:pt x="379" y="367"/>
                      </a:cubicBezTo>
                      <a:cubicBezTo>
                        <a:pt x="380" y="368"/>
                        <a:pt x="381" y="368"/>
                        <a:pt x="384" y="368"/>
                      </a:cubicBezTo>
                      <a:cubicBezTo>
                        <a:pt x="384" y="370"/>
                        <a:pt x="384" y="370"/>
                        <a:pt x="384" y="370"/>
                      </a:cubicBezTo>
                      <a:cubicBezTo>
                        <a:pt x="368" y="372"/>
                        <a:pt x="368" y="372"/>
                        <a:pt x="368" y="372"/>
                      </a:cubicBezTo>
                      <a:cubicBezTo>
                        <a:pt x="367" y="370"/>
                        <a:pt x="367" y="370"/>
                        <a:pt x="367" y="370"/>
                      </a:cubicBezTo>
                      <a:cubicBezTo>
                        <a:pt x="370" y="370"/>
                        <a:pt x="371" y="369"/>
                        <a:pt x="372" y="368"/>
                      </a:cubicBezTo>
                      <a:cubicBezTo>
                        <a:pt x="373" y="366"/>
                        <a:pt x="373" y="364"/>
                        <a:pt x="373" y="362"/>
                      </a:cubicBezTo>
                      <a:cubicBezTo>
                        <a:pt x="368" y="329"/>
                        <a:pt x="368" y="329"/>
                        <a:pt x="368" y="329"/>
                      </a:cubicBezTo>
                      <a:close/>
                      <a:moveTo>
                        <a:pt x="461" y="345"/>
                      </a:moveTo>
                      <a:cubicBezTo>
                        <a:pt x="462" y="348"/>
                        <a:pt x="463" y="349"/>
                        <a:pt x="464" y="350"/>
                      </a:cubicBezTo>
                      <a:cubicBezTo>
                        <a:pt x="465" y="351"/>
                        <a:pt x="467" y="351"/>
                        <a:pt x="469" y="351"/>
                      </a:cubicBezTo>
                      <a:cubicBezTo>
                        <a:pt x="470" y="352"/>
                        <a:pt x="470" y="352"/>
                        <a:pt x="470" y="352"/>
                      </a:cubicBezTo>
                      <a:cubicBezTo>
                        <a:pt x="442" y="360"/>
                        <a:pt x="442" y="360"/>
                        <a:pt x="442" y="360"/>
                      </a:cubicBezTo>
                      <a:cubicBezTo>
                        <a:pt x="441" y="359"/>
                        <a:pt x="441" y="359"/>
                        <a:pt x="441" y="359"/>
                      </a:cubicBezTo>
                      <a:cubicBezTo>
                        <a:pt x="444" y="358"/>
                        <a:pt x="445" y="357"/>
                        <a:pt x="446" y="355"/>
                      </a:cubicBezTo>
                      <a:cubicBezTo>
                        <a:pt x="446" y="354"/>
                        <a:pt x="446" y="352"/>
                        <a:pt x="446" y="350"/>
                      </a:cubicBezTo>
                      <a:cubicBezTo>
                        <a:pt x="436" y="318"/>
                        <a:pt x="436" y="318"/>
                        <a:pt x="436" y="318"/>
                      </a:cubicBezTo>
                      <a:cubicBezTo>
                        <a:pt x="436" y="316"/>
                        <a:pt x="435" y="314"/>
                        <a:pt x="433" y="313"/>
                      </a:cubicBezTo>
                      <a:cubicBezTo>
                        <a:pt x="432" y="312"/>
                        <a:pt x="430" y="312"/>
                        <a:pt x="428" y="313"/>
                      </a:cubicBezTo>
                      <a:cubicBezTo>
                        <a:pt x="428" y="311"/>
                        <a:pt x="428" y="311"/>
                        <a:pt x="428" y="311"/>
                      </a:cubicBezTo>
                      <a:cubicBezTo>
                        <a:pt x="456" y="303"/>
                        <a:pt x="456" y="303"/>
                        <a:pt x="456" y="303"/>
                      </a:cubicBezTo>
                      <a:cubicBezTo>
                        <a:pt x="456" y="305"/>
                        <a:pt x="456" y="305"/>
                        <a:pt x="456" y="305"/>
                      </a:cubicBezTo>
                      <a:cubicBezTo>
                        <a:pt x="454" y="306"/>
                        <a:pt x="452" y="307"/>
                        <a:pt x="452" y="308"/>
                      </a:cubicBezTo>
                      <a:cubicBezTo>
                        <a:pt x="451" y="309"/>
                        <a:pt x="451" y="311"/>
                        <a:pt x="452" y="314"/>
                      </a:cubicBezTo>
                      <a:cubicBezTo>
                        <a:pt x="461" y="345"/>
                        <a:pt x="461" y="345"/>
                        <a:pt x="461" y="345"/>
                      </a:cubicBezTo>
                      <a:close/>
                      <a:moveTo>
                        <a:pt x="508" y="337"/>
                      </a:moveTo>
                      <a:cubicBezTo>
                        <a:pt x="511" y="336"/>
                        <a:pt x="511" y="336"/>
                        <a:pt x="511" y="336"/>
                      </a:cubicBezTo>
                      <a:cubicBezTo>
                        <a:pt x="507" y="287"/>
                        <a:pt x="507" y="287"/>
                        <a:pt x="507" y="287"/>
                      </a:cubicBezTo>
                      <a:cubicBezTo>
                        <a:pt x="507" y="285"/>
                        <a:pt x="507" y="284"/>
                        <a:pt x="507" y="282"/>
                      </a:cubicBezTo>
                      <a:cubicBezTo>
                        <a:pt x="508" y="281"/>
                        <a:pt x="509" y="280"/>
                        <a:pt x="510" y="279"/>
                      </a:cubicBezTo>
                      <a:cubicBezTo>
                        <a:pt x="509" y="277"/>
                        <a:pt x="509" y="277"/>
                        <a:pt x="509" y="277"/>
                      </a:cubicBezTo>
                      <a:cubicBezTo>
                        <a:pt x="495" y="285"/>
                        <a:pt x="495" y="285"/>
                        <a:pt x="495" y="285"/>
                      </a:cubicBezTo>
                      <a:cubicBezTo>
                        <a:pt x="496" y="286"/>
                        <a:pt x="496" y="286"/>
                        <a:pt x="496" y="286"/>
                      </a:cubicBezTo>
                      <a:cubicBezTo>
                        <a:pt x="498" y="286"/>
                        <a:pt x="499" y="285"/>
                        <a:pt x="500" y="285"/>
                      </a:cubicBezTo>
                      <a:cubicBezTo>
                        <a:pt x="501" y="285"/>
                        <a:pt x="502" y="286"/>
                        <a:pt x="503" y="287"/>
                      </a:cubicBezTo>
                      <a:cubicBezTo>
                        <a:pt x="503" y="287"/>
                        <a:pt x="503" y="287"/>
                        <a:pt x="503" y="288"/>
                      </a:cubicBezTo>
                      <a:cubicBezTo>
                        <a:pt x="503" y="288"/>
                        <a:pt x="503" y="289"/>
                        <a:pt x="503" y="290"/>
                      </a:cubicBezTo>
                      <a:cubicBezTo>
                        <a:pt x="506" y="316"/>
                        <a:pt x="506" y="316"/>
                        <a:pt x="506" y="316"/>
                      </a:cubicBezTo>
                      <a:cubicBezTo>
                        <a:pt x="485" y="298"/>
                        <a:pt x="485" y="298"/>
                        <a:pt x="485" y="298"/>
                      </a:cubicBezTo>
                      <a:cubicBezTo>
                        <a:pt x="484" y="297"/>
                        <a:pt x="484" y="297"/>
                        <a:pt x="484" y="297"/>
                      </a:cubicBezTo>
                      <a:cubicBezTo>
                        <a:pt x="484" y="297"/>
                        <a:pt x="484" y="296"/>
                        <a:pt x="483" y="296"/>
                      </a:cubicBezTo>
                      <a:cubicBezTo>
                        <a:pt x="483" y="295"/>
                        <a:pt x="483" y="295"/>
                        <a:pt x="483" y="294"/>
                      </a:cubicBezTo>
                      <a:cubicBezTo>
                        <a:pt x="484" y="293"/>
                        <a:pt x="485" y="292"/>
                        <a:pt x="486" y="292"/>
                      </a:cubicBezTo>
                      <a:cubicBezTo>
                        <a:pt x="486" y="291"/>
                        <a:pt x="486" y="291"/>
                        <a:pt x="486" y="291"/>
                      </a:cubicBezTo>
                      <a:cubicBezTo>
                        <a:pt x="486" y="290"/>
                        <a:pt x="486" y="290"/>
                        <a:pt x="486" y="290"/>
                      </a:cubicBezTo>
                      <a:cubicBezTo>
                        <a:pt x="462" y="302"/>
                        <a:pt x="462" y="302"/>
                        <a:pt x="462" y="302"/>
                      </a:cubicBezTo>
                      <a:cubicBezTo>
                        <a:pt x="463" y="304"/>
                        <a:pt x="463" y="304"/>
                        <a:pt x="463" y="304"/>
                      </a:cubicBezTo>
                      <a:cubicBezTo>
                        <a:pt x="464" y="303"/>
                        <a:pt x="465" y="303"/>
                        <a:pt x="467" y="303"/>
                      </a:cubicBezTo>
                      <a:cubicBezTo>
                        <a:pt x="468" y="304"/>
                        <a:pt x="469" y="305"/>
                        <a:pt x="471" y="306"/>
                      </a:cubicBezTo>
                      <a:cubicBezTo>
                        <a:pt x="508" y="337"/>
                        <a:pt x="508" y="337"/>
                        <a:pt x="508" y="337"/>
                      </a:cubicBezTo>
                      <a:close/>
                      <a:moveTo>
                        <a:pt x="547" y="316"/>
                      </a:moveTo>
                      <a:cubicBezTo>
                        <a:pt x="546" y="315"/>
                        <a:pt x="546" y="315"/>
                        <a:pt x="546" y="315"/>
                      </a:cubicBezTo>
                      <a:cubicBezTo>
                        <a:pt x="548" y="313"/>
                        <a:pt x="549" y="311"/>
                        <a:pt x="549" y="310"/>
                      </a:cubicBezTo>
                      <a:cubicBezTo>
                        <a:pt x="549" y="308"/>
                        <a:pt x="548" y="307"/>
                        <a:pt x="547" y="305"/>
                      </a:cubicBezTo>
                      <a:cubicBezTo>
                        <a:pt x="526" y="279"/>
                        <a:pt x="526" y="279"/>
                        <a:pt x="526" y="279"/>
                      </a:cubicBezTo>
                      <a:cubicBezTo>
                        <a:pt x="524" y="277"/>
                        <a:pt x="523" y="276"/>
                        <a:pt x="521" y="276"/>
                      </a:cubicBezTo>
                      <a:cubicBezTo>
                        <a:pt x="520" y="275"/>
                        <a:pt x="518" y="276"/>
                        <a:pt x="516" y="277"/>
                      </a:cubicBezTo>
                      <a:cubicBezTo>
                        <a:pt x="515" y="276"/>
                        <a:pt x="515" y="276"/>
                        <a:pt x="515" y="276"/>
                      </a:cubicBezTo>
                      <a:cubicBezTo>
                        <a:pt x="550" y="248"/>
                        <a:pt x="550" y="248"/>
                        <a:pt x="550" y="248"/>
                      </a:cubicBezTo>
                      <a:cubicBezTo>
                        <a:pt x="559" y="258"/>
                        <a:pt x="559" y="258"/>
                        <a:pt x="559" y="258"/>
                      </a:cubicBezTo>
                      <a:cubicBezTo>
                        <a:pt x="558" y="260"/>
                        <a:pt x="558" y="260"/>
                        <a:pt x="558" y="260"/>
                      </a:cubicBezTo>
                      <a:cubicBezTo>
                        <a:pt x="555" y="257"/>
                        <a:pt x="552" y="256"/>
                        <a:pt x="549" y="256"/>
                      </a:cubicBezTo>
                      <a:cubicBezTo>
                        <a:pt x="547" y="255"/>
                        <a:pt x="544" y="257"/>
                        <a:pt x="540" y="260"/>
                      </a:cubicBezTo>
                      <a:cubicBezTo>
                        <a:pt x="535" y="264"/>
                        <a:pt x="535" y="264"/>
                        <a:pt x="535" y="264"/>
                      </a:cubicBezTo>
                      <a:cubicBezTo>
                        <a:pt x="547" y="280"/>
                        <a:pt x="547" y="280"/>
                        <a:pt x="547" y="280"/>
                      </a:cubicBezTo>
                      <a:cubicBezTo>
                        <a:pt x="548" y="279"/>
                        <a:pt x="548" y="279"/>
                        <a:pt x="548" y="279"/>
                      </a:cubicBezTo>
                      <a:cubicBezTo>
                        <a:pt x="550" y="278"/>
                        <a:pt x="551" y="276"/>
                        <a:pt x="551" y="274"/>
                      </a:cubicBezTo>
                      <a:cubicBezTo>
                        <a:pt x="551" y="271"/>
                        <a:pt x="550" y="269"/>
                        <a:pt x="548" y="266"/>
                      </a:cubicBezTo>
                      <a:cubicBezTo>
                        <a:pt x="550" y="264"/>
                        <a:pt x="550" y="264"/>
                        <a:pt x="550" y="264"/>
                      </a:cubicBezTo>
                      <a:cubicBezTo>
                        <a:pt x="565" y="284"/>
                        <a:pt x="565" y="284"/>
                        <a:pt x="565" y="284"/>
                      </a:cubicBezTo>
                      <a:cubicBezTo>
                        <a:pt x="564" y="285"/>
                        <a:pt x="564" y="285"/>
                        <a:pt x="564" y="285"/>
                      </a:cubicBezTo>
                      <a:cubicBezTo>
                        <a:pt x="561" y="282"/>
                        <a:pt x="559" y="280"/>
                        <a:pt x="557" y="280"/>
                      </a:cubicBezTo>
                      <a:cubicBezTo>
                        <a:pt x="554" y="280"/>
                        <a:pt x="552" y="280"/>
                        <a:pt x="550" y="282"/>
                      </a:cubicBezTo>
                      <a:cubicBezTo>
                        <a:pt x="550" y="283"/>
                        <a:pt x="550" y="283"/>
                        <a:pt x="550" y="283"/>
                      </a:cubicBezTo>
                      <a:cubicBezTo>
                        <a:pt x="560" y="295"/>
                        <a:pt x="560" y="295"/>
                        <a:pt x="560" y="295"/>
                      </a:cubicBezTo>
                      <a:cubicBezTo>
                        <a:pt x="561" y="297"/>
                        <a:pt x="562" y="298"/>
                        <a:pt x="563" y="298"/>
                      </a:cubicBezTo>
                      <a:cubicBezTo>
                        <a:pt x="564" y="298"/>
                        <a:pt x="566" y="297"/>
                        <a:pt x="568" y="295"/>
                      </a:cubicBezTo>
                      <a:cubicBezTo>
                        <a:pt x="572" y="292"/>
                        <a:pt x="574" y="289"/>
                        <a:pt x="575" y="286"/>
                      </a:cubicBezTo>
                      <a:cubicBezTo>
                        <a:pt x="576" y="282"/>
                        <a:pt x="575" y="279"/>
                        <a:pt x="573" y="274"/>
                      </a:cubicBezTo>
                      <a:cubicBezTo>
                        <a:pt x="575" y="273"/>
                        <a:pt x="575" y="273"/>
                        <a:pt x="575" y="273"/>
                      </a:cubicBezTo>
                      <a:cubicBezTo>
                        <a:pt x="583" y="287"/>
                        <a:pt x="583" y="287"/>
                        <a:pt x="583" y="287"/>
                      </a:cubicBezTo>
                      <a:cubicBezTo>
                        <a:pt x="547" y="316"/>
                        <a:pt x="547" y="316"/>
                        <a:pt x="547" y="316"/>
                      </a:cubicBezTo>
                      <a:close/>
                      <a:moveTo>
                        <a:pt x="595" y="239"/>
                      </a:moveTo>
                      <a:cubicBezTo>
                        <a:pt x="596" y="238"/>
                        <a:pt x="596" y="238"/>
                        <a:pt x="596" y="238"/>
                      </a:cubicBezTo>
                      <a:cubicBezTo>
                        <a:pt x="598" y="236"/>
                        <a:pt x="599" y="233"/>
                        <a:pt x="599" y="231"/>
                      </a:cubicBezTo>
                      <a:cubicBezTo>
                        <a:pt x="598" y="229"/>
                        <a:pt x="597" y="226"/>
                        <a:pt x="594" y="224"/>
                      </a:cubicBezTo>
                      <a:cubicBezTo>
                        <a:pt x="591" y="221"/>
                        <a:pt x="588" y="220"/>
                        <a:pt x="586" y="220"/>
                      </a:cubicBezTo>
                      <a:cubicBezTo>
                        <a:pt x="583" y="220"/>
                        <a:pt x="581" y="222"/>
                        <a:pt x="579" y="225"/>
                      </a:cubicBezTo>
                      <a:cubicBezTo>
                        <a:pt x="595" y="239"/>
                        <a:pt x="595" y="239"/>
                        <a:pt x="595" y="239"/>
                      </a:cubicBezTo>
                      <a:close/>
                      <a:moveTo>
                        <a:pt x="609" y="250"/>
                      </a:moveTo>
                      <a:cubicBezTo>
                        <a:pt x="598" y="241"/>
                        <a:pt x="598" y="241"/>
                        <a:pt x="598" y="241"/>
                      </a:cubicBezTo>
                      <a:cubicBezTo>
                        <a:pt x="599" y="240"/>
                        <a:pt x="599" y="240"/>
                        <a:pt x="599" y="240"/>
                      </a:cubicBezTo>
                      <a:cubicBezTo>
                        <a:pt x="625" y="245"/>
                        <a:pt x="625" y="245"/>
                        <a:pt x="625" y="245"/>
                      </a:cubicBezTo>
                      <a:cubicBezTo>
                        <a:pt x="637" y="230"/>
                        <a:pt x="637" y="230"/>
                        <a:pt x="637" y="230"/>
                      </a:cubicBezTo>
                      <a:cubicBezTo>
                        <a:pt x="636" y="229"/>
                        <a:pt x="636" y="229"/>
                        <a:pt x="636" y="229"/>
                      </a:cubicBezTo>
                      <a:cubicBezTo>
                        <a:pt x="635" y="230"/>
                        <a:pt x="634" y="231"/>
                        <a:pt x="633" y="231"/>
                      </a:cubicBezTo>
                      <a:cubicBezTo>
                        <a:pt x="632" y="231"/>
                        <a:pt x="630" y="231"/>
                        <a:pt x="628" y="231"/>
                      </a:cubicBezTo>
                      <a:cubicBezTo>
                        <a:pt x="608" y="227"/>
                        <a:pt x="608" y="227"/>
                        <a:pt x="608" y="227"/>
                      </a:cubicBezTo>
                      <a:cubicBezTo>
                        <a:pt x="609" y="224"/>
                        <a:pt x="609" y="221"/>
                        <a:pt x="609" y="218"/>
                      </a:cubicBezTo>
                      <a:cubicBezTo>
                        <a:pt x="608" y="215"/>
                        <a:pt x="607" y="213"/>
                        <a:pt x="604" y="211"/>
                      </a:cubicBezTo>
                      <a:cubicBezTo>
                        <a:pt x="601" y="208"/>
                        <a:pt x="597" y="207"/>
                        <a:pt x="593" y="209"/>
                      </a:cubicBezTo>
                      <a:cubicBezTo>
                        <a:pt x="589" y="210"/>
                        <a:pt x="585" y="213"/>
                        <a:pt x="580" y="218"/>
                      </a:cubicBezTo>
                      <a:cubicBezTo>
                        <a:pt x="562" y="240"/>
                        <a:pt x="562" y="240"/>
                        <a:pt x="562" y="240"/>
                      </a:cubicBezTo>
                      <a:cubicBezTo>
                        <a:pt x="563" y="241"/>
                        <a:pt x="563" y="241"/>
                        <a:pt x="563" y="241"/>
                      </a:cubicBezTo>
                      <a:cubicBezTo>
                        <a:pt x="565" y="240"/>
                        <a:pt x="567" y="239"/>
                        <a:pt x="568" y="239"/>
                      </a:cubicBezTo>
                      <a:cubicBezTo>
                        <a:pt x="569" y="239"/>
                        <a:pt x="571" y="239"/>
                        <a:pt x="573" y="241"/>
                      </a:cubicBezTo>
                      <a:cubicBezTo>
                        <a:pt x="598" y="262"/>
                        <a:pt x="598" y="262"/>
                        <a:pt x="598" y="262"/>
                      </a:cubicBezTo>
                      <a:cubicBezTo>
                        <a:pt x="600" y="264"/>
                        <a:pt x="602" y="266"/>
                        <a:pt x="602" y="267"/>
                      </a:cubicBezTo>
                      <a:cubicBezTo>
                        <a:pt x="602" y="269"/>
                        <a:pt x="601" y="270"/>
                        <a:pt x="600" y="272"/>
                      </a:cubicBezTo>
                      <a:cubicBezTo>
                        <a:pt x="601" y="273"/>
                        <a:pt x="601" y="273"/>
                        <a:pt x="601" y="273"/>
                      </a:cubicBezTo>
                      <a:cubicBezTo>
                        <a:pt x="620" y="251"/>
                        <a:pt x="620" y="251"/>
                        <a:pt x="620" y="251"/>
                      </a:cubicBezTo>
                      <a:cubicBezTo>
                        <a:pt x="619" y="249"/>
                        <a:pt x="619" y="249"/>
                        <a:pt x="619" y="249"/>
                      </a:cubicBezTo>
                      <a:cubicBezTo>
                        <a:pt x="617" y="251"/>
                        <a:pt x="616" y="252"/>
                        <a:pt x="614" y="252"/>
                      </a:cubicBezTo>
                      <a:cubicBezTo>
                        <a:pt x="613" y="253"/>
                        <a:pt x="611" y="252"/>
                        <a:pt x="609" y="250"/>
                      </a:cubicBezTo>
                      <a:cubicBezTo>
                        <a:pt x="609" y="250"/>
                        <a:pt x="609" y="250"/>
                        <a:pt x="609" y="250"/>
                      </a:cubicBezTo>
                      <a:close/>
                      <a:moveTo>
                        <a:pt x="651" y="215"/>
                      </a:moveTo>
                      <a:cubicBezTo>
                        <a:pt x="634" y="206"/>
                        <a:pt x="634" y="206"/>
                        <a:pt x="634" y="206"/>
                      </a:cubicBezTo>
                      <a:cubicBezTo>
                        <a:pt x="635" y="204"/>
                        <a:pt x="635" y="204"/>
                        <a:pt x="635" y="204"/>
                      </a:cubicBezTo>
                      <a:cubicBezTo>
                        <a:pt x="639" y="206"/>
                        <a:pt x="643" y="206"/>
                        <a:pt x="648" y="205"/>
                      </a:cubicBezTo>
                      <a:cubicBezTo>
                        <a:pt x="652" y="203"/>
                        <a:pt x="655" y="200"/>
                        <a:pt x="657" y="196"/>
                      </a:cubicBezTo>
                      <a:cubicBezTo>
                        <a:pt x="659" y="194"/>
                        <a:pt x="659" y="191"/>
                        <a:pt x="659" y="189"/>
                      </a:cubicBezTo>
                      <a:cubicBezTo>
                        <a:pt x="659" y="187"/>
                        <a:pt x="658" y="185"/>
                        <a:pt x="656" y="184"/>
                      </a:cubicBezTo>
                      <a:cubicBezTo>
                        <a:pt x="653" y="183"/>
                        <a:pt x="648" y="185"/>
                        <a:pt x="641" y="190"/>
                      </a:cubicBezTo>
                      <a:cubicBezTo>
                        <a:pt x="640" y="190"/>
                        <a:pt x="640" y="190"/>
                        <a:pt x="640" y="190"/>
                      </a:cubicBezTo>
                      <a:cubicBezTo>
                        <a:pt x="640" y="191"/>
                        <a:pt x="639" y="191"/>
                        <a:pt x="638" y="192"/>
                      </a:cubicBezTo>
                      <a:cubicBezTo>
                        <a:pt x="633" y="196"/>
                        <a:pt x="629" y="198"/>
                        <a:pt x="626" y="198"/>
                      </a:cubicBezTo>
                      <a:cubicBezTo>
                        <a:pt x="625" y="199"/>
                        <a:pt x="623" y="199"/>
                        <a:pt x="622" y="198"/>
                      </a:cubicBezTo>
                      <a:cubicBezTo>
                        <a:pt x="620" y="198"/>
                        <a:pt x="619" y="198"/>
                        <a:pt x="618" y="197"/>
                      </a:cubicBezTo>
                      <a:cubicBezTo>
                        <a:pt x="614" y="195"/>
                        <a:pt x="611" y="191"/>
                        <a:pt x="610" y="186"/>
                      </a:cubicBezTo>
                      <a:cubicBezTo>
                        <a:pt x="609" y="182"/>
                        <a:pt x="610" y="177"/>
                        <a:pt x="613" y="172"/>
                      </a:cubicBezTo>
                      <a:cubicBezTo>
                        <a:pt x="614" y="169"/>
                        <a:pt x="616" y="167"/>
                        <a:pt x="619" y="165"/>
                      </a:cubicBezTo>
                      <a:cubicBezTo>
                        <a:pt x="622" y="162"/>
                        <a:pt x="623" y="161"/>
                        <a:pt x="623" y="161"/>
                      </a:cubicBezTo>
                      <a:cubicBezTo>
                        <a:pt x="624" y="160"/>
                        <a:pt x="624" y="159"/>
                        <a:pt x="623" y="159"/>
                      </a:cubicBezTo>
                      <a:cubicBezTo>
                        <a:pt x="623" y="158"/>
                        <a:pt x="622" y="158"/>
                        <a:pt x="621" y="157"/>
                      </a:cubicBezTo>
                      <a:cubicBezTo>
                        <a:pt x="622" y="155"/>
                        <a:pt x="622" y="155"/>
                        <a:pt x="622" y="155"/>
                      </a:cubicBezTo>
                      <a:cubicBezTo>
                        <a:pt x="637" y="163"/>
                        <a:pt x="637" y="163"/>
                        <a:pt x="637" y="163"/>
                      </a:cubicBezTo>
                      <a:cubicBezTo>
                        <a:pt x="636" y="165"/>
                        <a:pt x="636" y="165"/>
                        <a:pt x="636" y="165"/>
                      </a:cubicBezTo>
                      <a:cubicBezTo>
                        <a:pt x="632" y="163"/>
                        <a:pt x="628" y="163"/>
                        <a:pt x="625" y="165"/>
                      </a:cubicBezTo>
                      <a:cubicBezTo>
                        <a:pt x="621" y="166"/>
                        <a:pt x="618" y="169"/>
                        <a:pt x="616" y="173"/>
                      </a:cubicBezTo>
                      <a:cubicBezTo>
                        <a:pt x="615" y="175"/>
                        <a:pt x="615" y="177"/>
                        <a:pt x="615" y="179"/>
                      </a:cubicBezTo>
                      <a:cubicBezTo>
                        <a:pt x="615" y="181"/>
                        <a:pt x="616" y="182"/>
                        <a:pt x="618" y="183"/>
                      </a:cubicBezTo>
                      <a:cubicBezTo>
                        <a:pt x="620" y="184"/>
                        <a:pt x="624" y="183"/>
                        <a:pt x="630" y="179"/>
                      </a:cubicBezTo>
                      <a:cubicBezTo>
                        <a:pt x="630" y="178"/>
                        <a:pt x="630" y="178"/>
                        <a:pt x="630" y="178"/>
                      </a:cubicBezTo>
                      <a:cubicBezTo>
                        <a:pt x="634" y="175"/>
                        <a:pt x="637" y="173"/>
                        <a:pt x="639" y="172"/>
                      </a:cubicBezTo>
                      <a:cubicBezTo>
                        <a:pt x="641" y="170"/>
                        <a:pt x="643" y="170"/>
                        <a:pt x="644" y="169"/>
                      </a:cubicBezTo>
                      <a:cubicBezTo>
                        <a:pt x="646" y="169"/>
                        <a:pt x="648" y="169"/>
                        <a:pt x="650" y="169"/>
                      </a:cubicBezTo>
                      <a:cubicBezTo>
                        <a:pt x="652" y="169"/>
                        <a:pt x="654" y="170"/>
                        <a:pt x="656" y="171"/>
                      </a:cubicBezTo>
                      <a:cubicBezTo>
                        <a:pt x="660" y="173"/>
                        <a:pt x="663" y="177"/>
                        <a:pt x="664" y="182"/>
                      </a:cubicBezTo>
                      <a:cubicBezTo>
                        <a:pt x="665" y="186"/>
                        <a:pt x="664" y="191"/>
                        <a:pt x="661" y="197"/>
                      </a:cubicBezTo>
                      <a:cubicBezTo>
                        <a:pt x="659" y="199"/>
                        <a:pt x="657" y="202"/>
                        <a:pt x="654" y="205"/>
                      </a:cubicBezTo>
                      <a:cubicBezTo>
                        <a:pt x="652" y="207"/>
                        <a:pt x="650" y="209"/>
                        <a:pt x="650" y="209"/>
                      </a:cubicBezTo>
                      <a:cubicBezTo>
                        <a:pt x="650" y="210"/>
                        <a:pt x="650" y="211"/>
                        <a:pt x="650" y="211"/>
                      </a:cubicBezTo>
                      <a:cubicBezTo>
                        <a:pt x="650" y="212"/>
                        <a:pt x="651" y="213"/>
                        <a:pt x="652" y="213"/>
                      </a:cubicBezTo>
                      <a:cubicBezTo>
                        <a:pt x="651" y="215"/>
                        <a:pt x="651" y="215"/>
                        <a:pt x="651" y="215"/>
                      </a:cubicBezTo>
                      <a:close/>
                      <a:moveTo>
                        <a:pt x="678" y="136"/>
                      </a:moveTo>
                      <a:cubicBezTo>
                        <a:pt x="647" y="124"/>
                        <a:pt x="647" y="124"/>
                        <a:pt x="647" y="124"/>
                      </a:cubicBezTo>
                      <a:cubicBezTo>
                        <a:pt x="644" y="123"/>
                        <a:pt x="643" y="122"/>
                        <a:pt x="642" y="121"/>
                      </a:cubicBezTo>
                      <a:cubicBezTo>
                        <a:pt x="642" y="120"/>
                        <a:pt x="642" y="118"/>
                        <a:pt x="642" y="116"/>
                      </a:cubicBezTo>
                      <a:cubicBezTo>
                        <a:pt x="641" y="115"/>
                        <a:pt x="641" y="115"/>
                        <a:pt x="641" y="115"/>
                      </a:cubicBezTo>
                      <a:cubicBezTo>
                        <a:pt x="630" y="142"/>
                        <a:pt x="630" y="142"/>
                        <a:pt x="630" y="142"/>
                      </a:cubicBezTo>
                      <a:cubicBezTo>
                        <a:pt x="632" y="143"/>
                        <a:pt x="632" y="143"/>
                        <a:pt x="632" y="143"/>
                      </a:cubicBezTo>
                      <a:cubicBezTo>
                        <a:pt x="633" y="141"/>
                        <a:pt x="634" y="139"/>
                        <a:pt x="635" y="139"/>
                      </a:cubicBezTo>
                      <a:cubicBezTo>
                        <a:pt x="637" y="138"/>
                        <a:pt x="639" y="138"/>
                        <a:pt x="641" y="139"/>
                      </a:cubicBezTo>
                      <a:cubicBezTo>
                        <a:pt x="672" y="151"/>
                        <a:pt x="672" y="151"/>
                        <a:pt x="672" y="151"/>
                      </a:cubicBezTo>
                      <a:cubicBezTo>
                        <a:pt x="674" y="152"/>
                        <a:pt x="676" y="153"/>
                        <a:pt x="677" y="154"/>
                      </a:cubicBezTo>
                      <a:cubicBezTo>
                        <a:pt x="677" y="156"/>
                        <a:pt x="677" y="158"/>
                        <a:pt x="676" y="160"/>
                      </a:cubicBezTo>
                      <a:cubicBezTo>
                        <a:pt x="678" y="161"/>
                        <a:pt x="678" y="161"/>
                        <a:pt x="678" y="161"/>
                      </a:cubicBezTo>
                      <a:cubicBezTo>
                        <a:pt x="689" y="133"/>
                        <a:pt x="689" y="133"/>
                        <a:pt x="689" y="133"/>
                      </a:cubicBezTo>
                      <a:cubicBezTo>
                        <a:pt x="687" y="133"/>
                        <a:pt x="687" y="133"/>
                        <a:pt x="687" y="133"/>
                      </a:cubicBezTo>
                      <a:cubicBezTo>
                        <a:pt x="686" y="135"/>
                        <a:pt x="685" y="136"/>
                        <a:pt x="683" y="137"/>
                      </a:cubicBezTo>
                      <a:cubicBezTo>
                        <a:pt x="682" y="137"/>
                        <a:pt x="680" y="137"/>
                        <a:pt x="678" y="136"/>
                      </a:cubicBezTo>
                      <a:cubicBezTo>
                        <a:pt x="678" y="136"/>
                        <a:pt x="678" y="136"/>
                        <a:pt x="678" y="136"/>
                      </a:cubicBezTo>
                      <a:close/>
                      <a:moveTo>
                        <a:pt x="656" y="57"/>
                      </a:moveTo>
                      <a:cubicBezTo>
                        <a:pt x="669" y="60"/>
                        <a:pt x="669" y="60"/>
                        <a:pt x="669" y="60"/>
                      </a:cubicBezTo>
                      <a:cubicBezTo>
                        <a:pt x="668" y="62"/>
                        <a:pt x="668" y="62"/>
                        <a:pt x="668" y="62"/>
                      </a:cubicBezTo>
                      <a:cubicBezTo>
                        <a:pt x="665" y="62"/>
                        <a:pt x="662" y="62"/>
                        <a:pt x="660" y="63"/>
                      </a:cubicBezTo>
                      <a:cubicBezTo>
                        <a:pt x="658" y="64"/>
                        <a:pt x="657" y="67"/>
                        <a:pt x="656" y="70"/>
                      </a:cubicBezTo>
                      <a:cubicBezTo>
                        <a:pt x="655" y="73"/>
                        <a:pt x="655" y="73"/>
                        <a:pt x="655" y="73"/>
                      </a:cubicBezTo>
                      <a:cubicBezTo>
                        <a:pt x="693" y="82"/>
                        <a:pt x="693" y="82"/>
                        <a:pt x="693" y="82"/>
                      </a:cubicBezTo>
                      <a:cubicBezTo>
                        <a:pt x="696" y="83"/>
                        <a:pt x="698" y="83"/>
                        <a:pt x="699" y="82"/>
                      </a:cubicBezTo>
                      <a:cubicBezTo>
                        <a:pt x="700" y="81"/>
                        <a:pt x="701" y="80"/>
                        <a:pt x="702" y="77"/>
                      </a:cubicBezTo>
                      <a:cubicBezTo>
                        <a:pt x="704" y="78"/>
                        <a:pt x="704" y="78"/>
                        <a:pt x="704" y="78"/>
                      </a:cubicBezTo>
                      <a:cubicBezTo>
                        <a:pt x="697" y="106"/>
                        <a:pt x="697" y="106"/>
                        <a:pt x="697" y="106"/>
                      </a:cubicBezTo>
                      <a:cubicBezTo>
                        <a:pt x="695" y="106"/>
                        <a:pt x="695" y="106"/>
                        <a:pt x="695" y="106"/>
                      </a:cubicBezTo>
                      <a:cubicBezTo>
                        <a:pt x="696" y="103"/>
                        <a:pt x="696" y="102"/>
                        <a:pt x="695" y="100"/>
                      </a:cubicBezTo>
                      <a:cubicBezTo>
                        <a:pt x="694" y="99"/>
                        <a:pt x="692" y="98"/>
                        <a:pt x="690" y="98"/>
                      </a:cubicBezTo>
                      <a:cubicBezTo>
                        <a:pt x="652" y="89"/>
                        <a:pt x="652" y="89"/>
                        <a:pt x="652" y="89"/>
                      </a:cubicBezTo>
                      <a:cubicBezTo>
                        <a:pt x="651" y="92"/>
                        <a:pt x="651" y="92"/>
                        <a:pt x="651" y="92"/>
                      </a:cubicBezTo>
                      <a:cubicBezTo>
                        <a:pt x="650" y="96"/>
                        <a:pt x="651" y="98"/>
                        <a:pt x="652" y="100"/>
                      </a:cubicBezTo>
                      <a:cubicBezTo>
                        <a:pt x="653" y="102"/>
                        <a:pt x="655" y="104"/>
                        <a:pt x="658" y="105"/>
                      </a:cubicBezTo>
                      <a:cubicBezTo>
                        <a:pt x="658" y="107"/>
                        <a:pt x="658" y="107"/>
                        <a:pt x="658" y="107"/>
                      </a:cubicBezTo>
                      <a:cubicBezTo>
                        <a:pt x="645" y="104"/>
                        <a:pt x="645" y="104"/>
                        <a:pt x="645" y="104"/>
                      </a:cubicBezTo>
                      <a:cubicBezTo>
                        <a:pt x="656" y="57"/>
                        <a:pt x="656" y="57"/>
                        <a:pt x="656" y="57"/>
                      </a:cubicBezTo>
                      <a:close/>
                      <a:moveTo>
                        <a:pt x="684" y="17"/>
                      </a:moveTo>
                      <a:cubicBezTo>
                        <a:pt x="699" y="18"/>
                        <a:pt x="699" y="18"/>
                        <a:pt x="699" y="18"/>
                      </a:cubicBezTo>
                      <a:cubicBezTo>
                        <a:pt x="701" y="18"/>
                        <a:pt x="703" y="17"/>
                        <a:pt x="704" y="16"/>
                      </a:cubicBezTo>
                      <a:cubicBezTo>
                        <a:pt x="705" y="15"/>
                        <a:pt x="706" y="13"/>
                        <a:pt x="706" y="11"/>
                      </a:cubicBezTo>
                      <a:cubicBezTo>
                        <a:pt x="708" y="11"/>
                        <a:pt x="708" y="11"/>
                        <a:pt x="708" y="11"/>
                      </a:cubicBezTo>
                      <a:cubicBezTo>
                        <a:pt x="708" y="40"/>
                        <a:pt x="708" y="40"/>
                        <a:pt x="708" y="40"/>
                      </a:cubicBezTo>
                      <a:cubicBezTo>
                        <a:pt x="706" y="40"/>
                        <a:pt x="706" y="40"/>
                        <a:pt x="706" y="40"/>
                      </a:cubicBezTo>
                      <a:cubicBezTo>
                        <a:pt x="706" y="38"/>
                        <a:pt x="705" y="36"/>
                        <a:pt x="704" y="35"/>
                      </a:cubicBezTo>
                      <a:cubicBezTo>
                        <a:pt x="703" y="34"/>
                        <a:pt x="701" y="34"/>
                        <a:pt x="698" y="34"/>
                      </a:cubicBezTo>
                      <a:cubicBezTo>
                        <a:pt x="687" y="33"/>
                        <a:pt x="687" y="33"/>
                        <a:pt x="687" y="33"/>
                      </a:cubicBezTo>
                      <a:cubicBezTo>
                        <a:pt x="663" y="46"/>
                        <a:pt x="663" y="46"/>
                        <a:pt x="663" y="46"/>
                      </a:cubicBezTo>
                      <a:cubicBezTo>
                        <a:pt x="661" y="47"/>
                        <a:pt x="660" y="48"/>
                        <a:pt x="659" y="49"/>
                      </a:cubicBezTo>
                      <a:cubicBezTo>
                        <a:pt x="658" y="50"/>
                        <a:pt x="658" y="51"/>
                        <a:pt x="658" y="53"/>
                      </a:cubicBezTo>
                      <a:cubicBezTo>
                        <a:pt x="656" y="53"/>
                        <a:pt x="656" y="53"/>
                        <a:pt x="656" y="53"/>
                      </a:cubicBezTo>
                      <a:cubicBezTo>
                        <a:pt x="656" y="26"/>
                        <a:pt x="656" y="26"/>
                        <a:pt x="656" y="26"/>
                      </a:cubicBezTo>
                      <a:cubicBezTo>
                        <a:pt x="658" y="26"/>
                        <a:pt x="658" y="26"/>
                        <a:pt x="658" y="26"/>
                      </a:cubicBezTo>
                      <a:cubicBezTo>
                        <a:pt x="658" y="27"/>
                        <a:pt x="658" y="28"/>
                        <a:pt x="659" y="29"/>
                      </a:cubicBezTo>
                      <a:cubicBezTo>
                        <a:pt x="659" y="29"/>
                        <a:pt x="660" y="30"/>
                        <a:pt x="660" y="30"/>
                      </a:cubicBezTo>
                      <a:cubicBezTo>
                        <a:pt x="661" y="30"/>
                        <a:pt x="661" y="30"/>
                        <a:pt x="661" y="30"/>
                      </a:cubicBezTo>
                      <a:cubicBezTo>
                        <a:pt x="662" y="29"/>
                        <a:pt x="662" y="29"/>
                        <a:pt x="662" y="29"/>
                      </a:cubicBezTo>
                      <a:cubicBezTo>
                        <a:pt x="681" y="20"/>
                        <a:pt x="681" y="20"/>
                        <a:pt x="681" y="20"/>
                      </a:cubicBezTo>
                      <a:cubicBezTo>
                        <a:pt x="664" y="10"/>
                        <a:pt x="664" y="10"/>
                        <a:pt x="664" y="10"/>
                      </a:cubicBezTo>
                      <a:cubicBezTo>
                        <a:pt x="663" y="10"/>
                        <a:pt x="663" y="10"/>
                        <a:pt x="663" y="10"/>
                      </a:cubicBezTo>
                      <a:cubicBezTo>
                        <a:pt x="662" y="9"/>
                        <a:pt x="662" y="9"/>
                        <a:pt x="661" y="9"/>
                      </a:cubicBezTo>
                      <a:cubicBezTo>
                        <a:pt x="660" y="9"/>
                        <a:pt x="660" y="10"/>
                        <a:pt x="659" y="11"/>
                      </a:cubicBezTo>
                      <a:cubicBezTo>
                        <a:pt x="659" y="11"/>
                        <a:pt x="659" y="13"/>
                        <a:pt x="659" y="14"/>
                      </a:cubicBezTo>
                      <a:cubicBezTo>
                        <a:pt x="659" y="15"/>
                        <a:pt x="659" y="15"/>
                        <a:pt x="659" y="15"/>
                      </a:cubicBezTo>
                      <a:cubicBezTo>
                        <a:pt x="657" y="15"/>
                        <a:pt x="657" y="15"/>
                        <a:pt x="657" y="15"/>
                      </a:cubicBezTo>
                      <a:cubicBezTo>
                        <a:pt x="657" y="0"/>
                        <a:pt x="657" y="0"/>
                        <a:pt x="657" y="0"/>
                      </a:cubicBezTo>
                      <a:cubicBezTo>
                        <a:pt x="659" y="0"/>
                        <a:pt x="659" y="0"/>
                        <a:pt x="659" y="0"/>
                      </a:cubicBezTo>
                      <a:cubicBezTo>
                        <a:pt x="659" y="1"/>
                        <a:pt x="659" y="1"/>
                        <a:pt x="659" y="1"/>
                      </a:cubicBezTo>
                      <a:cubicBezTo>
                        <a:pt x="659" y="1"/>
                        <a:pt x="659" y="2"/>
                        <a:pt x="660" y="3"/>
                      </a:cubicBezTo>
                      <a:cubicBezTo>
                        <a:pt x="660" y="4"/>
                        <a:pt x="661" y="5"/>
                        <a:pt x="663" y="6"/>
                      </a:cubicBezTo>
                      <a:lnTo>
                        <a:pt x="684" y="17"/>
                      </a:lnTo>
                      <a:close/>
                    </a:path>
                  </a:pathLst>
                </a:custGeom>
                <a:grpFill/>
                <a:ln>
                  <a:noFill/>
                </a:ln>
              </p:spPr>
              <p:txBody>
                <a:bodyPr anchor="ctr"/>
                <a:lstStyle/>
                <a:p>
                  <a:pPr algn="ctr" eaLnBrk="1" fontAlgn="auto" hangingPunct="1">
                    <a:spcBef>
                      <a:spcPts val="0"/>
                    </a:spcBef>
                    <a:spcAft>
                      <a:spcPts val="0"/>
                    </a:spcAft>
                    <a:defRPr/>
                  </a:pPr>
                  <a:endParaRPr>
                    <a:solidFill>
                      <a:srgbClr val="BA2A17"/>
                    </a:solidFill>
                    <a:latin typeface="Arial" panose="020B0604020202020204"/>
                    <a:ea typeface="微软雅黑" panose="020B0503020204020204" charset="-122"/>
                  </a:endParaRPr>
                </a:p>
              </p:txBody>
            </p:sp>
            <p:sp>
              <p:nvSpPr>
                <p:cNvPr id="26" name="í$liḍè">
                  <a:extLst>
                    <a:ext uri="{FF2B5EF4-FFF2-40B4-BE49-F238E27FC236}">
                      <a16:creationId xmlns:a16="http://schemas.microsoft.com/office/drawing/2014/main" id="{691F844B-735F-4461-8F9C-D9F14AFFF42E}"/>
                    </a:ext>
                  </a:extLst>
                </p:cNvPr>
                <p:cNvSpPr/>
                <p:nvPr/>
              </p:nvSpPr>
              <p:spPr bwMode="auto">
                <a:xfrm>
                  <a:off x="2840038" y="4119563"/>
                  <a:ext cx="493713" cy="128588"/>
                </a:xfrm>
                <a:custGeom>
                  <a:avLst/>
                  <a:gdLst>
                    <a:gd name="T0" fmla="*/ 0 w 150"/>
                    <a:gd name="T1" fmla="*/ 36 h 39"/>
                    <a:gd name="T2" fmla="*/ 9 w 150"/>
                    <a:gd name="T3" fmla="*/ 33 h 39"/>
                    <a:gd name="T4" fmla="*/ 8 w 150"/>
                    <a:gd name="T5" fmla="*/ 7 h 39"/>
                    <a:gd name="T6" fmla="*/ 3 w 150"/>
                    <a:gd name="T7" fmla="*/ 7 h 39"/>
                    <a:gd name="T8" fmla="*/ 1 w 150"/>
                    <a:gd name="T9" fmla="*/ 5 h 39"/>
                    <a:gd name="T10" fmla="*/ 17 w 150"/>
                    <a:gd name="T11" fmla="*/ 0 h 39"/>
                    <a:gd name="T12" fmla="*/ 19 w 150"/>
                    <a:gd name="T13" fmla="*/ 33 h 39"/>
                    <a:gd name="T14" fmla="*/ 28 w 150"/>
                    <a:gd name="T15" fmla="*/ 36 h 39"/>
                    <a:gd name="T16" fmla="*/ 21 w 150"/>
                    <a:gd name="T17" fmla="*/ 38 h 39"/>
                    <a:gd name="T18" fmla="*/ 6 w 150"/>
                    <a:gd name="T19" fmla="*/ 38 h 39"/>
                    <a:gd name="T20" fmla="*/ 0 w 150"/>
                    <a:gd name="T21" fmla="*/ 38 h 39"/>
                    <a:gd name="T22" fmla="*/ 46 w 150"/>
                    <a:gd name="T23" fmla="*/ 24 h 39"/>
                    <a:gd name="T24" fmla="*/ 48 w 150"/>
                    <a:gd name="T25" fmla="*/ 34 h 39"/>
                    <a:gd name="T26" fmla="*/ 61 w 150"/>
                    <a:gd name="T27" fmla="*/ 34 h 39"/>
                    <a:gd name="T28" fmla="*/ 60 w 150"/>
                    <a:gd name="T29" fmla="*/ 25 h 39"/>
                    <a:gd name="T30" fmla="*/ 51 w 150"/>
                    <a:gd name="T31" fmla="*/ 21 h 39"/>
                    <a:gd name="T32" fmla="*/ 60 w 150"/>
                    <a:gd name="T33" fmla="*/ 12 h 39"/>
                    <a:gd name="T34" fmla="*/ 59 w 150"/>
                    <a:gd name="T35" fmla="*/ 4 h 39"/>
                    <a:gd name="T36" fmla="*/ 48 w 150"/>
                    <a:gd name="T37" fmla="*/ 4 h 39"/>
                    <a:gd name="T38" fmla="*/ 49 w 150"/>
                    <a:gd name="T39" fmla="*/ 11 h 39"/>
                    <a:gd name="T40" fmla="*/ 56 w 150"/>
                    <a:gd name="T41" fmla="*/ 15 h 39"/>
                    <a:gd name="T42" fmla="*/ 41 w 150"/>
                    <a:gd name="T43" fmla="*/ 15 h 39"/>
                    <a:gd name="T44" fmla="*/ 43 w 150"/>
                    <a:gd name="T45" fmla="*/ 3 h 39"/>
                    <a:gd name="T46" fmla="*/ 65 w 150"/>
                    <a:gd name="T47" fmla="*/ 3 h 39"/>
                    <a:gd name="T48" fmla="*/ 67 w 150"/>
                    <a:gd name="T49" fmla="*/ 13 h 39"/>
                    <a:gd name="T50" fmla="*/ 68 w 150"/>
                    <a:gd name="T51" fmla="*/ 21 h 39"/>
                    <a:gd name="T52" fmla="*/ 66 w 150"/>
                    <a:gd name="T53" fmla="*/ 36 h 39"/>
                    <a:gd name="T54" fmla="*/ 41 w 150"/>
                    <a:gd name="T55" fmla="*/ 36 h 39"/>
                    <a:gd name="T56" fmla="*/ 39 w 150"/>
                    <a:gd name="T57" fmla="*/ 23 h 39"/>
                    <a:gd name="T58" fmla="*/ 47 w 150"/>
                    <a:gd name="T59" fmla="*/ 19 h 39"/>
                    <a:gd name="T60" fmla="*/ 80 w 150"/>
                    <a:gd name="T61" fmla="*/ 33 h 39"/>
                    <a:gd name="T62" fmla="*/ 87 w 150"/>
                    <a:gd name="T63" fmla="*/ 36 h 39"/>
                    <a:gd name="T64" fmla="*/ 100 w 150"/>
                    <a:gd name="T65" fmla="*/ 20 h 39"/>
                    <a:gd name="T66" fmla="*/ 95 w 150"/>
                    <a:gd name="T67" fmla="*/ 25 h 39"/>
                    <a:gd name="T68" fmla="*/ 79 w 150"/>
                    <a:gd name="T69" fmla="*/ 23 h 39"/>
                    <a:gd name="T70" fmla="*/ 81 w 150"/>
                    <a:gd name="T71" fmla="*/ 4 h 39"/>
                    <a:gd name="T72" fmla="*/ 105 w 150"/>
                    <a:gd name="T73" fmla="*/ 5 h 39"/>
                    <a:gd name="T74" fmla="*/ 108 w 150"/>
                    <a:gd name="T75" fmla="*/ 26 h 39"/>
                    <a:gd name="T76" fmla="*/ 96 w 150"/>
                    <a:gd name="T77" fmla="*/ 38 h 39"/>
                    <a:gd name="T78" fmla="*/ 81 w 150"/>
                    <a:gd name="T79" fmla="*/ 38 h 39"/>
                    <a:gd name="T80" fmla="*/ 77 w 150"/>
                    <a:gd name="T81" fmla="*/ 36 h 39"/>
                    <a:gd name="T82" fmla="*/ 98 w 150"/>
                    <a:gd name="T83" fmla="*/ 19 h 39"/>
                    <a:gd name="T84" fmla="*/ 98 w 150"/>
                    <a:gd name="T85" fmla="*/ 6 h 39"/>
                    <a:gd name="T86" fmla="*/ 87 w 150"/>
                    <a:gd name="T87" fmla="*/ 6 h 39"/>
                    <a:gd name="T88" fmla="*/ 88 w 150"/>
                    <a:gd name="T89" fmla="*/ 19 h 39"/>
                    <a:gd name="T90" fmla="*/ 93 w 150"/>
                    <a:gd name="T91" fmla="*/ 21 h 39"/>
                    <a:gd name="T92" fmla="*/ 128 w 150"/>
                    <a:gd name="T93" fmla="*/ 20 h 39"/>
                    <a:gd name="T94" fmla="*/ 129 w 150"/>
                    <a:gd name="T95" fmla="*/ 33 h 39"/>
                    <a:gd name="T96" fmla="*/ 139 w 150"/>
                    <a:gd name="T97" fmla="*/ 34 h 39"/>
                    <a:gd name="T98" fmla="*/ 139 w 150"/>
                    <a:gd name="T99" fmla="*/ 21 h 39"/>
                    <a:gd name="T100" fmla="*/ 133 w 150"/>
                    <a:gd name="T101" fmla="*/ 18 h 39"/>
                    <a:gd name="T102" fmla="*/ 146 w 150"/>
                    <a:gd name="T103" fmla="*/ 6 h 39"/>
                    <a:gd name="T104" fmla="*/ 139 w 150"/>
                    <a:gd name="T105" fmla="*/ 4 h 39"/>
                    <a:gd name="T106" fmla="*/ 126 w 150"/>
                    <a:gd name="T107" fmla="*/ 19 h 39"/>
                    <a:gd name="T108" fmla="*/ 131 w 150"/>
                    <a:gd name="T109" fmla="*/ 15 h 39"/>
                    <a:gd name="T110" fmla="*/ 147 w 150"/>
                    <a:gd name="T111" fmla="*/ 16 h 39"/>
                    <a:gd name="T112" fmla="*/ 146 w 150"/>
                    <a:gd name="T113" fmla="*/ 35 h 39"/>
                    <a:gd name="T114" fmla="*/ 121 w 150"/>
                    <a:gd name="T115" fmla="*/ 35 h 39"/>
                    <a:gd name="T116" fmla="*/ 118 w 150"/>
                    <a:gd name="T117" fmla="*/ 13 h 39"/>
                    <a:gd name="T118" fmla="*/ 130 w 150"/>
                    <a:gd name="T119" fmla="*/ 2 h 39"/>
                    <a:gd name="T120" fmla="*/ 145 w 150"/>
                    <a:gd name="T121" fmla="*/ 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50" h="39">
                      <a:moveTo>
                        <a:pt x="0" y="38"/>
                      </a:moveTo>
                      <a:cubicBezTo>
                        <a:pt x="0" y="36"/>
                        <a:pt x="0" y="36"/>
                        <a:pt x="0" y="36"/>
                      </a:cubicBezTo>
                      <a:cubicBezTo>
                        <a:pt x="4" y="36"/>
                        <a:pt x="6" y="36"/>
                        <a:pt x="8" y="35"/>
                      </a:cubicBezTo>
                      <a:cubicBezTo>
                        <a:pt x="9" y="35"/>
                        <a:pt x="9" y="34"/>
                        <a:pt x="9" y="33"/>
                      </a:cubicBezTo>
                      <a:cubicBezTo>
                        <a:pt x="9" y="10"/>
                        <a:pt x="9" y="10"/>
                        <a:pt x="9" y="10"/>
                      </a:cubicBezTo>
                      <a:cubicBezTo>
                        <a:pt x="9" y="9"/>
                        <a:pt x="9" y="8"/>
                        <a:pt x="8" y="7"/>
                      </a:cubicBezTo>
                      <a:cubicBezTo>
                        <a:pt x="8" y="7"/>
                        <a:pt x="7" y="7"/>
                        <a:pt x="5" y="7"/>
                      </a:cubicBezTo>
                      <a:cubicBezTo>
                        <a:pt x="5" y="7"/>
                        <a:pt x="4" y="7"/>
                        <a:pt x="3" y="7"/>
                      </a:cubicBezTo>
                      <a:cubicBezTo>
                        <a:pt x="2" y="7"/>
                        <a:pt x="2" y="7"/>
                        <a:pt x="1" y="7"/>
                      </a:cubicBezTo>
                      <a:cubicBezTo>
                        <a:pt x="1" y="5"/>
                        <a:pt x="1" y="5"/>
                        <a:pt x="1" y="5"/>
                      </a:cubicBezTo>
                      <a:cubicBezTo>
                        <a:pt x="4" y="4"/>
                        <a:pt x="7" y="4"/>
                        <a:pt x="9" y="3"/>
                      </a:cubicBezTo>
                      <a:cubicBezTo>
                        <a:pt x="12" y="3"/>
                        <a:pt x="14" y="2"/>
                        <a:pt x="17" y="0"/>
                      </a:cubicBezTo>
                      <a:cubicBezTo>
                        <a:pt x="19" y="0"/>
                        <a:pt x="19" y="0"/>
                        <a:pt x="19" y="0"/>
                      </a:cubicBezTo>
                      <a:cubicBezTo>
                        <a:pt x="19" y="33"/>
                        <a:pt x="19" y="33"/>
                        <a:pt x="19" y="33"/>
                      </a:cubicBezTo>
                      <a:cubicBezTo>
                        <a:pt x="19" y="34"/>
                        <a:pt x="20" y="35"/>
                        <a:pt x="21" y="35"/>
                      </a:cubicBezTo>
                      <a:cubicBezTo>
                        <a:pt x="22" y="36"/>
                        <a:pt x="24" y="36"/>
                        <a:pt x="28" y="36"/>
                      </a:cubicBezTo>
                      <a:cubicBezTo>
                        <a:pt x="28" y="38"/>
                        <a:pt x="28" y="38"/>
                        <a:pt x="28" y="38"/>
                      </a:cubicBezTo>
                      <a:cubicBezTo>
                        <a:pt x="26" y="38"/>
                        <a:pt x="23" y="38"/>
                        <a:pt x="21" y="38"/>
                      </a:cubicBezTo>
                      <a:cubicBezTo>
                        <a:pt x="19" y="38"/>
                        <a:pt x="16" y="38"/>
                        <a:pt x="14" y="38"/>
                      </a:cubicBezTo>
                      <a:cubicBezTo>
                        <a:pt x="11" y="38"/>
                        <a:pt x="8" y="38"/>
                        <a:pt x="6" y="38"/>
                      </a:cubicBezTo>
                      <a:cubicBezTo>
                        <a:pt x="4" y="38"/>
                        <a:pt x="2" y="38"/>
                        <a:pt x="0" y="38"/>
                      </a:cubicBezTo>
                      <a:cubicBezTo>
                        <a:pt x="0" y="38"/>
                        <a:pt x="0" y="38"/>
                        <a:pt x="0" y="38"/>
                      </a:cubicBezTo>
                      <a:close/>
                      <a:moveTo>
                        <a:pt x="51" y="21"/>
                      </a:moveTo>
                      <a:cubicBezTo>
                        <a:pt x="49" y="22"/>
                        <a:pt x="48" y="23"/>
                        <a:pt x="46" y="24"/>
                      </a:cubicBezTo>
                      <a:cubicBezTo>
                        <a:pt x="45" y="26"/>
                        <a:pt x="45" y="27"/>
                        <a:pt x="45" y="28"/>
                      </a:cubicBezTo>
                      <a:cubicBezTo>
                        <a:pt x="45" y="31"/>
                        <a:pt x="46" y="32"/>
                        <a:pt x="48" y="34"/>
                      </a:cubicBezTo>
                      <a:cubicBezTo>
                        <a:pt x="50" y="35"/>
                        <a:pt x="52" y="36"/>
                        <a:pt x="55" y="36"/>
                      </a:cubicBezTo>
                      <a:cubicBezTo>
                        <a:pt x="57" y="36"/>
                        <a:pt x="59" y="36"/>
                        <a:pt x="61" y="34"/>
                      </a:cubicBezTo>
                      <a:cubicBezTo>
                        <a:pt x="62" y="33"/>
                        <a:pt x="63" y="32"/>
                        <a:pt x="63" y="30"/>
                      </a:cubicBezTo>
                      <a:cubicBezTo>
                        <a:pt x="63" y="28"/>
                        <a:pt x="62" y="27"/>
                        <a:pt x="60" y="25"/>
                      </a:cubicBezTo>
                      <a:cubicBezTo>
                        <a:pt x="58" y="24"/>
                        <a:pt x="55" y="23"/>
                        <a:pt x="51" y="21"/>
                      </a:cubicBezTo>
                      <a:cubicBezTo>
                        <a:pt x="51" y="21"/>
                        <a:pt x="51" y="21"/>
                        <a:pt x="51" y="21"/>
                      </a:cubicBezTo>
                      <a:close/>
                      <a:moveTo>
                        <a:pt x="56" y="15"/>
                      </a:moveTo>
                      <a:cubicBezTo>
                        <a:pt x="58" y="14"/>
                        <a:pt x="59" y="13"/>
                        <a:pt x="60" y="12"/>
                      </a:cubicBezTo>
                      <a:cubicBezTo>
                        <a:pt x="61" y="11"/>
                        <a:pt x="61" y="10"/>
                        <a:pt x="61" y="8"/>
                      </a:cubicBezTo>
                      <a:cubicBezTo>
                        <a:pt x="61" y="7"/>
                        <a:pt x="60" y="5"/>
                        <a:pt x="59" y="4"/>
                      </a:cubicBezTo>
                      <a:cubicBezTo>
                        <a:pt x="57" y="3"/>
                        <a:pt x="56" y="3"/>
                        <a:pt x="53" y="3"/>
                      </a:cubicBezTo>
                      <a:cubicBezTo>
                        <a:pt x="51" y="3"/>
                        <a:pt x="50" y="3"/>
                        <a:pt x="48" y="4"/>
                      </a:cubicBezTo>
                      <a:cubicBezTo>
                        <a:pt x="47" y="5"/>
                        <a:pt x="46" y="6"/>
                        <a:pt x="46" y="7"/>
                      </a:cubicBezTo>
                      <a:cubicBezTo>
                        <a:pt x="46" y="9"/>
                        <a:pt x="47" y="10"/>
                        <a:pt x="49" y="11"/>
                      </a:cubicBezTo>
                      <a:cubicBezTo>
                        <a:pt x="50" y="13"/>
                        <a:pt x="53" y="14"/>
                        <a:pt x="56" y="15"/>
                      </a:cubicBezTo>
                      <a:cubicBezTo>
                        <a:pt x="56" y="15"/>
                        <a:pt x="56" y="15"/>
                        <a:pt x="56" y="15"/>
                      </a:cubicBezTo>
                      <a:close/>
                      <a:moveTo>
                        <a:pt x="47" y="19"/>
                      </a:moveTo>
                      <a:cubicBezTo>
                        <a:pt x="44" y="18"/>
                        <a:pt x="42" y="16"/>
                        <a:pt x="41" y="15"/>
                      </a:cubicBezTo>
                      <a:cubicBezTo>
                        <a:pt x="39" y="13"/>
                        <a:pt x="39" y="12"/>
                        <a:pt x="39" y="10"/>
                      </a:cubicBezTo>
                      <a:cubicBezTo>
                        <a:pt x="39" y="7"/>
                        <a:pt x="40" y="5"/>
                        <a:pt x="43" y="3"/>
                      </a:cubicBezTo>
                      <a:cubicBezTo>
                        <a:pt x="46" y="1"/>
                        <a:pt x="50" y="0"/>
                        <a:pt x="55" y="0"/>
                      </a:cubicBezTo>
                      <a:cubicBezTo>
                        <a:pt x="59" y="0"/>
                        <a:pt x="62" y="1"/>
                        <a:pt x="65" y="3"/>
                      </a:cubicBezTo>
                      <a:cubicBezTo>
                        <a:pt x="67" y="4"/>
                        <a:pt x="69" y="6"/>
                        <a:pt x="69" y="8"/>
                      </a:cubicBezTo>
                      <a:cubicBezTo>
                        <a:pt x="69" y="10"/>
                        <a:pt x="68" y="11"/>
                        <a:pt x="67" y="13"/>
                      </a:cubicBezTo>
                      <a:cubicBezTo>
                        <a:pt x="65" y="14"/>
                        <a:pt x="63" y="15"/>
                        <a:pt x="60" y="17"/>
                      </a:cubicBezTo>
                      <a:cubicBezTo>
                        <a:pt x="64" y="18"/>
                        <a:pt x="66" y="20"/>
                        <a:pt x="68" y="21"/>
                      </a:cubicBezTo>
                      <a:cubicBezTo>
                        <a:pt x="70" y="23"/>
                        <a:pt x="71" y="25"/>
                        <a:pt x="71" y="28"/>
                      </a:cubicBezTo>
                      <a:cubicBezTo>
                        <a:pt x="71" y="31"/>
                        <a:pt x="69" y="34"/>
                        <a:pt x="66" y="36"/>
                      </a:cubicBezTo>
                      <a:cubicBezTo>
                        <a:pt x="63" y="38"/>
                        <a:pt x="59" y="39"/>
                        <a:pt x="54" y="39"/>
                      </a:cubicBezTo>
                      <a:cubicBezTo>
                        <a:pt x="48" y="39"/>
                        <a:pt x="44" y="38"/>
                        <a:pt x="41" y="36"/>
                      </a:cubicBezTo>
                      <a:cubicBezTo>
                        <a:pt x="38" y="34"/>
                        <a:pt x="36" y="32"/>
                        <a:pt x="36" y="29"/>
                      </a:cubicBezTo>
                      <a:cubicBezTo>
                        <a:pt x="36" y="27"/>
                        <a:pt x="37" y="25"/>
                        <a:pt x="39" y="23"/>
                      </a:cubicBezTo>
                      <a:cubicBezTo>
                        <a:pt x="40" y="22"/>
                        <a:pt x="43" y="20"/>
                        <a:pt x="47" y="19"/>
                      </a:cubicBezTo>
                      <a:cubicBezTo>
                        <a:pt x="47" y="19"/>
                        <a:pt x="47" y="19"/>
                        <a:pt x="47" y="19"/>
                      </a:cubicBezTo>
                      <a:close/>
                      <a:moveTo>
                        <a:pt x="77" y="36"/>
                      </a:moveTo>
                      <a:cubicBezTo>
                        <a:pt x="80" y="33"/>
                        <a:pt x="80" y="33"/>
                        <a:pt x="80" y="33"/>
                      </a:cubicBezTo>
                      <a:cubicBezTo>
                        <a:pt x="81" y="34"/>
                        <a:pt x="82" y="35"/>
                        <a:pt x="83" y="35"/>
                      </a:cubicBezTo>
                      <a:cubicBezTo>
                        <a:pt x="85" y="35"/>
                        <a:pt x="86" y="36"/>
                        <a:pt x="87" y="36"/>
                      </a:cubicBezTo>
                      <a:cubicBezTo>
                        <a:pt x="91" y="36"/>
                        <a:pt x="94" y="34"/>
                        <a:pt x="97" y="31"/>
                      </a:cubicBezTo>
                      <a:cubicBezTo>
                        <a:pt x="99" y="28"/>
                        <a:pt x="100" y="25"/>
                        <a:pt x="100" y="20"/>
                      </a:cubicBezTo>
                      <a:cubicBezTo>
                        <a:pt x="100" y="20"/>
                        <a:pt x="100" y="20"/>
                        <a:pt x="100" y="20"/>
                      </a:cubicBezTo>
                      <a:cubicBezTo>
                        <a:pt x="99" y="22"/>
                        <a:pt x="97" y="24"/>
                        <a:pt x="95" y="25"/>
                      </a:cubicBezTo>
                      <a:cubicBezTo>
                        <a:pt x="93" y="26"/>
                        <a:pt x="91" y="26"/>
                        <a:pt x="88" y="26"/>
                      </a:cubicBezTo>
                      <a:cubicBezTo>
                        <a:pt x="85" y="26"/>
                        <a:pt x="82" y="25"/>
                        <a:pt x="79" y="23"/>
                      </a:cubicBezTo>
                      <a:cubicBezTo>
                        <a:pt x="77" y="21"/>
                        <a:pt x="76" y="18"/>
                        <a:pt x="76" y="15"/>
                      </a:cubicBezTo>
                      <a:cubicBezTo>
                        <a:pt x="76" y="11"/>
                        <a:pt x="78" y="7"/>
                        <a:pt x="81" y="4"/>
                      </a:cubicBezTo>
                      <a:cubicBezTo>
                        <a:pt x="84" y="2"/>
                        <a:pt x="88" y="0"/>
                        <a:pt x="93" y="0"/>
                      </a:cubicBezTo>
                      <a:cubicBezTo>
                        <a:pt x="98" y="0"/>
                        <a:pt x="102" y="2"/>
                        <a:pt x="105" y="5"/>
                      </a:cubicBezTo>
                      <a:cubicBezTo>
                        <a:pt x="108" y="8"/>
                        <a:pt x="110" y="12"/>
                        <a:pt x="110" y="17"/>
                      </a:cubicBezTo>
                      <a:cubicBezTo>
                        <a:pt x="110" y="20"/>
                        <a:pt x="109" y="23"/>
                        <a:pt x="108" y="26"/>
                      </a:cubicBezTo>
                      <a:cubicBezTo>
                        <a:pt x="107" y="29"/>
                        <a:pt x="106" y="31"/>
                        <a:pt x="104" y="33"/>
                      </a:cubicBezTo>
                      <a:cubicBezTo>
                        <a:pt x="101" y="35"/>
                        <a:pt x="99" y="36"/>
                        <a:pt x="96" y="38"/>
                      </a:cubicBezTo>
                      <a:cubicBezTo>
                        <a:pt x="93" y="39"/>
                        <a:pt x="91" y="39"/>
                        <a:pt x="87" y="39"/>
                      </a:cubicBezTo>
                      <a:cubicBezTo>
                        <a:pt x="85" y="39"/>
                        <a:pt x="83" y="39"/>
                        <a:pt x="81" y="38"/>
                      </a:cubicBezTo>
                      <a:cubicBezTo>
                        <a:pt x="80" y="38"/>
                        <a:pt x="78" y="37"/>
                        <a:pt x="77" y="36"/>
                      </a:cubicBezTo>
                      <a:cubicBezTo>
                        <a:pt x="77" y="36"/>
                        <a:pt x="77" y="36"/>
                        <a:pt x="77" y="36"/>
                      </a:cubicBezTo>
                      <a:close/>
                      <a:moveTo>
                        <a:pt x="93" y="21"/>
                      </a:moveTo>
                      <a:cubicBezTo>
                        <a:pt x="95" y="21"/>
                        <a:pt x="97" y="21"/>
                        <a:pt x="98" y="19"/>
                      </a:cubicBezTo>
                      <a:cubicBezTo>
                        <a:pt x="99" y="18"/>
                        <a:pt x="100" y="16"/>
                        <a:pt x="100" y="14"/>
                      </a:cubicBezTo>
                      <a:cubicBezTo>
                        <a:pt x="100" y="11"/>
                        <a:pt x="99" y="8"/>
                        <a:pt x="98" y="6"/>
                      </a:cubicBezTo>
                      <a:cubicBezTo>
                        <a:pt x="96" y="4"/>
                        <a:pt x="94" y="3"/>
                        <a:pt x="92" y="3"/>
                      </a:cubicBezTo>
                      <a:cubicBezTo>
                        <a:pt x="90" y="3"/>
                        <a:pt x="88" y="4"/>
                        <a:pt x="87" y="6"/>
                      </a:cubicBezTo>
                      <a:cubicBezTo>
                        <a:pt x="86" y="7"/>
                        <a:pt x="86" y="9"/>
                        <a:pt x="86" y="12"/>
                      </a:cubicBezTo>
                      <a:cubicBezTo>
                        <a:pt x="86" y="15"/>
                        <a:pt x="87" y="17"/>
                        <a:pt x="88" y="19"/>
                      </a:cubicBezTo>
                      <a:cubicBezTo>
                        <a:pt x="89" y="21"/>
                        <a:pt x="91" y="21"/>
                        <a:pt x="93" y="21"/>
                      </a:cubicBezTo>
                      <a:cubicBezTo>
                        <a:pt x="93" y="21"/>
                        <a:pt x="93" y="21"/>
                        <a:pt x="93" y="21"/>
                      </a:cubicBezTo>
                      <a:close/>
                      <a:moveTo>
                        <a:pt x="133" y="18"/>
                      </a:moveTo>
                      <a:cubicBezTo>
                        <a:pt x="131" y="18"/>
                        <a:pt x="130" y="19"/>
                        <a:pt x="128" y="20"/>
                      </a:cubicBezTo>
                      <a:cubicBezTo>
                        <a:pt x="127" y="21"/>
                        <a:pt x="127" y="23"/>
                        <a:pt x="127" y="25"/>
                      </a:cubicBezTo>
                      <a:cubicBezTo>
                        <a:pt x="127" y="29"/>
                        <a:pt x="127" y="31"/>
                        <a:pt x="129" y="33"/>
                      </a:cubicBezTo>
                      <a:cubicBezTo>
                        <a:pt x="130" y="35"/>
                        <a:pt x="132" y="36"/>
                        <a:pt x="134" y="36"/>
                      </a:cubicBezTo>
                      <a:cubicBezTo>
                        <a:pt x="136" y="36"/>
                        <a:pt x="138" y="35"/>
                        <a:pt x="139" y="34"/>
                      </a:cubicBezTo>
                      <a:cubicBezTo>
                        <a:pt x="140" y="33"/>
                        <a:pt x="140" y="31"/>
                        <a:pt x="140" y="28"/>
                      </a:cubicBezTo>
                      <a:cubicBezTo>
                        <a:pt x="140" y="25"/>
                        <a:pt x="140" y="22"/>
                        <a:pt x="139" y="21"/>
                      </a:cubicBezTo>
                      <a:cubicBezTo>
                        <a:pt x="137" y="19"/>
                        <a:pt x="136" y="18"/>
                        <a:pt x="133" y="18"/>
                      </a:cubicBezTo>
                      <a:cubicBezTo>
                        <a:pt x="133" y="18"/>
                        <a:pt x="133" y="18"/>
                        <a:pt x="133" y="18"/>
                      </a:cubicBezTo>
                      <a:close/>
                      <a:moveTo>
                        <a:pt x="150" y="4"/>
                      </a:moveTo>
                      <a:cubicBezTo>
                        <a:pt x="146" y="6"/>
                        <a:pt x="146" y="6"/>
                        <a:pt x="146" y="6"/>
                      </a:cubicBezTo>
                      <a:cubicBezTo>
                        <a:pt x="145" y="5"/>
                        <a:pt x="144" y="5"/>
                        <a:pt x="143" y="5"/>
                      </a:cubicBezTo>
                      <a:cubicBezTo>
                        <a:pt x="142" y="4"/>
                        <a:pt x="141" y="4"/>
                        <a:pt x="139" y="4"/>
                      </a:cubicBezTo>
                      <a:cubicBezTo>
                        <a:pt x="135" y="4"/>
                        <a:pt x="132" y="5"/>
                        <a:pt x="130" y="8"/>
                      </a:cubicBezTo>
                      <a:cubicBezTo>
                        <a:pt x="127" y="11"/>
                        <a:pt x="126" y="15"/>
                        <a:pt x="126" y="19"/>
                      </a:cubicBezTo>
                      <a:cubicBezTo>
                        <a:pt x="126" y="19"/>
                        <a:pt x="126" y="19"/>
                        <a:pt x="126" y="19"/>
                      </a:cubicBezTo>
                      <a:cubicBezTo>
                        <a:pt x="127" y="17"/>
                        <a:pt x="129" y="16"/>
                        <a:pt x="131" y="15"/>
                      </a:cubicBezTo>
                      <a:cubicBezTo>
                        <a:pt x="133" y="14"/>
                        <a:pt x="135" y="13"/>
                        <a:pt x="138" y="13"/>
                      </a:cubicBezTo>
                      <a:cubicBezTo>
                        <a:pt x="142" y="13"/>
                        <a:pt x="145" y="14"/>
                        <a:pt x="147" y="16"/>
                      </a:cubicBezTo>
                      <a:cubicBezTo>
                        <a:pt x="149" y="18"/>
                        <a:pt x="150" y="21"/>
                        <a:pt x="150" y="25"/>
                      </a:cubicBezTo>
                      <a:cubicBezTo>
                        <a:pt x="150" y="29"/>
                        <a:pt x="149" y="32"/>
                        <a:pt x="146" y="35"/>
                      </a:cubicBezTo>
                      <a:cubicBezTo>
                        <a:pt x="143" y="38"/>
                        <a:pt x="139" y="39"/>
                        <a:pt x="134" y="39"/>
                      </a:cubicBezTo>
                      <a:cubicBezTo>
                        <a:pt x="128" y="39"/>
                        <a:pt x="124" y="38"/>
                        <a:pt x="121" y="35"/>
                      </a:cubicBezTo>
                      <a:cubicBezTo>
                        <a:pt x="118" y="32"/>
                        <a:pt x="116" y="27"/>
                        <a:pt x="116" y="22"/>
                      </a:cubicBezTo>
                      <a:cubicBezTo>
                        <a:pt x="116" y="19"/>
                        <a:pt x="117" y="16"/>
                        <a:pt x="118" y="13"/>
                      </a:cubicBezTo>
                      <a:cubicBezTo>
                        <a:pt x="119" y="11"/>
                        <a:pt x="121" y="9"/>
                        <a:pt x="123" y="7"/>
                      </a:cubicBezTo>
                      <a:cubicBezTo>
                        <a:pt x="125" y="5"/>
                        <a:pt x="127" y="3"/>
                        <a:pt x="130" y="2"/>
                      </a:cubicBezTo>
                      <a:cubicBezTo>
                        <a:pt x="133" y="1"/>
                        <a:pt x="136" y="0"/>
                        <a:pt x="139" y="0"/>
                      </a:cubicBezTo>
                      <a:cubicBezTo>
                        <a:pt x="141" y="0"/>
                        <a:pt x="143" y="1"/>
                        <a:pt x="145" y="1"/>
                      </a:cubicBezTo>
                      <a:cubicBezTo>
                        <a:pt x="147" y="2"/>
                        <a:pt x="148" y="3"/>
                        <a:pt x="150" y="4"/>
                      </a:cubicBezTo>
                      <a:close/>
                    </a:path>
                  </a:pathLst>
                </a:custGeom>
                <a:grpFill/>
                <a:ln>
                  <a:noFill/>
                </a:ln>
              </p:spPr>
              <p:txBody>
                <a:bodyPr anchor="ctr"/>
                <a:lstStyle/>
                <a:p>
                  <a:pPr algn="ctr" eaLnBrk="1" fontAlgn="auto" hangingPunct="1">
                    <a:spcBef>
                      <a:spcPts val="0"/>
                    </a:spcBef>
                    <a:spcAft>
                      <a:spcPts val="0"/>
                    </a:spcAft>
                    <a:defRPr/>
                  </a:pPr>
                  <a:endParaRPr>
                    <a:solidFill>
                      <a:srgbClr val="BA2A17"/>
                    </a:solidFill>
                    <a:latin typeface="Arial" panose="020B0604020202020204"/>
                    <a:ea typeface="微软雅黑" panose="020B0503020204020204" charset="-122"/>
                  </a:endParaRPr>
                </a:p>
              </p:txBody>
            </p:sp>
            <p:sp>
              <p:nvSpPr>
                <p:cNvPr id="27" name="ís1iḍè">
                  <a:extLst>
                    <a:ext uri="{FF2B5EF4-FFF2-40B4-BE49-F238E27FC236}">
                      <a16:creationId xmlns:a16="http://schemas.microsoft.com/office/drawing/2014/main" id="{4AE095CB-69D6-4C0E-BBD6-EEED1630398B}"/>
                    </a:ext>
                  </a:extLst>
                </p:cNvPr>
                <p:cNvSpPr/>
                <p:nvPr/>
              </p:nvSpPr>
              <p:spPr bwMode="auto">
                <a:xfrm>
                  <a:off x="2190751" y="2551113"/>
                  <a:ext cx="1754188" cy="1651000"/>
                </a:xfrm>
                <a:custGeom>
                  <a:avLst/>
                  <a:gdLst>
                    <a:gd name="T0" fmla="*/ 266 w 532"/>
                    <a:gd name="T1" fmla="*/ 0 h 500"/>
                    <a:gd name="T2" fmla="*/ 532 w 532"/>
                    <a:gd name="T3" fmla="*/ 266 h 500"/>
                    <a:gd name="T4" fmla="*/ 395 w 532"/>
                    <a:gd name="T5" fmla="*/ 500 h 500"/>
                    <a:gd name="T6" fmla="*/ 389 w 532"/>
                    <a:gd name="T7" fmla="*/ 489 h 500"/>
                    <a:gd name="T8" fmla="*/ 521 w 532"/>
                    <a:gd name="T9" fmla="*/ 266 h 500"/>
                    <a:gd name="T10" fmla="*/ 266 w 532"/>
                    <a:gd name="T11" fmla="*/ 12 h 500"/>
                    <a:gd name="T12" fmla="*/ 11 w 532"/>
                    <a:gd name="T13" fmla="*/ 266 h 500"/>
                    <a:gd name="T14" fmla="*/ 144 w 532"/>
                    <a:gd name="T15" fmla="*/ 490 h 500"/>
                    <a:gd name="T16" fmla="*/ 139 w 532"/>
                    <a:gd name="T17" fmla="*/ 500 h 500"/>
                    <a:gd name="T18" fmla="*/ 0 w 532"/>
                    <a:gd name="T19" fmla="*/ 266 h 500"/>
                    <a:gd name="T20" fmla="*/ 266 w 532"/>
                    <a:gd name="T21" fmla="*/ 0 h 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32" h="500">
                      <a:moveTo>
                        <a:pt x="266" y="0"/>
                      </a:moveTo>
                      <a:cubicBezTo>
                        <a:pt x="413" y="0"/>
                        <a:pt x="532" y="120"/>
                        <a:pt x="532" y="266"/>
                      </a:cubicBezTo>
                      <a:cubicBezTo>
                        <a:pt x="532" y="367"/>
                        <a:pt x="477" y="454"/>
                        <a:pt x="395" y="500"/>
                      </a:cubicBezTo>
                      <a:cubicBezTo>
                        <a:pt x="389" y="489"/>
                        <a:pt x="389" y="489"/>
                        <a:pt x="389" y="489"/>
                      </a:cubicBezTo>
                      <a:cubicBezTo>
                        <a:pt x="468" y="446"/>
                        <a:pt x="521" y="362"/>
                        <a:pt x="521" y="266"/>
                      </a:cubicBezTo>
                      <a:cubicBezTo>
                        <a:pt x="521" y="126"/>
                        <a:pt x="407" y="12"/>
                        <a:pt x="266" y="12"/>
                      </a:cubicBezTo>
                      <a:cubicBezTo>
                        <a:pt x="126" y="12"/>
                        <a:pt x="11" y="126"/>
                        <a:pt x="11" y="266"/>
                      </a:cubicBezTo>
                      <a:cubicBezTo>
                        <a:pt x="11" y="363"/>
                        <a:pt x="65" y="447"/>
                        <a:pt x="144" y="490"/>
                      </a:cubicBezTo>
                      <a:cubicBezTo>
                        <a:pt x="139" y="500"/>
                        <a:pt x="139" y="500"/>
                        <a:pt x="139" y="500"/>
                      </a:cubicBezTo>
                      <a:cubicBezTo>
                        <a:pt x="56" y="455"/>
                        <a:pt x="0" y="367"/>
                        <a:pt x="0" y="266"/>
                      </a:cubicBezTo>
                      <a:cubicBezTo>
                        <a:pt x="0" y="120"/>
                        <a:pt x="120" y="0"/>
                        <a:pt x="266" y="0"/>
                      </a:cubicBezTo>
                      <a:close/>
                    </a:path>
                  </a:pathLst>
                </a:custGeom>
                <a:grpFill/>
                <a:ln>
                  <a:noFill/>
                </a:ln>
              </p:spPr>
              <p:txBody>
                <a:bodyPr anchor="ctr"/>
                <a:lstStyle/>
                <a:p>
                  <a:pPr algn="ctr" eaLnBrk="1" fontAlgn="auto" hangingPunct="1">
                    <a:spcBef>
                      <a:spcPts val="0"/>
                    </a:spcBef>
                    <a:spcAft>
                      <a:spcPts val="0"/>
                    </a:spcAft>
                    <a:defRPr/>
                  </a:pPr>
                  <a:endParaRPr>
                    <a:solidFill>
                      <a:srgbClr val="BA2A17"/>
                    </a:solidFill>
                    <a:latin typeface="Arial" panose="020B0604020202020204"/>
                    <a:ea typeface="微软雅黑" panose="020B0503020204020204" charset="-122"/>
                  </a:endParaRPr>
                </a:p>
              </p:txBody>
            </p:sp>
          </p:grpSp>
          <p:sp>
            <p:nvSpPr>
              <p:cNvPr id="8" name="ïślîḓê">
                <a:extLst>
                  <a:ext uri="{FF2B5EF4-FFF2-40B4-BE49-F238E27FC236}">
                    <a16:creationId xmlns:a16="http://schemas.microsoft.com/office/drawing/2014/main" id="{46DDF027-76D1-4153-BF3C-46DBCB0A2307}"/>
                  </a:ext>
                </a:extLst>
              </p:cNvPr>
              <p:cNvSpPr/>
              <p:nvPr/>
            </p:nvSpPr>
            <p:spPr bwMode="auto">
              <a:xfrm>
                <a:off x="10143691" y="872733"/>
                <a:ext cx="1427300" cy="84790"/>
              </a:xfrm>
              <a:custGeom>
                <a:avLst/>
                <a:gdLst>
                  <a:gd name="T0" fmla="*/ 2 w 1702"/>
                  <a:gd name="T1" fmla="*/ 29 h 101"/>
                  <a:gd name="T2" fmla="*/ 49 w 1702"/>
                  <a:gd name="T3" fmla="*/ 13 h 101"/>
                  <a:gd name="T4" fmla="*/ 59 w 1702"/>
                  <a:gd name="T5" fmla="*/ 92 h 101"/>
                  <a:gd name="T6" fmla="*/ 87 w 1702"/>
                  <a:gd name="T7" fmla="*/ 93 h 101"/>
                  <a:gd name="T8" fmla="*/ 110 w 1702"/>
                  <a:gd name="T9" fmla="*/ 3 h 101"/>
                  <a:gd name="T10" fmla="*/ 133 w 1702"/>
                  <a:gd name="T11" fmla="*/ 99 h 101"/>
                  <a:gd name="T12" fmla="*/ 235 w 1702"/>
                  <a:gd name="T13" fmla="*/ 34 h 101"/>
                  <a:gd name="T14" fmla="*/ 240 w 1702"/>
                  <a:gd name="T15" fmla="*/ 77 h 101"/>
                  <a:gd name="T16" fmla="*/ 254 w 1702"/>
                  <a:gd name="T17" fmla="*/ 99 h 101"/>
                  <a:gd name="T18" fmla="*/ 263 w 1702"/>
                  <a:gd name="T19" fmla="*/ 2 h 101"/>
                  <a:gd name="T20" fmla="*/ 326 w 1702"/>
                  <a:gd name="T21" fmla="*/ 9 h 101"/>
                  <a:gd name="T22" fmla="*/ 354 w 1702"/>
                  <a:gd name="T23" fmla="*/ 9 h 101"/>
                  <a:gd name="T24" fmla="*/ 318 w 1702"/>
                  <a:gd name="T25" fmla="*/ 93 h 101"/>
                  <a:gd name="T26" fmla="*/ 299 w 1702"/>
                  <a:gd name="T27" fmla="*/ 98 h 101"/>
                  <a:gd name="T28" fmla="*/ 377 w 1702"/>
                  <a:gd name="T29" fmla="*/ 2 h 101"/>
                  <a:gd name="T30" fmla="*/ 415 w 1702"/>
                  <a:gd name="T31" fmla="*/ 82 h 101"/>
                  <a:gd name="T32" fmla="*/ 454 w 1702"/>
                  <a:gd name="T33" fmla="*/ 2 h 101"/>
                  <a:gd name="T34" fmla="*/ 398 w 1702"/>
                  <a:gd name="T35" fmla="*/ 93 h 101"/>
                  <a:gd name="T36" fmla="*/ 510 w 1702"/>
                  <a:gd name="T37" fmla="*/ 93 h 101"/>
                  <a:gd name="T38" fmla="*/ 528 w 1702"/>
                  <a:gd name="T39" fmla="*/ 2 h 101"/>
                  <a:gd name="T40" fmla="*/ 534 w 1702"/>
                  <a:gd name="T41" fmla="*/ 93 h 101"/>
                  <a:gd name="T42" fmla="*/ 669 w 1702"/>
                  <a:gd name="T43" fmla="*/ 9 h 101"/>
                  <a:gd name="T44" fmla="*/ 680 w 1702"/>
                  <a:gd name="T45" fmla="*/ 17 h 101"/>
                  <a:gd name="T46" fmla="*/ 598 w 1702"/>
                  <a:gd name="T47" fmla="*/ 98 h 101"/>
                  <a:gd name="T48" fmla="*/ 607 w 1702"/>
                  <a:gd name="T49" fmla="*/ 3 h 101"/>
                  <a:gd name="T50" fmla="*/ 793 w 1702"/>
                  <a:gd name="T51" fmla="*/ 3 h 101"/>
                  <a:gd name="T52" fmla="*/ 827 w 1702"/>
                  <a:gd name="T53" fmla="*/ 89 h 101"/>
                  <a:gd name="T54" fmla="*/ 860 w 1702"/>
                  <a:gd name="T55" fmla="*/ 2 h 101"/>
                  <a:gd name="T56" fmla="*/ 781 w 1702"/>
                  <a:gd name="T57" fmla="*/ 16 h 101"/>
                  <a:gd name="T58" fmla="*/ 981 w 1702"/>
                  <a:gd name="T59" fmla="*/ 7 h 101"/>
                  <a:gd name="T60" fmla="*/ 914 w 1702"/>
                  <a:gd name="T61" fmla="*/ 99 h 101"/>
                  <a:gd name="T62" fmla="*/ 882 w 1702"/>
                  <a:gd name="T63" fmla="*/ 7 h 101"/>
                  <a:gd name="T64" fmla="*/ 1006 w 1702"/>
                  <a:gd name="T65" fmla="*/ 91 h 101"/>
                  <a:gd name="T66" fmla="*/ 1042 w 1702"/>
                  <a:gd name="T67" fmla="*/ 2 h 101"/>
                  <a:gd name="T68" fmla="*/ 1020 w 1702"/>
                  <a:gd name="T69" fmla="*/ 98 h 101"/>
                  <a:gd name="T70" fmla="*/ 1054 w 1702"/>
                  <a:gd name="T71" fmla="*/ 2 h 101"/>
                  <a:gd name="T72" fmla="*/ 1090 w 1702"/>
                  <a:gd name="T73" fmla="*/ 15 h 101"/>
                  <a:gd name="T74" fmla="*/ 1137 w 1702"/>
                  <a:gd name="T75" fmla="*/ 2 h 101"/>
                  <a:gd name="T76" fmla="*/ 1173 w 1702"/>
                  <a:gd name="T77" fmla="*/ 91 h 101"/>
                  <a:gd name="T78" fmla="*/ 1224 w 1702"/>
                  <a:gd name="T79" fmla="*/ 2 h 101"/>
                  <a:gd name="T80" fmla="*/ 1210 w 1702"/>
                  <a:gd name="T81" fmla="*/ 46 h 101"/>
                  <a:gd name="T82" fmla="*/ 1211 w 1702"/>
                  <a:gd name="T83" fmla="*/ 52 h 101"/>
                  <a:gd name="T84" fmla="*/ 1221 w 1702"/>
                  <a:gd name="T85" fmla="*/ 98 h 101"/>
                  <a:gd name="T86" fmla="*/ 1267 w 1702"/>
                  <a:gd name="T87" fmla="*/ 9 h 101"/>
                  <a:gd name="T88" fmla="*/ 1333 w 1702"/>
                  <a:gd name="T89" fmla="*/ 40 h 101"/>
                  <a:gd name="T90" fmla="*/ 1324 w 1702"/>
                  <a:gd name="T91" fmla="*/ 96 h 101"/>
                  <a:gd name="T92" fmla="*/ 1302 w 1702"/>
                  <a:gd name="T93" fmla="*/ 93 h 101"/>
                  <a:gd name="T94" fmla="*/ 1318 w 1702"/>
                  <a:gd name="T95" fmla="*/ 28 h 101"/>
                  <a:gd name="T96" fmla="*/ 1413 w 1702"/>
                  <a:gd name="T97" fmla="*/ 88 h 101"/>
                  <a:gd name="T98" fmla="*/ 1431 w 1702"/>
                  <a:gd name="T99" fmla="*/ 4 h 101"/>
                  <a:gd name="T100" fmla="*/ 1407 w 1702"/>
                  <a:gd name="T101" fmla="*/ 38 h 101"/>
                  <a:gd name="T102" fmla="*/ 1370 w 1702"/>
                  <a:gd name="T103" fmla="*/ 73 h 101"/>
                  <a:gd name="T104" fmla="*/ 1465 w 1702"/>
                  <a:gd name="T105" fmla="*/ 9 h 101"/>
                  <a:gd name="T106" fmla="*/ 1491 w 1702"/>
                  <a:gd name="T107" fmla="*/ 16 h 101"/>
                  <a:gd name="T108" fmla="*/ 1456 w 1702"/>
                  <a:gd name="T109" fmla="*/ 99 h 101"/>
                  <a:gd name="T110" fmla="*/ 1517 w 1702"/>
                  <a:gd name="T111" fmla="*/ 26 h 101"/>
                  <a:gd name="T112" fmla="*/ 1586 w 1702"/>
                  <a:gd name="T113" fmla="*/ 13 h 101"/>
                  <a:gd name="T114" fmla="*/ 1545 w 1702"/>
                  <a:gd name="T115" fmla="*/ 98 h 101"/>
                  <a:gd name="T116" fmla="*/ 1656 w 1702"/>
                  <a:gd name="T117" fmla="*/ 98 h 101"/>
                  <a:gd name="T118" fmla="*/ 1610 w 1702"/>
                  <a:gd name="T119" fmla="*/ 7 h 101"/>
                  <a:gd name="T120" fmla="*/ 1644 w 1702"/>
                  <a:gd name="T121" fmla="*/ 12 h 101"/>
                  <a:gd name="T122" fmla="*/ 1688 w 1702"/>
                  <a:gd name="T123" fmla="*/ 3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02" h="101">
                    <a:moveTo>
                      <a:pt x="1" y="66"/>
                    </a:moveTo>
                    <a:cubicBezTo>
                      <a:pt x="11" y="66"/>
                      <a:pt x="11" y="66"/>
                      <a:pt x="11" y="66"/>
                    </a:cubicBezTo>
                    <a:cubicBezTo>
                      <a:pt x="11" y="75"/>
                      <a:pt x="13" y="81"/>
                      <a:pt x="16" y="85"/>
                    </a:cubicBezTo>
                    <a:cubicBezTo>
                      <a:pt x="20" y="90"/>
                      <a:pt x="25" y="92"/>
                      <a:pt x="32" y="92"/>
                    </a:cubicBezTo>
                    <a:cubicBezTo>
                      <a:pt x="37" y="92"/>
                      <a:pt x="41" y="90"/>
                      <a:pt x="44" y="88"/>
                    </a:cubicBezTo>
                    <a:cubicBezTo>
                      <a:pt x="48" y="85"/>
                      <a:pt x="49" y="82"/>
                      <a:pt x="49" y="77"/>
                    </a:cubicBezTo>
                    <a:cubicBezTo>
                      <a:pt x="49" y="74"/>
                      <a:pt x="48" y="71"/>
                      <a:pt x="46" y="68"/>
                    </a:cubicBezTo>
                    <a:cubicBezTo>
                      <a:pt x="44" y="66"/>
                      <a:pt x="39" y="63"/>
                      <a:pt x="31" y="60"/>
                    </a:cubicBezTo>
                    <a:cubicBezTo>
                      <a:pt x="20" y="55"/>
                      <a:pt x="12" y="51"/>
                      <a:pt x="8" y="46"/>
                    </a:cubicBezTo>
                    <a:cubicBezTo>
                      <a:pt x="4" y="41"/>
                      <a:pt x="2" y="36"/>
                      <a:pt x="2" y="29"/>
                    </a:cubicBezTo>
                    <a:cubicBezTo>
                      <a:pt x="2" y="20"/>
                      <a:pt x="5" y="13"/>
                      <a:pt x="11" y="8"/>
                    </a:cubicBezTo>
                    <a:cubicBezTo>
                      <a:pt x="17" y="2"/>
                      <a:pt x="25" y="0"/>
                      <a:pt x="34" y="0"/>
                    </a:cubicBezTo>
                    <a:cubicBezTo>
                      <a:pt x="38" y="0"/>
                      <a:pt x="42" y="0"/>
                      <a:pt x="47" y="1"/>
                    </a:cubicBezTo>
                    <a:cubicBezTo>
                      <a:pt x="51" y="1"/>
                      <a:pt x="56" y="2"/>
                      <a:pt x="62" y="3"/>
                    </a:cubicBezTo>
                    <a:cubicBezTo>
                      <a:pt x="62" y="4"/>
                      <a:pt x="62" y="4"/>
                      <a:pt x="62" y="4"/>
                    </a:cubicBezTo>
                    <a:cubicBezTo>
                      <a:pt x="62" y="9"/>
                      <a:pt x="62" y="14"/>
                      <a:pt x="62" y="17"/>
                    </a:cubicBezTo>
                    <a:cubicBezTo>
                      <a:pt x="62" y="19"/>
                      <a:pt x="62" y="23"/>
                      <a:pt x="62" y="29"/>
                    </a:cubicBezTo>
                    <a:cubicBezTo>
                      <a:pt x="62" y="29"/>
                      <a:pt x="62" y="29"/>
                      <a:pt x="62" y="29"/>
                    </a:cubicBezTo>
                    <a:cubicBezTo>
                      <a:pt x="54" y="29"/>
                      <a:pt x="54" y="29"/>
                      <a:pt x="54" y="29"/>
                    </a:cubicBezTo>
                    <a:cubicBezTo>
                      <a:pt x="54" y="22"/>
                      <a:pt x="53" y="17"/>
                      <a:pt x="49" y="13"/>
                    </a:cubicBezTo>
                    <a:cubicBezTo>
                      <a:pt x="46" y="10"/>
                      <a:pt x="42" y="8"/>
                      <a:pt x="36" y="8"/>
                    </a:cubicBezTo>
                    <a:cubicBezTo>
                      <a:pt x="31" y="8"/>
                      <a:pt x="27" y="9"/>
                      <a:pt x="25" y="11"/>
                    </a:cubicBezTo>
                    <a:cubicBezTo>
                      <a:pt x="22" y="14"/>
                      <a:pt x="21" y="17"/>
                      <a:pt x="21" y="21"/>
                    </a:cubicBezTo>
                    <a:cubicBezTo>
                      <a:pt x="21" y="24"/>
                      <a:pt x="22" y="27"/>
                      <a:pt x="24" y="30"/>
                    </a:cubicBezTo>
                    <a:cubicBezTo>
                      <a:pt x="26" y="32"/>
                      <a:pt x="31" y="35"/>
                      <a:pt x="39" y="38"/>
                    </a:cubicBezTo>
                    <a:cubicBezTo>
                      <a:pt x="40" y="38"/>
                      <a:pt x="41" y="39"/>
                      <a:pt x="43" y="40"/>
                    </a:cubicBezTo>
                    <a:cubicBezTo>
                      <a:pt x="51" y="43"/>
                      <a:pt x="57" y="46"/>
                      <a:pt x="60" y="49"/>
                    </a:cubicBezTo>
                    <a:cubicBezTo>
                      <a:pt x="63" y="51"/>
                      <a:pt x="65" y="55"/>
                      <a:pt x="66" y="58"/>
                    </a:cubicBezTo>
                    <a:cubicBezTo>
                      <a:pt x="68" y="61"/>
                      <a:pt x="69" y="65"/>
                      <a:pt x="69" y="69"/>
                    </a:cubicBezTo>
                    <a:cubicBezTo>
                      <a:pt x="69" y="79"/>
                      <a:pt x="65" y="86"/>
                      <a:pt x="59" y="92"/>
                    </a:cubicBezTo>
                    <a:cubicBezTo>
                      <a:pt x="53" y="98"/>
                      <a:pt x="44" y="101"/>
                      <a:pt x="33" y="101"/>
                    </a:cubicBezTo>
                    <a:cubicBezTo>
                      <a:pt x="27" y="101"/>
                      <a:pt x="21" y="100"/>
                      <a:pt x="16" y="99"/>
                    </a:cubicBezTo>
                    <a:cubicBezTo>
                      <a:pt x="11" y="98"/>
                      <a:pt x="5" y="96"/>
                      <a:pt x="0" y="93"/>
                    </a:cubicBezTo>
                    <a:cubicBezTo>
                      <a:pt x="1" y="90"/>
                      <a:pt x="1" y="87"/>
                      <a:pt x="1" y="83"/>
                    </a:cubicBezTo>
                    <a:cubicBezTo>
                      <a:pt x="1" y="80"/>
                      <a:pt x="1" y="77"/>
                      <a:pt x="1" y="73"/>
                    </a:cubicBezTo>
                    <a:cubicBezTo>
                      <a:pt x="1" y="71"/>
                      <a:pt x="1" y="70"/>
                      <a:pt x="1" y="69"/>
                    </a:cubicBezTo>
                    <a:cubicBezTo>
                      <a:pt x="1" y="68"/>
                      <a:pt x="1" y="67"/>
                      <a:pt x="1" y="66"/>
                    </a:cubicBezTo>
                    <a:cubicBezTo>
                      <a:pt x="1" y="66"/>
                      <a:pt x="1" y="66"/>
                      <a:pt x="1" y="66"/>
                    </a:cubicBezTo>
                    <a:close/>
                    <a:moveTo>
                      <a:pt x="87" y="99"/>
                    </a:moveTo>
                    <a:cubicBezTo>
                      <a:pt x="87" y="93"/>
                      <a:pt x="87" y="93"/>
                      <a:pt x="87" y="93"/>
                    </a:cubicBezTo>
                    <a:cubicBezTo>
                      <a:pt x="88" y="93"/>
                      <a:pt x="88" y="93"/>
                      <a:pt x="88" y="93"/>
                    </a:cubicBezTo>
                    <a:cubicBezTo>
                      <a:pt x="93" y="93"/>
                      <a:pt x="95" y="92"/>
                      <a:pt x="97" y="91"/>
                    </a:cubicBezTo>
                    <a:cubicBezTo>
                      <a:pt x="98" y="89"/>
                      <a:pt x="99" y="86"/>
                      <a:pt x="99" y="81"/>
                    </a:cubicBezTo>
                    <a:cubicBezTo>
                      <a:pt x="99" y="16"/>
                      <a:pt x="99" y="16"/>
                      <a:pt x="99" y="16"/>
                    </a:cubicBezTo>
                    <a:cubicBezTo>
                      <a:pt x="99" y="13"/>
                      <a:pt x="98" y="11"/>
                      <a:pt x="97" y="9"/>
                    </a:cubicBezTo>
                    <a:cubicBezTo>
                      <a:pt x="95" y="8"/>
                      <a:pt x="93" y="7"/>
                      <a:pt x="89" y="7"/>
                    </a:cubicBezTo>
                    <a:cubicBezTo>
                      <a:pt x="87" y="7"/>
                      <a:pt x="87" y="7"/>
                      <a:pt x="87" y="7"/>
                    </a:cubicBezTo>
                    <a:cubicBezTo>
                      <a:pt x="87" y="2"/>
                      <a:pt x="87" y="2"/>
                      <a:pt x="87" y="2"/>
                    </a:cubicBezTo>
                    <a:cubicBezTo>
                      <a:pt x="91" y="2"/>
                      <a:pt x="95" y="2"/>
                      <a:pt x="99" y="2"/>
                    </a:cubicBezTo>
                    <a:cubicBezTo>
                      <a:pt x="103" y="3"/>
                      <a:pt x="107" y="3"/>
                      <a:pt x="110" y="3"/>
                    </a:cubicBezTo>
                    <a:cubicBezTo>
                      <a:pt x="114" y="3"/>
                      <a:pt x="118" y="3"/>
                      <a:pt x="122" y="2"/>
                    </a:cubicBezTo>
                    <a:cubicBezTo>
                      <a:pt x="126" y="2"/>
                      <a:pt x="129" y="2"/>
                      <a:pt x="133" y="2"/>
                    </a:cubicBezTo>
                    <a:cubicBezTo>
                      <a:pt x="133" y="7"/>
                      <a:pt x="133" y="7"/>
                      <a:pt x="133" y="7"/>
                    </a:cubicBezTo>
                    <a:cubicBezTo>
                      <a:pt x="129" y="7"/>
                      <a:pt x="126" y="8"/>
                      <a:pt x="125" y="9"/>
                    </a:cubicBezTo>
                    <a:cubicBezTo>
                      <a:pt x="123" y="10"/>
                      <a:pt x="122" y="12"/>
                      <a:pt x="122" y="16"/>
                    </a:cubicBezTo>
                    <a:cubicBezTo>
                      <a:pt x="122" y="81"/>
                      <a:pt x="122" y="81"/>
                      <a:pt x="122" y="81"/>
                    </a:cubicBezTo>
                    <a:cubicBezTo>
                      <a:pt x="122" y="86"/>
                      <a:pt x="123" y="89"/>
                      <a:pt x="124" y="91"/>
                    </a:cubicBezTo>
                    <a:cubicBezTo>
                      <a:pt x="126" y="92"/>
                      <a:pt x="128" y="93"/>
                      <a:pt x="133" y="93"/>
                    </a:cubicBezTo>
                    <a:cubicBezTo>
                      <a:pt x="133" y="93"/>
                      <a:pt x="133" y="93"/>
                      <a:pt x="133" y="93"/>
                    </a:cubicBezTo>
                    <a:cubicBezTo>
                      <a:pt x="133" y="99"/>
                      <a:pt x="133" y="99"/>
                      <a:pt x="133" y="99"/>
                    </a:cubicBezTo>
                    <a:cubicBezTo>
                      <a:pt x="130" y="98"/>
                      <a:pt x="126" y="98"/>
                      <a:pt x="122" y="98"/>
                    </a:cubicBezTo>
                    <a:cubicBezTo>
                      <a:pt x="118" y="98"/>
                      <a:pt x="114" y="98"/>
                      <a:pt x="110" y="98"/>
                    </a:cubicBezTo>
                    <a:cubicBezTo>
                      <a:pt x="107" y="98"/>
                      <a:pt x="104" y="98"/>
                      <a:pt x="100" y="98"/>
                    </a:cubicBezTo>
                    <a:cubicBezTo>
                      <a:pt x="96" y="98"/>
                      <a:pt x="92" y="98"/>
                      <a:pt x="87" y="99"/>
                    </a:cubicBezTo>
                    <a:cubicBezTo>
                      <a:pt x="87" y="99"/>
                      <a:pt x="87" y="99"/>
                      <a:pt x="87" y="99"/>
                    </a:cubicBezTo>
                    <a:close/>
                    <a:moveTo>
                      <a:pt x="236" y="4"/>
                    </a:moveTo>
                    <a:cubicBezTo>
                      <a:pt x="236" y="8"/>
                      <a:pt x="235" y="11"/>
                      <a:pt x="235" y="14"/>
                    </a:cubicBezTo>
                    <a:cubicBezTo>
                      <a:pt x="235" y="17"/>
                      <a:pt x="235" y="20"/>
                      <a:pt x="235" y="23"/>
                    </a:cubicBezTo>
                    <a:cubicBezTo>
                      <a:pt x="235" y="24"/>
                      <a:pt x="235" y="26"/>
                      <a:pt x="235" y="27"/>
                    </a:cubicBezTo>
                    <a:cubicBezTo>
                      <a:pt x="235" y="29"/>
                      <a:pt x="235" y="31"/>
                      <a:pt x="235" y="34"/>
                    </a:cubicBezTo>
                    <a:cubicBezTo>
                      <a:pt x="227" y="34"/>
                      <a:pt x="227" y="34"/>
                      <a:pt x="227" y="34"/>
                    </a:cubicBezTo>
                    <a:cubicBezTo>
                      <a:pt x="226" y="25"/>
                      <a:pt x="224" y="18"/>
                      <a:pt x="220" y="14"/>
                    </a:cubicBezTo>
                    <a:cubicBezTo>
                      <a:pt x="216" y="10"/>
                      <a:pt x="211" y="7"/>
                      <a:pt x="205" y="7"/>
                    </a:cubicBezTo>
                    <a:cubicBezTo>
                      <a:pt x="195" y="7"/>
                      <a:pt x="188" y="11"/>
                      <a:pt x="183" y="18"/>
                    </a:cubicBezTo>
                    <a:cubicBezTo>
                      <a:pt x="178" y="25"/>
                      <a:pt x="175" y="35"/>
                      <a:pt x="175" y="47"/>
                    </a:cubicBezTo>
                    <a:cubicBezTo>
                      <a:pt x="175" y="60"/>
                      <a:pt x="178" y="71"/>
                      <a:pt x="184" y="78"/>
                    </a:cubicBezTo>
                    <a:cubicBezTo>
                      <a:pt x="189" y="86"/>
                      <a:pt x="197" y="90"/>
                      <a:pt x="206" y="90"/>
                    </a:cubicBezTo>
                    <a:cubicBezTo>
                      <a:pt x="211" y="90"/>
                      <a:pt x="216" y="89"/>
                      <a:pt x="220" y="86"/>
                    </a:cubicBezTo>
                    <a:cubicBezTo>
                      <a:pt x="224" y="83"/>
                      <a:pt x="229" y="79"/>
                      <a:pt x="233" y="73"/>
                    </a:cubicBezTo>
                    <a:cubicBezTo>
                      <a:pt x="240" y="77"/>
                      <a:pt x="240" y="77"/>
                      <a:pt x="240" y="77"/>
                    </a:cubicBezTo>
                    <a:cubicBezTo>
                      <a:pt x="234" y="85"/>
                      <a:pt x="229" y="91"/>
                      <a:pt x="222" y="95"/>
                    </a:cubicBezTo>
                    <a:cubicBezTo>
                      <a:pt x="215" y="99"/>
                      <a:pt x="208" y="101"/>
                      <a:pt x="199" y="101"/>
                    </a:cubicBezTo>
                    <a:cubicBezTo>
                      <a:pt x="184" y="101"/>
                      <a:pt x="172" y="96"/>
                      <a:pt x="164" y="87"/>
                    </a:cubicBezTo>
                    <a:cubicBezTo>
                      <a:pt x="155" y="78"/>
                      <a:pt x="151" y="66"/>
                      <a:pt x="151" y="50"/>
                    </a:cubicBezTo>
                    <a:cubicBezTo>
                      <a:pt x="151" y="35"/>
                      <a:pt x="156" y="23"/>
                      <a:pt x="165" y="14"/>
                    </a:cubicBezTo>
                    <a:cubicBezTo>
                      <a:pt x="175" y="4"/>
                      <a:pt x="187" y="0"/>
                      <a:pt x="203" y="0"/>
                    </a:cubicBezTo>
                    <a:cubicBezTo>
                      <a:pt x="209" y="0"/>
                      <a:pt x="218" y="1"/>
                      <a:pt x="233" y="4"/>
                    </a:cubicBezTo>
                    <a:cubicBezTo>
                      <a:pt x="234" y="4"/>
                      <a:pt x="235" y="4"/>
                      <a:pt x="236" y="4"/>
                    </a:cubicBezTo>
                    <a:cubicBezTo>
                      <a:pt x="236" y="4"/>
                      <a:pt x="236" y="4"/>
                      <a:pt x="236" y="4"/>
                    </a:cubicBezTo>
                    <a:close/>
                    <a:moveTo>
                      <a:pt x="254" y="99"/>
                    </a:moveTo>
                    <a:cubicBezTo>
                      <a:pt x="254" y="93"/>
                      <a:pt x="254" y="93"/>
                      <a:pt x="254" y="93"/>
                    </a:cubicBezTo>
                    <a:cubicBezTo>
                      <a:pt x="255" y="93"/>
                      <a:pt x="255" y="93"/>
                      <a:pt x="255" y="93"/>
                    </a:cubicBezTo>
                    <a:cubicBezTo>
                      <a:pt x="259" y="93"/>
                      <a:pt x="262" y="92"/>
                      <a:pt x="263" y="91"/>
                    </a:cubicBezTo>
                    <a:cubicBezTo>
                      <a:pt x="265" y="89"/>
                      <a:pt x="265" y="86"/>
                      <a:pt x="265" y="81"/>
                    </a:cubicBezTo>
                    <a:cubicBezTo>
                      <a:pt x="265" y="16"/>
                      <a:pt x="265" y="16"/>
                      <a:pt x="265" y="16"/>
                    </a:cubicBezTo>
                    <a:cubicBezTo>
                      <a:pt x="265" y="13"/>
                      <a:pt x="265" y="11"/>
                      <a:pt x="263" y="9"/>
                    </a:cubicBezTo>
                    <a:cubicBezTo>
                      <a:pt x="262" y="8"/>
                      <a:pt x="259" y="7"/>
                      <a:pt x="256" y="7"/>
                    </a:cubicBezTo>
                    <a:cubicBezTo>
                      <a:pt x="254" y="7"/>
                      <a:pt x="254" y="7"/>
                      <a:pt x="254" y="7"/>
                    </a:cubicBezTo>
                    <a:cubicBezTo>
                      <a:pt x="254" y="2"/>
                      <a:pt x="254" y="2"/>
                      <a:pt x="254" y="2"/>
                    </a:cubicBezTo>
                    <a:cubicBezTo>
                      <a:pt x="257" y="2"/>
                      <a:pt x="260" y="2"/>
                      <a:pt x="263" y="2"/>
                    </a:cubicBezTo>
                    <a:cubicBezTo>
                      <a:pt x="267" y="3"/>
                      <a:pt x="271" y="3"/>
                      <a:pt x="277" y="3"/>
                    </a:cubicBezTo>
                    <a:cubicBezTo>
                      <a:pt x="282" y="3"/>
                      <a:pt x="286" y="3"/>
                      <a:pt x="290" y="2"/>
                    </a:cubicBezTo>
                    <a:cubicBezTo>
                      <a:pt x="294" y="2"/>
                      <a:pt x="297" y="2"/>
                      <a:pt x="299" y="2"/>
                    </a:cubicBezTo>
                    <a:cubicBezTo>
                      <a:pt x="299" y="7"/>
                      <a:pt x="299" y="7"/>
                      <a:pt x="299" y="7"/>
                    </a:cubicBezTo>
                    <a:cubicBezTo>
                      <a:pt x="295" y="7"/>
                      <a:pt x="292" y="8"/>
                      <a:pt x="291" y="9"/>
                    </a:cubicBezTo>
                    <a:cubicBezTo>
                      <a:pt x="289" y="10"/>
                      <a:pt x="288" y="12"/>
                      <a:pt x="288" y="16"/>
                    </a:cubicBezTo>
                    <a:cubicBezTo>
                      <a:pt x="288" y="43"/>
                      <a:pt x="288" y="43"/>
                      <a:pt x="288" y="43"/>
                    </a:cubicBezTo>
                    <a:cubicBezTo>
                      <a:pt x="329" y="43"/>
                      <a:pt x="329" y="43"/>
                      <a:pt x="329" y="43"/>
                    </a:cubicBezTo>
                    <a:cubicBezTo>
                      <a:pt x="329" y="16"/>
                      <a:pt x="329" y="16"/>
                      <a:pt x="329" y="16"/>
                    </a:cubicBezTo>
                    <a:cubicBezTo>
                      <a:pt x="329" y="13"/>
                      <a:pt x="328" y="10"/>
                      <a:pt x="326" y="9"/>
                    </a:cubicBezTo>
                    <a:cubicBezTo>
                      <a:pt x="325" y="8"/>
                      <a:pt x="322" y="7"/>
                      <a:pt x="318" y="7"/>
                    </a:cubicBezTo>
                    <a:cubicBezTo>
                      <a:pt x="317" y="7"/>
                      <a:pt x="317" y="7"/>
                      <a:pt x="317" y="7"/>
                    </a:cubicBezTo>
                    <a:cubicBezTo>
                      <a:pt x="317" y="2"/>
                      <a:pt x="317" y="2"/>
                      <a:pt x="317" y="2"/>
                    </a:cubicBezTo>
                    <a:cubicBezTo>
                      <a:pt x="321" y="2"/>
                      <a:pt x="324" y="2"/>
                      <a:pt x="328" y="2"/>
                    </a:cubicBezTo>
                    <a:cubicBezTo>
                      <a:pt x="331" y="3"/>
                      <a:pt x="336" y="3"/>
                      <a:pt x="340" y="3"/>
                    </a:cubicBezTo>
                    <a:cubicBezTo>
                      <a:pt x="345" y="3"/>
                      <a:pt x="349" y="3"/>
                      <a:pt x="352" y="2"/>
                    </a:cubicBezTo>
                    <a:cubicBezTo>
                      <a:pt x="356" y="2"/>
                      <a:pt x="359" y="2"/>
                      <a:pt x="362" y="2"/>
                    </a:cubicBezTo>
                    <a:cubicBezTo>
                      <a:pt x="362" y="7"/>
                      <a:pt x="362" y="7"/>
                      <a:pt x="362" y="7"/>
                    </a:cubicBezTo>
                    <a:cubicBezTo>
                      <a:pt x="361" y="7"/>
                      <a:pt x="361" y="7"/>
                      <a:pt x="361" y="7"/>
                    </a:cubicBezTo>
                    <a:cubicBezTo>
                      <a:pt x="357" y="7"/>
                      <a:pt x="355" y="8"/>
                      <a:pt x="354" y="9"/>
                    </a:cubicBezTo>
                    <a:cubicBezTo>
                      <a:pt x="352" y="11"/>
                      <a:pt x="351" y="13"/>
                      <a:pt x="351" y="16"/>
                    </a:cubicBezTo>
                    <a:cubicBezTo>
                      <a:pt x="351" y="81"/>
                      <a:pt x="351" y="81"/>
                      <a:pt x="351" y="81"/>
                    </a:cubicBezTo>
                    <a:cubicBezTo>
                      <a:pt x="351" y="86"/>
                      <a:pt x="352" y="89"/>
                      <a:pt x="354" y="90"/>
                    </a:cubicBezTo>
                    <a:cubicBezTo>
                      <a:pt x="355" y="92"/>
                      <a:pt x="358" y="93"/>
                      <a:pt x="362" y="93"/>
                    </a:cubicBezTo>
                    <a:cubicBezTo>
                      <a:pt x="362" y="99"/>
                      <a:pt x="362" y="99"/>
                      <a:pt x="362" y="99"/>
                    </a:cubicBezTo>
                    <a:cubicBezTo>
                      <a:pt x="358" y="98"/>
                      <a:pt x="354" y="98"/>
                      <a:pt x="350" y="98"/>
                    </a:cubicBezTo>
                    <a:cubicBezTo>
                      <a:pt x="346" y="98"/>
                      <a:pt x="343" y="98"/>
                      <a:pt x="340" y="98"/>
                    </a:cubicBezTo>
                    <a:cubicBezTo>
                      <a:pt x="338" y="98"/>
                      <a:pt x="336" y="98"/>
                      <a:pt x="332" y="98"/>
                    </a:cubicBezTo>
                    <a:cubicBezTo>
                      <a:pt x="328" y="98"/>
                      <a:pt x="323" y="98"/>
                      <a:pt x="318" y="99"/>
                    </a:cubicBezTo>
                    <a:cubicBezTo>
                      <a:pt x="318" y="93"/>
                      <a:pt x="318" y="93"/>
                      <a:pt x="318" y="93"/>
                    </a:cubicBezTo>
                    <a:cubicBezTo>
                      <a:pt x="318" y="93"/>
                      <a:pt x="318" y="93"/>
                      <a:pt x="318" y="93"/>
                    </a:cubicBezTo>
                    <a:cubicBezTo>
                      <a:pt x="323" y="93"/>
                      <a:pt x="325" y="92"/>
                      <a:pt x="327" y="91"/>
                    </a:cubicBezTo>
                    <a:cubicBezTo>
                      <a:pt x="328" y="89"/>
                      <a:pt x="329" y="86"/>
                      <a:pt x="329" y="81"/>
                    </a:cubicBezTo>
                    <a:cubicBezTo>
                      <a:pt x="329" y="50"/>
                      <a:pt x="329" y="50"/>
                      <a:pt x="329" y="50"/>
                    </a:cubicBezTo>
                    <a:cubicBezTo>
                      <a:pt x="288" y="50"/>
                      <a:pt x="288" y="50"/>
                      <a:pt x="288" y="50"/>
                    </a:cubicBezTo>
                    <a:cubicBezTo>
                      <a:pt x="288" y="81"/>
                      <a:pt x="288" y="81"/>
                      <a:pt x="288" y="81"/>
                    </a:cubicBezTo>
                    <a:cubicBezTo>
                      <a:pt x="288" y="86"/>
                      <a:pt x="289" y="89"/>
                      <a:pt x="290" y="91"/>
                    </a:cubicBezTo>
                    <a:cubicBezTo>
                      <a:pt x="292" y="92"/>
                      <a:pt x="294" y="93"/>
                      <a:pt x="299" y="93"/>
                    </a:cubicBezTo>
                    <a:cubicBezTo>
                      <a:pt x="299" y="93"/>
                      <a:pt x="299" y="93"/>
                      <a:pt x="299" y="93"/>
                    </a:cubicBezTo>
                    <a:cubicBezTo>
                      <a:pt x="299" y="98"/>
                      <a:pt x="299" y="98"/>
                      <a:pt x="299" y="98"/>
                    </a:cubicBezTo>
                    <a:cubicBezTo>
                      <a:pt x="294" y="98"/>
                      <a:pt x="290" y="98"/>
                      <a:pt x="286" y="98"/>
                    </a:cubicBezTo>
                    <a:cubicBezTo>
                      <a:pt x="282" y="98"/>
                      <a:pt x="279" y="98"/>
                      <a:pt x="277" y="98"/>
                    </a:cubicBezTo>
                    <a:cubicBezTo>
                      <a:pt x="273" y="98"/>
                      <a:pt x="270" y="98"/>
                      <a:pt x="266" y="98"/>
                    </a:cubicBezTo>
                    <a:cubicBezTo>
                      <a:pt x="262" y="98"/>
                      <a:pt x="258" y="98"/>
                      <a:pt x="254" y="99"/>
                    </a:cubicBezTo>
                    <a:cubicBezTo>
                      <a:pt x="254" y="99"/>
                      <a:pt x="254" y="99"/>
                      <a:pt x="254" y="99"/>
                    </a:cubicBezTo>
                    <a:close/>
                    <a:moveTo>
                      <a:pt x="388" y="16"/>
                    </a:moveTo>
                    <a:cubicBezTo>
                      <a:pt x="388" y="13"/>
                      <a:pt x="387" y="11"/>
                      <a:pt x="386" y="9"/>
                    </a:cubicBezTo>
                    <a:cubicBezTo>
                      <a:pt x="384" y="8"/>
                      <a:pt x="382" y="7"/>
                      <a:pt x="378" y="7"/>
                    </a:cubicBezTo>
                    <a:cubicBezTo>
                      <a:pt x="377" y="7"/>
                      <a:pt x="377" y="7"/>
                      <a:pt x="377" y="7"/>
                    </a:cubicBezTo>
                    <a:cubicBezTo>
                      <a:pt x="377" y="2"/>
                      <a:pt x="377" y="2"/>
                      <a:pt x="377" y="2"/>
                    </a:cubicBezTo>
                    <a:cubicBezTo>
                      <a:pt x="382" y="2"/>
                      <a:pt x="386" y="2"/>
                      <a:pt x="390" y="3"/>
                    </a:cubicBezTo>
                    <a:cubicBezTo>
                      <a:pt x="393" y="3"/>
                      <a:pt x="397" y="3"/>
                      <a:pt x="400" y="3"/>
                    </a:cubicBezTo>
                    <a:cubicBezTo>
                      <a:pt x="403" y="3"/>
                      <a:pt x="406" y="3"/>
                      <a:pt x="410" y="3"/>
                    </a:cubicBezTo>
                    <a:cubicBezTo>
                      <a:pt x="414" y="2"/>
                      <a:pt x="418" y="2"/>
                      <a:pt x="423" y="2"/>
                    </a:cubicBezTo>
                    <a:cubicBezTo>
                      <a:pt x="423" y="7"/>
                      <a:pt x="423" y="7"/>
                      <a:pt x="423" y="7"/>
                    </a:cubicBezTo>
                    <a:cubicBezTo>
                      <a:pt x="418" y="7"/>
                      <a:pt x="415" y="8"/>
                      <a:pt x="414" y="9"/>
                    </a:cubicBezTo>
                    <a:cubicBezTo>
                      <a:pt x="412" y="10"/>
                      <a:pt x="411" y="12"/>
                      <a:pt x="411" y="16"/>
                    </a:cubicBezTo>
                    <a:cubicBezTo>
                      <a:pt x="411" y="60"/>
                      <a:pt x="411" y="60"/>
                      <a:pt x="411" y="60"/>
                    </a:cubicBezTo>
                    <a:cubicBezTo>
                      <a:pt x="411" y="67"/>
                      <a:pt x="412" y="72"/>
                      <a:pt x="412" y="75"/>
                    </a:cubicBezTo>
                    <a:cubicBezTo>
                      <a:pt x="413" y="78"/>
                      <a:pt x="414" y="80"/>
                      <a:pt x="415" y="82"/>
                    </a:cubicBezTo>
                    <a:cubicBezTo>
                      <a:pt x="417" y="84"/>
                      <a:pt x="420" y="86"/>
                      <a:pt x="423" y="88"/>
                    </a:cubicBezTo>
                    <a:cubicBezTo>
                      <a:pt x="426" y="89"/>
                      <a:pt x="430" y="89"/>
                      <a:pt x="434" y="89"/>
                    </a:cubicBezTo>
                    <a:cubicBezTo>
                      <a:pt x="442" y="89"/>
                      <a:pt x="448" y="87"/>
                      <a:pt x="452" y="83"/>
                    </a:cubicBezTo>
                    <a:cubicBezTo>
                      <a:pt x="456" y="78"/>
                      <a:pt x="457" y="70"/>
                      <a:pt x="457" y="60"/>
                    </a:cubicBezTo>
                    <a:cubicBezTo>
                      <a:pt x="457" y="59"/>
                      <a:pt x="457" y="59"/>
                      <a:pt x="457" y="59"/>
                    </a:cubicBezTo>
                    <a:cubicBezTo>
                      <a:pt x="457" y="18"/>
                      <a:pt x="457" y="18"/>
                      <a:pt x="457" y="18"/>
                    </a:cubicBezTo>
                    <a:cubicBezTo>
                      <a:pt x="457" y="14"/>
                      <a:pt x="457" y="11"/>
                      <a:pt x="455" y="9"/>
                    </a:cubicBezTo>
                    <a:cubicBezTo>
                      <a:pt x="454" y="8"/>
                      <a:pt x="451" y="7"/>
                      <a:pt x="446" y="7"/>
                    </a:cubicBezTo>
                    <a:cubicBezTo>
                      <a:pt x="446" y="2"/>
                      <a:pt x="446" y="2"/>
                      <a:pt x="446" y="2"/>
                    </a:cubicBezTo>
                    <a:cubicBezTo>
                      <a:pt x="449" y="2"/>
                      <a:pt x="452" y="2"/>
                      <a:pt x="454" y="2"/>
                    </a:cubicBezTo>
                    <a:cubicBezTo>
                      <a:pt x="456" y="2"/>
                      <a:pt x="458" y="3"/>
                      <a:pt x="460" y="3"/>
                    </a:cubicBezTo>
                    <a:cubicBezTo>
                      <a:pt x="462" y="3"/>
                      <a:pt x="465" y="2"/>
                      <a:pt x="467" y="2"/>
                    </a:cubicBezTo>
                    <a:cubicBezTo>
                      <a:pt x="469" y="2"/>
                      <a:pt x="472" y="2"/>
                      <a:pt x="474" y="2"/>
                    </a:cubicBezTo>
                    <a:cubicBezTo>
                      <a:pt x="474" y="7"/>
                      <a:pt x="474" y="7"/>
                      <a:pt x="474" y="7"/>
                    </a:cubicBezTo>
                    <a:cubicBezTo>
                      <a:pt x="471" y="7"/>
                      <a:pt x="469" y="8"/>
                      <a:pt x="468" y="9"/>
                    </a:cubicBezTo>
                    <a:cubicBezTo>
                      <a:pt x="467" y="10"/>
                      <a:pt x="466" y="13"/>
                      <a:pt x="466" y="18"/>
                    </a:cubicBezTo>
                    <a:cubicBezTo>
                      <a:pt x="465" y="62"/>
                      <a:pt x="465" y="62"/>
                      <a:pt x="465" y="62"/>
                    </a:cubicBezTo>
                    <a:cubicBezTo>
                      <a:pt x="465" y="76"/>
                      <a:pt x="462" y="86"/>
                      <a:pt x="456" y="92"/>
                    </a:cubicBezTo>
                    <a:cubicBezTo>
                      <a:pt x="450" y="98"/>
                      <a:pt x="440" y="101"/>
                      <a:pt x="427" y="101"/>
                    </a:cubicBezTo>
                    <a:cubicBezTo>
                      <a:pt x="414" y="101"/>
                      <a:pt x="405" y="98"/>
                      <a:pt x="398" y="93"/>
                    </a:cubicBezTo>
                    <a:cubicBezTo>
                      <a:pt x="391" y="87"/>
                      <a:pt x="388" y="79"/>
                      <a:pt x="388" y="69"/>
                    </a:cubicBezTo>
                    <a:cubicBezTo>
                      <a:pt x="388" y="16"/>
                      <a:pt x="388" y="16"/>
                      <a:pt x="388" y="16"/>
                    </a:cubicBezTo>
                    <a:close/>
                    <a:moveTo>
                      <a:pt x="524" y="27"/>
                    </a:moveTo>
                    <a:cubicBezTo>
                      <a:pt x="511" y="60"/>
                      <a:pt x="511" y="60"/>
                      <a:pt x="511" y="60"/>
                    </a:cubicBezTo>
                    <a:cubicBezTo>
                      <a:pt x="536" y="60"/>
                      <a:pt x="536" y="60"/>
                      <a:pt x="536" y="60"/>
                    </a:cubicBezTo>
                    <a:cubicBezTo>
                      <a:pt x="524" y="27"/>
                      <a:pt x="524" y="27"/>
                      <a:pt x="524" y="27"/>
                    </a:cubicBezTo>
                    <a:close/>
                    <a:moveTo>
                      <a:pt x="501" y="84"/>
                    </a:moveTo>
                    <a:cubicBezTo>
                      <a:pt x="500" y="85"/>
                      <a:pt x="500" y="86"/>
                      <a:pt x="500" y="86"/>
                    </a:cubicBezTo>
                    <a:cubicBezTo>
                      <a:pt x="500" y="87"/>
                      <a:pt x="500" y="88"/>
                      <a:pt x="500" y="88"/>
                    </a:cubicBezTo>
                    <a:cubicBezTo>
                      <a:pt x="500" y="91"/>
                      <a:pt x="503" y="92"/>
                      <a:pt x="510" y="93"/>
                    </a:cubicBezTo>
                    <a:cubicBezTo>
                      <a:pt x="510" y="93"/>
                      <a:pt x="510" y="93"/>
                      <a:pt x="510" y="93"/>
                    </a:cubicBezTo>
                    <a:cubicBezTo>
                      <a:pt x="510" y="99"/>
                      <a:pt x="510" y="99"/>
                      <a:pt x="510" y="99"/>
                    </a:cubicBezTo>
                    <a:cubicBezTo>
                      <a:pt x="507" y="98"/>
                      <a:pt x="505" y="98"/>
                      <a:pt x="502" y="98"/>
                    </a:cubicBezTo>
                    <a:cubicBezTo>
                      <a:pt x="499" y="98"/>
                      <a:pt x="497" y="98"/>
                      <a:pt x="495" y="98"/>
                    </a:cubicBezTo>
                    <a:cubicBezTo>
                      <a:pt x="493" y="98"/>
                      <a:pt x="492" y="98"/>
                      <a:pt x="490" y="98"/>
                    </a:cubicBezTo>
                    <a:cubicBezTo>
                      <a:pt x="488" y="98"/>
                      <a:pt x="484" y="98"/>
                      <a:pt x="480" y="99"/>
                    </a:cubicBezTo>
                    <a:cubicBezTo>
                      <a:pt x="480" y="93"/>
                      <a:pt x="480" y="93"/>
                      <a:pt x="480" y="93"/>
                    </a:cubicBezTo>
                    <a:cubicBezTo>
                      <a:pt x="483" y="92"/>
                      <a:pt x="485" y="91"/>
                      <a:pt x="487" y="90"/>
                    </a:cubicBezTo>
                    <a:cubicBezTo>
                      <a:pt x="489" y="88"/>
                      <a:pt x="491" y="85"/>
                      <a:pt x="493" y="81"/>
                    </a:cubicBezTo>
                    <a:cubicBezTo>
                      <a:pt x="528" y="2"/>
                      <a:pt x="528" y="2"/>
                      <a:pt x="528" y="2"/>
                    </a:cubicBezTo>
                    <a:cubicBezTo>
                      <a:pt x="537" y="2"/>
                      <a:pt x="537" y="2"/>
                      <a:pt x="537" y="2"/>
                    </a:cubicBezTo>
                    <a:cubicBezTo>
                      <a:pt x="568" y="86"/>
                      <a:pt x="568" y="86"/>
                      <a:pt x="568" y="86"/>
                    </a:cubicBezTo>
                    <a:cubicBezTo>
                      <a:pt x="569" y="89"/>
                      <a:pt x="571" y="90"/>
                      <a:pt x="572" y="91"/>
                    </a:cubicBezTo>
                    <a:cubicBezTo>
                      <a:pt x="574" y="92"/>
                      <a:pt x="576" y="93"/>
                      <a:pt x="579" y="93"/>
                    </a:cubicBezTo>
                    <a:cubicBezTo>
                      <a:pt x="579" y="99"/>
                      <a:pt x="579" y="99"/>
                      <a:pt x="579" y="99"/>
                    </a:cubicBezTo>
                    <a:cubicBezTo>
                      <a:pt x="575" y="98"/>
                      <a:pt x="571" y="98"/>
                      <a:pt x="567" y="98"/>
                    </a:cubicBezTo>
                    <a:cubicBezTo>
                      <a:pt x="564" y="98"/>
                      <a:pt x="560" y="98"/>
                      <a:pt x="557" y="98"/>
                    </a:cubicBezTo>
                    <a:cubicBezTo>
                      <a:pt x="554" y="98"/>
                      <a:pt x="551" y="98"/>
                      <a:pt x="547" y="98"/>
                    </a:cubicBezTo>
                    <a:cubicBezTo>
                      <a:pt x="543" y="98"/>
                      <a:pt x="538" y="98"/>
                      <a:pt x="534" y="99"/>
                    </a:cubicBezTo>
                    <a:cubicBezTo>
                      <a:pt x="534" y="93"/>
                      <a:pt x="534" y="93"/>
                      <a:pt x="534" y="93"/>
                    </a:cubicBezTo>
                    <a:cubicBezTo>
                      <a:pt x="539" y="93"/>
                      <a:pt x="542" y="92"/>
                      <a:pt x="543" y="92"/>
                    </a:cubicBezTo>
                    <a:cubicBezTo>
                      <a:pt x="545" y="91"/>
                      <a:pt x="545" y="90"/>
                      <a:pt x="545" y="88"/>
                    </a:cubicBezTo>
                    <a:cubicBezTo>
                      <a:pt x="545" y="88"/>
                      <a:pt x="545" y="87"/>
                      <a:pt x="545" y="87"/>
                    </a:cubicBezTo>
                    <a:cubicBezTo>
                      <a:pt x="545" y="86"/>
                      <a:pt x="545" y="86"/>
                      <a:pt x="545" y="85"/>
                    </a:cubicBezTo>
                    <a:cubicBezTo>
                      <a:pt x="538" y="67"/>
                      <a:pt x="538" y="67"/>
                      <a:pt x="538" y="67"/>
                    </a:cubicBezTo>
                    <a:cubicBezTo>
                      <a:pt x="508" y="67"/>
                      <a:pt x="508" y="67"/>
                      <a:pt x="508" y="67"/>
                    </a:cubicBezTo>
                    <a:cubicBezTo>
                      <a:pt x="501" y="84"/>
                      <a:pt x="501" y="84"/>
                      <a:pt x="501" y="84"/>
                    </a:cubicBezTo>
                    <a:close/>
                    <a:moveTo>
                      <a:pt x="672" y="64"/>
                    </a:moveTo>
                    <a:cubicBezTo>
                      <a:pt x="672" y="17"/>
                      <a:pt x="672" y="17"/>
                      <a:pt x="672" y="17"/>
                    </a:cubicBezTo>
                    <a:cubicBezTo>
                      <a:pt x="672" y="13"/>
                      <a:pt x="671" y="10"/>
                      <a:pt x="669" y="9"/>
                    </a:cubicBezTo>
                    <a:cubicBezTo>
                      <a:pt x="668" y="8"/>
                      <a:pt x="664" y="7"/>
                      <a:pt x="659" y="7"/>
                    </a:cubicBezTo>
                    <a:cubicBezTo>
                      <a:pt x="659" y="2"/>
                      <a:pt x="659" y="2"/>
                      <a:pt x="659" y="2"/>
                    </a:cubicBezTo>
                    <a:cubicBezTo>
                      <a:pt x="661" y="2"/>
                      <a:pt x="664" y="2"/>
                      <a:pt x="666" y="2"/>
                    </a:cubicBezTo>
                    <a:cubicBezTo>
                      <a:pt x="669" y="2"/>
                      <a:pt x="672" y="2"/>
                      <a:pt x="675" y="2"/>
                    </a:cubicBezTo>
                    <a:cubicBezTo>
                      <a:pt x="678" y="2"/>
                      <a:pt x="680" y="2"/>
                      <a:pt x="683" y="2"/>
                    </a:cubicBezTo>
                    <a:cubicBezTo>
                      <a:pt x="685" y="2"/>
                      <a:pt x="688" y="2"/>
                      <a:pt x="690" y="2"/>
                    </a:cubicBezTo>
                    <a:cubicBezTo>
                      <a:pt x="690" y="7"/>
                      <a:pt x="690" y="7"/>
                      <a:pt x="690" y="7"/>
                    </a:cubicBezTo>
                    <a:cubicBezTo>
                      <a:pt x="689" y="7"/>
                      <a:pt x="689" y="7"/>
                      <a:pt x="689" y="7"/>
                    </a:cubicBezTo>
                    <a:cubicBezTo>
                      <a:pt x="686" y="7"/>
                      <a:pt x="683" y="8"/>
                      <a:pt x="682" y="9"/>
                    </a:cubicBezTo>
                    <a:cubicBezTo>
                      <a:pt x="681" y="11"/>
                      <a:pt x="680" y="13"/>
                      <a:pt x="680" y="17"/>
                    </a:cubicBezTo>
                    <a:cubicBezTo>
                      <a:pt x="680" y="99"/>
                      <a:pt x="680" y="99"/>
                      <a:pt x="680" y="99"/>
                    </a:cubicBezTo>
                    <a:cubicBezTo>
                      <a:pt x="671" y="99"/>
                      <a:pt x="671" y="99"/>
                      <a:pt x="671" y="99"/>
                    </a:cubicBezTo>
                    <a:cubicBezTo>
                      <a:pt x="610" y="20"/>
                      <a:pt x="610" y="20"/>
                      <a:pt x="610" y="20"/>
                    </a:cubicBezTo>
                    <a:cubicBezTo>
                      <a:pt x="610" y="81"/>
                      <a:pt x="610" y="81"/>
                      <a:pt x="610" y="81"/>
                    </a:cubicBezTo>
                    <a:cubicBezTo>
                      <a:pt x="610" y="86"/>
                      <a:pt x="611" y="89"/>
                      <a:pt x="612" y="91"/>
                    </a:cubicBezTo>
                    <a:cubicBezTo>
                      <a:pt x="614" y="92"/>
                      <a:pt x="617" y="93"/>
                      <a:pt x="623" y="93"/>
                    </a:cubicBezTo>
                    <a:cubicBezTo>
                      <a:pt x="623" y="99"/>
                      <a:pt x="623" y="99"/>
                      <a:pt x="623" y="99"/>
                    </a:cubicBezTo>
                    <a:cubicBezTo>
                      <a:pt x="620" y="98"/>
                      <a:pt x="617" y="98"/>
                      <a:pt x="614" y="98"/>
                    </a:cubicBezTo>
                    <a:cubicBezTo>
                      <a:pt x="611" y="98"/>
                      <a:pt x="608" y="98"/>
                      <a:pt x="605" y="98"/>
                    </a:cubicBezTo>
                    <a:cubicBezTo>
                      <a:pt x="603" y="98"/>
                      <a:pt x="600" y="98"/>
                      <a:pt x="598" y="98"/>
                    </a:cubicBezTo>
                    <a:cubicBezTo>
                      <a:pt x="595" y="98"/>
                      <a:pt x="592" y="98"/>
                      <a:pt x="590" y="99"/>
                    </a:cubicBezTo>
                    <a:cubicBezTo>
                      <a:pt x="590" y="93"/>
                      <a:pt x="590" y="93"/>
                      <a:pt x="590" y="93"/>
                    </a:cubicBezTo>
                    <a:cubicBezTo>
                      <a:pt x="595" y="93"/>
                      <a:pt x="598" y="92"/>
                      <a:pt x="599" y="91"/>
                    </a:cubicBezTo>
                    <a:cubicBezTo>
                      <a:pt x="601" y="89"/>
                      <a:pt x="602" y="86"/>
                      <a:pt x="602" y="81"/>
                    </a:cubicBezTo>
                    <a:cubicBezTo>
                      <a:pt x="602" y="17"/>
                      <a:pt x="602" y="17"/>
                      <a:pt x="602" y="17"/>
                    </a:cubicBezTo>
                    <a:cubicBezTo>
                      <a:pt x="602" y="13"/>
                      <a:pt x="601" y="11"/>
                      <a:pt x="599" y="9"/>
                    </a:cubicBezTo>
                    <a:cubicBezTo>
                      <a:pt x="598" y="8"/>
                      <a:pt x="595" y="8"/>
                      <a:pt x="591" y="7"/>
                    </a:cubicBezTo>
                    <a:cubicBezTo>
                      <a:pt x="591" y="2"/>
                      <a:pt x="591" y="2"/>
                      <a:pt x="591" y="2"/>
                    </a:cubicBezTo>
                    <a:cubicBezTo>
                      <a:pt x="595" y="2"/>
                      <a:pt x="599" y="2"/>
                      <a:pt x="601" y="2"/>
                    </a:cubicBezTo>
                    <a:cubicBezTo>
                      <a:pt x="603" y="2"/>
                      <a:pt x="605" y="3"/>
                      <a:pt x="607" y="3"/>
                    </a:cubicBezTo>
                    <a:cubicBezTo>
                      <a:pt x="609" y="3"/>
                      <a:pt x="612" y="2"/>
                      <a:pt x="614" y="2"/>
                    </a:cubicBezTo>
                    <a:cubicBezTo>
                      <a:pt x="617" y="2"/>
                      <a:pt x="620" y="2"/>
                      <a:pt x="623" y="2"/>
                    </a:cubicBezTo>
                    <a:cubicBezTo>
                      <a:pt x="672" y="64"/>
                      <a:pt x="672" y="64"/>
                      <a:pt x="672" y="64"/>
                    </a:cubicBezTo>
                    <a:close/>
                    <a:moveTo>
                      <a:pt x="781" y="16"/>
                    </a:moveTo>
                    <a:cubicBezTo>
                      <a:pt x="781" y="13"/>
                      <a:pt x="780" y="11"/>
                      <a:pt x="779" y="9"/>
                    </a:cubicBezTo>
                    <a:cubicBezTo>
                      <a:pt x="777" y="8"/>
                      <a:pt x="775" y="7"/>
                      <a:pt x="771" y="7"/>
                    </a:cubicBezTo>
                    <a:cubicBezTo>
                      <a:pt x="770" y="7"/>
                      <a:pt x="770" y="7"/>
                      <a:pt x="770" y="7"/>
                    </a:cubicBezTo>
                    <a:cubicBezTo>
                      <a:pt x="770" y="2"/>
                      <a:pt x="770" y="2"/>
                      <a:pt x="770" y="2"/>
                    </a:cubicBezTo>
                    <a:cubicBezTo>
                      <a:pt x="775" y="2"/>
                      <a:pt x="779" y="2"/>
                      <a:pt x="782" y="3"/>
                    </a:cubicBezTo>
                    <a:cubicBezTo>
                      <a:pt x="786" y="3"/>
                      <a:pt x="790" y="3"/>
                      <a:pt x="793" y="3"/>
                    </a:cubicBezTo>
                    <a:cubicBezTo>
                      <a:pt x="796" y="3"/>
                      <a:pt x="799" y="3"/>
                      <a:pt x="803" y="3"/>
                    </a:cubicBezTo>
                    <a:cubicBezTo>
                      <a:pt x="807" y="2"/>
                      <a:pt x="811" y="2"/>
                      <a:pt x="815" y="2"/>
                    </a:cubicBezTo>
                    <a:cubicBezTo>
                      <a:pt x="815" y="7"/>
                      <a:pt x="815" y="7"/>
                      <a:pt x="815" y="7"/>
                    </a:cubicBezTo>
                    <a:cubicBezTo>
                      <a:pt x="811" y="7"/>
                      <a:pt x="808" y="8"/>
                      <a:pt x="807" y="9"/>
                    </a:cubicBezTo>
                    <a:cubicBezTo>
                      <a:pt x="805" y="10"/>
                      <a:pt x="804" y="12"/>
                      <a:pt x="804" y="16"/>
                    </a:cubicBezTo>
                    <a:cubicBezTo>
                      <a:pt x="804" y="60"/>
                      <a:pt x="804" y="60"/>
                      <a:pt x="804" y="60"/>
                    </a:cubicBezTo>
                    <a:cubicBezTo>
                      <a:pt x="804" y="67"/>
                      <a:pt x="805" y="72"/>
                      <a:pt x="805" y="75"/>
                    </a:cubicBezTo>
                    <a:cubicBezTo>
                      <a:pt x="806" y="78"/>
                      <a:pt x="807" y="80"/>
                      <a:pt x="808" y="82"/>
                    </a:cubicBezTo>
                    <a:cubicBezTo>
                      <a:pt x="810" y="84"/>
                      <a:pt x="813" y="86"/>
                      <a:pt x="816" y="88"/>
                    </a:cubicBezTo>
                    <a:cubicBezTo>
                      <a:pt x="819" y="89"/>
                      <a:pt x="822" y="89"/>
                      <a:pt x="827" y="89"/>
                    </a:cubicBezTo>
                    <a:cubicBezTo>
                      <a:pt x="835" y="89"/>
                      <a:pt x="841" y="87"/>
                      <a:pt x="845" y="83"/>
                    </a:cubicBezTo>
                    <a:cubicBezTo>
                      <a:pt x="848" y="78"/>
                      <a:pt x="850" y="70"/>
                      <a:pt x="850" y="60"/>
                    </a:cubicBezTo>
                    <a:cubicBezTo>
                      <a:pt x="850" y="59"/>
                      <a:pt x="850" y="59"/>
                      <a:pt x="850" y="59"/>
                    </a:cubicBezTo>
                    <a:cubicBezTo>
                      <a:pt x="850" y="18"/>
                      <a:pt x="850" y="18"/>
                      <a:pt x="850" y="18"/>
                    </a:cubicBezTo>
                    <a:cubicBezTo>
                      <a:pt x="850" y="14"/>
                      <a:pt x="849" y="11"/>
                      <a:pt x="848" y="9"/>
                    </a:cubicBezTo>
                    <a:cubicBezTo>
                      <a:pt x="847" y="8"/>
                      <a:pt x="844" y="7"/>
                      <a:pt x="839" y="7"/>
                    </a:cubicBezTo>
                    <a:cubicBezTo>
                      <a:pt x="839" y="2"/>
                      <a:pt x="839" y="2"/>
                      <a:pt x="839" y="2"/>
                    </a:cubicBezTo>
                    <a:cubicBezTo>
                      <a:pt x="842" y="2"/>
                      <a:pt x="845" y="2"/>
                      <a:pt x="847" y="2"/>
                    </a:cubicBezTo>
                    <a:cubicBezTo>
                      <a:pt x="849" y="2"/>
                      <a:pt x="851" y="3"/>
                      <a:pt x="853" y="3"/>
                    </a:cubicBezTo>
                    <a:cubicBezTo>
                      <a:pt x="855" y="3"/>
                      <a:pt x="857" y="2"/>
                      <a:pt x="860" y="2"/>
                    </a:cubicBezTo>
                    <a:cubicBezTo>
                      <a:pt x="862" y="2"/>
                      <a:pt x="865" y="2"/>
                      <a:pt x="867" y="2"/>
                    </a:cubicBezTo>
                    <a:cubicBezTo>
                      <a:pt x="867" y="7"/>
                      <a:pt x="867" y="7"/>
                      <a:pt x="867" y="7"/>
                    </a:cubicBezTo>
                    <a:cubicBezTo>
                      <a:pt x="864" y="7"/>
                      <a:pt x="862" y="8"/>
                      <a:pt x="861" y="9"/>
                    </a:cubicBezTo>
                    <a:cubicBezTo>
                      <a:pt x="860" y="10"/>
                      <a:pt x="859" y="13"/>
                      <a:pt x="859" y="18"/>
                    </a:cubicBezTo>
                    <a:cubicBezTo>
                      <a:pt x="858" y="62"/>
                      <a:pt x="858" y="62"/>
                      <a:pt x="858" y="62"/>
                    </a:cubicBezTo>
                    <a:cubicBezTo>
                      <a:pt x="858" y="76"/>
                      <a:pt x="855" y="86"/>
                      <a:pt x="849" y="92"/>
                    </a:cubicBezTo>
                    <a:cubicBezTo>
                      <a:pt x="843" y="98"/>
                      <a:pt x="833" y="101"/>
                      <a:pt x="820" y="101"/>
                    </a:cubicBezTo>
                    <a:cubicBezTo>
                      <a:pt x="807" y="101"/>
                      <a:pt x="797" y="98"/>
                      <a:pt x="791" y="93"/>
                    </a:cubicBezTo>
                    <a:cubicBezTo>
                      <a:pt x="784" y="87"/>
                      <a:pt x="781" y="79"/>
                      <a:pt x="781" y="69"/>
                    </a:cubicBezTo>
                    <a:cubicBezTo>
                      <a:pt x="781" y="16"/>
                      <a:pt x="781" y="16"/>
                      <a:pt x="781" y="16"/>
                    </a:cubicBezTo>
                    <a:close/>
                    <a:moveTo>
                      <a:pt x="963" y="64"/>
                    </a:moveTo>
                    <a:cubicBezTo>
                      <a:pt x="963" y="17"/>
                      <a:pt x="963" y="17"/>
                      <a:pt x="963" y="17"/>
                    </a:cubicBezTo>
                    <a:cubicBezTo>
                      <a:pt x="963" y="13"/>
                      <a:pt x="962" y="10"/>
                      <a:pt x="961" y="9"/>
                    </a:cubicBezTo>
                    <a:cubicBezTo>
                      <a:pt x="959" y="8"/>
                      <a:pt x="956" y="7"/>
                      <a:pt x="950" y="7"/>
                    </a:cubicBezTo>
                    <a:cubicBezTo>
                      <a:pt x="950" y="2"/>
                      <a:pt x="950" y="2"/>
                      <a:pt x="950" y="2"/>
                    </a:cubicBezTo>
                    <a:cubicBezTo>
                      <a:pt x="953" y="2"/>
                      <a:pt x="955" y="2"/>
                      <a:pt x="958" y="2"/>
                    </a:cubicBezTo>
                    <a:cubicBezTo>
                      <a:pt x="960" y="2"/>
                      <a:pt x="963" y="2"/>
                      <a:pt x="966" y="2"/>
                    </a:cubicBezTo>
                    <a:cubicBezTo>
                      <a:pt x="969" y="2"/>
                      <a:pt x="972" y="2"/>
                      <a:pt x="974" y="2"/>
                    </a:cubicBezTo>
                    <a:cubicBezTo>
                      <a:pt x="977" y="2"/>
                      <a:pt x="979" y="2"/>
                      <a:pt x="981" y="2"/>
                    </a:cubicBezTo>
                    <a:cubicBezTo>
                      <a:pt x="981" y="7"/>
                      <a:pt x="981" y="7"/>
                      <a:pt x="981" y="7"/>
                    </a:cubicBezTo>
                    <a:cubicBezTo>
                      <a:pt x="980" y="7"/>
                      <a:pt x="980" y="7"/>
                      <a:pt x="980" y="7"/>
                    </a:cubicBezTo>
                    <a:cubicBezTo>
                      <a:pt x="977" y="7"/>
                      <a:pt x="975" y="8"/>
                      <a:pt x="973" y="9"/>
                    </a:cubicBezTo>
                    <a:cubicBezTo>
                      <a:pt x="972" y="11"/>
                      <a:pt x="971" y="13"/>
                      <a:pt x="971" y="17"/>
                    </a:cubicBezTo>
                    <a:cubicBezTo>
                      <a:pt x="971" y="99"/>
                      <a:pt x="971" y="99"/>
                      <a:pt x="971" y="99"/>
                    </a:cubicBezTo>
                    <a:cubicBezTo>
                      <a:pt x="963" y="99"/>
                      <a:pt x="963" y="99"/>
                      <a:pt x="963" y="99"/>
                    </a:cubicBezTo>
                    <a:cubicBezTo>
                      <a:pt x="901" y="20"/>
                      <a:pt x="901" y="20"/>
                      <a:pt x="901" y="20"/>
                    </a:cubicBezTo>
                    <a:cubicBezTo>
                      <a:pt x="901" y="81"/>
                      <a:pt x="901" y="81"/>
                      <a:pt x="901" y="81"/>
                    </a:cubicBezTo>
                    <a:cubicBezTo>
                      <a:pt x="901" y="86"/>
                      <a:pt x="902" y="89"/>
                      <a:pt x="904" y="91"/>
                    </a:cubicBezTo>
                    <a:cubicBezTo>
                      <a:pt x="905" y="92"/>
                      <a:pt x="909" y="93"/>
                      <a:pt x="914" y="93"/>
                    </a:cubicBezTo>
                    <a:cubicBezTo>
                      <a:pt x="914" y="99"/>
                      <a:pt x="914" y="99"/>
                      <a:pt x="914" y="99"/>
                    </a:cubicBezTo>
                    <a:cubicBezTo>
                      <a:pt x="911" y="98"/>
                      <a:pt x="908" y="98"/>
                      <a:pt x="905" y="98"/>
                    </a:cubicBezTo>
                    <a:cubicBezTo>
                      <a:pt x="902" y="98"/>
                      <a:pt x="900" y="98"/>
                      <a:pt x="897" y="98"/>
                    </a:cubicBezTo>
                    <a:cubicBezTo>
                      <a:pt x="894" y="98"/>
                      <a:pt x="892" y="98"/>
                      <a:pt x="889" y="98"/>
                    </a:cubicBezTo>
                    <a:cubicBezTo>
                      <a:pt x="886" y="98"/>
                      <a:pt x="884" y="98"/>
                      <a:pt x="881" y="99"/>
                    </a:cubicBezTo>
                    <a:cubicBezTo>
                      <a:pt x="881" y="93"/>
                      <a:pt x="881" y="93"/>
                      <a:pt x="881" y="93"/>
                    </a:cubicBezTo>
                    <a:cubicBezTo>
                      <a:pt x="886" y="93"/>
                      <a:pt x="889" y="92"/>
                      <a:pt x="891" y="91"/>
                    </a:cubicBezTo>
                    <a:cubicBezTo>
                      <a:pt x="892" y="89"/>
                      <a:pt x="893" y="86"/>
                      <a:pt x="893" y="81"/>
                    </a:cubicBezTo>
                    <a:cubicBezTo>
                      <a:pt x="893" y="17"/>
                      <a:pt x="893" y="17"/>
                      <a:pt x="893" y="17"/>
                    </a:cubicBezTo>
                    <a:cubicBezTo>
                      <a:pt x="893" y="13"/>
                      <a:pt x="892" y="11"/>
                      <a:pt x="891" y="9"/>
                    </a:cubicBezTo>
                    <a:cubicBezTo>
                      <a:pt x="889" y="8"/>
                      <a:pt x="886" y="8"/>
                      <a:pt x="882" y="7"/>
                    </a:cubicBezTo>
                    <a:cubicBezTo>
                      <a:pt x="882" y="2"/>
                      <a:pt x="882" y="2"/>
                      <a:pt x="882" y="2"/>
                    </a:cubicBezTo>
                    <a:cubicBezTo>
                      <a:pt x="887" y="2"/>
                      <a:pt x="890" y="2"/>
                      <a:pt x="892" y="2"/>
                    </a:cubicBezTo>
                    <a:cubicBezTo>
                      <a:pt x="895" y="2"/>
                      <a:pt x="897" y="3"/>
                      <a:pt x="899" y="3"/>
                    </a:cubicBezTo>
                    <a:cubicBezTo>
                      <a:pt x="901" y="3"/>
                      <a:pt x="903" y="2"/>
                      <a:pt x="906" y="2"/>
                    </a:cubicBezTo>
                    <a:cubicBezTo>
                      <a:pt x="908" y="2"/>
                      <a:pt x="911" y="2"/>
                      <a:pt x="915" y="2"/>
                    </a:cubicBezTo>
                    <a:cubicBezTo>
                      <a:pt x="963" y="64"/>
                      <a:pt x="963" y="64"/>
                      <a:pt x="963" y="64"/>
                    </a:cubicBezTo>
                    <a:close/>
                    <a:moveTo>
                      <a:pt x="997" y="99"/>
                    </a:moveTo>
                    <a:cubicBezTo>
                      <a:pt x="997" y="93"/>
                      <a:pt x="997" y="93"/>
                      <a:pt x="997" y="93"/>
                    </a:cubicBezTo>
                    <a:cubicBezTo>
                      <a:pt x="997" y="93"/>
                      <a:pt x="997" y="93"/>
                      <a:pt x="997" y="93"/>
                    </a:cubicBezTo>
                    <a:cubicBezTo>
                      <a:pt x="1002" y="93"/>
                      <a:pt x="1005" y="92"/>
                      <a:pt x="1006" y="91"/>
                    </a:cubicBezTo>
                    <a:cubicBezTo>
                      <a:pt x="1007" y="89"/>
                      <a:pt x="1008" y="86"/>
                      <a:pt x="1008" y="81"/>
                    </a:cubicBezTo>
                    <a:cubicBezTo>
                      <a:pt x="1008" y="16"/>
                      <a:pt x="1008" y="16"/>
                      <a:pt x="1008" y="16"/>
                    </a:cubicBezTo>
                    <a:cubicBezTo>
                      <a:pt x="1008" y="13"/>
                      <a:pt x="1007" y="11"/>
                      <a:pt x="1006" y="9"/>
                    </a:cubicBezTo>
                    <a:cubicBezTo>
                      <a:pt x="1004" y="8"/>
                      <a:pt x="1002" y="7"/>
                      <a:pt x="998" y="7"/>
                    </a:cubicBezTo>
                    <a:cubicBezTo>
                      <a:pt x="997" y="7"/>
                      <a:pt x="997" y="7"/>
                      <a:pt x="997" y="7"/>
                    </a:cubicBezTo>
                    <a:cubicBezTo>
                      <a:pt x="997" y="2"/>
                      <a:pt x="997" y="2"/>
                      <a:pt x="997" y="2"/>
                    </a:cubicBezTo>
                    <a:cubicBezTo>
                      <a:pt x="1001" y="2"/>
                      <a:pt x="1004" y="2"/>
                      <a:pt x="1008" y="2"/>
                    </a:cubicBezTo>
                    <a:cubicBezTo>
                      <a:pt x="1012" y="3"/>
                      <a:pt x="1016" y="3"/>
                      <a:pt x="1020" y="3"/>
                    </a:cubicBezTo>
                    <a:cubicBezTo>
                      <a:pt x="1023" y="3"/>
                      <a:pt x="1027" y="3"/>
                      <a:pt x="1031" y="2"/>
                    </a:cubicBezTo>
                    <a:cubicBezTo>
                      <a:pt x="1035" y="2"/>
                      <a:pt x="1039" y="2"/>
                      <a:pt x="1042" y="2"/>
                    </a:cubicBezTo>
                    <a:cubicBezTo>
                      <a:pt x="1042" y="7"/>
                      <a:pt x="1042" y="7"/>
                      <a:pt x="1042" y="7"/>
                    </a:cubicBezTo>
                    <a:cubicBezTo>
                      <a:pt x="1038" y="7"/>
                      <a:pt x="1035" y="8"/>
                      <a:pt x="1034" y="9"/>
                    </a:cubicBezTo>
                    <a:cubicBezTo>
                      <a:pt x="1032" y="10"/>
                      <a:pt x="1031" y="12"/>
                      <a:pt x="1031" y="16"/>
                    </a:cubicBezTo>
                    <a:cubicBezTo>
                      <a:pt x="1031" y="81"/>
                      <a:pt x="1031" y="81"/>
                      <a:pt x="1031" y="81"/>
                    </a:cubicBezTo>
                    <a:cubicBezTo>
                      <a:pt x="1031" y="86"/>
                      <a:pt x="1032" y="89"/>
                      <a:pt x="1033" y="91"/>
                    </a:cubicBezTo>
                    <a:cubicBezTo>
                      <a:pt x="1035" y="92"/>
                      <a:pt x="1038" y="93"/>
                      <a:pt x="1042" y="93"/>
                    </a:cubicBezTo>
                    <a:cubicBezTo>
                      <a:pt x="1042" y="93"/>
                      <a:pt x="1042" y="93"/>
                      <a:pt x="1042" y="93"/>
                    </a:cubicBezTo>
                    <a:cubicBezTo>
                      <a:pt x="1042" y="99"/>
                      <a:pt x="1042" y="99"/>
                      <a:pt x="1042" y="99"/>
                    </a:cubicBezTo>
                    <a:cubicBezTo>
                      <a:pt x="1039" y="98"/>
                      <a:pt x="1035" y="98"/>
                      <a:pt x="1031" y="98"/>
                    </a:cubicBezTo>
                    <a:cubicBezTo>
                      <a:pt x="1027" y="98"/>
                      <a:pt x="1024" y="98"/>
                      <a:pt x="1020" y="98"/>
                    </a:cubicBezTo>
                    <a:cubicBezTo>
                      <a:pt x="1016" y="98"/>
                      <a:pt x="1013" y="98"/>
                      <a:pt x="1009" y="98"/>
                    </a:cubicBezTo>
                    <a:cubicBezTo>
                      <a:pt x="1005" y="98"/>
                      <a:pt x="1001" y="98"/>
                      <a:pt x="997" y="99"/>
                    </a:cubicBezTo>
                    <a:cubicBezTo>
                      <a:pt x="997" y="99"/>
                      <a:pt x="997" y="99"/>
                      <a:pt x="997" y="99"/>
                    </a:cubicBezTo>
                    <a:close/>
                    <a:moveTo>
                      <a:pt x="1107" y="100"/>
                    </a:moveTo>
                    <a:cubicBezTo>
                      <a:pt x="1097" y="100"/>
                      <a:pt x="1097" y="100"/>
                      <a:pt x="1097" y="100"/>
                    </a:cubicBezTo>
                    <a:cubicBezTo>
                      <a:pt x="1066" y="16"/>
                      <a:pt x="1066" y="16"/>
                      <a:pt x="1066" y="16"/>
                    </a:cubicBezTo>
                    <a:cubicBezTo>
                      <a:pt x="1065" y="13"/>
                      <a:pt x="1064" y="11"/>
                      <a:pt x="1062" y="9"/>
                    </a:cubicBezTo>
                    <a:cubicBezTo>
                      <a:pt x="1060" y="8"/>
                      <a:pt x="1058" y="7"/>
                      <a:pt x="1055" y="7"/>
                    </a:cubicBezTo>
                    <a:cubicBezTo>
                      <a:pt x="1054" y="7"/>
                      <a:pt x="1054" y="7"/>
                      <a:pt x="1054" y="7"/>
                    </a:cubicBezTo>
                    <a:cubicBezTo>
                      <a:pt x="1054" y="2"/>
                      <a:pt x="1054" y="2"/>
                      <a:pt x="1054" y="2"/>
                    </a:cubicBezTo>
                    <a:cubicBezTo>
                      <a:pt x="1058" y="2"/>
                      <a:pt x="1062" y="2"/>
                      <a:pt x="1066" y="2"/>
                    </a:cubicBezTo>
                    <a:cubicBezTo>
                      <a:pt x="1070" y="2"/>
                      <a:pt x="1073" y="3"/>
                      <a:pt x="1076" y="3"/>
                    </a:cubicBezTo>
                    <a:cubicBezTo>
                      <a:pt x="1079" y="3"/>
                      <a:pt x="1081" y="2"/>
                      <a:pt x="1085" y="2"/>
                    </a:cubicBezTo>
                    <a:cubicBezTo>
                      <a:pt x="1088" y="2"/>
                      <a:pt x="1093" y="2"/>
                      <a:pt x="1100" y="2"/>
                    </a:cubicBezTo>
                    <a:cubicBezTo>
                      <a:pt x="1100" y="7"/>
                      <a:pt x="1100" y="7"/>
                      <a:pt x="1100" y="7"/>
                    </a:cubicBezTo>
                    <a:cubicBezTo>
                      <a:pt x="1099" y="7"/>
                      <a:pt x="1099" y="7"/>
                      <a:pt x="1099" y="7"/>
                    </a:cubicBezTo>
                    <a:cubicBezTo>
                      <a:pt x="1095" y="7"/>
                      <a:pt x="1093" y="8"/>
                      <a:pt x="1092" y="8"/>
                    </a:cubicBezTo>
                    <a:cubicBezTo>
                      <a:pt x="1090" y="9"/>
                      <a:pt x="1089" y="11"/>
                      <a:pt x="1089" y="12"/>
                    </a:cubicBezTo>
                    <a:cubicBezTo>
                      <a:pt x="1089" y="13"/>
                      <a:pt x="1089" y="13"/>
                      <a:pt x="1090" y="14"/>
                    </a:cubicBezTo>
                    <a:cubicBezTo>
                      <a:pt x="1090" y="14"/>
                      <a:pt x="1090" y="15"/>
                      <a:pt x="1090" y="15"/>
                    </a:cubicBezTo>
                    <a:cubicBezTo>
                      <a:pt x="1110" y="74"/>
                      <a:pt x="1110" y="74"/>
                      <a:pt x="1110" y="74"/>
                    </a:cubicBezTo>
                    <a:cubicBezTo>
                      <a:pt x="1133" y="16"/>
                      <a:pt x="1133" y="16"/>
                      <a:pt x="1133" y="16"/>
                    </a:cubicBezTo>
                    <a:cubicBezTo>
                      <a:pt x="1134" y="14"/>
                      <a:pt x="1134" y="14"/>
                      <a:pt x="1134" y="13"/>
                    </a:cubicBezTo>
                    <a:cubicBezTo>
                      <a:pt x="1134" y="12"/>
                      <a:pt x="1135" y="11"/>
                      <a:pt x="1135" y="11"/>
                    </a:cubicBezTo>
                    <a:cubicBezTo>
                      <a:pt x="1135" y="9"/>
                      <a:pt x="1134" y="9"/>
                      <a:pt x="1132" y="8"/>
                    </a:cubicBezTo>
                    <a:cubicBezTo>
                      <a:pt x="1131" y="7"/>
                      <a:pt x="1128" y="7"/>
                      <a:pt x="1125" y="7"/>
                    </a:cubicBezTo>
                    <a:cubicBezTo>
                      <a:pt x="1124" y="7"/>
                      <a:pt x="1124" y="7"/>
                      <a:pt x="1124" y="7"/>
                    </a:cubicBezTo>
                    <a:cubicBezTo>
                      <a:pt x="1124" y="2"/>
                      <a:pt x="1124" y="2"/>
                      <a:pt x="1124" y="2"/>
                    </a:cubicBezTo>
                    <a:cubicBezTo>
                      <a:pt x="1126" y="2"/>
                      <a:pt x="1128" y="2"/>
                      <a:pt x="1130" y="2"/>
                    </a:cubicBezTo>
                    <a:cubicBezTo>
                      <a:pt x="1132" y="2"/>
                      <a:pt x="1135" y="2"/>
                      <a:pt x="1137" y="2"/>
                    </a:cubicBezTo>
                    <a:cubicBezTo>
                      <a:pt x="1140" y="2"/>
                      <a:pt x="1143" y="2"/>
                      <a:pt x="1145" y="2"/>
                    </a:cubicBezTo>
                    <a:cubicBezTo>
                      <a:pt x="1147" y="2"/>
                      <a:pt x="1149" y="2"/>
                      <a:pt x="1151" y="2"/>
                    </a:cubicBezTo>
                    <a:cubicBezTo>
                      <a:pt x="1152" y="7"/>
                      <a:pt x="1152" y="7"/>
                      <a:pt x="1152" y="7"/>
                    </a:cubicBezTo>
                    <a:cubicBezTo>
                      <a:pt x="1149" y="7"/>
                      <a:pt x="1148" y="8"/>
                      <a:pt x="1146" y="9"/>
                    </a:cubicBezTo>
                    <a:cubicBezTo>
                      <a:pt x="1145" y="10"/>
                      <a:pt x="1144" y="12"/>
                      <a:pt x="1143" y="15"/>
                    </a:cubicBezTo>
                    <a:cubicBezTo>
                      <a:pt x="1107" y="100"/>
                      <a:pt x="1107" y="100"/>
                      <a:pt x="1107" y="100"/>
                    </a:cubicBezTo>
                    <a:close/>
                    <a:moveTo>
                      <a:pt x="1163" y="99"/>
                    </a:moveTo>
                    <a:cubicBezTo>
                      <a:pt x="1163" y="93"/>
                      <a:pt x="1163" y="93"/>
                      <a:pt x="1163" y="93"/>
                    </a:cubicBezTo>
                    <a:cubicBezTo>
                      <a:pt x="1165" y="93"/>
                      <a:pt x="1165" y="93"/>
                      <a:pt x="1165" y="93"/>
                    </a:cubicBezTo>
                    <a:cubicBezTo>
                      <a:pt x="1168" y="93"/>
                      <a:pt x="1171" y="92"/>
                      <a:pt x="1173" y="91"/>
                    </a:cubicBezTo>
                    <a:cubicBezTo>
                      <a:pt x="1174" y="89"/>
                      <a:pt x="1175" y="87"/>
                      <a:pt x="1175" y="84"/>
                    </a:cubicBezTo>
                    <a:cubicBezTo>
                      <a:pt x="1175" y="16"/>
                      <a:pt x="1175" y="16"/>
                      <a:pt x="1175" y="16"/>
                    </a:cubicBezTo>
                    <a:cubicBezTo>
                      <a:pt x="1175" y="13"/>
                      <a:pt x="1174" y="11"/>
                      <a:pt x="1173" y="10"/>
                    </a:cubicBezTo>
                    <a:cubicBezTo>
                      <a:pt x="1171" y="8"/>
                      <a:pt x="1168" y="7"/>
                      <a:pt x="1165" y="7"/>
                    </a:cubicBezTo>
                    <a:cubicBezTo>
                      <a:pt x="1163" y="7"/>
                      <a:pt x="1163" y="7"/>
                      <a:pt x="1163" y="7"/>
                    </a:cubicBezTo>
                    <a:cubicBezTo>
                      <a:pt x="1163" y="2"/>
                      <a:pt x="1163" y="2"/>
                      <a:pt x="1163" y="2"/>
                    </a:cubicBezTo>
                    <a:cubicBezTo>
                      <a:pt x="1166" y="2"/>
                      <a:pt x="1170" y="2"/>
                      <a:pt x="1174" y="2"/>
                    </a:cubicBezTo>
                    <a:cubicBezTo>
                      <a:pt x="1178" y="2"/>
                      <a:pt x="1184" y="2"/>
                      <a:pt x="1193" y="2"/>
                    </a:cubicBezTo>
                    <a:cubicBezTo>
                      <a:pt x="1207" y="2"/>
                      <a:pt x="1207" y="2"/>
                      <a:pt x="1207" y="2"/>
                    </a:cubicBezTo>
                    <a:cubicBezTo>
                      <a:pt x="1214" y="2"/>
                      <a:pt x="1219" y="2"/>
                      <a:pt x="1224" y="2"/>
                    </a:cubicBezTo>
                    <a:cubicBezTo>
                      <a:pt x="1228" y="2"/>
                      <a:pt x="1232" y="2"/>
                      <a:pt x="1236" y="2"/>
                    </a:cubicBezTo>
                    <a:cubicBezTo>
                      <a:pt x="1236" y="5"/>
                      <a:pt x="1236" y="9"/>
                      <a:pt x="1236" y="13"/>
                    </a:cubicBezTo>
                    <a:cubicBezTo>
                      <a:pt x="1236" y="16"/>
                      <a:pt x="1237" y="21"/>
                      <a:pt x="1237" y="25"/>
                    </a:cubicBezTo>
                    <a:cubicBezTo>
                      <a:pt x="1231" y="25"/>
                      <a:pt x="1231" y="25"/>
                      <a:pt x="1231" y="25"/>
                    </a:cubicBezTo>
                    <a:cubicBezTo>
                      <a:pt x="1230" y="19"/>
                      <a:pt x="1228" y="15"/>
                      <a:pt x="1225" y="12"/>
                    </a:cubicBezTo>
                    <a:cubicBezTo>
                      <a:pt x="1222" y="10"/>
                      <a:pt x="1216" y="9"/>
                      <a:pt x="1208" y="9"/>
                    </a:cubicBezTo>
                    <a:cubicBezTo>
                      <a:pt x="1204" y="9"/>
                      <a:pt x="1201" y="9"/>
                      <a:pt x="1200" y="10"/>
                    </a:cubicBezTo>
                    <a:cubicBezTo>
                      <a:pt x="1198" y="10"/>
                      <a:pt x="1198" y="12"/>
                      <a:pt x="1198" y="13"/>
                    </a:cubicBezTo>
                    <a:cubicBezTo>
                      <a:pt x="1198" y="46"/>
                      <a:pt x="1198" y="46"/>
                      <a:pt x="1198" y="46"/>
                    </a:cubicBezTo>
                    <a:cubicBezTo>
                      <a:pt x="1210" y="46"/>
                      <a:pt x="1210" y="46"/>
                      <a:pt x="1210" y="46"/>
                    </a:cubicBezTo>
                    <a:cubicBezTo>
                      <a:pt x="1214" y="46"/>
                      <a:pt x="1217" y="45"/>
                      <a:pt x="1219" y="42"/>
                    </a:cubicBezTo>
                    <a:cubicBezTo>
                      <a:pt x="1221" y="40"/>
                      <a:pt x="1222" y="37"/>
                      <a:pt x="1222" y="32"/>
                    </a:cubicBezTo>
                    <a:cubicBezTo>
                      <a:pt x="1227" y="32"/>
                      <a:pt x="1227" y="32"/>
                      <a:pt x="1227" y="32"/>
                    </a:cubicBezTo>
                    <a:cubicBezTo>
                      <a:pt x="1227" y="35"/>
                      <a:pt x="1227" y="38"/>
                      <a:pt x="1227" y="40"/>
                    </a:cubicBezTo>
                    <a:cubicBezTo>
                      <a:pt x="1227" y="43"/>
                      <a:pt x="1227" y="46"/>
                      <a:pt x="1227" y="49"/>
                    </a:cubicBezTo>
                    <a:cubicBezTo>
                      <a:pt x="1227" y="52"/>
                      <a:pt x="1227" y="54"/>
                      <a:pt x="1227" y="57"/>
                    </a:cubicBezTo>
                    <a:cubicBezTo>
                      <a:pt x="1227" y="60"/>
                      <a:pt x="1227" y="63"/>
                      <a:pt x="1227" y="65"/>
                    </a:cubicBezTo>
                    <a:cubicBezTo>
                      <a:pt x="1222" y="65"/>
                      <a:pt x="1222" y="65"/>
                      <a:pt x="1222" y="65"/>
                    </a:cubicBezTo>
                    <a:cubicBezTo>
                      <a:pt x="1222" y="60"/>
                      <a:pt x="1221" y="57"/>
                      <a:pt x="1219" y="55"/>
                    </a:cubicBezTo>
                    <a:cubicBezTo>
                      <a:pt x="1218" y="53"/>
                      <a:pt x="1215" y="52"/>
                      <a:pt x="1211" y="52"/>
                    </a:cubicBezTo>
                    <a:cubicBezTo>
                      <a:pt x="1198" y="52"/>
                      <a:pt x="1198" y="52"/>
                      <a:pt x="1198" y="52"/>
                    </a:cubicBezTo>
                    <a:cubicBezTo>
                      <a:pt x="1198" y="85"/>
                      <a:pt x="1198" y="85"/>
                      <a:pt x="1198" y="85"/>
                    </a:cubicBezTo>
                    <a:cubicBezTo>
                      <a:pt x="1198" y="87"/>
                      <a:pt x="1198" y="88"/>
                      <a:pt x="1199" y="89"/>
                    </a:cubicBezTo>
                    <a:cubicBezTo>
                      <a:pt x="1201" y="90"/>
                      <a:pt x="1202" y="90"/>
                      <a:pt x="1205" y="90"/>
                    </a:cubicBezTo>
                    <a:cubicBezTo>
                      <a:pt x="1216" y="90"/>
                      <a:pt x="1224" y="89"/>
                      <a:pt x="1229" y="86"/>
                    </a:cubicBezTo>
                    <a:cubicBezTo>
                      <a:pt x="1233" y="83"/>
                      <a:pt x="1236" y="78"/>
                      <a:pt x="1238" y="71"/>
                    </a:cubicBezTo>
                    <a:cubicBezTo>
                      <a:pt x="1244" y="71"/>
                      <a:pt x="1244" y="71"/>
                      <a:pt x="1244" y="71"/>
                    </a:cubicBezTo>
                    <a:cubicBezTo>
                      <a:pt x="1243" y="76"/>
                      <a:pt x="1242" y="80"/>
                      <a:pt x="1241" y="85"/>
                    </a:cubicBezTo>
                    <a:cubicBezTo>
                      <a:pt x="1240" y="90"/>
                      <a:pt x="1239" y="94"/>
                      <a:pt x="1239" y="99"/>
                    </a:cubicBezTo>
                    <a:cubicBezTo>
                      <a:pt x="1233" y="98"/>
                      <a:pt x="1228" y="98"/>
                      <a:pt x="1221" y="98"/>
                    </a:cubicBezTo>
                    <a:cubicBezTo>
                      <a:pt x="1215" y="98"/>
                      <a:pt x="1208" y="98"/>
                      <a:pt x="1201" y="98"/>
                    </a:cubicBezTo>
                    <a:cubicBezTo>
                      <a:pt x="1193" y="98"/>
                      <a:pt x="1186" y="98"/>
                      <a:pt x="1180" y="98"/>
                    </a:cubicBezTo>
                    <a:cubicBezTo>
                      <a:pt x="1174" y="98"/>
                      <a:pt x="1168" y="98"/>
                      <a:pt x="1163" y="99"/>
                    </a:cubicBezTo>
                    <a:cubicBezTo>
                      <a:pt x="1163" y="99"/>
                      <a:pt x="1163" y="99"/>
                      <a:pt x="1163" y="99"/>
                    </a:cubicBezTo>
                    <a:close/>
                    <a:moveTo>
                      <a:pt x="1259" y="99"/>
                    </a:moveTo>
                    <a:cubicBezTo>
                      <a:pt x="1259" y="93"/>
                      <a:pt x="1259" y="93"/>
                      <a:pt x="1259" y="93"/>
                    </a:cubicBezTo>
                    <a:cubicBezTo>
                      <a:pt x="1263" y="93"/>
                      <a:pt x="1266" y="92"/>
                      <a:pt x="1267" y="91"/>
                    </a:cubicBezTo>
                    <a:cubicBezTo>
                      <a:pt x="1269" y="89"/>
                      <a:pt x="1270" y="86"/>
                      <a:pt x="1270" y="81"/>
                    </a:cubicBezTo>
                    <a:cubicBezTo>
                      <a:pt x="1270" y="16"/>
                      <a:pt x="1270" y="16"/>
                      <a:pt x="1270" y="16"/>
                    </a:cubicBezTo>
                    <a:cubicBezTo>
                      <a:pt x="1270" y="13"/>
                      <a:pt x="1269" y="11"/>
                      <a:pt x="1267" y="9"/>
                    </a:cubicBezTo>
                    <a:cubicBezTo>
                      <a:pt x="1266" y="8"/>
                      <a:pt x="1263" y="7"/>
                      <a:pt x="1260" y="7"/>
                    </a:cubicBezTo>
                    <a:cubicBezTo>
                      <a:pt x="1259" y="7"/>
                      <a:pt x="1259" y="7"/>
                      <a:pt x="1259" y="7"/>
                    </a:cubicBezTo>
                    <a:cubicBezTo>
                      <a:pt x="1259" y="2"/>
                      <a:pt x="1259" y="2"/>
                      <a:pt x="1259" y="2"/>
                    </a:cubicBezTo>
                    <a:cubicBezTo>
                      <a:pt x="1262" y="2"/>
                      <a:pt x="1265" y="2"/>
                      <a:pt x="1268" y="2"/>
                    </a:cubicBezTo>
                    <a:cubicBezTo>
                      <a:pt x="1271" y="2"/>
                      <a:pt x="1274" y="3"/>
                      <a:pt x="1277" y="3"/>
                    </a:cubicBezTo>
                    <a:cubicBezTo>
                      <a:pt x="1281" y="3"/>
                      <a:pt x="1286" y="2"/>
                      <a:pt x="1292" y="2"/>
                    </a:cubicBezTo>
                    <a:cubicBezTo>
                      <a:pt x="1298" y="2"/>
                      <a:pt x="1302" y="2"/>
                      <a:pt x="1305" y="2"/>
                    </a:cubicBezTo>
                    <a:cubicBezTo>
                      <a:pt x="1316" y="2"/>
                      <a:pt x="1325" y="4"/>
                      <a:pt x="1330" y="7"/>
                    </a:cubicBezTo>
                    <a:cubicBezTo>
                      <a:pt x="1336" y="11"/>
                      <a:pt x="1339" y="17"/>
                      <a:pt x="1339" y="24"/>
                    </a:cubicBezTo>
                    <a:cubicBezTo>
                      <a:pt x="1339" y="30"/>
                      <a:pt x="1337" y="36"/>
                      <a:pt x="1333" y="40"/>
                    </a:cubicBezTo>
                    <a:cubicBezTo>
                      <a:pt x="1329" y="45"/>
                      <a:pt x="1323" y="49"/>
                      <a:pt x="1316" y="51"/>
                    </a:cubicBezTo>
                    <a:cubicBezTo>
                      <a:pt x="1320" y="53"/>
                      <a:pt x="1324" y="56"/>
                      <a:pt x="1328" y="61"/>
                    </a:cubicBezTo>
                    <a:cubicBezTo>
                      <a:pt x="1332" y="66"/>
                      <a:pt x="1336" y="73"/>
                      <a:pt x="1341" y="82"/>
                    </a:cubicBezTo>
                    <a:cubicBezTo>
                      <a:pt x="1341" y="83"/>
                      <a:pt x="1341" y="84"/>
                      <a:pt x="1342" y="85"/>
                    </a:cubicBezTo>
                    <a:cubicBezTo>
                      <a:pt x="1345" y="92"/>
                      <a:pt x="1348" y="95"/>
                      <a:pt x="1351" y="95"/>
                    </a:cubicBezTo>
                    <a:cubicBezTo>
                      <a:pt x="1352" y="95"/>
                      <a:pt x="1352" y="95"/>
                      <a:pt x="1352" y="95"/>
                    </a:cubicBezTo>
                    <a:cubicBezTo>
                      <a:pt x="1352" y="100"/>
                      <a:pt x="1352" y="100"/>
                      <a:pt x="1352" y="100"/>
                    </a:cubicBezTo>
                    <a:cubicBezTo>
                      <a:pt x="1347" y="99"/>
                      <a:pt x="1341" y="99"/>
                      <a:pt x="1334" y="98"/>
                    </a:cubicBezTo>
                    <a:cubicBezTo>
                      <a:pt x="1333" y="98"/>
                      <a:pt x="1333" y="98"/>
                      <a:pt x="1332" y="98"/>
                    </a:cubicBezTo>
                    <a:cubicBezTo>
                      <a:pt x="1328" y="98"/>
                      <a:pt x="1326" y="97"/>
                      <a:pt x="1324" y="96"/>
                    </a:cubicBezTo>
                    <a:cubicBezTo>
                      <a:pt x="1322" y="94"/>
                      <a:pt x="1320" y="91"/>
                      <a:pt x="1318" y="86"/>
                    </a:cubicBezTo>
                    <a:cubicBezTo>
                      <a:pt x="1317" y="83"/>
                      <a:pt x="1316" y="80"/>
                      <a:pt x="1314" y="75"/>
                    </a:cubicBezTo>
                    <a:cubicBezTo>
                      <a:pt x="1310" y="64"/>
                      <a:pt x="1307" y="58"/>
                      <a:pt x="1304" y="56"/>
                    </a:cubicBezTo>
                    <a:cubicBezTo>
                      <a:pt x="1303" y="56"/>
                      <a:pt x="1302" y="55"/>
                      <a:pt x="1301" y="55"/>
                    </a:cubicBezTo>
                    <a:cubicBezTo>
                      <a:pt x="1300" y="55"/>
                      <a:pt x="1298" y="55"/>
                      <a:pt x="1296" y="55"/>
                    </a:cubicBezTo>
                    <a:cubicBezTo>
                      <a:pt x="1296" y="55"/>
                      <a:pt x="1295" y="55"/>
                      <a:pt x="1295" y="55"/>
                    </a:cubicBezTo>
                    <a:cubicBezTo>
                      <a:pt x="1294" y="55"/>
                      <a:pt x="1293" y="55"/>
                      <a:pt x="1292" y="55"/>
                    </a:cubicBezTo>
                    <a:cubicBezTo>
                      <a:pt x="1292" y="81"/>
                      <a:pt x="1292" y="81"/>
                      <a:pt x="1292" y="81"/>
                    </a:cubicBezTo>
                    <a:cubicBezTo>
                      <a:pt x="1292" y="86"/>
                      <a:pt x="1293" y="89"/>
                      <a:pt x="1294" y="90"/>
                    </a:cubicBezTo>
                    <a:cubicBezTo>
                      <a:pt x="1295" y="92"/>
                      <a:pt x="1298" y="93"/>
                      <a:pt x="1302" y="93"/>
                    </a:cubicBezTo>
                    <a:cubicBezTo>
                      <a:pt x="1302" y="99"/>
                      <a:pt x="1302" y="99"/>
                      <a:pt x="1302" y="99"/>
                    </a:cubicBezTo>
                    <a:cubicBezTo>
                      <a:pt x="1297" y="98"/>
                      <a:pt x="1292" y="98"/>
                      <a:pt x="1289" y="98"/>
                    </a:cubicBezTo>
                    <a:cubicBezTo>
                      <a:pt x="1285" y="98"/>
                      <a:pt x="1282" y="98"/>
                      <a:pt x="1281" y="98"/>
                    </a:cubicBezTo>
                    <a:cubicBezTo>
                      <a:pt x="1277" y="98"/>
                      <a:pt x="1274" y="98"/>
                      <a:pt x="1270" y="98"/>
                    </a:cubicBezTo>
                    <a:cubicBezTo>
                      <a:pt x="1267" y="98"/>
                      <a:pt x="1263" y="98"/>
                      <a:pt x="1259" y="99"/>
                    </a:cubicBezTo>
                    <a:cubicBezTo>
                      <a:pt x="1259" y="99"/>
                      <a:pt x="1259" y="99"/>
                      <a:pt x="1259" y="99"/>
                    </a:cubicBezTo>
                    <a:close/>
                    <a:moveTo>
                      <a:pt x="1292" y="48"/>
                    </a:moveTo>
                    <a:cubicBezTo>
                      <a:pt x="1298" y="48"/>
                      <a:pt x="1298" y="48"/>
                      <a:pt x="1298" y="48"/>
                    </a:cubicBezTo>
                    <a:cubicBezTo>
                      <a:pt x="1305" y="48"/>
                      <a:pt x="1310" y="46"/>
                      <a:pt x="1313" y="43"/>
                    </a:cubicBezTo>
                    <a:cubicBezTo>
                      <a:pt x="1316" y="40"/>
                      <a:pt x="1318" y="35"/>
                      <a:pt x="1318" y="28"/>
                    </a:cubicBezTo>
                    <a:cubicBezTo>
                      <a:pt x="1318" y="21"/>
                      <a:pt x="1316" y="16"/>
                      <a:pt x="1313" y="13"/>
                    </a:cubicBezTo>
                    <a:cubicBezTo>
                      <a:pt x="1309" y="10"/>
                      <a:pt x="1304" y="8"/>
                      <a:pt x="1297" y="8"/>
                    </a:cubicBezTo>
                    <a:cubicBezTo>
                      <a:pt x="1295" y="8"/>
                      <a:pt x="1295" y="8"/>
                      <a:pt x="1294" y="8"/>
                    </a:cubicBezTo>
                    <a:cubicBezTo>
                      <a:pt x="1293" y="9"/>
                      <a:pt x="1293" y="9"/>
                      <a:pt x="1292" y="9"/>
                    </a:cubicBezTo>
                    <a:cubicBezTo>
                      <a:pt x="1292" y="48"/>
                      <a:pt x="1292" y="48"/>
                      <a:pt x="1292" y="48"/>
                    </a:cubicBezTo>
                    <a:close/>
                    <a:moveTo>
                      <a:pt x="1370" y="66"/>
                    </a:moveTo>
                    <a:cubicBezTo>
                      <a:pt x="1380" y="66"/>
                      <a:pt x="1380" y="66"/>
                      <a:pt x="1380" y="66"/>
                    </a:cubicBezTo>
                    <a:cubicBezTo>
                      <a:pt x="1380" y="75"/>
                      <a:pt x="1382" y="81"/>
                      <a:pt x="1385" y="85"/>
                    </a:cubicBezTo>
                    <a:cubicBezTo>
                      <a:pt x="1389" y="90"/>
                      <a:pt x="1394" y="92"/>
                      <a:pt x="1400" y="92"/>
                    </a:cubicBezTo>
                    <a:cubicBezTo>
                      <a:pt x="1406" y="92"/>
                      <a:pt x="1410" y="90"/>
                      <a:pt x="1413" y="88"/>
                    </a:cubicBezTo>
                    <a:cubicBezTo>
                      <a:pt x="1416" y="85"/>
                      <a:pt x="1418" y="82"/>
                      <a:pt x="1418" y="77"/>
                    </a:cubicBezTo>
                    <a:cubicBezTo>
                      <a:pt x="1418" y="74"/>
                      <a:pt x="1417" y="71"/>
                      <a:pt x="1415" y="68"/>
                    </a:cubicBezTo>
                    <a:cubicBezTo>
                      <a:pt x="1413" y="66"/>
                      <a:pt x="1408" y="63"/>
                      <a:pt x="1400" y="60"/>
                    </a:cubicBezTo>
                    <a:cubicBezTo>
                      <a:pt x="1389" y="55"/>
                      <a:pt x="1381" y="51"/>
                      <a:pt x="1377" y="46"/>
                    </a:cubicBezTo>
                    <a:cubicBezTo>
                      <a:pt x="1373" y="41"/>
                      <a:pt x="1371" y="36"/>
                      <a:pt x="1371" y="29"/>
                    </a:cubicBezTo>
                    <a:cubicBezTo>
                      <a:pt x="1371" y="20"/>
                      <a:pt x="1374" y="13"/>
                      <a:pt x="1380" y="8"/>
                    </a:cubicBezTo>
                    <a:cubicBezTo>
                      <a:pt x="1386" y="2"/>
                      <a:pt x="1393" y="0"/>
                      <a:pt x="1403" y="0"/>
                    </a:cubicBezTo>
                    <a:cubicBezTo>
                      <a:pt x="1407" y="0"/>
                      <a:pt x="1411" y="0"/>
                      <a:pt x="1415" y="1"/>
                    </a:cubicBezTo>
                    <a:cubicBezTo>
                      <a:pt x="1420" y="1"/>
                      <a:pt x="1425" y="2"/>
                      <a:pt x="1431" y="3"/>
                    </a:cubicBezTo>
                    <a:cubicBezTo>
                      <a:pt x="1431" y="4"/>
                      <a:pt x="1431" y="4"/>
                      <a:pt x="1431" y="4"/>
                    </a:cubicBezTo>
                    <a:cubicBezTo>
                      <a:pt x="1431" y="9"/>
                      <a:pt x="1431" y="14"/>
                      <a:pt x="1431" y="17"/>
                    </a:cubicBezTo>
                    <a:cubicBezTo>
                      <a:pt x="1431" y="19"/>
                      <a:pt x="1431" y="23"/>
                      <a:pt x="1431" y="29"/>
                    </a:cubicBezTo>
                    <a:cubicBezTo>
                      <a:pt x="1431" y="29"/>
                      <a:pt x="1431" y="29"/>
                      <a:pt x="1431" y="29"/>
                    </a:cubicBezTo>
                    <a:cubicBezTo>
                      <a:pt x="1423" y="29"/>
                      <a:pt x="1423" y="29"/>
                      <a:pt x="1423" y="29"/>
                    </a:cubicBezTo>
                    <a:cubicBezTo>
                      <a:pt x="1423" y="22"/>
                      <a:pt x="1421" y="17"/>
                      <a:pt x="1418" y="13"/>
                    </a:cubicBezTo>
                    <a:cubicBezTo>
                      <a:pt x="1415" y="10"/>
                      <a:pt x="1410" y="8"/>
                      <a:pt x="1404" y="8"/>
                    </a:cubicBezTo>
                    <a:cubicBezTo>
                      <a:pt x="1400" y="8"/>
                      <a:pt x="1396" y="9"/>
                      <a:pt x="1393" y="11"/>
                    </a:cubicBezTo>
                    <a:cubicBezTo>
                      <a:pt x="1391" y="14"/>
                      <a:pt x="1389" y="17"/>
                      <a:pt x="1389" y="21"/>
                    </a:cubicBezTo>
                    <a:cubicBezTo>
                      <a:pt x="1389" y="24"/>
                      <a:pt x="1390" y="27"/>
                      <a:pt x="1392" y="30"/>
                    </a:cubicBezTo>
                    <a:cubicBezTo>
                      <a:pt x="1395" y="32"/>
                      <a:pt x="1400" y="35"/>
                      <a:pt x="1407" y="38"/>
                    </a:cubicBezTo>
                    <a:cubicBezTo>
                      <a:pt x="1408" y="38"/>
                      <a:pt x="1410" y="39"/>
                      <a:pt x="1412" y="40"/>
                    </a:cubicBezTo>
                    <a:cubicBezTo>
                      <a:pt x="1420" y="43"/>
                      <a:pt x="1426" y="46"/>
                      <a:pt x="1429" y="49"/>
                    </a:cubicBezTo>
                    <a:cubicBezTo>
                      <a:pt x="1432" y="51"/>
                      <a:pt x="1434" y="55"/>
                      <a:pt x="1435" y="58"/>
                    </a:cubicBezTo>
                    <a:cubicBezTo>
                      <a:pt x="1437" y="61"/>
                      <a:pt x="1437" y="65"/>
                      <a:pt x="1437" y="69"/>
                    </a:cubicBezTo>
                    <a:cubicBezTo>
                      <a:pt x="1437" y="79"/>
                      <a:pt x="1434" y="86"/>
                      <a:pt x="1428" y="92"/>
                    </a:cubicBezTo>
                    <a:cubicBezTo>
                      <a:pt x="1421" y="98"/>
                      <a:pt x="1413" y="101"/>
                      <a:pt x="1402" y="101"/>
                    </a:cubicBezTo>
                    <a:cubicBezTo>
                      <a:pt x="1396" y="101"/>
                      <a:pt x="1390" y="100"/>
                      <a:pt x="1385" y="99"/>
                    </a:cubicBezTo>
                    <a:cubicBezTo>
                      <a:pt x="1379" y="98"/>
                      <a:pt x="1374" y="96"/>
                      <a:pt x="1369" y="93"/>
                    </a:cubicBezTo>
                    <a:cubicBezTo>
                      <a:pt x="1370" y="90"/>
                      <a:pt x="1370" y="87"/>
                      <a:pt x="1370" y="83"/>
                    </a:cubicBezTo>
                    <a:cubicBezTo>
                      <a:pt x="1370" y="80"/>
                      <a:pt x="1370" y="77"/>
                      <a:pt x="1370" y="73"/>
                    </a:cubicBezTo>
                    <a:cubicBezTo>
                      <a:pt x="1370" y="71"/>
                      <a:pt x="1370" y="70"/>
                      <a:pt x="1370" y="69"/>
                    </a:cubicBezTo>
                    <a:cubicBezTo>
                      <a:pt x="1370" y="68"/>
                      <a:pt x="1370" y="67"/>
                      <a:pt x="1370" y="66"/>
                    </a:cubicBezTo>
                    <a:cubicBezTo>
                      <a:pt x="1370" y="66"/>
                      <a:pt x="1370" y="66"/>
                      <a:pt x="1370" y="66"/>
                    </a:cubicBezTo>
                    <a:close/>
                    <a:moveTo>
                      <a:pt x="1456" y="99"/>
                    </a:moveTo>
                    <a:cubicBezTo>
                      <a:pt x="1456" y="93"/>
                      <a:pt x="1456" y="93"/>
                      <a:pt x="1456" y="93"/>
                    </a:cubicBezTo>
                    <a:cubicBezTo>
                      <a:pt x="1457" y="93"/>
                      <a:pt x="1457" y="93"/>
                      <a:pt x="1457" y="93"/>
                    </a:cubicBezTo>
                    <a:cubicBezTo>
                      <a:pt x="1461" y="93"/>
                      <a:pt x="1464" y="92"/>
                      <a:pt x="1466" y="91"/>
                    </a:cubicBezTo>
                    <a:cubicBezTo>
                      <a:pt x="1467" y="89"/>
                      <a:pt x="1468" y="86"/>
                      <a:pt x="1468" y="81"/>
                    </a:cubicBezTo>
                    <a:cubicBezTo>
                      <a:pt x="1468" y="16"/>
                      <a:pt x="1468" y="16"/>
                      <a:pt x="1468" y="16"/>
                    </a:cubicBezTo>
                    <a:cubicBezTo>
                      <a:pt x="1468" y="13"/>
                      <a:pt x="1467" y="11"/>
                      <a:pt x="1465" y="9"/>
                    </a:cubicBezTo>
                    <a:cubicBezTo>
                      <a:pt x="1464" y="8"/>
                      <a:pt x="1461" y="7"/>
                      <a:pt x="1458" y="7"/>
                    </a:cubicBezTo>
                    <a:cubicBezTo>
                      <a:pt x="1456" y="7"/>
                      <a:pt x="1456" y="7"/>
                      <a:pt x="1456" y="7"/>
                    </a:cubicBezTo>
                    <a:cubicBezTo>
                      <a:pt x="1456" y="2"/>
                      <a:pt x="1456" y="2"/>
                      <a:pt x="1456" y="2"/>
                    </a:cubicBezTo>
                    <a:cubicBezTo>
                      <a:pt x="1460" y="2"/>
                      <a:pt x="1464" y="2"/>
                      <a:pt x="1468" y="2"/>
                    </a:cubicBezTo>
                    <a:cubicBezTo>
                      <a:pt x="1472" y="3"/>
                      <a:pt x="1475" y="3"/>
                      <a:pt x="1479" y="3"/>
                    </a:cubicBezTo>
                    <a:cubicBezTo>
                      <a:pt x="1483" y="3"/>
                      <a:pt x="1487" y="3"/>
                      <a:pt x="1491" y="2"/>
                    </a:cubicBezTo>
                    <a:cubicBezTo>
                      <a:pt x="1494" y="2"/>
                      <a:pt x="1498" y="2"/>
                      <a:pt x="1502" y="2"/>
                    </a:cubicBezTo>
                    <a:cubicBezTo>
                      <a:pt x="1502" y="7"/>
                      <a:pt x="1502" y="7"/>
                      <a:pt x="1502" y="7"/>
                    </a:cubicBezTo>
                    <a:cubicBezTo>
                      <a:pt x="1498" y="7"/>
                      <a:pt x="1495" y="8"/>
                      <a:pt x="1493" y="9"/>
                    </a:cubicBezTo>
                    <a:cubicBezTo>
                      <a:pt x="1492" y="10"/>
                      <a:pt x="1491" y="12"/>
                      <a:pt x="1491" y="16"/>
                    </a:cubicBezTo>
                    <a:cubicBezTo>
                      <a:pt x="1491" y="81"/>
                      <a:pt x="1491" y="81"/>
                      <a:pt x="1491" y="81"/>
                    </a:cubicBezTo>
                    <a:cubicBezTo>
                      <a:pt x="1491" y="86"/>
                      <a:pt x="1492" y="89"/>
                      <a:pt x="1493" y="91"/>
                    </a:cubicBezTo>
                    <a:cubicBezTo>
                      <a:pt x="1494" y="92"/>
                      <a:pt x="1497" y="93"/>
                      <a:pt x="1501" y="93"/>
                    </a:cubicBezTo>
                    <a:cubicBezTo>
                      <a:pt x="1502" y="93"/>
                      <a:pt x="1502" y="93"/>
                      <a:pt x="1502" y="93"/>
                    </a:cubicBezTo>
                    <a:cubicBezTo>
                      <a:pt x="1502" y="99"/>
                      <a:pt x="1502" y="99"/>
                      <a:pt x="1502" y="99"/>
                    </a:cubicBezTo>
                    <a:cubicBezTo>
                      <a:pt x="1498" y="98"/>
                      <a:pt x="1495" y="98"/>
                      <a:pt x="1491" y="98"/>
                    </a:cubicBezTo>
                    <a:cubicBezTo>
                      <a:pt x="1487" y="98"/>
                      <a:pt x="1483" y="98"/>
                      <a:pt x="1479" y="98"/>
                    </a:cubicBezTo>
                    <a:cubicBezTo>
                      <a:pt x="1476" y="98"/>
                      <a:pt x="1472" y="98"/>
                      <a:pt x="1469" y="98"/>
                    </a:cubicBezTo>
                    <a:cubicBezTo>
                      <a:pt x="1465" y="98"/>
                      <a:pt x="1461" y="98"/>
                      <a:pt x="1456" y="99"/>
                    </a:cubicBezTo>
                    <a:cubicBezTo>
                      <a:pt x="1456" y="99"/>
                      <a:pt x="1456" y="99"/>
                      <a:pt x="1456" y="99"/>
                    </a:cubicBezTo>
                    <a:close/>
                    <a:moveTo>
                      <a:pt x="1533" y="99"/>
                    </a:moveTo>
                    <a:cubicBezTo>
                      <a:pt x="1533" y="93"/>
                      <a:pt x="1533" y="93"/>
                      <a:pt x="1533" y="93"/>
                    </a:cubicBezTo>
                    <a:cubicBezTo>
                      <a:pt x="1535" y="93"/>
                      <a:pt x="1535" y="93"/>
                      <a:pt x="1535" y="93"/>
                    </a:cubicBezTo>
                    <a:cubicBezTo>
                      <a:pt x="1539" y="93"/>
                      <a:pt x="1542" y="92"/>
                      <a:pt x="1543" y="91"/>
                    </a:cubicBezTo>
                    <a:cubicBezTo>
                      <a:pt x="1545" y="89"/>
                      <a:pt x="1546" y="87"/>
                      <a:pt x="1546" y="84"/>
                    </a:cubicBezTo>
                    <a:cubicBezTo>
                      <a:pt x="1546" y="9"/>
                      <a:pt x="1546" y="9"/>
                      <a:pt x="1546" y="9"/>
                    </a:cubicBezTo>
                    <a:cubicBezTo>
                      <a:pt x="1543" y="9"/>
                      <a:pt x="1543" y="9"/>
                      <a:pt x="1543" y="9"/>
                    </a:cubicBezTo>
                    <a:cubicBezTo>
                      <a:pt x="1537" y="9"/>
                      <a:pt x="1532" y="10"/>
                      <a:pt x="1528" y="13"/>
                    </a:cubicBezTo>
                    <a:cubicBezTo>
                      <a:pt x="1525" y="16"/>
                      <a:pt x="1523" y="20"/>
                      <a:pt x="1522" y="26"/>
                    </a:cubicBezTo>
                    <a:cubicBezTo>
                      <a:pt x="1517" y="26"/>
                      <a:pt x="1517" y="26"/>
                      <a:pt x="1517" y="26"/>
                    </a:cubicBezTo>
                    <a:cubicBezTo>
                      <a:pt x="1518" y="2"/>
                      <a:pt x="1518" y="2"/>
                      <a:pt x="1518" y="2"/>
                    </a:cubicBezTo>
                    <a:cubicBezTo>
                      <a:pt x="1520" y="2"/>
                      <a:pt x="1522" y="2"/>
                      <a:pt x="1524" y="2"/>
                    </a:cubicBezTo>
                    <a:cubicBezTo>
                      <a:pt x="1527" y="2"/>
                      <a:pt x="1531" y="2"/>
                      <a:pt x="1536" y="2"/>
                    </a:cubicBezTo>
                    <a:cubicBezTo>
                      <a:pt x="1557" y="2"/>
                      <a:pt x="1557" y="2"/>
                      <a:pt x="1557" y="2"/>
                    </a:cubicBezTo>
                    <a:cubicBezTo>
                      <a:pt x="1578" y="2"/>
                      <a:pt x="1578" y="2"/>
                      <a:pt x="1578" y="2"/>
                    </a:cubicBezTo>
                    <a:cubicBezTo>
                      <a:pt x="1584" y="2"/>
                      <a:pt x="1588" y="2"/>
                      <a:pt x="1591" y="2"/>
                    </a:cubicBezTo>
                    <a:cubicBezTo>
                      <a:pt x="1593" y="2"/>
                      <a:pt x="1595" y="2"/>
                      <a:pt x="1597" y="2"/>
                    </a:cubicBezTo>
                    <a:cubicBezTo>
                      <a:pt x="1598" y="26"/>
                      <a:pt x="1598" y="26"/>
                      <a:pt x="1598" y="26"/>
                    </a:cubicBezTo>
                    <a:cubicBezTo>
                      <a:pt x="1593" y="26"/>
                      <a:pt x="1593" y="26"/>
                      <a:pt x="1593" y="26"/>
                    </a:cubicBezTo>
                    <a:cubicBezTo>
                      <a:pt x="1592" y="20"/>
                      <a:pt x="1590" y="16"/>
                      <a:pt x="1586" y="13"/>
                    </a:cubicBezTo>
                    <a:cubicBezTo>
                      <a:pt x="1583" y="10"/>
                      <a:pt x="1578" y="9"/>
                      <a:pt x="1572" y="9"/>
                    </a:cubicBezTo>
                    <a:cubicBezTo>
                      <a:pt x="1569" y="9"/>
                      <a:pt x="1569" y="9"/>
                      <a:pt x="1569" y="9"/>
                    </a:cubicBezTo>
                    <a:cubicBezTo>
                      <a:pt x="1569" y="83"/>
                      <a:pt x="1569" y="83"/>
                      <a:pt x="1569" y="83"/>
                    </a:cubicBezTo>
                    <a:cubicBezTo>
                      <a:pt x="1569" y="87"/>
                      <a:pt x="1570" y="89"/>
                      <a:pt x="1571" y="91"/>
                    </a:cubicBezTo>
                    <a:cubicBezTo>
                      <a:pt x="1573" y="92"/>
                      <a:pt x="1576" y="93"/>
                      <a:pt x="1580" y="93"/>
                    </a:cubicBezTo>
                    <a:cubicBezTo>
                      <a:pt x="1581" y="93"/>
                      <a:pt x="1581" y="93"/>
                      <a:pt x="1581" y="93"/>
                    </a:cubicBezTo>
                    <a:cubicBezTo>
                      <a:pt x="1581" y="99"/>
                      <a:pt x="1581" y="99"/>
                      <a:pt x="1581" y="99"/>
                    </a:cubicBezTo>
                    <a:cubicBezTo>
                      <a:pt x="1576" y="98"/>
                      <a:pt x="1571" y="98"/>
                      <a:pt x="1567" y="98"/>
                    </a:cubicBezTo>
                    <a:cubicBezTo>
                      <a:pt x="1563" y="98"/>
                      <a:pt x="1560" y="98"/>
                      <a:pt x="1557" y="98"/>
                    </a:cubicBezTo>
                    <a:cubicBezTo>
                      <a:pt x="1553" y="98"/>
                      <a:pt x="1549" y="98"/>
                      <a:pt x="1545" y="98"/>
                    </a:cubicBezTo>
                    <a:cubicBezTo>
                      <a:pt x="1541" y="98"/>
                      <a:pt x="1537" y="98"/>
                      <a:pt x="1533" y="99"/>
                    </a:cubicBezTo>
                    <a:cubicBezTo>
                      <a:pt x="1533" y="99"/>
                      <a:pt x="1533" y="99"/>
                      <a:pt x="1533" y="99"/>
                    </a:cubicBezTo>
                    <a:close/>
                    <a:moveTo>
                      <a:pt x="1666" y="56"/>
                    </a:moveTo>
                    <a:cubicBezTo>
                      <a:pt x="1666" y="81"/>
                      <a:pt x="1666" y="81"/>
                      <a:pt x="1666" y="81"/>
                    </a:cubicBezTo>
                    <a:cubicBezTo>
                      <a:pt x="1666" y="86"/>
                      <a:pt x="1667" y="89"/>
                      <a:pt x="1669" y="91"/>
                    </a:cubicBezTo>
                    <a:cubicBezTo>
                      <a:pt x="1670" y="92"/>
                      <a:pt x="1673" y="93"/>
                      <a:pt x="1678" y="93"/>
                    </a:cubicBezTo>
                    <a:cubicBezTo>
                      <a:pt x="1680" y="93"/>
                      <a:pt x="1680" y="93"/>
                      <a:pt x="1680" y="93"/>
                    </a:cubicBezTo>
                    <a:cubicBezTo>
                      <a:pt x="1680" y="99"/>
                      <a:pt x="1680" y="99"/>
                      <a:pt x="1680" y="99"/>
                    </a:cubicBezTo>
                    <a:cubicBezTo>
                      <a:pt x="1675" y="98"/>
                      <a:pt x="1670" y="98"/>
                      <a:pt x="1666" y="98"/>
                    </a:cubicBezTo>
                    <a:cubicBezTo>
                      <a:pt x="1661" y="98"/>
                      <a:pt x="1658" y="98"/>
                      <a:pt x="1656" y="98"/>
                    </a:cubicBezTo>
                    <a:cubicBezTo>
                      <a:pt x="1653" y="98"/>
                      <a:pt x="1649" y="98"/>
                      <a:pt x="1645" y="98"/>
                    </a:cubicBezTo>
                    <a:cubicBezTo>
                      <a:pt x="1640" y="98"/>
                      <a:pt x="1635" y="98"/>
                      <a:pt x="1630" y="99"/>
                    </a:cubicBezTo>
                    <a:cubicBezTo>
                      <a:pt x="1630" y="93"/>
                      <a:pt x="1630" y="93"/>
                      <a:pt x="1630" y="93"/>
                    </a:cubicBezTo>
                    <a:cubicBezTo>
                      <a:pt x="1633" y="93"/>
                      <a:pt x="1633" y="93"/>
                      <a:pt x="1633" y="93"/>
                    </a:cubicBezTo>
                    <a:cubicBezTo>
                      <a:pt x="1638" y="93"/>
                      <a:pt x="1641" y="92"/>
                      <a:pt x="1642" y="91"/>
                    </a:cubicBezTo>
                    <a:cubicBezTo>
                      <a:pt x="1644" y="89"/>
                      <a:pt x="1644" y="86"/>
                      <a:pt x="1644" y="81"/>
                    </a:cubicBezTo>
                    <a:cubicBezTo>
                      <a:pt x="1644" y="56"/>
                      <a:pt x="1644" y="56"/>
                      <a:pt x="1644" y="56"/>
                    </a:cubicBezTo>
                    <a:cubicBezTo>
                      <a:pt x="1619" y="14"/>
                      <a:pt x="1619" y="14"/>
                      <a:pt x="1619" y="14"/>
                    </a:cubicBezTo>
                    <a:cubicBezTo>
                      <a:pt x="1619" y="14"/>
                      <a:pt x="1619" y="14"/>
                      <a:pt x="1619" y="14"/>
                    </a:cubicBezTo>
                    <a:cubicBezTo>
                      <a:pt x="1616" y="10"/>
                      <a:pt x="1613" y="7"/>
                      <a:pt x="1610" y="7"/>
                    </a:cubicBezTo>
                    <a:cubicBezTo>
                      <a:pt x="1608" y="7"/>
                      <a:pt x="1608" y="7"/>
                      <a:pt x="1608" y="7"/>
                    </a:cubicBezTo>
                    <a:cubicBezTo>
                      <a:pt x="1608" y="2"/>
                      <a:pt x="1608" y="2"/>
                      <a:pt x="1608" y="2"/>
                    </a:cubicBezTo>
                    <a:cubicBezTo>
                      <a:pt x="1612" y="2"/>
                      <a:pt x="1616" y="2"/>
                      <a:pt x="1620" y="2"/>
                    </a:cubicBezTo>
                    <a:cubicBezTo>
                      <a:pt x="1623" y="2"/>
                      <a:pt x="1627" y="3"/>
                      <a:pt x="1631" y="3"/>
                    </a:cubicBezTo>
                    <a:cubicBezTo>
                      <a:pt x="1636" y="3"/>
                      <a:pt x="1640" y="2"/>
                      <a:pt x="1644" y="2"/>
                    </a:cubicBezTo>
                    <a:cubicBezTo>
                      <a:pt x="1648" y="2"/>
                      <a:pt x="1651" y="2"/>
                      <a:pt x="1654" y="2"/>
                    </a:cubicBezTo>
                    <a:cubicBezTo>
                      <a:pt x="1654" y="7"/>
                      <a:pt x="1654" y="7"/>
                      <a:pt x="1654" y="7"/>
                    </a:cubicBezTo>
                    <a:cubicBezTo>
                      <a:pt x="1650" y="7"/>
                      <a:pt x="1647" y="7"/>
                      <a:pt x="1646" y="8"/>
                    </a:cubicBezTo>
                    <a:cubicBezTo>
                      <a:pt x="1644" y="9"/>
                      <a:pt x="1644" y="9"/>
                      <a:pt x="1644" y="11"/>
                    </a:cubicBezTo>
                    <a:cubicBezTo>
                      <a:pt x="1644" y="11"/>
                      <a:pt x="1644" y="11"/>
                      <a:pt x="1644" y="12"/>
                    </a:cubicBezTo>
                    <a:cubicBezTo>
                      <a:pt x="1644" y="12"/>
                      <a:pt x="1644" y="13"/>
                      <a:pt x="1644" y="13"/>
                    </a:cubicBezTo>
                    <a:cubicBezTo>
                      <a:pt x="1664" y="48"/>
                      <a:pt x="1664" y="48"/>
                      <a:pt x="1664" y="48"/>
                    </a:cubicBezTo>
                    <a:cubicBezTo>
                      <a:pt x="1683" y="13"/>
                      <a:pt x="1683" y="13"/>
                      <a:pt x="1683" y="13"/>
                    </a:cubicBezTo>
                    <a:cubicBezTo>
                      <a:pt x="1683" y="12"/>
                      <a:pt x="1683" y="12"/>
                      <a:pt x="1683" y="11"/>
                    </a:cubicBezTo>
                    <a:cubicBezTo>
                      <a:pt x="1683" y="11"/>
                      <a:pt x="1683" y="11"/>
                      <a:pt x="1683" y="10"/>
                    </a:cubicBezTo>
                    <a:cubicBezTo>
                      <a:pt x="1683" y="9"/>
                      <a:pt x="1683" y="8"/>
                      <a:pt x="1681" y="8"/>
                    </a:cubicBezTo>
                    <a:cubicBezTo>
                      <a:pt x="1679" y="7"/>
                      <a:pt x="1677" y="7"/>
                      <a:pt x="1673" y="7"/>
                    </a:cubicBezTo>
                    <a:cubicBezTo>
                      <a:pt x="1673" y="2"/>
                      <a:pt x="1673" y="2"/>
                      <a:pt x="1673" y="2"/>
                    </a:cubicBezTo>
                    <a:cubicBezTo>
                      <a:pt x="1676" y="2"/>
                      <a:pt x="1679" y="2"/>
                      <a:pt x="1682" y="2"/>
                    </a:cubicBezTo>
                    <a:cubicBezTo>
                      <a:pt x="1684" y="2"/>
                      <a:pt x="1686" y="3"/>
                      <a:pt x="1688" y="3"/>
                    </a:cubicBezTo>
                    <a:cubicBezTo>
                      <a:pt x="1691" y="3"/>
                      <a:pt x="1693" y="2"/>
                      <a:pt x="1695" y="2"/>
                    </a:cubicBezTo>
                    <a:cubicBezTo>
                      <a:pt x="1698" y="2"/>
                      <a:pt x="1700" y="2"/>
                      <a:pt x="1702" y="2"/>
                    </a:cubicBezTo>
                    <a:cubicBezTo>
                      <a:pt x="1702" y="7"/>
                      <a:pt x="1702" y="7"/>
                      <a:pt x="1702" y="7"/>
                    </a:cubicBezTo>
                    <a:cubicBezTo>
                      <a:pt x="1699" y="7"/>
                      <a:pt x="1697" y="8"/>
                      <a:pt x="1696" y="8"/>
                    </a:cubicBezTo>
                    <a:cubicBezTo>
                      <a:pt x="1695" y="9"/>
                      <a:pt x="1694" y="10"/>
                      <a:pt x="1692" y="13"/>
                    </a:cubicBezTo>
                    <a:lnTo>
                      <a:pt x="1666" y="56"/>
                    </a:lnTo>
                    <a:close/>
                  </a:path>
                </a:pathLst>
              </a:custGeom>
              <a:grpFill/>
              <a:ln>
                <a:noFill/>
              </a:ln>
            </p:spPr>
            <p:txBody>
              <a:bodyPr anchor="ctr"/>
              <a:lstStyle/>
              <a:p>
                <a:pPr algn="ctr" eaLnBrk="1" fontAlgn="auto" hangingPunct="1">
                  <a:spcBef>
                    <a:spcPts val="0"/>
                  </a:spcBef>
                  <a:spcAft>
                    <a:spcPts val="0"/>
                  </a:spcAft>
                  <a:defRPr/>
                </a:pPr>
                <a:endParaRPr>
                  <a:solidFill>
                    <a:srgbClr val="BA2A17"/>
                  </a:solidFill>
                  <a:latin typeface="Arial" panose="020B0604020202020204"/>
                  <a:ea typeface="微软雅黑" panose="020B0503020204020204" charset="-122"/>
                </a:endParaRPr>
              </a:p>
            </p:txBody>
          </p:sp>
          <p:grpSp>
            <p:nvGrpSpPr>
              <p:cNvPr id="9" name="iSļïḍe">
                <a:extLst>
                  <a:ext uri="{FF2B5EF4-FFF2-40B4-BE49-F238E27FC236}">
                    <a16:creationId xmlns:a16="http://schemas.microsoft.com/office/drawing/2014/main" id="{3A1A548F-9293-4D2C-B6B8-00320025696E}"/>
                  </a:ext>
                </a:extLst>
              </p:cNvPr>
              <p:cNvGrpSpPr/>
              <p:nvPr/>
            </p:nvGrpSpPr>
            <p:grpSpPr>
              <a:xfrm>
                <a:off x="10209908" y="451205"/>
                <a:ext cx="1288810" cy="344409"/>
                <a:chOff x="5102226" y="2428875"/>
                <a:chExt cx="5067300" cy="1354138"/>
              </a:xfrm>
              <a:grpFill/>
            </p:grpSpPr>
            <p:sp>
              <p:nvSpPr>
                <p:cNvPr id="10" name="íṧḻîďè">
                  <a:extLst>
                    <a:ext uri="{FF2B5EF4-FFF2-40B4-BE49-F238E27FC236}">
                      <a16:creationId xmlns:a16="http://schemas.microsoft.com/office/drawing/2014/main" id="{9B10ADB9-9BDB-4C12-BB61-BE7DF30DF6AE}"/>
                    </a:ext>
                  </a:extLst>
                </p:cNvPr>
                <p:cNvSpPr/>
                <p:nvPr/>
              </p:nvSpPr>
              <p:spPr bwMode="auto">
                <a:xfrm>
                  <a:off x="5102226" y="2884488"/>
                  <a:ext cx="1347788" cy="673100"/>
                </a:xfrm>
                <a:custGeom>
                  <a:avLst/>
                  <a:gdLst>
                    <a:gd name="T0" fmla="*/ 62 w 409"/>
                    <a:gd name="T1" fmla="*/ 79 h 204"/>
                    <a:gd name="T2" fmla="*/ 47 w 409"/>
                    <a:gd name="T3" fmla="*/ 55 h 204"/>
                    <a:gd name="T4" fmla="*/ 23 w 409"/>
                    <a:gd name="T5" fmla="*/ 49 h 204"/>
                    <a:gd name="T6" fmla="*/ 0 w 409"/>
                    <a:gd name="T7" fmla="*/ 87 h 204"/>
                    <a:gd name="T8" fmla="*/ 34 w 409"/>
                    <a:gd name="T9" fmla="*/ 193 h 204"/>
                    <a:gd name="T10" fmla="*/ 70 w 409"/>
                    <a:gd name="T11" fmla="*/ 186 h 204"/>
                    <a:gd name="T12" fmla="*/ 65 w 409"/>
                    <a:gd name="T13" fmla="*/ 129 h 204"/>
                    <a:gd name="T14" fmla="*/ 132 w 409"/>
                    <a:gd name="T15" fmla="*/ 63 h 204"/>
                    <a:gd name="T16" fmla="*/ 219 w 409"/>
                    <a:gd name="T17" fmla="*/ 42 h 204"/>
                    <a:gd name="T18" fmla="*/ 223 w 409"/>
                    <a:gd name="T19" fmla="*/ 63 h 204"/>
                    <a:gd name="T20" fmla="*/ 191 w 409"/>
                    <a:gd name="T21" fmla="*/ 105 h 204"/>
                    <a:gd name="T22" fmla="*/ 179 w 409"/>
                    <a:gd name="T23" fmla="*/ 103 h 204"/>
                    <a:gd name="T24" fmla="*/ 166 w 409"/>
                    <a:gd name="T25" fmla="*/ 77 h 204"/>
                    <a:gd name="T26" fmla="*/ 141 w 409"/>
                    <a:gd name="T27" fmla="*/ 85 h 204"/>
                    <a:gd name="T28" fmla="*/ 150 w 409"/>
                    <a:gd name="T29" fmla="*/ 113 h 204"/>
                    <a:gd name="T30" fmla="*/ 156 w 409"/>
                    <a:gd name="T31" fmla="*/ 127 h 204"/>
                    <a:gd name="T32" fmla="*/ 126 w 409"/>
                    <a:gd name="T33" fmla="*/ 142 h 204"/>
                    <a:gd name="T34" fmla="*/ 108 w 409"/>
                    <a:gd name="T35" fmla="*/ 153 h 204"/>
                    <a:gd name="T36" fmla="*/ 122 w 409"/>
                    <a:gd name="T37" fmla="*/ 177 h 204"/>
                    <a:gd name="T38" fmla="*/ 160 w 409"/>
                    <a:gd name="T39" fmla="*/ 156 h 204"/>
                    <a:gd name="T40" fmla="*/ 202 w 409"/>
                    <a:gd name="T41" fmla="*/ 149 h 204"/>
                    <a:gd name="T42" fmla="*/ 225 w 409"/>
                    <a:gd name="T43" fmla="*/ 169 h 204"/>
                    <a:gd name="T44" fmla="*/ 280 w 409"/>
                    <a:gd name="T45" fmla="*/ 173 h 204"/>
                    <a:gd name="T46" fmla="*/ 369 w 409"/>
                    <a:gd name="T47" fmla="*/ 139 h 204"/>
                    <a:gd name="T48" fmla="*/ 404 w 409"/>
                    <a:gd name="T49" fmla="*/ 129 h 204"/>
                    <a:gd name="T50" fmla="*/ 337 w 409"/>
                    <a:gd name="T51" fmla="*/ 21 h 204"/>
                    <a:gd name="T52" fmla="*/ 193 w 409"/>
                    <a:gd name="T53" fmla="*/ 12 h 204"/>
                    <a:gd name="T54" fmla="*/ 93 w 409"/>
                    <a:gd name="T55" fmla="*/ 54 h 204"/>
                    <a:gd name="T56" fmla="*/ 62 w 409"/>
                    <a:gd name="T57" fmla="*/ 79 h 204"/>
                    <a:gd name="T58" fmla="*/ 62 w 409"/>
                    <a:gd name="T59" fmla="*/ 79 h 204"/>
                    <a:gd name="T60" fmla="*/ 204 w 409"/>
                    <a:gd name="T61" fmla="*/ 125 h 204"/>
                    <a:gd name="T62" fmla="*/ 194 w 409"/>
                    <a:gd name="T63" fmla="*/ 124 h 204"/>
                    <a:gd name="T64" fmla="*/ 244 w 409"/>
                    <a:gd name="T65" fmla="*/ 90 h 204"/>
                    <a:gd name="T66" fmla="*/ 245 w 409"/>
                    <a:gd name="T67" fmla="*/ 60 h 204"/>
                    <a:gd name="T68" fmla="*/ 234 w 409"/>
                    <a:gd name="T69" fmla="*/ 45 h 204"/>
                    <a:gd name="T70" fmla="*/ 284 w 409"/>
                    <a:gd name="T71" fmla="*/ 43 h 204"/>
                    <a:gd name="T72" fmla="*/ 357 w 409"/>
                    <a:gd name="T73" fmla="*/ 75 h 204"/>
                    <a:gd name="T74" fmla="*/ 307 w 409"/>
                    <a:gd name="T75" fmla="*/ 112 h 204"/>
                    <a:gd name="T76" fmla="*/ 249 w 409"/>
                    <a:gd name="T77" fmla="*/ 142 h 204"/>
                    <a:gd name="T78" fmla="*/ 229 w 409"/>
                    <a:gd name="T79" fmla="*/ 127 h 204"/>
                    <a:gd name="T80" fmla="*/ 204 w 409"/>
                    <a:gd name="T81" fmla="*/ 125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09" h="204">
                      <a:moveTo>
                        <a:pt x="62" y="79"/>
                      </a:moveTo>
                      <a:cubicBezTo>
                        <a:pt x="56" y="77"/>
                        <a:pt x="57" y="61"/>
                        <a:pt x="47" y="55"/>
                      </a:cubicBezTo>
                      <a:cubicBezTo>
                        <a:pt x="38" y="49"/>
                        <a:pt x="30" y="49"/>
                        <a:pt x="23" y="49"/>
                      </a:cubicBezTo>
                      <a:cubicBezTo>
                        <a:pt x="16" y="50"/>
                        <a:pt x="1" y="62"/>
                        <a:pt x="0" y="87"/>
                      </a:cubicBezTo>
                      <a:cubicBezTo>
                        <a:pt x="0" y="112"/>
                        <a:pt x="25" y="181"/>
                        <a:pt x="34" y="193"/>
                      </a:cubicBezTo>
                      <a:cubicBezTo>
                        <a:pt x="43" y="204"/>
                        <a:pt x="74" y="198"/>
                        <a:pt x="70" y="186"/>
                      </a:cubicBezTo>
                      <a:cubicBezTo>
                        <a:pt x="65" y="175"/>
                        <a:pt x="57" y="144"/>
                        <a:pt x="65" y="129"/>
                      </a:cubicBezTo>
                      <a:cubicBezTo>
                        <a:pt x="73" y="115"/>
                        <a:pt x="88" y="89"/>
                        <a:pt x="132" y="63"/>
                      </a:cubicBezTo>
                      <a:cubicBezTo>
                        <a:pt x="177" y="38"/>
                        <a:pt x="211" y="39"/>
                        <a:pt x="219" y="42"/>
                      </a:cubicBezTo>
                      <a:cubicBezTo>
                        <a:pt x="227" y="45"/>
                        <a:pt x="224" y="59"/>
                        <a:pt x="223" y="63"/>
                      </a:cubicBezTo>
                      <a:cubicBezTo>
                        <a:pt x="221" y="67"/>
                        <a:pt x="191" y="102"/>
                        <a:pt x="191" y="105"/>
                      </a:cubicBezTo>
                      <a:cubicBezTo>
                        <a:pt x="190" y="108"/>
                        <a:pt x="180" y="114"/>
                        <a:pt x="179" y="103"/>
                      </a:cubicBezTo>
                      <a:cubicBezTo>
                        <a:pt x="179" y="92"/>
                        <a:pt x="177" y="81"/>
                        <a:pt x="166" y="77"/>
                      </a:cubicBezTo>
                      <a:cubicBezTo>
                        <a:pt x="156" y="73"/>
                        <a:pt x="146" y="71"/>
                        <a:pt x="141" y="85"/>
                      </a:cubicBezTo>
                      <a:cubicBezTo>
                        <a:pt x="137" y="99"/>
                        <a:pt x="144" y="109"/>
                        <a:pt x="150" y="113"/>
                      </a:cubicBezTo>
                      <a:cubicBezTo>
                        <a:pt x="155" y="118"/>
                        <a:pt x="164" y="126"/>
                        <a:pt x="156" y="127"/>
                      </a:cubicBezTo>
                      <a:cubicBezTo>
                        <a:pt x="149" y="127"/>
                        <a:pt x="126" y="142"/>
                        <a:pt x="126" y="142"/>
                      </a:cubicBezTo>
                      <a:cubicBezTo>
                        <a:pt x="126" y="142"/>
                        <a:pt x="111" y="140"/>
                        <a:pt x="108" y="153"/>
                      </a:cubicBezTo>
                      <a:cubicBezTo>
                        <a:pt x="106" y="166"/>
                        <a:pt x="115" y="181"/>
                        <a:pt x="122" y="177"/>
                      </a:cubicBezTo>
                      <a:cubicBezTo>
                        <a:pt x="128" y="173"/>
                        <a:pt x="148" y="161"/>
                        <a:pt x="160" y="156"/>
                      </a:cubicBezTo>
                      <a:cubicBezTo>
                        <a:pt x="173" y="151"/>
                        <a:pt x="194" y="144"/>
                        <a:pt x="202" y="149"/>
                      </a:cubicBezTo>
                      <a:cubicBezTo>
                        <a:pt x="210" y="154"/>
                        <a:pt x="211" y="162"/>
                        <a:pt x="225" y="169"/>
                      </a:cubicBezTo>
                      <a:cubicBezTo>
                        <a:pt x="240" y="177"/>
                        <a:pt x="268" y="178"/>
                        <a:pt x="280" y="173"/>
                      </a:cubicBezTo>
                      <a:cubicBezTo>
                        <a:pt x="292" y="167"/>
                        <a:pt x="356" y="138"/>
                        <a:pt x="369" y="139"/>
                      </a:cubicBezTo>
                      <a:cubicBezTo>
                        <a:pt x="383" y="140"/>
                        <a:pt x="398" y="154"/>
                        <a:pt x="404" y="129"/>
                      </a:cubicBezTo>
                      <a:cubicBezTo>
                        <a:pt x="409" y="104"/>
                        <a:pt x="378" y="37"/>
                        <a:pt x="337" y="21"/>
                      </a:cubicBezTo>
                      <a:cubicBezTo>
                        <a:pt x="295" y="5"/>
                        <a:pt x="248" y="0"/>
                        <a:pt x="193" y="12"/>
                      </a:cubicBezTo>
                      <a:cubicBezTo>
                        <a:pt x="139" y="23"/>
                        <a:pt x="113" y="34"/>
                        <a:pt x="93" y="54"/>
                      </a:cubicBezTo>
                      <a:cubicBezTo>
                        <a:pt x="73" y="73"/>
                        <a:pt x="68" y="82"/>
                        <a:pt x="62" y="79"/>
                      </a:cubicBezTo>
                      <a:cubicBezTo>
                        <a:pt x="62" y="79"/>
                        <a:pt x="62" y="79"/>
                        <a:pt x="62" y="79"/>
                      </a:cubicBezTo>
                      <a:close/>
                      <a:moveTo>
                        <a:pt x="204" y="125"/>
                      </a:moveTo>
                      <a:cubicBezTo>
                        <a:pt x="204" y="125"/>
                        <a:pt x="200" y="122"/>
                        <a:pt x="194" y="124"/>
                      </a:cubicBezTo>
                      <a:cubicBezTo>
                        <a:pt x="188" y="125"/>
                        <a:pt x="229" y="99"/>
                        <a:pt x="244" y="90"/>
                      </a:cubicBezTo>
                      <a:cubicBezTo>
                        <a:pt x="259" y="81"/>
                        <a:pt x="253" y="71"/>
                        <a:pt x="245" y="60"/>
                      </a:cubicBezTo>
                      <a:cubicBezTo>
                        <a:pt x="238" y="50"/>
                        <a:pt x="238" y="50"/>
                        <a:pt x="234" y="45"/>
                      </a:cubicBezTo>
                      <a:cubicBezTo>
                        <a:pt x="251" y="42"/>
                        <a:pt x="264" y="41"/>
                        <a:pt x="284" y="43"/>
                      </a:cubicBezTo>
                      <a:cubicBezTo>
                        <a:pt x="310" y="45"/>
                        <a:pt x="341" y="53"/>
                        <a:pt x="357" y="75"/>
                      </a:cubicBezTo>
                      <a:cubicBezTo>
                        <a:pt x="366" y="87"/>
                        <a:pt x="319" y="105"/>
                        <a:pt x="307" y="112"/>
                      </a:cubicBezTo>
                      <a:cubicBezTo>
                        <a:pt x="294" y="118"/>
                        <a:pt x="257" y="138"/>
                        <a:pt x="249" y="142"/>
                      </a:cubicBezTo>
                      <a:cubicBezTo>
                        <a:pt x="241" y="145"/>
                        <a:pt x="238" y="137"/>
                        <a:pt x="229" y="127"/>
                      </a:cubicBezTo>
                      <a:cubicBezTo>
                        <a:pt x="220" y="118"/>
                        <a:pt x="204" y="125"/>
                        <a:pt x="204" y="125"/>
                      </a:cubicBezTo>
                      <a:close/>
                    </a:path>
                  </a:pathLst>
                </a:custGeom>
                <a:grpFill/>
                <a:ln>
                  <a:noFill/>
                </a:ln>
              </p:spPr>
              <p:txBody>
                <a:bodyPr anchor="ctr"/>
                <a:lstStyle/>
                <a:p>
                  <a:pPr algn="ctr" eaLnBrk="1" fontAlgn="auto" hangingPunct="1">
                    <a:spcBef>
                      <a:spcPts val="0"/>
                    </a:spcBef>
                    <a:spcAft>
                      <a:spcPts val="0"/>
                    </a:spcAft>
                    <a:defRPr/>
                  </a:pPr>
                  <a:endParaRPr>
                    <a:solidFill>
                      <a:srgbClr val="BA2A17"/>
                    </a:solidFill>
                    <a:latin typeface="Arial" panose="020B0604020202020204"/>
                    <a:ea typeface="微软雅黑" panose="020B0503020204020204" charset="-122"/>
                  </a:endParaRPr>
                </a:p>
              </p:txBody>
            </p:sp>
            <p:sp>
              <p:nvSpPr>
                <p:cNvPr id="11" name="îṩḻidé">
                  <a:extLst>
                    <a:ext uri="{FF2B5EF4-FFF2-40B4-BE49-F238E27FC236}">
                      <a16:creationId xmlns:a16="http://schemas.microsoft.com/office/drawing/2014/main" id="{AFE72987-7390-42AD-8C32-7EE158EA1FD8}"/>
                    </a:ext>
                  </a:extLst>
                </p:cNvPr>
                <p:cNvSpPr/>
                <p:nvPr/>
              </p:nvSpPr>
              <p:spPr bwMode="auto">
                <a:xfrm>
                  <a:off x="6911976" y="2584450"/>
                  <a:ext cx="781050" cy="1198563"/>
                </a:xfrm>
                <a:custGeom>
                  <a:avLst/>
                  <a:gdLst>
                    <a:gd name="T0" fmla="*/ 35 w 237"/>
                    <a:gd name="T1" fmla="*/ 87 h 363"/>
                    <a:gd name="T2" fmla="*/ 18 w 237"/>
                    <a:gd name="T3" fmla="*/ 113 h 363"/>
                    <a:gd name="T4" fmla="*/ 29 w 237"/>
                    <a:gd name="T5" fmla="*/ 166 h 363"/>
                    <a:gd name="T6" fmla="*/ 18 w 237"/>
                    <a:gd name="T7" fmla="*/ 273 h 363"/>
                    <a:gd name="T8" fmla="*/ 7 w 237"/>
                    <a:gd name="T9" fmla="*/ 306 h 363"/>
                    <a:gd name="T10" fmla="*/ 16 w 237"/>
                    <a:gd name="T11" fmla="*/ 338 h 363"/>
                    <a:gd name="T12" fmla="*/ 35 w 237"/>
                    <a:gd name="T13" fmla="*/ 311 h 363"/>
                    <a:gd name="T14" fmla="*/ 48 w 237"/>
                    <a:gd name="T15" fmla="*/ 205 h 363"/>
                    <a:gd name="T16" fmla="*/ 52 w 237"/>
                    <a:gd name="T17" fmla="*/ 149 h 363"/>
                    <a:gd name="T18" fmla="*/ 54 w 237"/>
                    <a:gd name="T19" fmla="*/ 114 h 363"/>
                    <a:gd name="T20" fmla="*/ 35 w 237"/>
                    <a:gd name="T21" fmla="*/ 87 h 363"/>
                    <a:gd name="T22" fmla="*/ 35 w 237"/>
                    <a:gd name="T23" fmla="*/ 87 h 363"/>
                    <a:gd name="T24" fmla="*/ 112 w 237"/>
                    <a:gd name="T25" fmla="*/ 102 h 363"/>
                    <a:gd name="T26" fmla="*/ 94 w 237"/>
                    <a:gd name="T27" fmla="*/ 109 h 363"/>
                    <a:gd name="T28" fmla="*/ 98 w 237"/>
                    <a:gd name="T29" fmla="*/ 142 h 363"/>
                    <a:gd name="T30" fmla="*/ 103 w 237"/>
                    <a:gd name="T31" fmla="*/ 171 h 363"/>
                    <a:gd name="T32" fmla="*/ 106 w 237"/>
                    <a:gd name="T33" fmla="*/ 246 h 363"/>
                    <a:gd name="T34" fmla="*/ 127 w 237"/>
                    <a:gd name="T35" fmla="*/ 232 h 363"/>
                    <a:gd name="T36" fmla="*/ 133 w 237"/>
                    <a:gd name="T37" fmla="*/ 191 h 363"/>
                    <a:gd name="T38" fmla="*/ 135 w 237"/>
                    <a:gd name="T39" fmla="*/ 161 h 363"/>
                    <a:gd name="T40" fmla="*/ 133 w 237"/>
                    <a:gd name="T41" fmla="*/ 119 h 363"/>
                    <a:gd name="T42" fmla="*/ 112 w 237"/>
                    <a:gd name="T43" fmla="*/ 102 h 363"/>
                    <a:gd name="T44" fmla="*/ 112 w 237"/>
                    <a:gd name="T45" fmla="*/ 102 h 363"/>
                    <a:gd name="T46" fmla="*/ 209 w 237"/>
                    <a:gd name="T47" fmla="*/ 2 h 363"/>
                    <a:gd name="T48" fmla="*/ 186 w 237"/>
                    <a:gd name="T49" fmla="*/ 5 h 363"/>
                    <a:gd name="T50" fmla="*/ 184 w 237"/>
                    <a:gd name="T51" fmla="*/ 33 h 363"/>
                    <a:gd name="T52" fmla="*/ 190 w 237"/>
                    <a:gd name="T53" fmla="*/ 65 h 363"/>
                    <a:gd name="T54" fmla="*/ 191 w 237"/>
                    <a:gd name="T55" fmla="*/ 174 h 363"/>
                    <a:gd name="T56" fmla="*/ 189 w 237"/>
                    <a:gd name="T57" fmla="*/ 262 h 363"/>
                    <a:gd name="T58" fmla="*/ 199 w 237"/>
                    <a:gd name="T59" fmla="*/ 350 h 363"/>
                    <a:gd name="T60" fmla="*/ 221 w 237"/>
                    <a:gd name="T61" fmla="*/ 330 h 363"/>
                    <a:gd name="T62" fmla="*/ 212 w 237"/>
                    <a:gd name="T63" fmla="*/ 296 h 363"/>
                    <a:gd name="T64" fmla="*/ 208 w 237"/>
                    <a:gd name="T65" fmla="*/ 128 h 363"/>
                    <a:gd name="T66" fmla="*/ 217 w 237"/>
                    <a:gd name="T67" fmla="*/ 68 h 363"/>
                    <a:gd name="T68" fmla="*/ 234 w 237"/>
                    <a:gd name="T69" fmla="*/ 32 h 363"/>
                    <a:gd name="T70" fmla="*/ 209 w 237"/>
                    <a:gd name="T71" fmla="*/ 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37" h="363">
                      <a:moveTo>
                        <a:pt x="35" y="87"/>
                      </a:moveTo>
                      <a:cubicBezTo>
                        <a:pt x="23" y="88"/>
                        <a:pt x="16" y="93"/>
                        <a:pt x="18" y="113"/>
                      </a:cubicBezTo>
                      <a:cubicBezTo>
                        <a:pt x="21" y="132"/>
                        <a:pt x="33" y="134"/>
                        <a:pt x="29" y="166"/>
                      </a:cubicBezTo>
                      <a:cubicBezTo>
                        <a:pt x="25" y="197"/>
                        <a:pt x="18" y="262"/>
                        <a:pt x="18" y="273"/>
                      </a:cubicBezTo>
                      <a:cubicBezTo>
                        <a:pt x="18" y="283"/>
                        <a:pt x="9" y="299"/>
                        <a:pt x="7" y="306"/>
                      </a:cubicBezTo>
                      <a:cubicBezTo>
                        <a:pt x="4" y="313"/>
                        <a:pt x="0" y="335"/>
                        <a:pt x="16" y="338"/>
                      </a:cubicBezTo>
                      <a:cubicBezTo>
                        <a:pt x="32" y="341"/>
                        <a:pt x="33" y="320"/>
                        <a:pt x="35" y="311"/>
                      </a:cubicBezTo>
                      <a:cubicBezTo>
                        <a:pt x="38" y="301"/>
                        <a:pt x="48" y="218"/>
                        <a:pt x="48" y="205"/>
                      </a:cubicBezTo>
                      <a:cubicBezTo>
                        <a:pt x="47" y="192"/>
                        <a:pt x="49" y="160"/>
                        <a:pt x="52" y="149"/>
                      </a:cubicBezTo>
                      <a:cubicBezTo>
                        <a:pt x="55" y="138"/>
                        <a:pt x="59" y="128"/>
                        <a:pt x="54" y="114"/>
                      </a:cubicBezTo>
                      <a:cubicBezTo>
                        <a:pt x="49" y="101"/>
                        <a:pt x="47" y="86"/>
                        <a:pt x="35" y="87"/>
                      </a:cubicBezTo>
                      <a:cubicBezTo>
                        <a:pt x="35" y="87"/>
                        <a:pt x="35" y="87"/>
                        <a:pt x="35" y="87"/>
                      </a:cubicBezTo>
                      <a:close/>
                      <a:moveTo>
                        <a:pt x="112" y="102"/>
                      </a:moveTo>
                      <a:cubicBezTo>
                        <a:pt x="107" y="101"/>
                        <a:pt x="98" y="100"/>
                        <a:pt x="94" y="109"/>
                      </a:cubicBezTo>
                      <a:cubicBezTo>
                        <a:pt x="89" y="118"/>
                        <a:pt x="94" y="133"/>
                        <a:pt x="98" y="142"/>
                      </a:cubicBezTo>
                      <a:cubicBezTo>
                        <a:pt x="101" y="152"/>
                        <a:pt x="104" y="162"/>
                        <a:pt x="103" y="171"/>
                      </a:cubicBezTo>
                      <a:cubicBezTo>
                        <a:pt x="101" y="180"/>
                        <a:pt x="100" y="240"/>
                        <a:pt x="106" y="246"/>
                      </a:cubicBezTo>
                      <a:cubicBezTo>
                        <a:pt x="111" y="252"/>
                        <a:pt x="121" y="245"/>
                        <a:pt x="127" y="232"/>
                      </a:cubicBezTo>
                      <a:cubicBezTo>
                        <a:pt x="133" y="218"/>
                        <a:pt x="137" y="200"/>
                        <a:pt x="133" y="191"/>
                      </a:cubicBezTo>
                      <a:cubicBezTo>
                        <a:pt x="130" y="183"/>
                        <a:pt x="130" y="173"/>
                        <a:pt x="135" y="161"/>
                      </a:cubicBezTo>
                      <a:cubicBezTo>
                        <a:pt x="140" y="149"/>
                        <a:pt x="137" y="133"/>
                        <a:pt x="133" y="119"/>
                      </a:cubicBezTo>
                      <a:cubicBezTo>
                        <a:pt x="129" y="105"/>
                        <a:pt x="117" y="102"/>
                        <a:pt x="112" y="102"/>
                      </a:cubicBezTo>
                      <a:cubicBezTo>
                        <a:pt x="112" y="102"/>
                        <a:pt x="112" y="102"/>
                        <a:pt x="112" y="102"/>
                      </a:cubicBezTo>
                      <a:close/>
                      <a:moveTo>
                        <a:pt x="209" y="2"/>
                      </a:moveTo>
                      <a:cubicBezTo>
                        <a:pt x="203" y="1"/>
                        <a:pt x="190" y="0"/>
                        <a:pt x="186" y="5"/>
                      </a:cubicBezTo>
                      <a:cubicBezTo>
                        <a:pt x="181" y="10"/>
                        <a:pt x="179" y="21"/>
                        <a:pt x="184" y="33"/>
                      </a:cubicBezTo>
                      <a:cubicBezTo>
                        <a:pt x="190" y="46"/>
                        <a:pt x="191" y="57"/>
                        <a:pt x="190" y="65"/>
                      </a:cubicBezTo>
                      <a:cubicBezTo>
                        <a:pt x="189" y="72"/>
                        <a:pt x="191" y="153"/>
                        <a:pt x="191" y="174"/>
                      </a:cubicBezTo>
                      <a:cubicBezTo>
                        <a:pt x="191" y="195"/>
                        <a:pt x="188" y="235"/>
                        <a:pt x="189" y="262"/>
                      </a:cubicBezTo>
                      <a:cubicBezTo>
                        <a:pt x="190" y="289"/>
                        <a:pt x="189" y="337"/>
                        <a:pt x="199" y="350"/>
                      </a:cubicBezTo>
                      <a:cubicBezTo>
                        <a:pt x="210" y="363"/>
                        <a:pt x="225" y="344"/>
                        <a:pt x="221" y="330"/>
                      </a:cubicBezTo>
                      <a:cubicBezTo>
                        <a:pt x="217" y="317"/>
                        <a:pt x="216" y="321"/>
                        <a:pt x="212" y="296"/>
                      </a:cubicBezTo>
                      <a:cubicBezTo>
                        <a:pt x="209" y="270"/>
                        <a:pt x="208" y="138"/>
                        <a:pt x="208" y="128"/>
                      </a:cubicBezTo>
                      <a:cubicBezTo>
                        <a:pt x="209" y="117"/>
                        <a:pt x="212" y="79"/>
                        <a:pt x="217" y="68"/>
                      </a:cubicBezTo>
                      <a:cubicBezTo>
                        <a:pt x="221" y="57"/>
                        <a:pt x="237" y="45"/>
                        <a:pt x="234" y="32"/>
                      </a:cubicBezTo>
                      <a:cubicBezTo>
                        <a:pt x="236" y="20"/>
                        <a:pt x="215" y="4"/>
                        <a:pt x="209" y="2"/>
                      </a:cubicBezTo>
                      <a:close/>
                    </a:path>
                  </a:pathLst>
                </a:custGeom>
                <a:grpFill/>
                <a:ln>
                  <a:noFill/>
                </a:ln>
              </p:spPr>
              <p:txBody>
                <a:bodyPr anchor="ctr"/>
                <a:lstStyle/>
                <a:p>
                  <a:pPr algn="ctr" eaLnBrk="1" fontAlgn="auto" hangingPunct="1">
                    <a:spcBef>
                      <a:spcPts val="0"/>
                    </a:spcBef>
                    <a:spcAft>
                      <a:spcPts val="0"/>
                    </a:spcAft>
                    <a:defRPr/>
                  </a:pPr>
                  <a:endParaRPr>
                    <a:solidFill>
                      <a:srgbClr val="BA2A17"/>
                    </a:solidFill>
                    <a:latin typeface="Arial" panose="020B0604020202020204"/>
                    <a:ea typeface="微软雅黑" panose="020B0503020204020204" charset="-122"/>
                  </a:endParaRPr>
                </a:p>
              </p:txBody>
            </p:sp>
            <p:sp>
              <p:nvSpPr>
                <p:cNvPr id="12" name="ïsľíḋè">
                  <a:extLst>
                    <a:ext uri="{FF2B5EF4-FFF2-40B4-BE49-F238E27FC236}">
                      <a16:creationId xmlns:a16="http://schemas.microsoft.com/office/drawing/2014/main" id="{FF2126C0-88AB-4798-A5ED-28FE5CB65E97}"/>
                    </a:ext>
                  </a:extLst>
                </p:cNvPr>
                <p:cNvSpPr/>
                <p:nvPr/>
              </p:nvSpPr>
              <p:spPr bwMode="auto">
                <a:xfrm>
                  <a:off x="8172451" y="2600325"/>
                  <a:ext cx="806450" cy="1046163"/>
                </a:xfrm>
                <a:custGeom>
                  <a:avLst/>
                  <a:gdLst>
                    <a:gd name="T0" fmla="*/ 144 w 245"/>
                    <a:gd name="T1" fmla="*/ 240 h 317"/>
                    <a:gd name="T2" fmla="*/ 216 w 245"/>
                    <a:gd name="T3" fmla="*/ 298 h 317"/>
                    <a:gd name="T4" fmla="*/ 221 w 245"/>
                    <a:gd name="T5" fmla="*/ 247 h 317"/>
                    <a:gd name="T6" fmla="*/ 155 w 245"/>
                    <a:gd name="T7" fmla="*/ 214 h 317"/>
                    <a:gd name="T8" fmla="*/ 144 w 245"/>
                    <a:gd name="T9" fmla="*/ 240 h 317"/>
                    <a:gd name="T10" fmla="*/ 144 w 245"/>
                    <a:gd name="T11" fmla="*/ 240 h 317"/>
                    <a:gd name="T12" fmla="*/ 117 w 245"/>
                    <a:gd name="T13" fmla="*/ 59 h 317"/>
                    <a:gd name="T14" fmla="*/ 114 w 245"/>
                    <a:gd name="T15" fmla="*/ 20 h 317"/>
                    <a:gd name="T16" fmla="*/ 132 w 245"/>
                    <a:gd name="T17" fmla="*/ 2 h 317"/>
                    <a:gd name="T18" fmla="*/ 151 w 245"/>
                    <a:gd name="T19" fmla="*/ 32 h 317"/>
                    <a:gd name="T20" fmla="*/ 142 w 245"/>
                    <a:gd name="T21" fmla="*/ 57 h 317"/>
                    <a:gd name="T22" fmla="*/ 136 w 245"/>
                    <a:gd name="T23" fmla="*/ 74 h 317"/>
                    <a:gd name="T24" fmla="*/ 131 w 245"/>
                    <a:gd name="T25" fmla="*/ 98 h 317"/>
                    <a:gd name="T26" fmla="*/ 151 w 245"/>
                    <a:gd name="T27" fmla="*/ 91 h 317"/>
                    <a:gd name="T28" fmla="*/ 177 w 245"/>
                    <a:gd name="T29" fmla="*/ 76 h 317"/>
                    <a:gd name="T30" fmla="*/ 208 w 245"/>
                    <a:gd name="T31" fmla="*/ 82 h 317"/>
                    <a:gd name="T32" fmla="*/ 199 w 245"/>
                    <a:gd name="T33" fmla="*/ 103 h 317"/>
                    <a:gd name="T34" fmla="*/ 172 w 245"/>
                    <a:gd name="T35" fmla="*/ 109 h 317"/>
                    <a:gd name="T36" fmla="*/ 124 w 245"/>
                    <a:gd name="T37" fmla="*/ 132 h 317"/>
                    <a:gd name="T38" fmla="*/ 107 w 245"/>
                    <a:gd name="T39" fmla="*/ 203 h 317"/>
                    <a:gd name="T40" fmla="*/ 65 w 245"/>
                    <a:gd name="T41" fmla="*/ 263 h 317"/>
                    <a:gd name="T42" fmla="*/ 32 w 245"/>
                    <a:gd name="T43" fmla="*/ 308 h 317"/>
                    <a:gd name="T44" fmla="*/ 14 w 245"/>
                    <a:gd name="T45" fmla="*/ 303 h 317"/>
                    <a:gd name="T46" fmla="*/ 8 w 245"/>
                    <a:gd name="T47" fmla="*/ 275 h 317"/>
                    <a:gd name="T48" fmla="*/ 24 w 245"/>
                    <a:gd name="T49" fmla="*/ 263 h 317"/>
                    <a:gd name="T50" fmla="*/ 36 w 245"/>
                    <a:gd name="T51" fmla="*/ 267 h 317"/>
                    <a:gd name="T52" fmla="*/ 70 w 245"/>
                    <a:gd name="T53" fmla="*/ 222 h 317"/>
                    <a:gd name="T54" fmla="*/ 93 w 245"/>
                    <a:gd name="T55" fmla="*/ 165 h 317"/>
                    <a:gd name="T56" fmla="*/ 98 w 245"/>
                    <a:gd name="T57" fmla="*/ 148 h 317"/>
                    <a:gd name="T58" fmla="*/ 79 w 245"/>
                    <a:gd name="T59" fmla="*/ 160 h 317"/>
                    <a:gd name="T60" fmla="*/ 46 w 245"/>
                    <a:gd name="T61" fmla="*/ 163 h 317"/>
                    <a:gd name="T62" fmla="*/ 20 w 245"/>
                    <a:gd name="T63" fmla="*/ 134 h 317"/>
                    <a:gd name="T64" fmla="*/ 30 w 245"/>
                    <a:gd name="T65" fmla="*/ 115 h 317"/>
                    <a:gd name="T66" fmla="*/ 64 w 245"/>
                    <a:gd name="T67" fmla="*/ 119 h 317"/>
                    <a:gd name="T68" fmla="*/ 105 w 245"/>
                    <a:gd name="T69" fmla="*/ 106 h 317"/>
                    <a:gd name="T70" fmla="*/ 106 w 245"/>
                    <a:gd name="T71" fmla="*/ 105 h 317"/>
                    <a:gd name="T72" fmla="*/ 117 w 245"/>
                    <a:gd name="T73" fmla="*/ 59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45" h="317">
                      <a:moveTo>
                        <a:pt x="144" y="240"/>
                      </a:moveTo>
                      <a:cubicBezTo>
                        <a:pt x="154" y="257"/>
                        <a:pt x="187" y="309"/>
                        <a:pt x="216" y="298"/>
                      </a:cubicBezTo>
                      <a:cubicBezTo>
                        <a:pt x="245" y="288"/>
                        <a:pt x="233" y="255"/>
                        <a:pt x="221" y="247"/>
                      </a:cubicBezTo>
                      <a:cubicBezTo>
                        <a:pt x="210" y="239"/>
                        <a:pt x="155" y="214"/>
                        <a:pt x="155" y="214"/>
                      </a:cubicBezTo>
                      <a:cubicBezTo>
                        <a:pt x="132" y="204"/>
                        <a:pt x="138" y="230"/>
                        <a:pt x="144" y="240"/>
                      </a:cubicBezTo>
                      <a:cubicBezTo>
                        <a:pt x="144" y="240"/>
                        <a:pt x="144" y="240"/>
                        <a:pt x="144" y="240"/>
                      </a:cubicBezTo>
                      <a:close/>
                      <a:moveTo>
                        <a:pt x="117" y="59"/>
                      </a:moveTo>
                      <a:cubicBezTo>
                        <a:pt x="120" y="57"/>
                        <a:pt x="113" y="32"/>
                        <a:pt x="114" y="20"/>
                      </a:cubicBezTo>
                      <a:cubicBezTo>
                        <a:pt x="115" y="8"/>
                        <a:pt x="124" y="0"/>
                        <a:pt x="132" y="2"/>
                      </a:cubicBezTo>
                      <a:cubicBezTo>
                        <a:pt x="140" y="4"/>
                        <a:pt x="152" y="23"/>
                        <a:pt x="151" y="32"/>
                      </a:cubicBezTo>
                      <a:cubicBezTo>
                        <a:pt x="150" y="42"/>
                        <a:pt x="145" y="53"/>
                        <a:pt x="142" y="57"/>
                      </a:cubicBezTo>
                      <a:cubicBezTo>
                        <a:pt x="139" y="60"/>
                        <a:pt x="137" y="64"/>
                        <a:pt x="136" y="74"/>
                      </a:cubicBezTo>
                      <a:cubicBezTo>
                        <a:pt x="135" y="80"/>
                        <a:pt x="133" y="89"/>
                        <a:pt x="131" y="98"/>
                      </a:cubicBezTo>
                      <a:cubicBezTo>
                        <a:pt x="140" y="95"/>
                        <a:pt x="148" y="93"/>
                        <a:pt x="151" y="91"/>
                      </a:cubicBezTo>
                      <a:cubicBezTo>
                        <a:pt x="157" y="87"/>
                        <a:pt x="168" y="83"/>
                        <a:pt x="177" y="76"/>
                      </a:cubicBezTo>
                      <a:cubicBezTo>
                        <a:pt x="187" y="68"/>
                        <a:pt x="197" y="76"/>
                        <a:pt x="208" y="82"/>
                      </a:cubicBezTo>
                      <a:cubicBezTo>
                        <a:pt x="218" y="88"/>
                        <a:pt x="209" y="98"/>
                        <a:pt x="199" y="103"/>
                      </a:cubicBezTo>
                      <a:cubicBezTo>
                        <a:pt x="188" y="109"/>
                        <a:pt x="179" y="106"/>
                        <a:pt x="172" y="109"/>
                      </a:cubicBezTo>
                      <a:cubicBezTo>
                        <a:pt x="166" y="112"/>
                        <a:pt x="138" y="124"/>
                        <a:pt x="124" y="132"/>
                      </a:cubicBezTo>
                      <a:cubicBezTo>
                        <a:pt x="121" y="152"/>
                        <a:pt x="113" y="188"/>
                        <a:pt x="107" y="203"/>
                      </a:cubicBezTo>
                      <a:cubicBezTo>
                        <a:pt x="101" y="221"/>
                        <a:pt x="77" y="248"/>
                        <a:pt x="65" y="263"/>
                      </a:cubicBezTo>
                      <a:cubicBezTo>
                        <a:pt x="52" y="279"/>
                        <a:pt x="45" y="300"/>
                        <a:pt x="32" y="308"/>
                      </a:cubicBezTo>
                      <a:cubicBezTo>
                        <a:pt x="19" y="317"/>
                        <a:pt x="16" y="311"/>
                        <a:pt x="14" y="303"/>
                      </a:cubicBezTo>
                      <a:cubicBezTo>
                        <a:pt x="12" y="295"/>
                        <a:pt x="0" y="285"/>
                        <a:pt x="8" y="275"/>
                      </a:cubicBezTo>
                      <a:cubicBezTo>
                        <a:pt x="16" y="264"/>
                        <a:pt x="18" y="252"/>
                        <a:pt x="24" y="263"/>
                      </a:cubicBezTo>
                      <a:cubicBezTo>
                        <a:pt x="29" y="273"/>
                        <a:pt x="38" y="267"/>
                        <a:pt x="36" y="267"/>
                      </a:cubicBezTo>
                      <a:cubicBezTo>
                        <a:pt x="34" y="266"/>
                        <a:pt x="62" y="236"/>
                        <a:pt x="70" y="222"/>
                      </a:cubicBezTo>
                      <a:cubicBezTo>
                        <a:pt x="79" y="207"/>
                        <a:pt x="89" y="173"/>
                        <a:pt x="93" y="165"/>
                      </a:cubicBezTo>
                      <a:cubicBezTo>
                        <a:pt x="94" y="163"/>
                        <a:pt x="96" y="157"/>
                        <a:pt x="98" y="148"/>
                      </a:cubicBezTo>
                      <a:cubicBezTo>
                        <a:pt x="91" y="152"/>
                        <a:pt x="84" y="156"/>
                        <a:pt x="79" y="160"/>
                      </a:cubicBezTo>
                      <a:cubicBezTo>
                        <a:pt x="68" y="168"/>
                        <a:pt x="66" y="171"/>
                        <a:pt x="46" y="163"/>
                      </a:cubicBezTo>
                      <a:cubicBezTo>
                        <a:pt x="26" y="154"/>
                        <a:pt x="21" y="145"/>
                        <a:pt x="20" y="134"/>
                      </a:cubicBezTo>
                      <a:cubicBezTo>
                        <a:pt x="18" y="123"/>
                        <a:pt x="24" y="116"/>
                        <a:pt x="30" y="115"/>
                      </a:cubicBezTo>
                      <a:cubicBezTo>
                        <a:pt x="37" y="113"/>
                        <a:pt x="53" y="117"/>
                        <a:pt x="64" y="119"/>
                      </a:cubicBezTo>
                      <a:cubicBezTo>
                        <a:pt x="76" y="121"/>
                        <a:pt x="99" y="108"/>
                        <a:pt x="105" y="106"/>
                      </a:cubicBezTo>
                      <a:cubicBezTo>
                        <a:pt x="105" y="106"/>
                        <a:pt x="106" y="105"/>
                        <a:pt x="106" y="105"/>
                      </a:cubicBezTo>
                      <a:cubicBezTo>
                        <a:pt x="111" y="82"/>
                        <a:pt x="115" y="60"/>
                        <a:pt x="117" y="59"/>
                      </a:cubicBezTo>
                      <a:close/>
                    </a:path>
                  </a:pathLst>
                </a:custGeom>
                <a:grpFill/>
                <a:ln>
                  <a:noFill/>
                </a:ln>
              </p:spPr>
              <p:txBody>
                <a:bodyPr anchor="ctr"/>
                <a:lstStyle/>
                <a:p>
                  <a:pPr algn="ctr" eaLnBrk="1" fontAlgn="auto" hangingPunct="1">
                    <a:spcBef>
                      <a:spcPts val="0"/>
                    </a:spcBef>
                    <a:spcAft>
                      <a:spcPts val="0"/>
                    </a:spcAft>
                    <a:defRPr/>
                  </a:pPr>
                  <a:endParaRPr>
                    <a:solidFill>
                      <a:srgbClr val="BA2A17"/>
                    </a:solidFill>
                    <a:latin typeface="Arial" panose="020B0604020202020204"/>
                    <a:ea typeface="微软雅黑" panose="020B0503020204020204" charset="-122"/>
                  </a:endParaRPr>
                </a:p>
              </p:txBody>
            </p:sp>
            <p:sp>
              <p:nvSpPr>
                <p:cNvPr id="13" name="işľiḋé">
                  <a:extLst>
                    <a:ext uri="{FF2B5EF4-FFF2-40B4-BE49-F238E27FC236}">
                      <a16:creationId xmlns:a16="http://schemas.microsoft.com/office/drawing/2014/main" id="{44A6A1BB-D9BD-4E21-B90D-29B8F2CDA766}"/>
                    </a:ext>
                  </a:extLst>
                </p:cNvPr>
                <p:cNvSpPr/>
                <p:nvPr/>
              </p:nvSpPr>
              <p:spPr bwMode="auto">
                <a:xfrm>
                  <a:off x="9385301" y="2428875"/>
                  <a:ext cx="784225" cy="1284288"/>
                </a:xfrm>
                <a:custGeom>
                  <a:avLst/>
                  <a:gdLst>
                    <a:gd name="T0" fmla="*/ 62 w 238"/>
                    <a:gd name="T1" fmla="*/ 102 h 389"/>
                    <a:gd name="T2" fmla="*/ 70 w 238"/>
                    <a:gd name="T3" fmla="*/ 150 h 389"/>
                    <a:gd name="T4" fmla="*/ 80 w 238"/>
                    <a:gd name="T5" fmla="*/ 191 h 389"/>
                    <a:gd name="T6" fmla="*/ 98 w 238"/>
                    <a:gd name="T7" fmla="*/ 182 h 389"/>
                    <a:gd name="T8" fmla="*/ 98 w 238"/>
                    <a:gd name="T9" fmla="*/ 198 h 389"/>
                    <a:gd name="T10" fmla="*/ 16 w 238"/>
                    <a:gd name="T11" fmla="*/ 237 h 389"/>
                    <a:gd name="T12" fmla="*/ 7 w 238"/>
                    <a:gd name="T13" fmla="*/ 265 h 389"/>
                    <a:gd name="T14" fmla="*/ 70 w 238"/>
                    <a:gd name="T15" fmla="*/ 235 h 389"/>
                    <a:gd name="T16" fmla="*/ 183 w 238"/>
                    <a:gd name="T17" fmla="*/ 180 h 389"/>
                    <a:gd name="T18" fmla="*/ 183 w 238"/>
                    <a:gd name="T19" fmla="*/ 205 h 389"/>
                    <a:gd name="T20" fmla="*/ 199 w 238"/>
                    <a:gd name="T21" fmla="*/ 209 h 389"/>
                    <a:gd name="T22" fmla="*/ 212 w 238"/>
                    <a:gd name="T23" fmla="*/ 164 h 389"/>
                    <a:gd name="T24" fmla="*/ 163 w 238"/>
                    <a:gd name="T25" fmla="*/ 161 h 389"/>
                    <a:gd name="T26" fmla="*/ 188 w 238"/>
                    <a:gd name="T27" fmla="*/ 110 h 389"/>
                    <a:gd name="T28" fmla="*/ 183 w 238"/>
                    <a:gd name="T29" fmla="*/ 77 h 389"/>
                    <a:gd name="T30" fmla="*/ 179 w 238"/>
                    <a:gd name="T31" fmla="*/ 43 h 389"/>
                    <a:gd name="T32" fmla="*/ 189 w 238"/>
                    <a:gd name="T33" fmla="*/ 22 h 389"/>
                    <a:gd name="T34" fmla="*/ 163 w 238"/>
                    <a:gd name="T35" fmla="*/ 5 h 389"/>
                    <a:gd name="T36" fmla="*/ 163 w 238"/>
                    <a:gd name="T37" fmla="*/ 42 h 389"/>
                    <a:gd name="T38" fmla="*/ 159 w 238"/>
                    <a:gd name="T39" fmla="*/ 65 h 389"/>
                    <a:gd name="T40" fmla="*/ 145 w 238"/>
                    <a:gd name="T41" fmla="*/ 96 h 389"/>
                    <a:gd name="T42" fmla="*/ 139 w 238"/>
                    <a:gd name="T43" fmla="*/ 145 h 389"/>
                    <a:gd name="T44" fmla="*/ 147 w 238"/>
                    <a:gd name="T45" fmla="*/ 172 h 389"/>
                    <a:gd name="T46" fmla="*/ 120 w 238"/>
                    <a:gd name="T47" fmla="*/ 172 h 389"/>
                    <a:gd name="T48" fmla="*/ 125 w 238"/>
                    <a:gd name="T49" fmla="*/ 127 h 389"/>
                    <a:gd name="T50" fmla="*/ 110 w 238"/>
                    <a:gd name="T51" fmla="*/ 117 h 389"/>
                    <a:gd name="T52" fmla="*/ 115 w 238"/>
                    <a:gd name="T53" fmla="*/ 39 h 389"/>
                    <a:gd name="T54" fmla="*/ 104 w 238"/>
                    <a:gd name="T55" fmla="*/ 73 h 389"/>
                    <a:gd name="T56" fmla="*/ 101 w 238"/>
                    <a:gd name="T57" fmla="*/ 134 h 389"/>
                    <a:gd name="T58" fmla="*/ 86 w 238"/>
                    <a:gd name="T59" fmla="*/ 96 h 389"/>
                    <a:gd name="T60" fmla="*/ 54 w 238"/>
                    <a:gd name="T61" fmla="*/ 88 h 389"/>
                    <a:gd name="T62" fmla="*/ 93 w 238"/>
                    <a:gd name="T63" fmla="*/ 244 h 389"/>
                    <a:gd name="T64" fmla="*/ 151 w 238"/>
                    <a:gd name="T65" fmla="*/ 216 h 389"/>
                    <a:gd name="T66" fmla="*/ 146 w 238"/>
                    <a:gd name="T67" fmla="*/ 262 h 389"/>
                    <a:gd name="T68" fmla="*/ 194 w 238"/>
                    <a:gd name="T69" fmla="*/ 265 h 389"/>
                    <a:gd name="T70" fmla="*/ 168 w 238"/>
                    <a:gd name="T71" fmla="*/ 297 h 389"/>
                    <a:gd name="T72" fmla="*/ 158 w 238"/>
                    <a:gd name="T73" fmla="*/ 349 h 389"/>
                    <a:gd name="T74" fmla="*/ 102 w 238"/>
                    <a:gd name="T75" fmla="*/ 372 h 389"/>
                    <a:gd name="T76" fmla="*/ 112 w 238"/>
                    <a:gd name="T77" fmla="*/ 355 h 389"/>
                    <a:gd name="T78" fmla="*/ 151 w 238"/>
                    <a:gd name="T79" fmla="*/ 319 h 389"/>
                    <a:gd name="T80" fmla="*/ 114 w 238"/>
                    <a:gd name="T81" fmla="*/ 312 h 389"/>
                    <a:gd name="T82" fmla="*/ 62 w 238"/>
                    <a:gd name="T83" fmla="*/ 309 h 389"/>
                    <a:gd name="T84" fmla="*/ 133 w 238"/>
                    <a:gd name="T85" fmla="*/ 280 h 389"/>
                    <a:gd name="T86" fmla="*/ 106 w 238"/>
                    <a:gd name="T87" fmla="*/ 259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8" h="389">
                      <a:moveTo>
                        <a:pt x="54" y="88"/>
                      </a:moveTo>
                      <a:cubicBezTo>
                        <a:pt x="55" y="91"/>
                        <a:pt x="59" y="99"/>
                        <a:pt x="62" y="102"/>
                      </a:cubicBezTo>
                      <a:cubicBezTo>
                        <a:pt x="66" y="106"/>
                        <a:pt x="73" y="113"/>
                        <a:pt x="72" y="116"/>
                      </a:cubicBezTo>
                      <a:cubicBezTo>
                        <a:pt x="72" y="120"/>
                        <a:pt x="70" y="144"/>
                        <a:pt x="70" y="150"/>
                      </a:cubicBezTo>
                      <a:cubicBezTo>
                        <a:pt x="70" y="156"/>
                        <a:pt x="67" y="172"/>
                        <a:pt x="71" y="176"/>
                      </a:cubicBezTo>
                      <a:cubicBezTo>
                        <a:pt x="74" y="180"/>
                        <a:pt x="80" y="191"/>
                        <a:pt x="80" y="191"/>
                      </a:cubicBezTo>
                      <a:cubicBezTo>
                        <a:pt x="80" y="191"/>
                        <a:pt x="88" y="193"/>
                        <a:pt x="90" y="187"/>
                      </a:cubicBezTo>
                      <a:cubicBezTo>
                        <a:pt x="92" y="180"/>
                        <a:pt x="98" y="182"/>
                        <a:pt x="98" y="182"/>
                      </a:cubicBezTo>
                      <a:cubicBezTo>
                        <a:pt x="98" y="182"/>
                        <a:pt x="110" y="187"/>
                        <a:pt x="107" y="190"/>
                      </a:cubicBezTo>
                      <a:cubicBezTo>
                        <a:pt x="104" y="193"/>
                        <a:pt x="105" y="194"/>
                        <a:pt x="98" y="198"/>
                      </a:cubicBezTo>
                      <a:cubicBezTo>
                        <a:pt x="92" y="202"/>
                        <a:pt x="39" y="231"/>
                        <a:pt x="39" y="231"/>
                      </a:cubicBezTo>
                      <a:cubicBezTo>
                        <a:pt x="39" y="231"/>
                        <a:pt x="21" y="236"/>
                        <a:pt x="16" y="237"/>
                      </a:cubicBezTo>
                      <a:cubicBezTo>
                        <a:pt x="11" y="238"/>
                        <a:pt x="4" y="236"/>
                        <a:pt x="2" y="243"/>
                      </a:cubicBezTo>
                      <a:cubicBezTo>
                        <a:pt x="0" y="250"/>
                        <a:pt x="2" y="260"/>
                        <a:pt x="7" y="265"/>
                      </a:cubicBezTo>
                      <a:cubicBezTo>
                        <a:pt x="10" y="266"/>
                        <a:pt x="22" y="271"/>
                        <a:pt x="33" y="266"/>
                      </a:cubicBezTo>
                      <a:cubicBezTo>
                        <a:pt x="47" y="260"/>
                        <a:pt x="60" y="244"/>
                        <a:pt x="70" y="235"/>
                      </a:cubicBezTo>
                      <a:cubicBezTo>
                        <a:pt x="88" y="221"/>
                        <a:pt x="104" y="211"/>
                        <a:pt x="119" y="204"/>
                      </a:cubicBezTo>
                      <a:cubicBezTo>
                        <a:pt x="134" y="198"/>
                        <a:pt x="167" y="182"/>
                        <a:pt x="183" y="180"/>
                      </a:cubicBezTo>
                      <a:cubicBezTo>
                        <a:pt x="199" y="178"/>
                        <a:pt x="202" y="186"/>
                        <a:pt x="199" y="190"/>
                      </a:cubicBezTo>
                      <a:cubicBezTo>
                        <a:pt x="197" y="195"/>
                        <a:pt x="188" y="203"/>
                        <a:pt x="183" y="205"/>
                      </a:cubicBezTo>
                      <a:cubicBezTo>
                        <a:pt x="179" y="208"/>
                        <a:pt x="181" y="213"/>
                        <a:pt x="181" y="213"/>
                      </a:cubicBezTo>
                      <a:cubicBezTo>
                        <a:pt x="181" y="213"/>
                        <a:pt x="185" y="213"/>
                        <a:pt x="199" y="209"/>
                      </a:cubicBezTo>
                      <a:cubicBezTo>
                        <a:pt x="214" y="205"/>
                        <a:pt x="234" y="205"/>
                        <a:pt x="236" y="200"/>
                      </a:cubicBezTo>
                      <a:cubicBezTo>
                        <a:pt x="238" y="196"/>
                        <a:pt x="230" y="165"/>
                        <a:pt x="212" y="164"/>
                      </a:cubicBezTo>
                      <a:cubicBezTo>
                        <a:pt x="193" y="163"/>
                        <a:pt x="172" y="168"/>
                        <a:pt x="167" y="170"/>
                      </a:cubicBezTo>
                      <a:cubicBezTo>
                        <a:pt x="162" y="171"/>
                        <a:pt x="157" y="167"/>
                        <a:pt x="163" y="161"/>
                      </a:cubicBezTo>
                      <a:cubicBezTo>
                        <a:pt x="169" y="154"/>
                        <a:pt x="178" y="146"/>
                        <a:pt x="182" y="133"/>
                      </a:cubicBezTo>
                      <a:cubicBezTo>
                        <a:pt x="186" y="119"/>
                        <a:pt x="192" y="116"/>
                        <a:pt x="188" y="110"/>
                      </a:cubicBezTo>
                      <a:cubicBezTo>
                        <a:pt x="183" y="104"/>
                        <a:pt x="176" y="92"/>
                        <a:pt x="173" y="90"/>
                      </a:cubicBezTo>
                      <a:cubicBezTo>
                        <a:pt x="170" y="88"/>
                        <a:pt x="173" y="81"/>
                        <a:pt x="183" y="77"/>
                      </a:cubicBezTo>
                      <a:cubicBezTo>
                        <a:pt x="193" y="72"/>
                        <a:pt x="204" y="61"/>
                        <a:pt x="198" y="54"/>
                      </a:cubicBezTo>
                      <a:cubicBezTo>
                        <a:pt x="192" y="46"/>
                        <a:pt x="180" y="50"/>
                        <a:pt x="179" y="43"/>
                      </a:cubicBezTo>
                      <a:cubicBezTo>
                        <a:pt x="179" y="35"/>
                        <a:pt x="173" y="31"/>
                        <a:pt x="179" y="29"/>
                      </a:cubicBezTo>
                      <a:cubicBezTo>
                        <a:pt x="185" y="27"/>
                        <a:pt x="191" y="25"/>
                        <a:pt x="189" y="22"/>
                      </a:cubicBezTo>
                      <a:cubicBezTo>
                        <a:pt x="187" y="18"/>
                        <a:pt x="184" y="12"/>
                        <a:pt x="180" y="6"/>
                      </a:cubicBezTo>
                      <a:cubicBezTo>
                        <a:pt x="175" y="1"/>
                        <a:pt x="164" y="0"/>
                        <a:pt x="163" y="5"/>
                      </a:cubicBezTo>
                      <a:cubicBezTo>
                        <a:pt x="161" y="11"/>
                        <a:pt x="161" y="21"/>
                        <a:pt x="161" y="26"/>
                      </a:cubicBezTo>
                      <a:cubicBezTo>
                        <a:pt x="161" y="31"/>
                        <a:pt x="160" y="38"/>
                        <a:pt x="163" y="42"/>
                      </a:cubicBezTo>
                      <a:cubicBezTo>
                        <a:pt x="167" y="46"/>
                        <a:pt x="168" y="48"/>
                        <a:pt x="167" y="52"/>
                      </a:cubicBezTo>
                      <a:cubicBezTo>
                        <a:pt x="166" y="55"/>
                        <a:pt x="166" y="61"/>
                        <a:pt x="159" y="65"/>
                      </a:cubicBezTo>
                      <a:cubicBezTo>
                        <a:pt x="151" y="69"/>
                        <a:pt x="147" y="69"/>
                        <a:pt x="145" y="74"/>
                      </a:cubicBezTo>
                      <a:cubicBezTo>
                        <a:pt x="142" y="80"/>
                        <a:pt x="142" y="94"/>
                        <a:pt x="145" y="96"/>
                      </a:cubicBezTo>
                      <a:cubicBezTo>
                        <a:pt x="147" y="97"/>
                        <a:pt x="155" y="95"/>
                        <a:pt x="153" y="105"/>
                      </a:cubicBezTo>
                      <a:cubicBezTo>
                        <a:pt x="150" y="116"/>
                        <a:pt x="138" y="141"/>
                        <a:pt x="139" y="145"/>
                      </a:cubicBezTo>
                      <a:cubicBezTo>
                        <a:pt x="140" y="150"/>
                        <a:pt x="148" y="148"/>
                        <a:pt x="148" y="153"/>
                      </a:cubicBezTo>
                      <a:cubicBezTo>
                        <a:pt x="148" y="159"/>
                        <a:pt x="151" y="169"/>
                        <a:pt x="147" y="172"/>
                      </a:cubicBezTo>
                      <a:cubicBezTo>
                        <a:pt x="143" y="176"/>
                        <a:pt x="130" y="180"/>
                        <a:pt x="130" y="180"/>
                      </a:cubicBezTo>
                      <a:cubicBezTo>
                        <a:pt x="130" y="180"/>
                        <a:pt x="116" y="184"/>
                        <a:pt x="120" y="172"/>
                      </a:cubicBezTo>
                      <a:cubicBezTo>
                        <a:pt x="123" y="160"/>
                        <a:pt x="126" y="141"/>
                        <a:pt x="127" y="137"/>
                      </a:cubicBezTo>
                      <a:cubicBezTo>
                        <a:pt x="127" y="133"/>
                        <a:pt x="131" y="128"/>
                        <a:pt x="125" y="127"/>
                      </a:cubicBezTo>
                      <a:cubicBezTo>
                        <a:pt x="120" y="127"/>
                        <a:pt x="126" y="117"/>
                        <a:pt x="119" y="120"/>
                      </a:cubicBezTo>
                      <a:cubicBezTo>
                        <a:pt x="113" y="122"/>
                        <a:pt x="108" y="125"/>
                        <a:pt x="110" y="117"/>
                      </a:cubicBezTo>
                      <a:cubicBezTo>
                        <a:pt x="111" y="108"/>
                        <a:pt x="121" y="80"/>
                        <a:pt x="124" y="63"/>
                      </a:cubicBezTo>
                      <a:cubicBezTo>
                        <a:pt x="126" y="46"/>
                        <a:pt x="120" y="43"/>
                        <a:pt x="115" y="39"/>
                      </a:cubicBezTo>
                      <a:cubicBezTo>
                        <a:pt x="110" y="36"/>
                        <a:pt x="95" y="44"/>
                        <a:pt x="95" y="50"/>
                      </a:cubicBezTo>
                      <a:cubicBezTo>
                        <a:pt x="95" y="56"/>
                        <a:pt x="103" y="65"/>
                        <a:pt x="104" y="73"/>
                      </a:cubicBezTo>
                      <a:cubicBezTo>
                        <a:pt x="105" y="81"/>
                        <a:pt x="103" y="107"/>
                        <a:pt x="104" y="110"/>
                      </a:cubicBezTo>
                      <a:cubicBezTo>
                        <a:pt x="104" y="113"/>
                        <a:pt x="102" y="130"/>
                        <a:pt x="101" y="134"/>
                      </a:cubicBezTo>
                      <a:cubicBezTo>
                        <a:pt x="100" y="137"/>
                        <a:pt x="83" y="150"/>
                        <a:pt x="85" y="136"/>
                      </a:cubicBezTo>
                      <a:cubicBezTo>
                        <a:pt x="88" y="122"/>
                        <a:pt x="89" y="105"/>
                        <a:pt x="86" y="96"/>
                      </a:cubicBezTo>
                      <a:cubicBezTo>
                        <a:pt x="82" y="87"/>
                        <a:pt x="67" y="75"/>
                        <a:pt x="62" y="74"/>
                      </a:cubicBezTo>
                      <a:cubicBezTo>
                        <a:pt x="58" y="74"/>
                        <a:pt x="54" y="84"/>
                        <a:pt x="54" y="88"/>
                      </a:cubicBezTo>
                      <a:cubicBezTo>
                        <a:pt x="54" y="88"/>
                        <a:pt x="54" y="88"/>
                        <a:pt x="54" y="88"/>
                      </a:cubicBezTo>
                      <a:close/>
                      <a:moveTo>
                        <a:pt x="93" y="244"/>
                      </a:moveTo>
                      <a:cubicBezTo>
                        <a:pt x="93" y="236"/>
                        <a:pt x="103" y="232"/>
                        <a:pt x="110" y="230"/>
                      </a:cubicBezTo>
                      <a:cubicBezTo>
                        <a:pt x="116" y="229"/>
                        <a:pt x="140" y="217"/>
                        <a:pt x="151" y="216"/>
                      </a:cubicBezTo>
                      <a:cubicBezTo>
                        <a:pt x="162" y="216"/>
                        <a:pt x="162" y="232"/>
                        <a:pt x="159" y="239"/>
                      </a:cubicBezTo>
                      <a:cubicBezTo>
                        <a:pt x="156" y="246"/>
                        <a:pt x="150" y="257"/>
                        <a:pt x="146" y="262"/>
                      </a:cubicBezTo>
                      <a:cubicBezTo>
                        <a:pt x="143" y="267"/>
                        <a:pt x="159" y="270"/>
                        <a:pt x="159" y="270"/>
                      </a:cubicBezTo>
                      <a:cubicBezTo>
                        <a:pt x="159" y="270"/>
                        <a:pt x="184" y="264"/>
                        <a:pt x="194" y="265"/>
                      </a:cubicBezTo>
                      <a:cubicBezTo>
                        <a:pt x="203" y="266"/>
                        <a:pt x="205" y="280"/>
                        <a:pt x="203" y="291"/>
                      </a:cubicBezTo>
                      <a:cubicBezTo>
                        <a:pt x="201" y="302"/>
                        <a:pt x="174" y="298"/>
                        <a:pt x="168" y="297"/>
                      </a:cubicBezTo>
                      <a:cubicBezTo>
                        <a:pt x="162" y="296"/>
                        <a:pt x="166" y="307"/>
                        <a:pt x="164" y="313"/>
                      </a:cubicBezTo>
                      <a:cubicBezTo>
                        <a:pt x="163" y="319"/>
                        <a:pt x="163" y="329"/>
                        <a:pt x="158" y="349"/>
                      </a:cubicBezTo>
                      <a:cubicBezTo>
                        <a:pt x="153" y="368"/>
                        <a:pt x="139" y="381"/>
                        <a:pt x="131" y="385"/>
                      </a:cubicBezTo>
                      <a:cubicBezTo>
                        <a:pt x="122" y="389"/>
                        <a:pt x="106" y="379"/>
                        <a:pt x="102" y="372"/>
                      </a:cubicBezTo>
                      <a:cubicBezTo>
                        <a:pt x="99" y="365"/>
                        <a:pt x="92" y="366"/>
                        <a:pt x="89" y="355"/>
                      </a:cubicBezTo>
                      <a:cubicBezTo>
                        <a:pt x="85" y="344"/>
                        <a:pt x="104" y="351"/>
                        <a:pt x="112" y="355"/>
                      </a:cubicBezTo>
                      <a:cubicBezTo>
                        <a:pt x="119" y="358"/>
                        <a:pt x="132" y="358"/>
                        <a:pt x="139" y="356"/>
                      </a:cubicBezTo>
                      <a:cubicBezTo>
                        <a:pt x="146" y="353"/>
                        <a:pt x="151" y="328"/>
                        <a:pt x="151" y="319"/>
                      </a:cubicBezTo>
                      <a:cubicBezTo>
                        <a:pt x="152" y="309"/>
                        <a:pt x="145" y="302"/>
                        <a:pt x="142" y="301"/>
                      </a:cubicBezTo>
                      <a:cubicBezTo>
                        <a:pt x="139" y="300"/>
                        <a:pt x="126" y="306"/>
                        <a:pt x="114" y="312"/>
                      </a:cubicBezTo>
                      <a:cubicBezTo>
                        <a:pt x="103" y="318"/>
                        <a:pt x="95" y="325"/>
                        <a:pt x="86" y="327"/>
                      </a:cubicBezTo>
                      <a:cubicBezTo>
                        <a:pt x="76" y="329"/>
                        <a:pt x="64" y="319"/>
                        <a:pt x="62" y="309"/>
                      </a:cubicBezTo>
                      <a:cubicBezTo>
                        <a:pt x="60" y="299"/>
                        <a:pt x="88" y="298"/>
                        <a:pt x="93" y="297"/>
                      </a:cubicBezTo>
                      <a:cubicBezTo>
                        <a:pt x="99" y="296"/>
                        <a:pt x="133" y="280"/>
                        <a:pt x="133" y="280"/>
                      </a:cubicBezTo>
                      <a:cubicBezTo>
                        <a:pt x="135" y="272"/>
                        <a:pt x="139" y="251"/>
                        <a:pt x="126" y="249"/>
                      </a:cubicBezTo>
                      <a:cubicBezTo>
                        <a:pt x="118" y="248"/>
                        <a:pt x="113" y="259"/>
                        <a:pt x="106" y="259"/>
                      </a:cubicBezTo>
                      <a:cubicBezTo>
                        <a:pt x="99" y="259"/>
                        <a:pt x="94" y="252"/>
                        <a:pt x="93" y="244"/>
                      </a:cubicBezTo>
                      <a:close/>
                    </a:path>
                  </a:pathLst>
                </a:custGeom>
                <a:grpFill/>
                <a:ln>
                  <a:noFill/>
                </a:ln>
              </p:spPr>
              <p:txBody>
                <a:bodyPr anchor="ctr"/>
                <a:lstStyle/>
                <a:p>
                  <a:pPr algn="ctr" eaLnBrk="1" fontAlgn="auto" hangingPunct="1">
                    <a:spcBef>
                      <a:spcPts val="0"/>
                    </a:spcBef>
                    <a:spcAft>
                      <a:spcPts val="0"/>
                    </a:spcAft>
                    <a:defRPr/>
                  </a:pPr>
                  <a:endParaRPr>
                    <a:solidFill>
                      <a:srgbClr val="BA2A17"/>
                    </a:solidFill>
                    <a:latin typeface="Arial" panose="020B0604020202020204"/>
                    <a:ea typeface="微软雅黑" panose="020B0503020204020204" charset="-122"/>
                  </a:endParaRPr>
                </a:p>
              </p:txBody>
            </p:sp>
          </p:grpSp>
        </p:grpSp>
      </p:grpSp>
    </p:spTree>
    <p:extLst>
      <p:ext uri="{BB962C8B-B14F-4D97-AF65-F5344CB8AC3E}">
        <p14:creationId xmlns:p14="http://schemas.microsoft.com/office/powerpoint/2010/main" val="20171314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1_自定义版式">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EB3B1F6-950D-43D1-82CF-58B2DEF6586B}"/>
              </a:ext>
            </a:extLst>
          </p:cNvPr>
          <p:cNvSpPr>
            <a:spLocks noGrp="1"/>
          </p:cNvSpPr>
          <p:nvPr>
            <p:ph type="title"/>
          </p:nvPr>
        </p:nvSpPr>
        <p:spPr>
          <a:xfrm>
            <a:off x="767408" y="476672"/>
            <a:ext cx="10364451" cy="676883"/>
          </a:xfrm>
          <a:prstGeom prst="rect">
            <a:avLst/>
          </a:prstGeom>
        </p:spPr>
        <p:txBody>
          <a:bodyPr>
            <a:normAutofit/>
          </a:bodyPr>
          <a:lstStyle>
            <a:lvl1pPr algn="l">
              <a:defRPr sz="3200">
                <a:latin typeface="微软雅黑" panose="020B0503020204020204" pitchFamily="34" charset="-122"/>
                <a:ea typeface="微软雅黑" panose="020B0503020204020204" pitchFamily="34" charset="-122"/>
              </a:defRPr>
            </a:lvl1pPr>
          </a:lstStyle>
          <a:p>
            <a:r>
              <a:rPr lang="zh-CN" altLang="en-US"/>
              <a:t>单击此处编辑母版标题样式</a:t>
            </a:r>
            <a:endParaRPr lang="en-US" dirty="0"/>
          </a:p>
        </p:txBody>
      </p:sp>
      <p:sp>
        <p:nvSpPr>
          <p:cNvPr id="4" name="Content Placeholder 2">
            <a:extLst>
              <a:ext uri="{FF2B5EF4-FFF2-40B4-BE49-F238E27FC236}">
                <a16:creationId xmlns:a16="http://schemas.microsoft.com/office/drawing/2014/main" id="{1D6B8709-9D28-4E20-94B1-533A3131C3F9}"/>
              </a:ext>
            </a:extLst>
          </p:cNvPr>
          <p:cNvSpPr>
            <a:spLocks noGrp="1"/>
          </p:cNvSpPr>
          <p:nvPr>
            <p:ph sz="quarter" idx="13"/>
          </p:nvPr>
        </p:nvSpPr>
        <p:spPr>
          <a:xfrm>
            <a:off x="767407" y="1458355"/>
            <a:ext cx="10363826" cy="5105400"/>
          </a:xfrm>
          <a:prstGeom prst="rect">
            <a:avLst/>
          </a:prstGeom>
        </p:spPr>
        <p:txBody>
          <a:bodyPr>
            <a:normAutofit/>
          </a:bodyPr>
          <a:lstStyle>
            <a:lvl1pPr>
              <a:lnSpc>
                <a:spcPct val="120000"/>
              </a:lnSpc>
              <a:spcBef>
                <a:spcPts val="600"/>
              </a:spcBef>
              <a:defRPr sz="2400">
                <a:latin typeface="微软雅黑 Light" panose="020B0502040204020203" pitchFamily="34" charset="-122"/>
                <a:ea typeface="微软雅黑 Light" panose="020B0502040204020203" pitchFamily="34" charset="-122"/>
              </a:defRPr>
            </a:lvl1pPr>
            <a:lvl2pPr>
              <a:lnSpc>
                <a:spcPct val="120000"/>
              </a:lnSpc>
              <a:spcBef>
                <a:spcPts val="600"/>
              </a:spcBef>
              <a:defRPr sz="2000">
                <a:latin typeface="微软雅黑 Light" panose="020B0502040204020203" pitchFamily="34" charset="-122"/>
                <a:ea typeface="微软雅黑 Light" panose="020B0502040204020203" pitchFamily="34" charset="-122"/>
              </a:defRPr>
            </a:lvl2pPr>
            <a:lvl3pPr>
              <a:lnSpc>
                <a:spcPct val="120000"/>
              </a:lnSpc>
              <a:spcBef>
                <a:spcPts val="600"/>
              </a:spcBef>
              <a:defRPr sz="1800">
                <a:latin typeface="微软雅黑 Light" panose="020B0502040204020203" pitchFamily="34" charset="-122"/>
                <a:ea typeface="微软雅黑 Light" panose="020B0502040204020203" pitchFamily="34" charset="-122"/>
              </a:defRPr>
            </a:lvl3pPr>
            <a:lvl4pPr>
              <a:lnSpc>
                <a:spcPct val="120000"/>
              </a:lnSpc>
              <a:spcBef>
                <a:spcPts val="600"/>
              </a:spcBef>
              <a:defRPr sz="1600">
                <a:latin typeface="微软雅黑 Light" panose="020B0502040204020203" pitchFamily="34" charset="-122"/>
                <a:ea typeface="微软雅黑 Light" panose="020B0502040204020203" pitchFamily="34" charset="-122"/>
              </a:defRPr>
            </a:lvl4pPr>
            <a:lvl5pPr>
              <a:lnSpc>
                <a:spcPct val="120000"/>
              </a:lnSpc>
              <a:spcBef>
                <a:spcPts val="600"/>
              </a:spcBef>
              <a:defRPr sz="1600">
                <a:latin typeface="微软雅黑 Light" panose="020B0502040204020203" pitchFamily="34" charset="-122"/>
                <a:ea typeface="微软雅黑 Light" panose="020B0502040204020203" pitchFamily="34" charset="-122"/>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Tree>
    <p:extLst>
      <p:ext uri="{BB962C8B-B14F-4D97-AF65-F5344CB8AC3E}">
        <p14:creationId xmlns:p14="http://schemas.microsoft.com/office/powerpoint/2010/main" val="2685792385"/>
      </p:ext>
    </p:extLst>
  </p:cSld>
  <p:clrMapOvr>
    <a:masterClrMapping/>
  </p:clrMapOvr>
  <p:transition>
    <p:wheel/>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ltLang="zh-CN" dirty="0"/>
          </a:p>
        </p:txBody>
      </p:sp>
      <p:grpSp>
        <p:nvGrpSpPr>
          <p:cNvPr id="3" name="组合 2">
            <a:extLst>
              <a:ext uri="{FF2B5EF4-FFF2-40B4-BE49-F238E27FC236}">
                <a16:creationId xmlns:a16="http://schemas.microsoft.com/office/drawing/2014/main" id="{0009E051-FE3E-4A9D-854E-66AA382A8EE6}"/>
              </a:ext>
            </a:extLst>
          </p:cNvPr>
          <p:cNvGrpSpPr/>
          <p:nvPr userDrawn="1"/>
        </p:nvGrpSpPr>
        <p:grpSpPr>
          <a:xfrm>
            <a:off x="10128448" y="188640"/>
            <a:ext cx="1817687" cy="623887"/>
            <a:chOff x="9770102" y="410404"/>
            <a:chExt cx="1817687" cy="623887"/>
          </a:xfrm>
        </p:grpSpPr>
        <p:sp>
          <p:nvSpPr>
            <p:cNvPr id="4" name="矩形: 圆角 3">
              <a:extLst>
                <a:ext uri="{FF2B5EF4-FFF2-40B4-BE49-F238E27FC236}">
                  <a16:creationId xmlns:a16="http://schemas.microsoft.com/office/drawing/2014/main" id="{1154A859-D8A2-4BC8-814D-5C26CA2C4722}"/>
                </a:ext>
              </a:extLst>
            </p:cNvPr>
            <p:cNvSpPr/>
            <p:nvPr/>
          </p:nvSpPr>
          <p:spPr>
            <a:xfrm>
              <a:off x="9770102" y="410404"/>
              <a:ext cx="1817687" cy="623887"/>
            </a:xfrm>
            <a:prstGeom prst="roundRect">
              <a:avLst>
                <a:gd name="adj" fmla="val 50000"/>
              </a:avLst>
            </a:prstGeom>
            <a:solidFill>
              <a:schemeClr val="accent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solidFill>
                  <a:prstClr val="white"/>
                </a:solidFill>
              </a:endParaRPr>
            </a:p>
          </p:txBody>
        </p:sp>
        <p:grpSp>
          <p:nvGrpSpPr>
            <p:cNvPr id="5" name="组合 8">
              <a:extLst>
                <a:ext uri="{FF2B5EF4-FFF2-40B4-BE49-F238E27FC236}">
                  <a16:creationId xmlns:a16="http://schemas.microsoft.com/office/drawing/2014/main" id="{3A4C7CD1-32AB-4E4C-9336-C89B22701BAC}"/>
                </a:ext>
              </a:extLst>
            </p:cNvPr>
            <p:cNvGrpSpPr/>
            <p:nvPr/>
          </p:nvGrpSpPr>
          <p:grpSpPr>
            <a:xfrm>
              <a:off x="9881996" y="496680"/>
              <a:ext cx="1473686" cy="451336"/>
              <a:chOff x="9353527" y="366415"/>
              <a:chExt cx="2217464" cy="679127"/>
            </a:xfrm>
            <a:solidFill>
              <a:schemeClr val="bg1"/>
            </a:solidFill>
          </p:grpSpPr>
          <p:grpSp>
            <p:nvGrpSpPr>
              <p:cNvPr id="6" name="îSlîde">
                <a:extLst>
                  <a:ext uri="{FF2B5EF4-FFF2-40B4-BE49-F238E27FC236}">
                    <a16:creationId xmlns:a16="http://schemas.microsoft.com/office/drawing/2014/main" id="{6D362E86-68A8-458C-856A-3CEB0CF23EDF}"/>
                  </a:ext>
                </a:extLst>
              </p:cNvPr>
              <p:cNvGrpSpPr/>
              <p:nvPr/>
            </p:nvGrpSpPr>
            <p:grpSpPr>
              <a:xfrm>
                <a:off x="9353527" y="366415"/>
                <a:ext cx="678320" cy="679127"/>
                <a:chOff x="1735138" y="2095500"/>
                <a:chExt cx="2667000" cy="2670175"/>
              </a:xfrm>
              <a:grpFill/>
            </p:grpSpPr>
            <p:sp>
              <p:nvSpPr>
                <p:cNvPr id="13" name="î$ļîďe">
                  <a:extLst>
                    <a:ext uri="{FF2B5EF4-FFF2-40B4-BE49-F238E27FC236}">
                      <a16:creationId xmlns:a16="http://schemas.microsoft.com/office/drawing/2014/main" id="{E84C6F28-EC32-42A0-A862-BF318CECFC41}"/>
                    </a:ext>
                  </a:extLst>
                </p:cNvPr>
                <p:cNvSpPr/>
                <p:nvPr/>
              </p:nvSpPr>
              <p:spPr bwMode="auto">
                <a:xfrm>
                  <a:off x="2913063" y="3238500"/>
                  <a:ext cx="319088" cy="762000"/>
                </a:xfrm>
                <a:custGeom>
                  <a:avLst/>
                  <a:gdLst>
                    <a:gd name="T0" fmla="*/ 56 w 97"/>
                    <a:gd name="T1" fmla="*/ 193 h 231"/>
                    <a:gd name="T2" fmla="*/ 41 w 97"/>
                    <a:gd name="T3" fmla="*/ 193 h 231"/>
                    <a:gd name="T4" fmla="*/ 41 w 97"/>
                    <a:gd name="T5" fmla="*/ 22 h 231"/>
                    <a:gd name="T6" fmla="*/ 23 w 97"/>
                    <a:gd name="T7" fmla="*/ 0 h 231"/>
                    <a:gd name="T8" fmla="*/ 4 w 97"/>
                    <a:gd name="T9" fmla="*/ 22 h 231"/>
                    <a:gd name="T10" fmla="*/ 1 w 97"/>
                    <a:gd name="T11" fmla="*/ 175 h 231"/>
                    <a:gd name="T12" fmla="*/ 48 w 97"/>
                    <a:gd name="T13" fmla="*/ 231 h 231"/>
                    <a:gd name="T14" fmla="*/ 96 w 97"/>
                    <a:gd name="T15" fmla="*/ 175 h 231"/>
                    <a:gd name="T16" fmla="*/ 92 w 97"/>
                    <a:gd name="T17" fmla="*/ 22 h 231"/>
                    <a:gd name="T18" fmla="*/ 73 w 97"/>
                    <a:gd name="T19" fmla="*/ 0 h 231"/>
                    <a:gd name="T20" fmla="*/ 56 w 97"/>
                    <a:gd name="T21" fmla="*/ 22 h 231"/>
                    <a:gd name="T22" fmla="*/ 56 w 97"/>
                    <a:gd name="T23" fmla="*/ 193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7" h="231">
                      <a:moveTo>
                        <a:pt x="56" y="193"/>
                      </a:moveTo>
                      <a:cubicBezTo>
                        <a:pt x="41" y="193"/>
                        <a:pt x="41" y="193"/>
                        <a:pt x="41" y="193"/>
                      </a:cubicBezTo>
                      <a:cubicBezTo>
                        <a:pt x="41" y="136"/>
                        <a:pt x="41" y="79"/>
                        <a:pt x="41" y="22"/>
                      </a:cubicBezTo>
                      <a:cubicBezTo>
                        <a:pt x="40" y="11"/>
                        <a:pt x="38" y="1"/>
                        <a:pt x="23" y="0"/>
                      </a:cubicBezTo>
                      <a:cubicBezTo>
                        <a:pt x="13" y="0"/>
                        <a:pt x="4" y="7"/>
                        <a:pt x="4" y="22"/>
                      </a:cubicBezTo>
                      <a:cubicBezTo>
                        <a:pt x="3" y="73"/>
                        <a:pt x="2" y="124"/>
                        <a:pt x="1" y="175"/>
                      </a:cubicBezTo>
                      <a:cubicBezTo>
                        <a:pt x="0" y="206"/>
                        <a:pt x="15" y="231"/>
                        <a:pt x="48" y="231"/>
                      </a:cubicBezTo>
                      <a:cubicBezTo>
                        <a:pt x="82" y="231"/>
                        <a:pt x="97" y="206"/>
                        <a:pt x="96" y="175"/>
                      </a:cubicBezTo>
                      <a:cubicBezTo>
                        <a:pt x="95" y="124"/>
                        <a:pt x="94" y="73"/>
                        <a:pt x="92" y="22"/>
                      </a:cubicBezTo>
                      <a:cubicBezTo>
                        <a:pt x="92" y="7"/>
                        <a:pt x="84" y="0"/>
                        <a:pt x="73" y="0"/>
                      </a:cubicBezTo>
                      <a:cubicBezTo>
                        <a:pt x="58" y="1"/>
                        <a:pt x="56" y="11"/>
                        <a:pt x="56" y="22"/>
                      </a:cubicBezTo>
                      <a:cubicBezTo>
                        <a:pt x="56" y="79"/>
                        <a:pt x="56" y="136"/>
                        <a:pt x="56" y="193"/>
                      </a:cubicBezTo>
                      <a:close/>
                    </a:path>
                  </a:pathLst>
                </a:custGeom>
                <a:grpFill/>
                <a:ln>
                  <a:noFill/>
                </a:ln>
              </p:spPr>
              <p:txBody>
                <a:bodyPr anchor="ctr"/>
                <a:lstStyle/>
                <a:p>
                  <a:pPr algn="ctr" eaLnBrk="1" fontAlgn="auto" hangingPunct="1">
                    <a:spcBef>
                      <a:spcPts val="0"/>
                    </a:spcBef>
                    <a:spcAft>
                      <a:spcPts val="0"/>
                    </a:spcAft>
                    <a:defRPr/>
                  </a:pPr>
                  <a:endParaRPr>
                    <a:solidFill>
                      <a:srgbClr val="BA2A17"/>
                    </a:solidFill>
                    <a:latin typeface="Arial" panose="020B0604020202020204"/>
                    <a:ea typeface="微软雅黑" panose="020B0503020204020204" charset="-122"/>
                  </a:endParaRPr>
                </a:p>
              </p:txBody>
            </p:sp>
            <p:sp>
              <p:nvSpPr>
                <p:cNvPr id="14" name="ïṧḷíḋê">
                  <a:extLst>
                    <a:ext uri="{FF2B5EF4-FFF2-40B4-BE49-F238E27FC236}">
                      <a16:creationId xmlns:a16="http://schemas.microsoft.com/office/drawing/2014/main" id="{4BD587CA-7A42-4131-8E53-31DB0362593E}"/>
                    </a:ext>
                  </a:extLst>
                </p:cNvPr>
                <p:cNvSpPr/>
                <p:nvPr/>
              </p:nvSpPr>
              <p:spPr bwMode="auto">
                <a:xfrm>
                  <a:off x="2008188" y="2713038"/>
                  <a:ext cx="257175" cy="342900"/>
                </a:xfrm>
                <a:custGeom>
                  <a:avLst/>
                  <a:gdLst>
                    <a:gd name="T0" fmla="*/ 13 w 78"/>
                    <a:gd name="T1" fmla="*/ 80 h 104"/>
                    <a:gd name="T2" fmla="*/ 6 w 78"/>
                    <a:gd name="T3" fmla="*/ 80 h 104"/>
                    <a:gd name="T4" fmla="*/ 1 w 78"/>
                    <a:gd name="T5" fmla="*/ 85 h 104"/>
                    <a:gd name="T6" fmla="*/ 7 w 78"/>
                    <a:gd name="T7" fmla="*/ 96 h 104"/>
                    <a:gd name="T8" fmla="*/ 36 w 78"/>
                    <a:gd name="T9" fmla="*/ 103 h 104"/>
                    <a:gd name="T10" fmla="*/ 40 w 78"/>
                    <a:gd name="T11" fmla="*/ 94 h 104"/>
                    <a:gd name="T12" fmla="*/ 26 w 78"/>
                    <a:gd name="T13" fmla="*/ 87 h 104"/>
                    <a:gd name="T14" fmla="*/ 20 w 78"/>
                    <a:gd name="T15" fmla="*/ 62 h 104"/>
                    <a:gd name="T16" fmla="*/ 27 w 78"/>
                    <a:gd name="T17" fmla="*/ 38 h 104"/>
                    <a:gd name="T18" fmla="*/ 32 w 78"/>
                    <a:gd name="T19" fmla="*/ 40 h 104"/>
                    <a:gd name="T20" fmla="*/ 38 w 78"/>
                    <a:gd name="T21" fmla="*/ 54 h 104"/>
                    <a:gd name="T22" fmla="*/ 35 w 78"/>
                    <a:gd name="T23" fmla="*/ 56 h 104"/>
                    <a:gd name="T24" fmla="*/ 28 w 78"/>
                    <a:gd name="T25" fmla="*/ 56 h 104"/>
                    <a:gd name="T26" fmla="*/ 26 w 78"/>
                    <a:gd name="T27" fmla="*/ 63 h 104"/>
                    <a:gd name="T28" fmla="*/ 34 w 78"/>
                    <a:gd name="T29" fmla="*/ 65 h 104"/>
                    <a:gd name="T30" fmla="*/ 38 w 78"/>
                    <a:gd name="T31" fmla="*/ 65 h 104"/>
                    <a:gd name="T32" fmla="*/ 37 w 78"/>
                    <a:gd name="T33" fmla="*/ 74 h 104"/>
                    <a:gd name="T34" fmla="*/ 37 w 78"/>
                    <a:gd name="T35" fmla="*/ 80 h 104"/>
                    <a:gd name="T36" fmla="*/ 45 w 78"/>
                    <a:gd name="T37" fmla="*/ 80 h 104"/>
                    <a:gd name="T38" fmla="*/ 45 w 78"/>
                    <a:gd name="T39" fmla="*/ 68 h 104"/>
                    <a:gd name="T40" fmla="*/ 49 w 78"/>
                    <a:gd name="T41" fmla="*/ 57 h 104"/>
                    <a:gd name="T42" fmla="*/ 58 w 78"/>
                    <a:gd name="T43" fmla="*/ 55 h 104"/>
                    <a:gd name="T44" fmla="*/ 66 w 78"/>
                    <a:gd name="T45" fmla="*/ 42 h 104"/>
                    <a:gd name="T46" fmla="*/ 71 w 78"/>
                    <a:gd name="T47" fmla="*/ 17 h 104"/>
                    <a:gd name="T48" fmla="*/ 73 w 78"/>
                    <a:gd name="T49" fmla="*/ 7 h 104"/>
                    <a:gd name="T50" fmla="*/ 38 w 78"/>
                    <a:gd name="T51" fmla="*/ 8 h 104"/>
                    <a:gd name="T52" fmla="*/ 16 w 78"/>
                    <a:gd name="T53" fmla="*/ 40 h 104"/>
                    <a:gd name="T54" fmla="*/ 12 w 78"/>
                    <a:gd name="T55" fmla="*/ 69 h 104"/>
                    <a:gd name="T56" fmla="*/ 13 w 78"/>
                    <a:gd name="T57" fmla="*/ 80 h 104"/>
                    <a:gd name="T58" fmla="*/ 13 w 78"/>
                    <a:gd name="T59" fmla="*/ 80 h 104"/>
                    <a:gd name="T60" fmla="*/ 44 w 78"/>
                    <a:gd name="T61" fmla="*/ 54 h 104"/>
                    <a:gd name="T62" fmla="*/ 42 w 78"/>
                    <a:gd name="T63" fmla="*/ 56 h 104"/>
                    <a:gd name="T64" fmla="*/ 42 w 78"/>
                    <a:gd name="T65" fmla="*/ 39 h 104"/>
                    <a:gd name="T66" fmla="*/ 35 w 78"/>
                    <a:gd name="T67" fmla="*/ 35 h 104"/>
                    <a:gd name="T68" fmla="*/ 29 w 78"/>
                    <a:gd name="T69" fmla="*/ 35 h 104"/>
                    <a:gd name="T70" fmla="*/ 36 w 78"/>
                    <a:gd name="T71" fmla="*/ 23 h 104"/>
                    <a:gd name="T72" fmla="*/ 54 w 78"/>
                    <a:gd name="T73" fmla="*/ 11 h 104"/>
                    <a:gd name="T74" fmla="*/ 55 w 78"/>
                    <a:gd name="T75" fmla="*/ 28 h 104"/>
                    <a:gd name="T76" fmla="*/ 54 w 78"/>
                    <a:gd name="T77" fmla="*/ 45 h 104"/>
                    <a:gd name="T78" fmla="*/ 48 w 78"/>
                    <a:gd name="T79" fmla="*/ 48 h 104"/>
                    <a:gd name="T80" fmla="*/ 44 w 78"/>
                    <a:gd name="T81" fmla="*/ 5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8" h="104">
                      <a:moveTo>
                        <a:pt x="13" y="80"/>
                      </a:moveTo>
                      <a:cubicBezTo>
                        <a:pt x="12" y="81"/>
                        <a:pt x="9" y="79"/>
                        <a:pt x="6" y="80"/>
                      </a:cubicBezTo>
                      <a:cubicBezTo>
                        <a:pt x="3" y="82"/>
                        <a:pt x="2" y="84"/>
                        <a:pt x="1" y="85"/>
                      </a:cubicBezTo>
                      <a:cubicBezTo>
                        <a:pt x="0" y="87"/>
                        <a:pt x="1" y="92"/>
                        <a:pt x="7" y="96"/>
                      </a:cubicBezTo>
                      <a:cubicBezTo>
                        <a:pt x="12" y="100"/>
                        <a:pt x="32" y="104"/>
                        <a:pt x="36" y="103"/>
                      </a:cubicBezTo>
                      <a:cubicBezTo>
                        <a:pt x="40" y="102"/>
                        <a:pt x="43" y="94"/>
                        <a:pt x="40" y="94"/>
                      </a:cubicBezTo>
                      <a:cubicBezTo>
                        <a:pt x="36" y="93"/>
                        <a:pt x="28" y="91"/>
                        <a:pt x="26" y="87"/>
                      </a:cubicBezTo>
                      <a:cubicBezTo>
                        <a:pt x="23" y="83"/>
                        <a:pt x="19" y="76"/>
                        <a:pt x="20" y="62"/>
                      </a:cubicBezTo>
                      <a:cubicBezTo>
                        <a:pt x="20" y="48"/>
                        <a:pt x="25" y="40"/>
                        <a:pt x="27" y="38"/>
                      </a:cubicBezTo>
                      <a:cubicBezTo>
                        <a:pt x="29" y="37"/>
                        <a:pt x="32" y="39"/>
                        <a:pt x="32" y="40"/>
                      </a:cubicBezTo>
                      <a:cubicBezTo>
                        <a:pt x="33" y="41"/>
                        <a:pt x="37" y="53"/>
                        <a:pt x="38" y="54"/>
                      </a:cubicBezTo>
                      <a:cubicBezTo>
                        <a:pt x="38" y="54"/>
                        <a:pt x="38" y="58"/>
                        <a:pt x="35" y="56"/>
                      </a:cubicBezTo>
                      <a:cubicBezTo>
                        <a:pt x="33" y="55"/>
                        <a:pt x="30" y="54"/>
                        <a:pt x="28" y="56"/>
                      </a:cubicBezTo>
                      <a:cubicBezTo>
                        <a:pt x="25" y="57"/>
                        <a:pt x="23" y="60"/>
                        <a:pt x="26" y="63"/>
                      </a:cubicBezTo>
                      <a:cubicBezTo>
                        <a:pt x="29" y="66"/>
                        <a:pt x="32" y="65"/>
                        <a:pt x="34" y="65"/>
                      </a:cubicBezTo>
                      <a:cubicBezTo>
                        <a:pt x="35" y="64"/>
                        <a:pt x="39" y="63"/>
                        <a:pt x="38" y="65"/>
                      </a:cubicBezTo>
                      <a:cubicBezTo>
                        <a:pt x="37" y="67"/>
                        <a:pt x="37" y="74"/>
                        <a:pt x="37" y="74"/>
                      </a:cubicBezTo>
                      <a:cubicBezTo>
                        <a:pt x="37" y="74"/>
                        <a:pt x="34" y="78"/>
                        <a:pt x="37" y="80"/>
                      </a:cubicBezTo>
                      <a:cubicBezTo>
                        <a:pt x="40" y="82"/>
                        <a:pt x="45" y="82"/>
                        <a:pt x="45" y="80"/>
                      </a:cubicBezTo>
                      <a:cubicBezTo>
                        <a:pt x="45" y="78"/>
                        <a:pt x="45" y="72"/>
                        <a:pt x="45" y="68"/>
                      </a:cubicBezTo>
                      <a:cubicBezTo>
                        <a:pt x="46" y="65"/>
                        <a:pt x="47" y="59"/>
                        <a:pt x="49" y="57"/>
                      </a:cubicBezTo>
                      <a:cubicBezTo>
                        <a:pt x="52" y="56"/>
                        <a:pt x="54" y="57"/>
                        <a:pt x="58" y="55"/>
                      </a:cubicBezTo>
                      <a:cubicBezTo>
                        <a:pt x="61" y="52"/>
                        <a:pt x="66" y="46"/>
                        <a:pt x="66" y="42"/>
                      </a:cubicBezTo>
                      <a:cubicBezTo>
                        <a:pt x="66" y="39"/>
                        <a:pt x="69" y="20"/>
                        <a:pt x="71" y="17"/>
                      </a:cubicBezTo>
                      <a:cubicBezTo>
                        <a:pt x="73" y="14"/>
                        <a:pt x="78" y="12"/>
                        <a:pt x="73" y="7"/>
                      </a:cubicBezTo>
                      <a:cubicBezTo>
                        <a:pt x="68" y="2"/>
                        <a:pt x="48" y="0"/>
                        <a:pt x="38" y="8"/>
                      </a:cubicBezTo>
                      <a:cubicBezTo>
                        <a:pt x="29" y="15"/>
                        <a:pt x="21" y="26"/>
                        <a:pt x="16" y="40"/>
                      </a:cubicBezTo>
                      <a:cubicBezTo>
                        <a:pt x="11" y="54"/>
                        <a:pt x="10" y="62"/>
                        <a:pt x="12" y="69"/>
                      </a:cubicBezTo>
                      <a:cubicBezTo>
                        <a:pt x="14" y="77"/>
                        <a:pt x="15" y="79"/>
                        <a:pt x="13" y="80"/>
                      </a:cubicBezTo>
                      <a:cubicBezTo>
                        <a:pt x="13" y="80"/>
                        <a:pt x="13" y="80"/>
                        <a:pt x="13" y="80"/>
                      </a:cubicBezTo>
                      <a:close/>
                      <a:moveTo>
                        <a:pt x="44" y="54"/>
                      </a:moveTo>
                      <a:cubicBezTo>
                        <a:pt x="44" y="54"/>
                        <a:pt x="43" y="54"/>
                        <a:pt x="42" y="56"/>
                      </a:cubicBezTo>
                      <a:cubicBezTo>
                        <a:pt x="42" y="57"/>
                        <a:pt x="42" y="44"/>
                        <a:pt x="42" y="39"/>
                      </a:cubicBezTo>
                      <a:cubicBezTo>
                        <a:pt x="42" y="34"/>
                        <a:pt x="38" y="34"/>
                        <a:pt x="35" y="35"/>
                      </a:cubicBezTo>
                      <a:cubicBezTo>
                        <a:pt x="31" y="35"/>
                        <a:pt x="31" y="35"/>
                        <a:pt x="29" y="35"/>
                      </a:cubicBezTo>
                      <a:cubicBezTo>
                        <a:pt x="31" y="31"/>
                        <a:pt x="33" y="28"/>
                        <a:pt x="36" y="23"/>
                      </a:cubicBezTo>
                      <a:cubicBezTo>
                        <a:pt x="40" y="17"/>
                        <a:pt x="46" y="11"/>
                        <a:pt x="54" y="11"/>
                      </a:cubicBezTo>
                      <a:cubicBezTo>
                        <a:pt x="58" y="10"/>
                        <a:pt x="56" y="24"/>
                        <a:pt x="55" y="28"/>
                      </a:cubicBezTo>
                      <a:cubicBezTo>
                        <a:pt x="55" y="31"/>
                        <a:pt x="55" y="43"/>
                        <a:pt x="54" y="45"/>
                      </a:cubicBezTo>
                      <a:cubicBezTo>
                        <a:pt x="54" y="48"/>
                        <a:pt x="52" y="47"/>
                        <a:pt x="48" y="48"/>
                      </a:cubicBezTo>
                      <a:cubicBezTo>
                        <a:pt x="45" y="49"/>
                        <a:pt x="44" y="54"/>
                        <a:pt x="44" y="54"/>
                      </a:cubicBezTo>
                      <a:close/>
                    </a:path>
                  </a:pathLst>
                </a:custGeom>
                <a:grpFill/>
                <a:ln>
                  <a:noFill/>
                </a:ln>
              </p:spPr>
              <p:txBody>
                <a:bodyPr anchor="ctr"/>
                <a:lstStyle/>
                <a:p>
                  <a:pPr algn="ctr" eaLnBrk="1" fontAlgn="auto" hangingPunct="1">
                    <a:spcBef>
                      <a:spcPts val="0"/>
                    </a:spcBef>
                    <a:spcAft>
                      <a:spcPts val="0"/>
                    </a:spcAft>
                    <a:defRPr/>
                  </a:pPr>
                  <a:endParaRPr>
                    <a:solidFill>
                      <a:srgbClr val="BA2A17"/>
                    </a:solidFill>
                    <a:latin typeface="Arial" panose="020B0604020202020204"/>
                    <a:ea typeface="微软雅黑" panose="020B0503020204020204" charset="-122"/>
                  </a:endParaRPr>
                </a:p>
              </p:txBody>
            </p:sp>
            <p:sp>
              <p:nvSpPr>
                <p:cNvPr id="15" name="íṡļíḋé">
                  <a:extLst>
                    <a:ext uri="{FF2B5EF4-FFF2-40B4-BE49-F238E27FC236}">
                      <a16:creationId xmlns:a16="http://schemas.microsoft.com/office/drawing/2014/main" id="{EBEBC201-C89D-4B32-B8B1-DEA2DB18B876}"/>
                    </a:ext>
                  </a:extLst>
                </p:cNvPr>
                <p:cNvSpPr/>
                <p:nvPr/>
              </p:nvSpPr>
              <p:spPr bwMode="auto">
                <a:xfrm>
                  <a:off x="2540001" y="2389188"/>
                  <a:ext cx="98425" cy="225425"/>
                </a:xfrm>
                <a:custGeom>
                  <a:avLst/>
                  <a:gdLst>
                    <a:gd name="T0" fmla="*/ 4 w 30"/>
                    <a:gd name="T1" fmla="*/ 2 h 68"/>
                    <a:gd name="T2" fmla="*/ 2 w 30"/>
                    <a:gd name="T3" fmla="*/ 10 h 68"/>
                    <a:gd name="T4" fmla="*/ 10 w 30"/>
                    <a:gd name="T5" fmla="*/ 22 h 68"/>
                    <a:gd name="T6" fmla="*/ 19 w 30"/>
                    <a:gd name="T7" fmla="*/ 50 h 68"/>
                    <a:gd name="T8" fmla="*/ 20 w 30"/>
                    <a:gd name="T9" fmla="*/ 60 h 68"/>
                    <a:gd name="T10" fmla="*/ 25 w 30"/>
                    <a:gd name="T11" fmla="*/ 67 h 68"/>
                    <a:gd name="T12" fmla="*/ 27 w 30"/>
                    <a:gd name="T13" fmla="*/ 58 h 68"/>
                    <a:gd name="T14" fmla="*/ 19 w 30"/>
                    <a:gd name="T15" fmla="*/ 30 h 68"/>
                    <a:gd name="T16" fmla="*/ 14 w 30"/>
                    <a:gd name="T17" fmla="*/ 15 h 68"/>
                    <a:gd name="T18" fmla="*/ 11 w 30"/>
                    <a:gd name="T19" fmla="*/ 6 h 68"/>
                    <a:gd name="T20" fmla="*/ 4 w 30"/>
                    <a:gd name="T21" fmla="*/ 2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 h="68">
                      <a:moveTo>
                        <a:pt x="4" y="2"/>
                      </a:moveTo>
                      <a:cubicBezTo>
                        <a:pt x="1" y="3"/>
                        <a:pt x="0" y="5"/>
                        <a:pt x="2" y="10"/>
                      </a:cubicBezTo>
                      <a:cubicBezTo>
                        <a:pt x="5" y="14"/>
                        <a:pt x="8" y="13"/>
                        <a:pt x="10" y="22"/>
                      </a:cubicBezTo>
                      <a:cubicBezTo>
                        <a:pt x="13" y="30"/>
                        <a:pt x="18" y="47"/>
                        <a:pt x="19" y="50"/>
                      </a:cubicBezTo>
                      <a:cubicBezTo>
                        <a:pt x="20" y="53"/>
                        <a:pt x="20" y="58"/>
                        <a:pt x="20" y="60"/>
                      </a:cubicBezTo>
                      <a:cubicBezTo>
                        <a:pt x="20" y="62"/>
                        <a:pt x="21" y="68"/>
                        <a:pt x="25" y="67"/>
                      </a:cubicBezTo>
                      <a:cubicBezTo>
                        <a:pt x="30" y="66"/>
                        <a:pt x="28" y="61"/>
                        <a:pt x="27" y="58"/>
                      </a:cubicBezTo>
                      <a:cubicBezTo>
                        <a:pt x="27" y="55"/>
                        <a:pt x="21" y="33"/>
                        <a:pt x="19" y="30"/>
                      </a:cubicBezTo>
                      <a:cubicBezTo>
                        <a:pt x="18" y="27"/>
                        <a:pt x="15" y="18"/>
                        <a:pt x="14" y="15"/>
                      </a:cubicBezTo>
                      <a:cubicBezTo>
                        <a:pt x="14" y="12"/>
                        <a:pt x="14" y="9"/>
                        <a:pt x="11" y="6"/>
                      </a:cubicBezTo>
                      <a:cubicBezTo>
                        <a:pt x="9" y="4"/>
                        <a:pt x="7" y="0"/>
                        <a:pt x="4" y="2"/>
                      </a:cubicBezTo>
                      <a:close/>
                    </a:path>
                  </a:pathLst>
                </a:custGeom>
                <a:grpFill/>
                <a:ln>
                  <a:noFill/>
                </a:ln>
              </p:spPr>
              <p:txBody>
                <a:bodyPr anchor="ctr"/>
                <a:lstStyle/>
                <a:p>
                  <a:pPr algn="ctr" eaLnBrk="1" fontAlgn="auto" hangingPunct="1">
                    <a:spcBef>
                      <a:spcPts val="0"/>
                    </a:spcBef>
                    <a:spcAft>
                      <a:spcPts val="0"/>
                    </a:spcAft>
                    <a:defRPr/>
                  </a:pPr>
                  <a:endParaRPr>
                    <a:solidFill>
                      <a:srgbClr val="BA2A17"/>
                    </a:solidFill>
                    <a:latin typeface="Arial" panose="020B0604020202020204"/>
                    <a:ea typeface="微软雅黑" panose="020B0503020204020204" charset="-122"/>
                  </a:endParaRPr>
                </a:p>
              </p:txBody>
            </p:sp>
            <p:sp>
              <p:nvSpPr>
                <p:cNvPr id="16" name="í$ḻîḓê">
                  <a:extLst>
                    <a:ext uri="{FF2B5EF4-FFF2-40B4-BE49-F238E27FC236}">
                      <a16:creationId xmlns:a16="http://schemas.microsoft.com/office/drawing/2014/main" id="{61362E2E-983F-408E-9D4D-3349B6E9849E}"/>
                    </a:ext>
                  </a:extLst>
                </p:cNvPr>
                <p:cNvSpPr/>
                <p:nvPr/>
              </p:nvSpPr>
              <p:spPr bwMode="auto">
                <a:xfrm>
                  <a:off x="2608263" y="2376488"/>
                  <a:ext cx="69850" cy="128588"/>
                </a:xfrm>
                <a:custGeom>
                  <a:avLst/>
                  <a:gdLst>
                    <a:gd name="T0" fmla="*/ 4 w 21"/>
                    <a:gd name="T1" fmla="*/ 1 h 39"/>
                    <a:gd name="T2" fmla="*/ 0 w 21"/>
                    <a:gd name="T3" fmla="*/ 5 h 39"/>
                    <a:gd name="T4" fmla="*/ 4 w 21"/>
                    <a:gd name="T5" fmla="*/ 13 h 39"/>
                    <a:gd name="T6" fmla="*/ 9 w 21"/>
                    <a:gd name="T7" fmla="*/ 19 h 39"/>
                    <a:gd name="T8" fmla="*/ 17 w 21"/>
                    <a:gd name="T9" fmla="*/ 38 h 39"/>
                    <a:gd name="T10" fmla="*/ 21 w 21"/>
                    <a:gd name="T11" fmla="*/ 32 h 39"/>
                    <a:gd name="T12" fmla="*/ 19 w 21"/>
                    <a:gd name="T13" fmla="*/ 21 h 39"/>
                    <a:gd name="T14" fmla="*/ 16 w 21"/>
                    <a:gd name="T15" fmla="*/ 14 h 39"/>
                    <a:gd name="T16" fmla="*/ 11 w 21"/>
                    <a:gd name="T17" fmla="*/ 3 h 39"/>
                    <a:gd name="T18" fmla="*/ 4 w 21"/>
                    <a:gd name="T19" fmla="*/ 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 h="39">
                      <a:moveTo>
                        <a:pt x="4" y="1"/>
                      </a:moveTo>
                      <a:cubicBezTo>
                        <a:pt x="2" y="2"/>
                        <a:pt x="0" y="2"/>
                        <a:pt x="0" y="5"/>
                      </a:cubicBezTo>
                      <a:cubicBezTo>
                        <a:pt x="0" y="8"/>
                        <a:pt x="3" y="11"/>
                        <a:pt x="4" y="13"/>
                      </a:cubicBezTo>
                      <a:cubicBezTo>
                        <a:pt x="6" y="15"/>
                        <a:pt x="8" y="17"/>
                        <a:pt x="9" y="19"/>
                      </a:cubicBezTo>
                      <a:cubicBezTo>
                        <a:pt x="9" y="22"/>
                        <a:pt x="15" y="37"/>
                        <a:pt x="17" y="38"/>
                      </a:cubicBezTo>
                      <a:cubicBezTo>
                        <a:pt x="19" y="39"/>
                        <a:pt x="21" y="36"/>
                        <a:pt x="21" y="32"/>
                      </a:cubicBezTo>
                      <a:cubicBezTo>
                        <a:pt x="21" y="28"/>
                        <a:pt x="20" y="23"/>
                        <a:pt x="19" y="21"/>
                      </a:cubicBezTo>
                      <a:cubicBezTo>
                        <a:pt x="17" y="20"/>
                        <a:pt x="16" y="17"/>
                        <a:pt x="16" y="14"/>
                      </a:cubicBezTo>
                      <a:cubicBezTo>
                        <a:pt x="16" y="10"/>
                        <a:pt x="13" y="6"/>
                        <a:pt x="11" y="3"/>
                      </a:cubicBezTo>
                      <a:cubicBezTo>
                        <a:pt x="8" y="0"/>
                        <a:pt x="5" y="1"/>
                        <a:pt x="4" y="1"/>
                      </a:cubicBezTo>
                      <a:close/>
                    </a:path>
                  </a:pathLst>
                </a:custGeom>
                <a:grpFill/>
                <a:ln>
                  <a:noFill/>
                </a:ln>
              </p:spPr>
              <p:txBody>
                <a:bodyPr anchor="ctr"/>
                <a:lstStyle/>
                <a:p>
                  <a:pPr algn="ctr" eaLnBrk="1" fontAlgn="auto" hangingPunct="1">
                    <a:spcBef>
                      <a:spcPts val="0"/>
                    </a:spcBef>
                    <a:spcAft>
                      <a:spcPts val="0"/>
                    </a:spcAft>
                    <a:defRPr/>
                  </a:pPr>
                  <a:endParaRPr>
                    <a:solidFill>
                      <a:srgbClr val="BA2A17"/>
                    </a:solidFill>
                    <a:latin typeface="Arial" panose="020B0604020202020204"/>
                    <a:ea typeface="微软雅黑" panose="020B0503020204020204" charset="-122"/>
                  </a:endParaRPr>
                </a:p>
              </p:txBody>
            </p:sp>
            <p:sp>
              <p:nvSpPr>
                <p:cNvPr id="17" name="ï$ḻíḓê">
                  <a:extLst>
                    <a:ext uri="{FF2B5EF4-FFF2-40B4-BE49-F238E27FC236}">
                      <a16:creationId xmlns:a16="http://schemas.microsoft.com/office/drawing/2014/main" id="{07674211-8013-4DFF-BD89-44D9583BFBCD}"/>
                    </a:ext>
                  </a:extLst>
                </p:cNvPr>
                <p:cNvSpPr/>
                <p:nvPr/>
              </p:nvSpPr>
              <p:spPr bwMode="auto">
                <a:xfrm>
                  <a:off x="2644776" y="2263775"/>
                  <a:ext cx="155575" cy="300038"/>
                </a:xfrm>
                <a:custGeom>
                  <a:avLst/>
                  <a:gdLst>
                    <a:gd name="T0" fmla="*/ 7 w 47"/>
                    <a:gd name="T1" fmla="*/ 0 h 91"/>
                    <a:gd name="T2" fmla="*/ 1 w 47"/>
                    <a:gd name="T3" fmla="*/ 3 h 91"/>
                    <a:gd name="T4" fmla="*/ 4 w 47"/>
                    <a:gd name="T5" fmla="*/ 10 h 91"/>
                    <a:gd name="T6" fmla="*/ 8 w 47"/>
                    <a:gd name="T7" fmla="*/ 18 h 91"/>
                    <a:gd name="T8" fmla="*/ 20 w 47"/>
                    <a:gd name="T9" fmla="*/ 45 h 91"/>
                    <a:gd name="T10" fmla="*/ 29 w 47"/>
                    <a:gd name="T11" fmla="*/ 67 h 91"/>
                    <a:gd name="T12" fmla="*/ 41 w 47"/>
                    <a:gd name="T13" fmla="*/ 89 h 91"/>
                    <a:gd name="T14" fmla="*/ 44 w 47"/>
                    <a:gd name="T15" fmla="*/ 81 h 91"/>
                    <a:gd name="T16" fmla="*/ 38 w 47"/>
                    <a:gd name="T17" fmla="*/ 73 h 91"/>
                    <a:gd name="T18" fmla="*/ 20 w 47"/>
                    <a:gd name="T19" fmla="*/ 32 h 91"/>
                    <a:gd name="T20" fmla="*/ 16 w 47"/>
                    <a:gd name="T21" fmla="*/ 16 h 91"/>
                    <a:gd name="T22" fmla="*/ 16 w 47"/>
                    <a:gd name="T23" fmla="*/ 5 h 91"/>
                    <a:gd name="T24" fmla="*/ 7 w 47"/>
                    <a:gd name="T25"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7" h="91">
                      <a:moveTo>
                        <a:pt x="7" y="0"/>
                      </a:moveTo>
                      <a:cubicBezTo>
                        <a:pt x="5" y="0"/>
                        <a:pt x="2" y="1"/>
                        <a:pt x="1" y="3"/>
                      </a:cubicBezTo>
                      <a:cubicBezTo>
                        <a:pt x="0" y="5"/>
                        <a:pt x="1" y="8"/>
                        <a:pt x="4" y="10"/>
                      </a:cubicBezTo>
                      <a:cubicBezTo>
                        <a:pt x="6" y="13"/>
                        <a:pt x="8" y="16"/>
                        <a:pt x="8" y="18"/>
                      </a:cubicBezTo>
                      <a:cubicBezTo>
                        <a:pt x="9" y="20"/>
                        <a:pt x="18" y="40"/>
                        <a:pt x="20" y="45"/>
                      </a:cubicBezTo>
                      <a:cubicBezTo>
                        <a:pt x="22" y="50"/>
                        <a:pt x="26" y="61"/>
                        <a:pt x="29" y="67"/>
                      </a:cubicBezTo>
                      <a:cubicBezTo>
                        <a:pt x="32" y="74"/>
                        <a:pt x="37" y="86"/>
                        <a:pt x="41" y="89"/>
                      </a:cubicBezTo>
                      <a:cubicBezTo>
                        <a:pt x="45" y="91"/>
                        <a:pt x="47" y="84"/>
                        <a:pt x="44" y="81"/>
                      </a:cubicBezTo>
                      <a:cubicBezTo>
                        <a:pt x="42" y="78"/>
                        <a:pt x="42" y="79"/>
                        <a:pt x="38" y="73"/>
                      </a:cubicBezTo>
                      <a:cubicBezTo>
                        <a:pt x="35" y="67"/>
                        <a:pt x="21" y="34"/>
                        <a:pt x="20" y="32"/>
                      </a:cubicBezTo>
                      <a:cubicBezTo>
                        <a:pt x="19" y="29"/>
                        <a:pt x="16" y="19"/>
                        <a:pt x="16" y="16"/>
                      </a:cubicBezTo>
                      <a:cubicBezTo>
                        <a:pt x="16" y="12"/>
                        <a:pt x="18" y="8"/>
                        <a:pt x="16" y="5"/>
                      </a:cubicBezTo>
                      <a:cubicBezTo>
                        <a:pt x="15" y="2"/>
                        <a:pt x="8" y="0"/>
                        <a:pt x="7" y="0"/>
                      </a:cubicBezTo>
                      <a:close/>
                    </a:path>
                  </a:pathLst>
                </a:custGeom>
                <a:grpFill/>
                <a:ln>
                  <a:noFill/>
                </a:ln>
              </p:spPr>
              <p:txBody>
                <a:bodyPr anchor="ctr"/>
                <a:lstStyle/>
                <a:p>
                  <a:pPr algn="ctr" eaLnBrk="1" fontAlgn="auto" hangingPunct="1">
                    <a:spcBef>
                      <a:spcPts val="0"/>
                    </a:spcBef>
                    <a:spcAft>
                      <a:spcPts val="0"/>
                    </a:spcAft>
                    <a:defRPr/>
                  </a:pPr>
                  <a:endParaRPr>
                    <a:solidFill>
                      <a:srgbClr val="BA2A17"/>
                    </a:solidFill>
                    <a:latin typeface="Arial" panose="020B0604020202020204"/>
                    <a:ea typeface="微软雅黑" panose="020B0503020204020204" charset="-122"/>
                  </a:endParaRPr>
                </a:p>
              </p:txBody>
            </p:sp>
            <p:sp>
              <p:nvSpPr>
                <p:cNvPr id="18" name="ïš1ïḓê">
                  <a:extLst>
                    <a:ext uri="{FF2B5EF4-FFF2-40B4-BE49-F238E27FC236}">
                      <a16:creationId xmlns:a16="http://schemas.microsoft.com/office/drawing/2014/main" id="{BD04872E-3DF8-48F6-A0D4-3704E38880E8}"/>
                    </a:ext>
                  </a:extLst>
                </p:cNvPr>
                <p:cNvSpPr/>
                <p:nvPr/>
              </p:nvSpPr>
              <p:spPr bwMode="auto">
                <a:xfrm>
                  <a:off x="3508376" y="2495550"/>
                  <a:ext cx="69850" cy="111125"/>
                </a:xfrm>
                <a:custGeom>
                  <a:avLst/>
                  <a:gdLst>
                    <a:gd name="T0" fmla="*/ 0 w 21"/>
                    <a:gd name="T1" fmla="*/ 11 h 34"/>
                    <a:gd name="T2" fmla="*/ 12 w 21"/>
                    <a:gd name="T3" fmla="*/ 33 h 34"/>
                    <a:gd name="T4" fmla="*/ 19 w 21"/>
                    <a:gd name="T5" fmla="*/ 21 h 34"/>
                    <a:gd name="T6" fmla="*/ 6 w 21"/>
                    <a:gd name="T7" fmla="*/ 5 h 34"/>
                    <a:gd name="T8" fmla="*/ 0 w 21"/>
                    <a:gd name="T9" fmla="*/ 11 h 34"/>
                  </a:gdLst>
                  <a:ahLst/>
                  <a:cxnLst>
                    <a:cxn ang="0">
                      <a:pos x="T0" y="T1"/>
                    </a:cxn>
                    <a:cxn ang="0">
                      <a:pos x="T2" y="T3"/>
                    </a:cxn>
                    <a:cxn ang="0">
                      <a:pos x="T4" y="T5"/>
                    </a:cxn>
                    <a:cxn ang="0">
                      <a:pos x="T6" y="T7"/>
                    </a:cxn>
                    <a:cxn ang="0">
                      <a:pos x="T8" y="T9"/>
                    </a:cxn>
                  </a:cxnLst>
                  <a:rect l="0" t="0" r="r" b="b"/>
                  <a:pathLst>
                    <a:path w="21" h="34">
                      <a:moveTo>
                        <a:pt x="0" y="11"/>
                      </a:moveTo>
                      <a:cubicBezTo>
                        <a:pt x="1" y="16"/>
                        <a:pt x="3" y="32"/>
                        <a:pt x="12" y="33"/>
                      </a:cubicBezTo>
                      <a:cubicBezTo>
                        <a:pt x="20" y="34"/>
                        <a:pt x="21" y="24"/>
                        <a:pt x="19" y="21"/>
                      </a:cubicBezTo>
                      <a:cubicBezTo>
                        <a:pt x="17" y="17"/>
                        <a:pt x="6" y="5"/>
                        <a:pt x="6" y="5"/>
                      </a:cubicBezTo>
                      <a:cubicBezTo>
                        <a:pt x="1" y="0"/>
                        <a:pt x="0" y="7"/>
                        <a:pt x="0" y="11"/>
                      </a:cubicBezTo>
                      <a:close/>
                    </a:path>
                  </a:pathLst>
                </a:custGeom>
                <a:grpFill/>
                <a:ln>
                  <a:noFill/>
                </a:ln>
              </p:spPr>
              <p:txBody>
                <a:bodyPr anchor="ctr"/>
                <a:lstStyle/>
                <a:p>
                  <a:pPr algn="ctr" eaLnBrk="1" fontAlgn="auto" hangingPunct="1">
                    <a:spcBef>
                      <a:spcPts val="0"/>
                    </a:spcBef>
                    <a:spcAft>
                      <a:spcPts val="0"/>
                    </a:spcAft>
                    <a:defRPr/>
                  </a:pPr>
                  <a:endParaRPr>
                    <a:solidFill>
                      <a:srgbClr val="BA2A17"/>
                    </a:solidFill>
                    <a:latin typeface="Arial" panose="020B0604020202020204"/>
                    <a:ea typeface="微软雅黑" panose="020B0503020204020204" charset="-122"/>
                  </a:endParaRPr>
                </a:p>
              </p:txBody>
            </p:sp>
            <p:sp>
              <p:nvSpPr>
                <p:cNvPr id="19" name="íṣlidé">
                  <a:extLst>
                    <a:ext uri="{FF2B5EF4-FFF2-40B4-BE49-F238E27FC236}">
                      <a16:creationId xmlns:a16="http://schemas.microsoft.com/office/drawing/2014/main" id="{FA2B28DB-65E6-47BC-92D5-DACB5E1F83F4}"/>
                    </a:ext>
                  </a:extLst>
                </p:cNvPr>
                <p:cNvSpPr/>
                <p:nvPr/>
              </p:nvSpPr>
              <p:spPr bwMode="auto">
                <a:xfrm>
                  <a:off x="3967163" y="2887663"/>
                  <a:ext cx="274638" cy="192088"/>
                </a:xfrm>
                <a:custGeom>
                  <a:avLst/>
                  <a:gdLst>
                    <a:gd name="T0" fmla="*/ 50 w 83"/>
                    <a:gd name="T1" fmla="*/ 1 h 58"/>
                    <a:gd name="T2" fmla="*/ 47 w 83"/>
                    <a:gd name="T3" fmla="*/ 4 h 58"/>
                    <a:gd name="T4" fmla="*/ 44 w 83"/>
                    <a:gd name="T5" fmla="*/ 8 h 58"/>
                    <a:gd name="T6" fmla="*/ 35 w 83"/>
                    <a:gd name="T7" fmla="*/ 10 h 58"/>
                    <a:gd name="T8" fmla="*/ 29 w 83"/>
                    <a:gd name="T9" fmla="*/ 12 h 58"/>
                    <a:gd name="T10" fmla="*/ 25 w 83"/>
                    <a:gd name="T11" fmla="*/ 16 h 58"/>
                    <a:gd name="T12" fmla="*/ 27 w 83"/>
                    <a:gd name="T13" fmla="*/ 18 h 58"/>
                    <a:gd name="T14" fmla="*/ 29 w 83"/>
                    <a:gd name="T15" fmla="*/ 20 h 58"/>
                    <a:gd name="T16" fmla="*/ 28 w 83"/>
                    <a:gd name="T17" fmla="*/ 23 h 58"/>
                    <a:gd name="T18" fmla="*/ 25 w 83"/>
                    <a:gd name="T19" fmla="*/ 21 h 58"/>
                    <a:gd name="T20" fmla="*/ 12 w 83"/>
                    <a:gd name="T21" fmla="*/ 8 h 58"/>
                    <a:gd name="T22" fmla="*/ 8 w 83"/>
                    <a:gd name="T23" fmla="*/ 3 h 58"/>
                    <a:gd name="T24" fmla="*/ 5 w 83"/>
                    <a:gd name="T25" fmla="*/ 0 h 58"/>
                    <a:gd name="T26" fmla="*/ 0 w 83"/>
                    <a:gd name="T27" fmla="*/ 3 h 58"/>
                    <a:gd name="T28" fmla="*/ 2 w 83"/>
                    <a:gd name="T29" fmla="*/ 10 h 58"/>
                    <a:gd name="T30" fmla="*/ 13 w 83"/>
                    <a:gd name="T31" fmla="*/ 17 h 58"/>
                    <a:gd name="T32" fmla="*/ 25 w 83"/>
                    <a:gd name="T33" fmla="*/ 27 h 58"/>
                    <a:gd name="T34" fmla="*/ 37 w 83"/>
                    <a:gd name="T35" fmla="*/ 42 h 58"/>
                    <a:gd name="T36" fmla="*/ 35 w 83"/>
                    <a:gd name="T37" fmla="*/ 47 h 58"/>
                    <a:gd name="T38" fmla="*/ 30 w 83"/>
                    <a:gd name="T39" fmla="*/ 44 h 58"/>
                    <a:gd name="T40" fmla="*/ 28 w 83"/>
                    <a:gd name="T41" fmla="*/ 44 h 58"/>
                    <a:gd name="T42" fmla="*/ 31 w 83"/>
                    <a:gd name="T43" fmla="*/ 49 h 58"/>
                    <a:gd name="T44" fmla="*/ 36 w 83"/>
                    <a:gd name="T45" fmla="*/ 58 h 58"/>
                    <a:gd name="T46" fmla="*/ 43 w 83"/>
                    <a:gd name="T47" fmla="*/ 48 h 58"/>
                    <a:gd name="T48" fmla="*/ 38 w 83"/>
                    <a:gd name="T49" fmla="*/ 37 h 58"/>
                    <a:gd name="T50" fmla="*/ 40 w 83"/>
                    <a:gd name="T51" fmla="*/ 35 h 58"/>
                    <a:gd name="T52" fmla="*/ 49 w 83"/>
                    <a:gd name="T53" fmla="*/ 38 h 58"/>
                    <a:gd name="T54" fmla="*/ 55 w 83"/>
                    <a:gd name="T55" fmla="*/ 38 h 58"/>
                    <a:gd name="T56" fmla="*/ 59 w 83"/>
                    <a:gd name="T57" fmla="*/ 32 h 58"/>
                    <a:gd name="T58" fmla="*/ 64 w 83"/>
                    <a:gd name="T59" fmla="*/ 33 h 58"/>
                    <a:gd name="T60" fmla="*/ 71 w 83"/>
                    <a:gd name="T61" fmla="*/ 36 h 58"/>
                    <a:gd name="T62" fmla="*/ 72 w 83"/>
                    <a:gd name="T63" fmla="*/ 30 h 58"/>
                    <a:gd name="T64" fmla="*/ 76 w 83"/>
                    <a:gd name="T65" fmla="*/ 29 h 58"/>
                    <a:gd name="T66" fmla="*/ 79 w 83"/>
                    <a:gd name="T67" fmla="*/ 31 h 58"/>
                    <a:gd name="T68" fmla="*/ 82 w 83"/>
                    <a:gd name="T69" fmla="*/ 27 h 58"/>
                    <a:gd name="T70" fmla="*/ 81 w 83"/>
                    <a:gd name="T71" fmla="*/ 22 h 58"/>
                    <a:gd name="T72" fmla="*/ 75 w 83"/>
                    <a:gd name="T73" fmla="*/ 24 h 58"/>
                    <a:gd name="T74" fmla="*/ 71 w 83"/>
                    <a:gd name="T75" fmla="*/ 26 h 58"/>
                    <a:gd name="T76" fmla="*/ 69 w 83"/>
                    <a:gd name="T77" fmla="*/ 27 h 58"/>
                    <a:gd name="T78" fmla="*/ 65 w 83"/>
                    <a:gd name="T79" fmla="*/ 26 h 58"/>
                    <a:gd name="T80" fmla="*/ 61 w 83"/>
                    <a:gd name="T81" fmla="*/ 23 h 58"/>
                    <a:gd name="T82" fmla="*/ 56 w 83"/>
                    <a:gd name="T83" fmla="*/ 25 h 58"/>
                    <a:gd name="T84" fmla="*/ 54 w 83"/>
                    <a:gd name="T85" fmla="*/ 28 h 58"/>
                    <a:gd name="T86" fmla="*/ 42 w 83"/>
                    <a:gd name="T87" fmla="*/ 28 h 58"/>
                    <a:gd name="T88" fmla="*/ 41 w 83"/>
                    <a:gd name="T89" fmla="*/ 31 h 58"/>
                    <a:gd name="T90" fmla="*/ 36 w 83"/>
                    <a:gd name="T91" fmla="*/ 32 h 58"/>
                    <a:gd name="T92" fmla="*/ 32 w 83"/>
                    <a:gd name="T93" fmla="*/ 28 h 58"/>
                    <a:gd name="T94" fmla="*/ 34 w 83"/>
                    <a:gd name="T95" fmla="*/ 25 h 58"/>
                    <a:gd name="T96" fmla="*/ 43 w 83"/>
                    <a:gd name="T97" fmla="*/ 24 h 58"/>
                    <a:gd name="T98" fmla="*/ 46 w 83"/>
                    <a:gd name="T99" fmla="*/ 23 h 58"/>
                    <a:gd name="T100" fmla="*/ 47 w 83"/>
                    <a:gd name="T101" fmla="*/ 20 h 58"/>
                    <a:gd name="T102" fmla="*/ 47 w 83"/>
                    <a:gd name="T103" fmla="*/ 18 h 58"/>
                    <a:gd name="T104" fmla="*/ 63 w 83"/>
                    <a:gd name="T105" fmla="*/ 17 h 58"/>
                    <a:gd name="T106" fmla="*/ 68 w 83"/>
                    <a:gd name="T107" fmla="*/ 13 h 58"/>
                    <a:gd name="T108" fmla="*/ 63 w 83"/>
                    <a:gd name="T109" fmla="*/ 8 h 58"/>
                    <a:gd name="T110" fmla="*/ 58 w 83"/>
                    <a:gd name="T111" fmla="*/ 13 h 58"/>
                    <a:gd name="T112" fmla="*/ 49 w 83"/>
                    <a:gd name="T113" fmla="*/ 16 h 58"/>
                    <a:gd name="T114" fmla="*/ 42 w 83"/>
                    <a:gd name="T115" fmla="*/ 17 h 58"/>
                    <a:gd name="T116" fmla="*/ 40 w 83"/>
                    <a:gd name="T117" fmla="*/ 13 h 58"/>
                    <a:gd name="T118" fmla="*/ 51 w 83"/>
                    <a:gd name="T119" fmla="*/ 10 h 58"/>
                    <a:gd name="T120" fmla="*/ 54 w 83"/>
                    <a:gd name="T121" fmla="*/ 2 h 58"/>
                    <a:gd name="T122" fmla="*/ 50 w 83"/>
                    <a:gd name="T123" fmla="*/ 1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3" h="58">
                      <a:moveTo>
                        <a:pt x="50" y="1"/>
                      </a:moveTo>
                      <a:cubicBezTo>
                        <a:pt x="50" y="1"/>
                        <a:pt x="48" y="3"/>
                        <a:pt x="47" y="4"/>
                      </a:cubicBezTo>
                      <a:cubicBezTo>
                        <a:pt x="47" y="5"/>
                        <a:pt x="45" y="8"/>
                        <a:pt x="44" y="8"/>
                      </a:cubicBezTo>
                      <a:cubicBezTo>
                        <a:pt x="43" y="8"/>
                        <a:pt x="37" y="10"/>
                        <a:pt x="35" y="10"/>
                      </a:cubicBezTo>
                      <a:cubicBezTo>
                        <a:pt x="34" y="10"/>
                        <a:pt x="29" y="11"/>
                        <a:pt x="29" y="12"/>
                      </a:cubicBezTo>
                      <a:cubicBezTo>
                        <a:pt x="28" y="14"/>
                        <a:pt x="25" y="16"/>
                        <a:pt x="25" y="16"/>
                      </a:cubicBezTo>
                      <a:cubicBezTo>
                        <a:pt x="25" y="16"/>
                        <a:pt x="25" y="18"/>
                        <a:pt x="27" y="18"/>
                      </a:cubicBezTo>
                      <a:cubicBezTo>
                        <a:pt x="29" y="18"/>
                        <a:pt x="29" y="20"/>
                        <a:pt x="29" y="20"/>
                      </a:cubicBezTo>
                      <a:cubicBezTo>
                        <a:pt x="29" y="20"/>
                        <a:pt x="29" y="24"/>
                        <a:pt x="28" y="23"/>
                      </a:cubicBezTo>
                      <a:cubicBezTo>
                        <a:pt x="27" y="22"/>
                        <a:pt x="27" y="23"/>
                        <a:pt x="25" y="21"/>
                      </a:cubicBezTo>
                      <a:cubicBezTo>
                        <a:pt x="24" y="20"/>
                        <a:pt x="12" y="8"/>
                        <a:pt x="12" y="8"/>
                      </a:cubicBezTo>
                      <a:cubicBezTo>
                        <a:pt x="12" y="8"/>
                        <a:pt x="9" y="4"/>
                        <a:pt x="8" y="3"/>
                      </a:cubicBezTo>
                      <a:cubicBezTo>
                        <a:pt x="8" y="2"/>
                        <a:pt x="7" y="0"/>
                        <a:pt x="5" y="0"/>
                      </a:cubicBezTo>
                      <a:cubicBezTo>
                        <a:pt x="3" y="0"/>
                        <a:pt x="1" y="1"/>
                        <a:pt x="0" y="3"/>
                      </a:cubicBezTo>
                      <a:cubicBezTo>
                        <a:pt x="0" y="4"/>
                        <a:pt x="0" y="7"/>
                        <a:pt x="2" y="10"/>
                      </a:cubicBezTo>
                      <a:cubicBezTo>
                        <a:pt x="5" y="13"/>
                        <a:pt x="10" y="15"/>
                        <a:pt x="13" y="17"/>
                      </a:cubicBezTo>
                      <a:cubicBezTo>
                        <a:pt x="18" y="20"/>
                        <a:pt x="22" y="24"/>
                        <a:pt x="25" y="27"/>
                      </a:cubicBezTo>
                      <a:cubicBezTo>
                        <a:pt x="28" y="31"/>
                        <a:pt x="35" y="38"/>
                        <a:pt x="37" y="42"/>
                      </a:cubicBezTo>
                      <a:cubicBezTo>
                        <a:pt x="38" y="46"/>
                        <a:pt x="37" y="47"/>
                        <a:pt x="35" y="47"/>
                      </a:cubicBezTo>
                      <a:cubicBezTo>
                        <a:pt x="34" y="47"/>
                        <a:pt x="31" y="45"/>
                        <a:pt x="30" y="44"/>
                      </a:cubicBezTo>
                      <a:cubicBezTo>
                        <a:pt x="29" y="43"/>
                        <a:pt x="28" y="44"/>
                        <a:pt x="28" y="44"/>
                      </a:cubicBezTo>
                      <a:cubicBezTo>
                        <a:pt x="28" y="44"/>
                        <a:pt x="28" y="45"/>
                        <a:pt x="31" y="49"/>
                      </a:cubicBezTo>
                      <a:cubicBezTo>
                        <a:pt x="33" y="52"/>
                        <a:pt x="34" y="57"/>
                        <a:pt x="36" y="58"/>
                      </a:cubicBezTo>
                      <a:cubicBezTo>
                        <a:pt x="37" y="58"/>
                        <a:pt x="45" y="53"/>
                        <a:pt x="43" y="48"/>
                      </a:cubicBezTo>
                      <a:cubicBezTo>
                        <a:pt x="42" y="43"/>
                        <a:pt x="39" y="38"/>
                        <a:pt x="38" y="37"/>
                      </a:cubicBezTo>
                      <a:cubicBezTo>
                        <a:pt x="37" y="36"/>
                        <a:pt x="38" y="34"/>
                        <a:pt x="40" y="35"/>
                      </a:cubicBezTo>
                      <a:cubicBezTo>
                        <a:pt x="42" y="36"/>
                        <a:pt x="45" y="38"/>
                        <a:pt x="49" y="38"/>
                      </a:cubicBezTo>
                      <a:cubicBezTo>
                        <a:pt x="53" y="38"/>
                        <a:pt x="54" y="39"/>
                        <a:pt x="55" y="38"/>
                      </a:cubicBezTo>
                      <a:cubicBezTo>
                        <a:pt x="57" y="36"/>
                        <a:pt x="59" y="33"/>
                        <a:pt x="59" y="32"/>
                      </a:cubicBezTo>
                      <a:cubicBezTo>
                        <a:pt x="60" y="31"/>
                        <a:pt x="62" y="31"/>
                        <a:pt x="64" y="33"/>
                      </a:cubicBezTo>
                      <a:cubicBezTo>
                        <a:pt x="66" y="36"/>
                        <a:pt x="69" y="38"/>
                        <a:pt x="71" y="36"/>
                      </a:cubicBezTo>
                      <a:cubicBezTo>
                        <a:pt x="72" y="33"/>
                        <a:pt x="70" y="30"/>
                        <a:pt x="72" y="30"/>
                      </a:cubicBezTo>
                      <a:cubicBezTo>
                        <a:pt x="74" y="29"/>
                        <a:pt x="75" y="27"/>
                        <a:pt x="76" y="29"/>
                      </a:cubicBezTo>
                      <a:cubicBezTo>
                        <a:pt x="77" y="30"/>
                        <a:pt x="78" y="32"/>
                        <a:pt x="79" y="31"/>
                      </a:cubicBezTo>
                      <a:cubicBezTo>
                        <a:pt x="79" y="30"/>
                        <a:pt x="81" y="29"/>
                        <a:pt x="82" y="27"/>
                      </a:cubicBezTo>
                      <a:cubicBezTo>
                        <a:pt x="83" y="25"/>
                        <a:pt x="82" y="22"/>
                        <a:pt x="81" y="22"/>
                      </a:cubicBezTo>
                      <a:cubicBezTo>
                        <a:pt x="79" y="23"/>
                        <a:pt x="76" y="23"/>
                        <a:pt x="75" y="24"/>
                      </a:cubicBezTo>
                      <a:cubicBezTo>
                        <a:pt x="74" y="24"/>
                        <a:pt x="72" y="24"/>
                        <a:pt x="71" y="26"/>
                      </a:cubicBezTo>
                      <a:cubicBezTo>
                        <a:pt x="70" y="27"/>
                        <a:pt x="70" y="27"/>
                        <a:pt x="69" y="27"/>
                      </a:cubicBezTo>
                      <a:cubicBezTo>
                        <a:pt x="68" y="27"/>
                        <a:pt x="66" y="28"/>
                        <a:pt x="65" y="26"/>
                      </a:cubicBezTo>
                      <a:cubicBezTo>
                        <a:pt x="63" y="25"/>
                        <a:pt x="63" y="23"/>
                        <a:pt x="61" y="23"/>
                      </a:cubicBezTo>
                      <a:cubicBezTo>
                        <a:pt x="60" y="23"/>
                        <a:pt x="56" y="24"/>
                        <a:pt x="56" y="25"/>
                      </a:cubicBezTo>
                      <a:cubicBezTo>
                        <a:pt x="55" y="26"/>
                        <a:pt x="57" y="28"/>
                        <a:pt x="54" y="28"/>
                      </a:cubicBezTo>
                      <a:cubicBezTo>
                        <a:pt x="51" y="28"/>
                        <a:pt x="43" y="27"/>
                        <a:pt x="42" y="28"/>
                      </a:cubicBezTo>
                      <a:cubicBezTo>
                        <a:pt x="41" y="28"/>
                        <a:pt x="42" y="30"/>
                        <a:pt x="41" y="31"/>
                      </a:cubicBezTo>
                      <a:cubicBezTo>
                        <a:pt x="39" y="31"/>
                        <a:pt x="37" y="33"/>
                        <a:pt x="36" y="32"/>
                      </a:cubicBezTo>
                      <a:cubicBezTo>
                        <a:pt x="35" y="31"/>
                        <a:pt x="32" y="28"/>
                        <a:pt x="32" y="28"/>
                      </a:cubicBezTo>
                      <a:cubicBezTo>
                        <a:pt x="32" y="28"/>
                        <a:pt x="30" y="25"/>
                        <a:pt x="34" y="25"/>
                      </a:cubicBezTo>
                      <a:cubicBezTo>
                        <a:pt x="37" y="25"/>
                        <a:pt x="42" y="24"/>
                        <a:pt x="43" y="24"/>
                      </a:cubicBezTo>
                      <a:cubicBezTo>
                        <a:pt x="44" y="24"/>
                        <a:pt x="46" y="24"/>
                        <a:pt x="46" y="23"/>
                      </a:cubicBezTo>
                      <a:cubicBezTo>
                        <a:pt x="45" y="21"/>
                        <a:pt x="48" y="22"/>
                        <a:pt x="47" y="20"/>
                      </a:cubicBezTo>
                      <a:cubicBezTo>
                        <a:pt x="46" y="19"/>
                        <a:pt x="45" y="18"/>
                        <a:pt x="47" y="18"/>
                      </a:cubicBezTo>
                      <a:cubicBezTo>
                        <a:pt x="50" y="17"/>
                        <a:pt x="58" y="18"/>
                        <a:pt x="63" y="17"/>
                      </a:cubicBezTo>
                      <a:cubicBezTo>
                        <a:pt x="67" y="16"/>
                        <a:pt x="67" y="14"/>
                        <a:pt x="68" y="13"/>
                      </a:cubicBezTo>
                      <a:cubicBezTo>
                        <a:pt x="68" y="11"/>
                        <a:pt x="65" y="8"/>
                        <a:pt x="63" y="8"/>
                      </a:cubicBezTo>
                      <a:cubicBezTo>
                        <a:pt x="62" y="9"/>
                        <a:pt x="60" y="12"/>
                        <a:pt x="58" y="13"/>
                      </a:cubicBezTo>
                      <a:cubicBezTo>
                        <a:pt x="56" y="13"/>
                        <a:pt x="49" y="15"/>
                        <a:pt x="49" y="16"/>
                      </a:cubicBezTo>
                      <a:cubicBezTo>
                        <a:pt x="48" y="16"/>
                        <a:pt x="43" y="17"/>
                        <a:pt x="42" y="17"/>
                      </a:cubicBezTo>
                      <a:cubicBezTo>
                        <a:pt x="41" y="17"/>
                        <a:pt x="36" y="13"/>
                        <a:pt x="40" y="13"/>
                      </a:cubicBezTo>
                      <a:cubicBezTo>
                        <a:pt x="44" y="12"/>
                        <a:pt x="49" y="11"/>
                        <a:pt x="51" y="10"/>
                      </a:cubicBezTo>
                      <a:cubicBezTo>
                        <a:pt x="53" y="8"/>
                        <a:pt x="55" y="3"/>
                        <a:pt x="54" y="2"/>
                      </a:cubicBezTo>
                      <a:cubicBezTo>
                        <a:pt x="54" y="1"/>
                        <a:pt x="51" y="0"/>
                        <a:pt x="50" y="1"/>
                      </a:cubicBezTo>
                      <a:close/>
                    </a:path>
                  </a:pathLst>
                </a:custGeom>
                <a:grpFill/>
                <a:ln>
                  <a:noFill/>
                </a:ln>
              </p:spPr>
              <p:txBody>
                <a:bodyPr anchor="ctr"/>
                <a:lstStyle/>
                <a:p>
                  <a:pPr algn="ctr" eaLnBrk="1" fontAlgn="auto" hangingPunct="1">
                    <a:spcBef>
                      <a:spcPts val="0"/>
                    </a:spcBef>
                    <a:spcAft>
                      <a:spcPts val="0"/>
                    </a:spcAft>
                    <a:defRPr/>
                  </a:pPr>
                  <a:endParaRPr>
                    <a:solidFill>
                      <a:srgbClr val="BA2A17"/>
                    </a:solidFill>
                    <a:latin typeface="Arial" panose="020B0604020202020204"/>
                    <a:ea typeface="微软雅黑" panose="020B0503020204020204" charset="-122"/>
                  </a:endParaRPr>
                </a:p>
              </p:txBody>
            </p:sp>
            <p:sp>
              <p:nvSpPr>
                <p:cNvPr id="20" name="íṩľïdé">
                  <a:extLst>
                    <a:ext uri="{FF2B5EF4-FFF2-40B4-BE49-F238E27FC236}">
                      <a16:creationId xmlns:a16="http://schemas.microsoft.com/office/drawing/2014/main" id="{7EAB6149-EB7E-4F64-84A0-EF4202B06FDC}"/>
                    </a:ext>
                  </a:extLst>
                </p:cNvPr>
                <p:cNvSpPr/>
                <p:nvPr/>
              </p:nvSpPr>
              <p:spPr bwMode="auto">
                <a:xfrm>
                  <a:off x="3890963" y="2951163"/>
                  <a:ext cx="161925" cy="125413"/>
                </a:xfrm>
                <a:custGeom>
                  <a:avLst/>
                  <a:gdLst>
                    <a:gd name="T0" fmla="*/ 36 w 49"/>
                    <a:gd name="T1" fmla="*/ 5 h 38"/>
                    <a:gd name="T2" fmla="*/ 33 w 49"/>
                    <a:gd name="T3" fmla="*/ 9 h 38"/>
                    <a:gd name="T4" fmla="*/ 37 w 49"/>
                    <a:gd name="T5" fmla="*/ 14 h 38"/>
                    <a:gd name="T6" fmla="*/ 30 w 49"/>
                    <a:gd name="T7" fmla="*/ 18 h 38"/>
                    <a:gd name="T8" fmla="*/ 22 w 49"/>
                    <a:gd name="T9" fmla="*/ 9 h 38"/>
                    <a:gd name="T10" fmla="*/ 16 w 49"/>
                    <a:gd name="T11" fmla="*/ 2 h 38"/>
                    <a:gd name="T12" fmla="*/ 13 w 49"/>
                    <a:gd name="T13" fmla="*/ 10 h 38"/>
                    <a:gd name="T14" fmla="*/ 20 w 49"/>
                    <a:gd name="T15" fmla="*/ 16 h 38"/>
                    <a:gd name="T16" fmla="*/ 25 w 49"/>
                    <a:gd name="T17" fmla="*/ 22 h 38"/>
                    <a:gd name="T18" fmla="*/ 21 w 49"/>
                    <a:gd name="T19" fmla="*/ 26 h 38"/>
                    <a:gd name="T20" fmla="*/ 10 w 49"/>
                    <a:gd name="T21" fmla="*/ 26 h 38"/>
                    <a:gd name="T22" fmla="*/ 8 w 49"/>
                    <a:gd name="T23" fmla="*/ 19 h 38"/>
                    <a:gd name="T24" fmla="*/ 6 w 49"/>
                    <a:gd name="T25" fmla="*/ 13 h 38"/>
                    <a:gd name="T26" fmla="*/ 3 w 49"/>
                    <a:gd name="T27" fmla="*/ 18 h 38"/>
                    <a:gd name="T28" fmla="*/ 2 w 49"/>
                    <a:gd name="T29" fmla="*/ 26 h 38"/>
                    <a:gd name="T30" fmla="*/ 14 w 49"/>
                    <a:gd name="T31" fmla="*/ 30 h 38"/>
                    <a:gd name="T32" fmla="*/ 23 w 49"/>
                    <a:gd name="T33" fmla="*/ 29 h 38"/>
                    <a:gd name="T34" fmla="*/ 28 w 49"/>
                    <a:gd name="T35" fmla="*/ 29 h 38"/>
                    <a:gd name="T36" fmla="*/ 32 w 49"/>
                    <a:gd name="T37" fmla="*/ 37 h 38"/>
                    <a:gd name="T38" fmla="*/ 38 w 49"/>
                    <a:gd name="T39" fmla="*/ 33 h 38"/>
                    <a:gd name="T40" fmla="*/ 34 w 49"/>
                    <a:gd name="T41" fmla="*/ 24 h 38"/>
                    <a:gd name="T42" fmla="*/ 35 w 49"/>
                    <a:gd name="T43" fmla="*/ 20 h 38"/>
                    <a:gd name="T44" fmla="*/ 42 w 49"/>
                    <a:gd name="T45" fmla="*/ 22 h 38"/>
                    <a:gd name="T46" fmla="*/ 48 w 49"/>
                    <a:gd name="T47" fmla="*/ 18 h 38"/>
                    <a:gd name="T48" fmla="*/ 41 w 49"/>
                    <a:gd name="T49" fmla="*/ 8 h 38"/>
                    <a:gd name="T50" fmla="*/ 36 w 49"/>
                    <a:gd name="T51" fmla="*/ 5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9" h="38">
                      <a:moveTo>
                        <a:pt x="36" y="5"/>
                      </a:moveTo>
                      <a:cubicBezTo>
                        <a:pt x="34" y="6"/>
                        <a:pt x="32" y="8"/>
                        <a:pt x="33" y="9"/>
                      </a:cubicBezTo>
                      <a:cubicBezTo>
                        <a:pt x="33" y="11"/>
                        <a:pt x="37" y="12"/>
                        <a:pt x="37" y="14"/>
                      </a:cubicBezTo>
                      <a:cubicBezTo>
                        <a:pt x="38" y="17"/>
                        <a:pt x="32" y="18"/>
                        <a:pt x="30" y="18"/>
                      </a:cubicBezTo>
                      <a:cubicBezTo>
                        <a:pt x="30" y="18"/>
                        <a:pt x="23" y="11"/>
                        <a:pt x="22" y="9"/>
                      </a:cubicBezTo>
                      <a:cubicBezTo>
                        <a:pt x="21" y="8"/>
                        <a:pt x="19" y="0"/>
                        <a:pt x="16" y="2"/>
                      </a:cubicBezTo>
                      <a:cubicBezTo>
                        <a:pt x="14" y="3"/>
                        <a:pt x="12" y="7"/>
                        <a:pt x="13" y="10"/>
                      </a:cubicBezTo>
                      <a:cubicBezTo>
                        <a:pt x="15" y="12"/>
                        <a:pt x="17" y="13"/>
                        <a:pt x="20" y="16"/>
                      </a:cubicBezTo>
                      <a:cubicBezTo>
                        <a:pt x="22" y="18"/>
                        <a:pt x="25" y="21"/>
                        <a:pt x="25" y="22"/>
                      </a:cubicBezTo>
                      <a:cubicBezTo>
                        <a:pt x="25" y="23"/>
                        <a:pt x="23" y="25"/>
                        <a:pt x="21" y="26"/>
                      </a:cubicBezTo>
                      <a:cubicBezTo>
                        <a:pt x="18" y="27"/>
                        <a:pt x="11" y="27"/>
                        <a:pt x="10" y="26"/>
                      </a:cubicBezTo>
                      <a:cubicBezTo>
                        <a:pt x="9" y="24"/>
                        <a:pt x="8" y="21"/>
                        <a:pt x="8" y="19"/>
                      </a:cubicBezTo>
                      <a:cubicBezTo>
                        <a:pt x="9" y="16"/>
                        <a:pt x="9" y="11"/>
                        <a:pt x="6" y="13"/>
                      </a:cubicBezTo>
                      <a:cubicBezTo>
                        <a:pt x="4" y="14"/>
                        <a:pt x="5" y="16"/>
                        <a:pt x="3" y="18"/>
                      </a:cubicBezTo>
                      <a:cubicBezTo>
                        <a:pt x="1" y="19"/>
                        <a:pt x="0" y="24"/>
                        <a:pt x="2" y="26"/>
                      </a:cubicBezTo>
                      <a:cubicBezTo>
                        <a:pt x="4" y="28"/>
                        <a:pt x="8" y="30"/>
                        <a:pt x="14" y="30"/>
                      </a:cubicBezTo>
                      <a:cubicBezTo>
                        <a:pt x="19" y="30"/>
                        <a:pt x="22" y="29"/>
                        <a:pt x="23" y="29"/>
                      </a:cubicBezTo>
                      <a:cubicBezTo>
                        <a:pt x="25" y="29"/>
                        <a:pt x="28" y="27"/>
                        <a:pt x="28" y="29"/>
                      </a:cubicBezTo>
                      <a:cubicBezTo>
                        <a:pt x="28" y="30"/>
                        <a:pt x="29" y="38"/>
                        <a:pt x="32" y="37"/>
                      </a:cubicBezTo>
                      <a:cubicBezTo>
                        <a:pt x="35" y="37"/>
                        <a:pt x="39" y="35"/>
                        <a:pt x="38" y="33"/>
                      </a:cubicBezTo>
                      <a:cubicBezTo>
                        <a:pt x="38" y="30"/>
                        <a:pt x="34" y="24"/>
                        <a:pt x="34" y="24"/>
                      </a:cubicBezTo>
                      <a:cubicBezTo>
                        <a:pt x="34" y="24"/>
                        <a:pt x="34" y="20"/>
                        <a:pt x="35" y="20"/>
                      </a:cubicBezTo>
                      <a:cubicBezTo>
                        <a:pt x="37" y="21"/>
                        <a:pt x="40" y="21"/>
                        <a:pt x="42" y="22"/>
                      </a:cubicBezTo>
                      <a:cubicBezTo>
                        <a:pt x="44" y="22"/>
                        <a:pt x="49" y="20"/>
                        <a:pt x="48" y="18"/>
                      </a:cubicBezTo>
                      <a:cubicBezTo>
                        <a:pt x="47" y="15"/>
                        <a:pt x="42" y="10"/>
                        <a:pt x="41" y="8"/>
                      </a:cubicBezTo>
                      <a:cubicBezTo>
                        <a:pt x="40" y="6"/>
                        <a:pt x="38" y="4"/>
                        <a:pt x="36" y="5"/>
                      </a:cubicBezTo>
                      <a:close/>
                    </a:path>
                  </a:pathLst>
                </a:custGeom>
                <a:grpFill/>
                <a:ln>
                  <a:noFill/>
                </a:ln>
              </p:spPr>
              <p:txBody>
                <a:bodyPr anchor="ctr"/>
                <a:lstStyle/>
                <a:p>
                  <a:pPr algn="ctr" eaLnBrk="1" fontAlgn="auto" hangingPunct="1">
                    <a:spcBef>
                      <a:spcPts val="0"/>
                    </a:spcBef>
                    <a:spcAft>
                      <a:spcPts val="0"/>
                    </a:spcAft>
                    <a:defRPr/>
                  </a:pPr>
                  <a:endParaRPr>
                    <a:solidFill>
                      <a:srgbClr val="BA2A17"/>
                    </a:solidFill>
                    <a:latin typeface="Arial" panose="020B0604020202020204"/>
                    <a:ea typeface="微软雅黑" panose="020B0503020204020204" charset="-122"/>
                  </a:endParaRPr>
                </a:p>
              </p:txBody>
            </p:sp>
            <p:sp>
              <p:nvSpPr>
                <p:cNvPr id="21" name="iṡḻîḑè">
                  <a:extLst>
                    <a:ext uri="{FF2B5EF4-FFF2-40B4-BE49-F238E27FC236}">
                      <a16:creationId xmlns:a16="http://schemas.microsoft.com/office/drawing/2014/main" id="{AEE8BF96-7D6A-4B71-BFE3-6DEBF121C347}"/>
                    </a:ext>
                  </a:extLst>
                </p:cNvPr>
                <p:cNvSpPr/>
                <p:nvPr/>
              </p:nvSpPr>
              <p:spPr bwMode="auto">
                <a:xfrm>
                  <a:off x="3373438" y="2324100"/>
                  <a:ext cx="254000" cy="223838"/>
                </a:xfrm>
                <a:custGeom>
                  <a:avLst/>
                  <a:gdLst>
                    <a:gd name="T0" fmla="*/ 54 w 77"/>
                    <a:gd name="T1" fmla="*/ 14 h 68"/>
                    <a:gd name="T2" fmla="*/ 47 w 77"/>
                    <a:gd name="T3" fmla="*/ 25 h 68"/>
                    <a:gd name="T4" fmla="*/ 46 w 77"/>
                    <a:gd name="T5" fmla="*/ 25 h 68"/>
                    <a:gd name="T6" fmla="*/ 35 w 77"/>
                    <a:gd name="T7" fmla="*/ 23 h 68"/>
                    <a:gd name="T8" fmla="*/ 27 w 77"/>
                    <a:gd name="T9" fmla="*/ 19 h 68"/>
                    <a:gd name="T10" fmla="*/ 22 w 77"/>
                    <a:gd name="T11" fmla="*/ 22 h 68"/>
                    <a:gd name="T12" fmla="*/ 25 w 77"/>
                    <a:gd name="T13" fmla="*/ 32 h 68"/>
                    <a:gd name="T14" fmla="*/ 34 w 77"/>
                    <a:gd name="T15" fmla="*/ 35 h 68"/>
                    <a:gd name="T16" fmla="*/ 40 w 77"/>
                    <a:gd name="T17" fmla="*/ 34 h 68"/>
                    <a:gd name="T18" fmla="*/ 37 w 77"/>
                    <a:gd name="T19" fmla="*/ 38 h 68"/>
                    <a:gd name="T20" fmla="*/ 25 w 77"/>
                    <a:gd name="T21" fmla="*/ 50 h 68"/>
                    <a:gd name="T22" fmla="*/ 11 w 77"/>
                    <a:gd name="T23" fmla="*/ 57 h 68"/>
                    <a:gd name="T24" fmla="*/ 9 w 77"/>
                    <a:gd name="T25" fmla="*/ 55 h 68"/>
                    <a:gd name="T26" fmla="*/ 3 w 77"/>
                    <a:gd name="T27" fmla="*/ 56 h 68"/>
                    <a:gd name="T28" fmla="*/ 2 w 77"/>
                    <a:gd name="T29" fmla="*/ 64 h 68"/>
                    <a:gd name="T30" fmla="*/ 6 w 77"/>
                    <a:gd name="T31" fmla="*/ 67 h 68"/>
                    <a:gd name="T32" fmla="*/ 19 w 77"/>
                    <a:gd name="T33" fmla="*/ 59 h 68"/>
                    <a:gd name="T34" fmla="*/ 36 w 77"/>
                    <a:gd name="T35" fmla="*/ 49 h 68"/>
                    <a:gd name="T36" fmla="*/ 48 w 77"/>
                    <a:gd name="T37" fmla="*/ 33 h 68"/>
                    <a:gd name="T38" fmla="*/ 63 w 77"/>
                    <a:gd name="T39" fmla="*/ 33 h 68"/>
                    <a:gd name="T40" fmla="*/ 70 w 77"/>
                    <a:gd name="T41" fmla="*/ 34 h 68"/>
                    <a:gd name="T42" fmla="*/ 75 w 77"/>
                    <a:gd name="T43" fmla="*/ 30 h 68"/>
                    <a:gd name="T44" fmla="*/ 68 w 77"/>
                    <a:gd name="T45" fmla="*/ 25 h 68"/>
                    <a:gd name="T46" fmla="*/ 59 w 77"/>
                    <a:gd name="T47" fmla="*/ 26 h 68"/>
                    <a:gd name="T48" fmla="*/ 54 w 77"/>
                    <a:gd name="T49" fmla="*/ 25 h 68"/>
                    <a:gd name="T50" fmla="*/ 57 w 77"/>
                    <a:gd name="T51" fmla="*/ 20 h 68"/>
                    <a:gd name="T52" fmla="*/ 61 w 77"/>
                    <a:gd name="T53" fmla="*/ 16 h 68"/>
                    <a:gd name="T54" fmla="*/ 66 w 77"/>
                    <a:gd name="T55" fmla="*/ 11 h 68"/>
                    <a:gd name="T56" fmla="*/ 65 w 77"/>
                    <a:gd name="T57" fmla="*/ 2 h 68"/>
                    <a:gd name="T58" fmla="*/ 58 w 77"/>
                    <a:gd name="T59" fmla="*/ 4 h 68"/>
                    <a:gd name="T60" fmla="*/ 54 w 77"/>
                    <a:gd name="T61" fmla="*/ 14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68">
                      <a:moveTo>
                        <a:pt x="54" y="14"/>
                      </a:moveTo>
                      <a:cubicBezTo>
                        <a:pt x="54" y="14"/>
                        <a:pt x="50" y="19"/>
                        <a:pt x="47" y="25"/>
                      </a:cubicBezTo>
                      <a:cubicBezTo>
                        <a:pt x="46" y="25"/>
                        <a:pt x="46" y="25"/>
                        <a:pt x="46" y="25"/>
                      </a:cubicBezTo>
                      <a:cubicBezTo>
                        <a:pt x="44" y="25"/>
                        <a:pt x="37" y="25"/>
                        <a:pt x="35" y="23"/>
                      </a:cubicBezTo>
                      <a:cubicBezTo>
                        <a:pt x="32" y="22"/>
                        <a:pt x="28" y="19"/>
                        <a:pt x="27" y="19"/>
                      </a:cubicBezTo>
                      <a:cubicBezTo>
                        <a:pt x="25" y="18"/>
                        <a:pt x="23" y="19"/>
                        <a:pt x="22" y="22"/>
                      </a:cubicBezTo>
                      <a:cubicBezTo>
                        <a:pt x="21" y="25"/>
                        <a:pt x="21" y="28"/>
                        <a:pt x="25" y="32"/>
                      </a:cubicBezTo>
                      <a:cubicBezTo>
                        <a:pt x="29" y="37"/>
                        <a:pt x="30" y="36"/>
                        <a:pt x="34" y="35"/>
                      </a:cubicBezTo>
                      <a:cubicBezTo>
                        <a:pt x="36" y="35"/>
                        <a:pt x="38" y="34"/>
                        <a:pt x="40" y="34"/>
                      </a:cubicBezTo>
                      <a:cubicBezTo>
                        <a:pt x="38" y="36"/>
                        <a:pt x="37" y="38"/>
                        <a:pt x="37" y="38"/>
                      </a:cubicBezTo>
                      <a:cubicBezTo>
                        <a:pt x="35" y="40"/>
                        <a:pt x="29" y="47"/>
                        <a:pt x="25" y="50"/>
                      </a:cubicBezTo>
                      <a:cubicBezTo>
                        <a:pt x="21" y="52"/>
                        <a:pt x="11" y="57"/>
                        <a:pt x="11" y="57"/>
                      </a:cubicBezTo>
                      <a:cubicBezTo>
                        <a:pt x="12" y="58"/>
                        <a:pt x="9" y="58"/>
                        <a:pt x="9" y="55"/>
                      </a:cubicBezTo>
                      <a:cubicBezTo>
                        <a:pt x="8" y="52"/>
                        <a:pt x="6" y="54"/>
                        <a:pt x="3" y="56"/>
                      </a:cubicBezTo>
                      <a:cubicBezTo>
                        <a:pt x="0" y="58"/>
                        <a:pt x="2" y="62"/>
                        <a:pt x="2" y="64"/>
                      </a:cubicBezTo>
                      <a:cubicBezTo>
                        <a:pt x="1" y="66"/>
                        <a:pt x="1" y="68"/>
                        <a:pt x="6" y="67"/>
                      </a:cubicBezTo>
                      <a:cubicBezTo>
                        <a:pt x="10" y="66"/>
                        <a:pt x="14" y="62"/>
                        <a:pt x="19" y="59"/>
                      </a:cubicBezTo>
                      <a:cubicBezTo>
                        <a:pt x="24" y="57"/>
                        <a:pt x="32" y="53"/>
                        <a:pt x="36" y="49"/>
                      </a:cubicBezTo>
                      <a:cubicBezTo>
                        <a:pt x="39" y="46"/>
                        <a:pt x="45" y="38"/>
                        <a:pt x="48" y="33"/>
                      </a:cubicBezTo>
                      <a:cubicBezTo>
                        <a:pt x="53" y="33"/>
                        <a:pt x="61" y="33"/>
                        <a:pt x="63" y="33"/>
                      </a:cubicBezTo>
                      <a:cubicBezTo>
                        <a:pt x="65" y="33"/>
                        <a:pt x="67" y="35"/>
                        <a:pt x="70" y="34"/>
                      </a:cubicBezTo>
                      <a:cubicBezTo>
                        <a:pt x="73" y="34"/>
                        <a:pt x="77" y="33"/>
                        <a:pt x="75" y="30"/>
                      </a:cubicBezTo>
                      <a:cubicBezTo>
                        <a:pt x="73" y="27"/>
                        <a:pt x="71" y="24"/>
                        <a:pt x="68" y="25"/>
                      </a:cubicBezTo>
                      <a:cubicBezTo>
                        <a:pt x="65" y="26"/>
                        <a:pt x="61" y="26"/>
                        <a:pt x="59" y="26"/>
                      </a:cubicBezTo>
                      <a:cubicBezTo>
                        <a:pt x="59" y="26"/>
                        <a:pt x="56" y="26"/>
                        <a:pt x="54" y="25"/>
                      </a:cubicBezTo>
                      <a:cubicBezTo>
                        <a:pt x="55" y="23"/>
                        <a:pt x="57" y="21"/>
                        <a:pt x="57" y="20"/>
                      </a:cubicBezTo>
                      <a:cubicBezTo>
                        <a:pt x="59" y="18"/>
                        <a:pt x="60" y="17"/>
                        <a:pt x="61" y="16"/>
                      </a:cubicBezTo>
                      <a:cubicBezTo>
                        <a:pt x="62" y="16"/>
                        <a:pt x="65" y="14"/>
                        <a:pt x="66" y="11"/>
                      </a:cubicBezTo>
                      <a:cubicBezTo>
                        <a:pt x="67" y="9"/>
                        <a:pt x="66" y="3"/>
                        <a:pt x="65" y="2"/>
                      </a:cubicBezTo>
                      <a:cubicBezTo>
                        <a:pt x="63" y="0"/>
                        <a:pt x="59" y="1"/>
                        <a:pt x="58" y="4"/>
                      </a:cubicBezTo>
                      <a:cubicBezTo>
                        <a:pt x="56" y="7"/>
                        <a:pt x="55" y="14"/>
                        <a:pt x="54" y="14"/>
                      </a:cubicBezTo>
                      <a:close/>
                    </a:path>
                  </a:pathLst>
                </a:custGeom>
                <a:grpFill/>
                <a:ln>
                  <a:noFill/>
                </a:ln>
              </p:spPr>
              <p:txBody>
                <a:bodyPr anchor="ctr"/>
                <a:lstStyle/>
                <a:p>
                  <a:pPr algn="ctr" eaLnBrk="1" fontAlgn="auto" hangingPunct="1">
                    <a:spcBef>
                      <a:spcPts val="0"/>
                    </a:spcBef>
                    <a:spcAft>
                      <a:spcPts val="0"/>
                    </a:spcAft>
                    <a:defRPr/>
                  </a:pPr>
                  <a:endParaRPr>
                    <a:solidFill>
                      <a:srgbClr val="BA2A17"/>
                    </a:solidFill>
                    <a:latin typeface="Arial" panose="020B0604020202020204"/>
                    <a:ea typeface="微软雅黑" panose="020B0503020204020204" charset="-122"/>
                  </a:endParaRPr>
                </a:p>
              </p:txBody>
            </p:sp>
            <p:sp>
              <p:nvSpPr>
                <p:cNvPr id="22" name="iṧľîḓé">
                  <a:extLst>
                    <a:ext uri="{FF2B5EF4-FFF2-40B4-BE49-F238E27FC236}">
                      <a16:creationId xmlns:a16="http://schemas.microsoft.com/office/drawing/2014/main" id="{5D38F37F-3116-4EC0-B306-9A2D457AE9FD}"/>
                    </a:ext>
                  </a:extLst>
                </p:cNvPr>
                <p:cNvSpPr/>
                <p:nvPr/>
              </p:nvSpPr>
              <p:spPr bwMode="auto">
                <a:xfrm>
                  <a:off x="2625726" y="2725738"/>
                  <a:ext cx="890588" cy="1277938"/>
                </a:xfrm>
                <a:custGeom>
                  <a:avLst/>
                  <a:gdLst>
                    <a:gd name="T0" fmla="*/ 135 w 270"/>
                    <a:gd name="T1" fmla="*/ 22 h 387"/>
                    <a:gd name="T2" fmla="*/ 131 w 270"/>
                    <a:gd name="T3" fmla="*/ 22 h 387"/>
                    <a:gd name="T4" fmla="*/ 117 w 270"/>
                    <a:gd name="T5" fmla="*/ 6 h 387"/>
                    <a:gd name="T6" fmla="*/ 99 w 270"/>
                    <a:gd name="T7" fmla="*/ 6 h 387"/>
                    <a:gd name="T8" fmla="*/ 85 w 270"/>
                    <a:gd name="T9" fmla="*/ 0 h 387"/>
                    <a:gd name="T10" fmla="*/ 100 w 270"/>
                    <a:gd name="T11" fmla="*/ 20 h 387"/>
                    <a:gd name="T12" fmla="*/ 113 w 270"/>
                    <a:gd name="T13" fmla="*/ 20 h 387"/>
                    <a:gd name="T14" fmla="*/ 126 w 270"/>
                    <a:gd name="T15" fmla="*/ 23 h 387"/>
                    <a:gd name="T16" fmla="*/ 88 w 270"/>
                    <a:gd name="T17" fmla="*/ 45 h 387"/>
                    <a:gd name="T18" fmla="*/ 82 w 270"/>
                    <a:gd name="T19" fmla="*/ 108 h 387"/>
                    <a:gd name="T20" fmla="*/ 60 w 270"/>
                    <a:gd name="T21" fmla="*/ 108 h 387"/>
                    <a:gd name="T22" fmla="*/ 35 w 270"/>
                    <a:gd name="T23" fmla="*/ 142 h 387"/>
                    <a:gd name="T24" fmla="*/ 25 w 270"/>
                    <a:gd name="T25" fmla="*/ 309 h 387"/>
                    <a:gd name="T26" fmla="*/ 0 w 270"/>
                    <a:gd name="T27" fmla="*/ 387 h 387"/>
                    <a:gd name="T28" fmla="*/ 30 w 270"/>
                    <a:gd name="T29" fmla="*/ 387 h 387"/>
                    <a:gd name="T30" fmla="*/ 45 w 270"/>
                    <a:gd name="T31" fmla="*/ 367 h 387"/>
                    <a:gd name="T32" fmla="*/ 37 w 270"/>
                    <a:gd name="T33" fmla="*/ 387 h 387"/>
                    <a:gd name="T34" fmla="*/ 63 w 270"/>
                    <a:gd name="T35" fmla="*/ 387 h 387"/>
                    <a:gd name="T36" fmla="*/ 70 w 270"/>
                    <a:gd name="T37" fmla="*/ 353 h 387"/>
                    <a:gd name="T38" fmla="*/ 78 w 270"/>
                    <a:gd name="T39" fmla="*/ 167 h 387"/>
                    <a:gd name="T40" fmla="*/ 90 w 270"/>
                    <a:gd name="T41" fmla="*/ 151 h 387"/>
                    <a:gd name="T42" fmla="*/ 130 w 270"/>
                    <a:gd name="T43" fmla="*/ 151 h 387"/>
                    <a:gd name="T44" fmla="*/ 130 w 270"/>
                    <a:gd name="T45" fmla="*/ 69 h 387"/>
                    <a:gd name="T46" fmla="*/ 113 w 270"/>
                    <a:gd name="T47" fmla="*/ 48 h 387"/>
                    <a:gd name="T48" fmla="*/ 135 w 270"/>
                    <a:gd name="T49" fmla="*/ 27 h 387"/>
                    <a:gd name="T50" fmla="*/ 156 w 270"/>
                    <a:gd name="T51" fmla="*/ 48 h 387"/>
                    <a:gd name="T52" fmla="*/ 139 w 270"/>
                    <a:gd name="T53" fmla="*/ 69 h 387"/>
                    <a:gd name="T54" fmla="*/ 139 w 270"/>
                    <a:gd name="T55" fmla="*/ 151 h 387"/>
                    <a:gd name="T56" fmla="*/ 180 w 270"/>
                    <a:gd name="T57" fmla="*/ 151 h 387"/>
                    <a:gd name="T58" fmla="*/ 191 w 270"/>
                    <a:gd name="T59" fmla="*/ 167 h 387"/>
                    <a:gd name="T60" fmla="*/ 200 w 270"/>
                    <a:gd name="T61" fmla="*/ 353 h 387"/>
                    <a:gd name="T62" fmla="*/ 207 w 270"/>
                    <a:gd name="T63" fmla="*/ 387 h 387"/>
                    <a:gd name="T64" fmla="*/ 233 w 270"/>
                    <a:gd name="T65" fmla="*/ 387 h 387"/>
                    <a:gd name="T66" fmla="*/ 224 w 270"/>
                    <a:gd name="T67" fmla="*/ 367 h 387"/>
                    <a:gd name="T68" fmla="*/ 239 w 270"/>
                    <a:gd name="T69" fmla="*/ 387 h 387"/>
                    <a:gd name="T70" fmla="*/ 270 w 270"/>
                    <a:gd name="T71" fmla="*/ 387 h 387"/>
                    <a:gd name="T72" fmla="*/ 244 w 270"/>
                    <a:gd name="T73" fmla="*/ 309 h 387"/>
                    <a:gd name="T74" fmla="*/ 235 w 270"/>
                    <a:gd name="T75" fmla="*/ 142 h 387"/>
                    <a:gd name="T76" fmla="*/ 209 w 270"/>
                    <a:gd name="T77" fmla="*/ 108 h 387"/>
                    <a:gd name="T78" fmla="*/ 188 w 270"/>
                    <a:gd name="T79" fmla="*/ 108 h 387"/>
                    <a:gd name="T80" fmla="*/ 182 w 270"/>
                    <a:gd name="T81" fmla="*/ 45 h 387"/>
                    <a:gd name="T82" fmla="*/ 144 w 270"/>
                    <a:gd name="T83" fmla="*/ 23 h 387"/>
                    <a:gd name="T84" fmla="*/ 157 w 270"/>
                    <a:gd name="T85" fmla="*/ 20 h 387"/>
                    <a:gd name="T86" fmla="*/ 170 w 270"/>
                    <a:gd name="T87" fmla="*/ 20 h 387"/>
                    <a:gd name="T88" fmla="*/ 184 w 270"/>
                    <a:gd name="T89" fmla="*/ 0 h 387"/>
                    <a:gd name="T90" fmla="*/ 170 w 270"/>
                    <a:gd name="T91" fmla="*/ 6 h 387"/>
                    <a:gd name="T92" fmla="*/ 153 w 270"/>
                    <a:gd name="T93" fmla="*/ 6 h 387"/>
                    <a:gd name="T94" fmla="*/ 139 w 270"/>
                    <a:gd name="T95" fmla="*/ 22 h 387"/>
                    <a:gd name="T96" fmla="*/ 135 w 270"/>
                    <a:gd name="T97" fmla="*/ 22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70" h="387">
                      <a:moveTo>
                        <a:pt x="135" y="22"/>
                      </a:moveTo>
                      <a:cubicBezTo>
                        <a:pt x="133" y="22"/>
                        <a:pt x="132" y="22"/>
                        <a:pt x="131" y="22"/>
                      </a:cubicBezTo>
                      <a:cubicBezTo>
                        <a:pt x="130" y="15"/>
                        <a:pt x="126" y="6"/>
                        <a:pt x="117" y="6"/>
                      </a:cubicBezTo>
                      <a:cubicBezTo>
                        <a:pt x="110" y="6"/>
                        <a:pt x="106" y="6"/>
                        <a:pt x="99" y="6"/>
                      </a:cubicBezTo>
                      <a:cubicBezTo>
                        <a:pt x="93" y="6"/>
                        <a:pt x="88" y="4"/>
                        <a:pt x="85" y="0"/>
                      </a:cubicBezTo>
                      <a:cubicBezTo>
                        <a:pt x="87" y="9"/>
                        <a:pt x="90" y="18"/>
                        <a:pt x="100" y="20"/>
                      </a:cubicBezTo>
                      <a:cubicBezTo>
                        <a:pt x="104" y="20"/>
                        <a:pt x="109" y="20"/>
                        <a:pt x="113" y="20"/>
                      </a:cubicBezTo>
                      <a:cubicBezTo>
                        <a:pt x="120" y="20"/>
                        <a:pt x="123" y="21"/>
                        <a:pt x="126" y="23"/>
                      </a:cubicBezTo>
                      <a:cubicBezTo>
                        <a:pt x="109" y="24"/>
                        <a:pt x="93" y="30"/>
                        <a:pt x="88" y="45"/>
                      </a:cubicBezTo>
                      <a:cubicBezTo>
                        <a:pt x="83" y="59"/>
                        <a:pt x="85" y="92"/>
                        <a:pt x="82" y="108"/>
                      </a:cubicBezTo>
                      <a:cubicBezTo>
                        <a:pt x="75" y="108"/>
                        <a:pt x="67" y="108"/>
                        <a:pt x="60" y="108"/>
                      </a:cubicBezTo>
                      <a:cubicBezTo>
                        <a:pt x="42" y="107"/>
                        <a:pt x="36" y="123"/>
                        <a:pt x="35" y="142"/>
                      </a:cubicBezTo>
                      <a:cubicBezTo>
                        <a:pt x="32" y="198"/>
                        <a:pt x="28" y="253"/>
                        <a:pt x="25" y="309"/>
                      </a:cubicBezTo>
                      <a:cubicBezTo>
                        <a:pt x="23" y="352"/>
                        <a:pt x="14" y="372"/>
                        <a:pt x="0" y="387"/>
                      </a:cubicBezTo>
                      <a:cubicBezTo>
                        <a:pt x="10" y="387"/>
                        <a:pt x="20" y="387"/>
                        <a:pt x="30" y="387"/>
                      </a:cubicBezTo>
                      <a:cubicBezTo>
                        <a:pt x="35" y="383"/>
                        <a:pt x="38" y="378"/>
                        <a:pt x="45" y="367"/>
                      </a:cubicBezTo>
                      <a:cubicBezTo>
                        <a:pt x="42" y="377"/>
                        <a:pt x="40" y="382"/>
                        <a:pt x="37" y="387"/>
                      </a:cubicBezTo>
                      <a:cubicBezTo>
                        <a:pt x="46" y="387"/>
                        <a:pt x="54" y="387"/>
                        <a:pt x="63" y="387"/>
                      </a:cubicBezTo>
                      <a:cubicBezTo>
                        <a:pt x="68" y="377"/>
                        <a:pt x="70" y="365"/>
                        <a:pt x="70" y="353"/>
                      </a:cubicBezTo>
                      <a:cubicBezTo>
                        <a:pt x="73" y="291"/>
                        <a:pt x="76" y="229"/>
                        <a:pt x="78" y="167"/>
                      </a:cubicBezTo>
                      <a:cubicBezTo>
                        <a:pt x="79" y="157"/>
                        <a:pt x="82" y="151"/>
                        <a:pt x="90" y="151"/>
                      </a:cubicBezTo>
                      <a:cubicBezTo>
                        <a:pt x="103" y="151"/>
                        <a:pt x="117" y="151"/>
                        <a:pt x="130" y="151"/>
                      </a:cubicBezTo>
                      <a:cubicBezTo>
                        <a:pt x="130" y="124"/>
                        <a:pt x="130" y="96"/>
                        <a:pt x="130" y="69"/>
                      </a:cubicBezTo>
                      <a:cubicBezTo>
                        <a:pt x="121" y="67"/>
                        <a:pt x="113" y="58"/>
                        <a:pt x="113" y="48"/>
                      </a:cubicBezTo>
                      <a:cubicBezTo>
                        <a:pt x="113" y="36"/>
                        <a:pt x="123" y="27"/>
                        <a:pt x="135" y="27"/>
                      </a:cubicBezTo>
                      <a:cubicBezTo>
                        <a:pt x="147" y="27"/>
                        <a:pt x="156" y="36"/>
                        <a:pt x="156" y="48"/>
                      </a:cubicBezTo>
                      <a:cubicBezTo>
                        <a:pt x="156" y="58"/>
                        <a:pt x="149" y="67"/>
                        <a:pt x="139" y="69"/>
                      </a:cubicBezTo>
                      <a:cubicBezTo>
                        <a:pt x="139" y="96"/>
                        <a:pt x="139" y="124"/>
                        <a:pt x="139" y="151"/>
                      </a:cubicBezTo>
                      <a:cubicBezTo>
                        <a:pt x="153" y="151"/>
                        <a:pt x="166" y="151"/>
                        <a:pt x="180" y="151"/>
                      </a:cubicBezTo>
                      <a:cubicBezTo>
                        <a:pt x="188" y="151"/>
                        <a:pt x="191" y="157"/>
                        <a:pt x="191" y="167"/>
                      </a:cubicBezTo>
                      <a:cubicBezTo>
                        <a:pt x="194" y="229"/>
                        <a:pt x="197" y="291"/>
                        <a:pt x="200" y="353"/>
                      </a:cubicBezTo>
                      <a:cubicBezTo>
                        <a:pt x="200" y="365"/>
                        <a:pt x="202" y="377"/>
                        <a:pt x="207" y="387"/>
                      </a:cubicBezTo>
                      <a:cubicBezTo>
                        <a:pt x="215" y="387"/>
                        <a:pt x="224" y="387"/>
                        <a:pt x="233" y="387"/>
                      </a:cubicBezTo>
                      <a:cubicBezTo>
                        <a:pt x="230" y="382"/>
                        <a:pt x="227" y="377"/>
                        <a:pt x="224" y="367"/>
                      </a:cubicBezTo>
                      <a:cubicBezTo>
                        <a:pt x="232" y="378"/>
                        <a:pt x="235" y="383"/>
                        <a:pt x="239" y="387"/>
                      </a:cubicBezTo>
                      <a:cubicBezTo>
                        <a:pt x="249" y="387"/>
                        <a:pt x="260" y="387"/>
                        <a:pt x="270" y="387"/>
                      </a:cubicBezTo>
                      <a:cubicBezTo>
                        <a:pt x="256" y="372"/>
                        <a:pt x="247" y="352"/>
                        <a:pt x="244" y="309"/>
                      </a:cubicBezTo>
                      <a:cubicBezTo>
                        <a:pt x="242" y="253"/>
                        <a:pt x="238" y="198"/>
                        <a:pt x="235" y="142"/>
                      </a:cubicBezTo>
                      <a:cubicBezTo>
                        <a:pt x="234" y="123"/>
                        <a:pt x="228" y="107"/>
                        <a:pt x="209" y="108"/>
                      </a:cubicBezTo>
                      <a:cubicBezTo>
                        <a:pt x="202" y="108"/>
                        <a:pt x="195" y="108"/>
                        <a:pt x="188" y="108"/>
                      </a:cubicBezTo>
                      <a:cubicBezTo>
                        <a:pt x="185" y="92"/>
                        <a:pt x="186" y="59"/>
                        <a:pt x="182" y="45"/>
                      </a:cubicBezTo>
                      <a:cubicBezTo>
                        <a:pt x="176" y="30"/>
                        <a:pt x="161" y="24"/>
                        <a:pt x="144" y="23"/>
                      </a:cubicBezTo>
                      <a:cubicBezTo>
                        <a:pt x="146" y="21"/>
                        <a:pt x="150" y="20"/>
                        <a:pt x="157" y="20"/>
                      </a:cubicBezTo>
                      <a:cubicBezTo>
                        <a:pt x="161" y="20"/>
                        <a:pt x="166" y="20"/>
                        <a:pt x="170" y="20"/>
                      </a:cubicBezTo>
                      <a:cubicBezTo>
                        <a:pt x="180" y="18"/>
                        <a:pt x="183" y="9"/>
                        <a:pt x="184" y="0"/>
                      </a:cubicBezTo>
                      <a:cubicBezTo>
                        <a:pt x="181" y="4"/>
                        <a:pt x="177" y="6"/>
                        <a:pt x="170" y="6"/>
                      </a:cubicBezTo>
                      <a:cubicBezTo>
                        <a:pt x="164" y="6"/>
                        <a:pt x="159" y="6"/>
                        <a:pt x="153" y="6"/>
                      </a:cubicBezTo>
                      <a:cubicBezTo>
                        <a:pt x="144" y="6"/>
                        <a:pt x="140" y="15"/>
                        <a:pt x="139" y="22"/>
                      </a:cubicBezTo>
                      <a:cubicBezTo>
                        <a:pt x="138" y="22"/>
                        <a:pt x="136" y="22"/>
                        <a:pt x="135" y="22"/>
                      </a:cubicBezTo>
                      <a:close/>
                    </a:path>
                  </a:pathLst>
                </a:custGeom>
                <a:grpFill/>
                <a:ln>
                  <a:noFill/>
                </a:ln>
              </p:spPr>
              <p:txBody>
                <a:bodyPr anchor="ctr"/>
                <a:lstStyle/>
                <a:p>
                  <a:pPr algn="ctr" eaLnBrk="1" fontAlgn="auto" hangingPunct="1">
                    <a:spcBef>
                      <a:spcPts val="0"/>
                    </a:spcBef>
                    <a:spcAft>
                      <a:spcPts val="0"/>
                    </a:spcAft>
                    <a:defRPr/>
                  </a:pPr>
                  <a:endParaRPr>
                    <a:solidFill>
                      <a:srgbClr val="BA2A17"/>
                    </a:solidFill>
                    <a:latin typeface="Arial" panose="020B0604020202020204"/>
                    <a:ea typeface="微软雅黑" panose="020B0503020204020204" charset="-122"/>
                  </a:endParaRPr>
                </a:p>
              </p:txBody>
            </p:sp>
            <p:sp>
              <p:nvSpPr>
                <p:cNvPr id="23" name="iṥ1ïḍè">
                  <a:extLst>
                    <a:ext uri="{FF2B5EF4-FFF2-40B4-BE49-F238E27FC236}">
                      <a16:creationId xmlns:a16="http://schemas.microsoft.com/office/drawing/2014/main" id="{0EA27921-656F-4891-A620-5044B4BE68FB}"/>
                    </a:ext>
                  </a:extLst>
                </p:cNvPr>
                <p:cNvSpPr/>
                <p:nvPr/>
              </p:nvSpPr>
              <p:spPr bwMode="auto">
                <a:xfrm>
                  <a:off x="1735138" y="2095500"/>
                  <a:ext cx="2667000" cy="2670175"/>
                </a:xfrm>
                <a:custGeom>
                  <a:avLst/>
                  <a:gdLst>
                    <a:gd name="T0" fmla="*/ 404 w 809"/>
                    <a:gd name="T1" fmla="*/ 0 h 809"/>
                    <a:gd name="T2" fmla="*/ 809 w 809"/>
                    <a:gd name="T3" fmla="*/ 404 h 809"/>
                    <a:gd name="T4" fmla="*/ 404 w 809"/>
                    <a:gd name="T5" fmla="*/ 809 h 809"/>
                    <a:gd name="T6" fmla="*/ 0 w 809"/>
                    <a:gd name="T7" fmla="*/ 404 h 809"/>
                    <a:gd name="T8" fmla="*/ 404 w 809"/>
                    <a:gd name="T9" fmla="*/ 0 h 809"/>
                    <a:gd name="T10" fmla="*/ 404 w 809"/>
                    <a:gd name="T11" fmla="*/ 0 h 809"/>
                    <a:gd name="T12" fmla="*/ 404 w 809"/>
                    <a:gd name="T13" fmla="*/ 14 h 809"/>
                    <a:gd name="T14" fmla="*/ 14 w 809"/>
                    <a:gd name="T15" fmla="*/ 404 h 809"/>
                    <a:gd name="T16" fmla="*/ 404 w 809"/>
                    <a:gd name="T17" fmla="*/ 795 h 809"/>
                    <a:gd name="T18" fmla="*/ 795 w 809"/>
                    <a:gd name="T19" fmla="*/ 404 h 809"/>
                    <a:gd name="T20" fmla="*/ 404 w 809"/>
                    <a:gd name="T21" fmla="*/ 14 h 8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09" h="809">
                      <a:moveTo>
                        <a:pt x="404" y="0"/>
                      </a:moveTo>
                      <a:cubicBezTo>
                        <a:pt x="627" y="0"/>
                        <a:pt x="809" y="182"/>
                        <a:pt x="809" y="404"/>
                      </a:cubicBezTo>
                      <a:cubicBezTo>
                        <a:pt x="809" y="627"/>
                        <a:pt x="627" y="809"/>
                        <a:pt x="404" y="809"/>
                      </a:cubicBezTo>
                      <a:cubicBezTo>
                        <a:pt x="181" y="809"/>
                        <a:pt x="0" y="627"/>
                        <a:pt x="0" y="404"/>
                      </a:cubicBezTo>
                      <a:cubicBezTo>
                        <a:pt x="0" y="182"/>
                        <a:pt x="181" y="0"/>
                        <a:pt x="404" y="0"/>
                      </a:cubicBezTo>
                      <a:cubicBezTo>
                        <a:pt x="404" y="0"/>
                        <a:pt x="404" y="0"/>
                        <a:pt x="404" y="0"/>
                      </a:cubicBezTo>
                      <a:close/>
                      <a:moveTo>
                        <a:pt x="404" y="14"/>
                      </a:moveTo>
                      <a:cubicBezTo>
                        <a:pt x="189" y="14"/>
                        <a:pt x="14" y="189"/>
                        <a:pt x="14" y="404"/>
                      </a:cubicBezTo>
                      <a:cubicBezTo>
                        <a:pt x="14" y="619"/>
                        <a:pt x="189" y="795"/>
                        <a:pt x="404" y="795"/>
                      </a:cubicBezTo>
                      <a:cubicBezTo>
                        <a:pt x="619" y="795"/>
                        <a:pt x="795" y="619"/>
                        <a:pt x="795" y="404"/>
                      </a:cubicBezTo>
                      <a:cubicBezTo>
                        <a:pt x="795" y="189"/>
                        <a:pt x="619" y="14"/>
                        <a:pt x="404" y="14"/>
                      </a:cubicBezTo>
                      <a:close/>
                    </a:path>
                  </a:pathLst>
                </a:custGeom>
                <a:grpFill/>
                <a:ln>
                  <a:noFill/>
                </a:ln>
              </p:spPr>
              <p:txBody>
                <a:bodyPr anchor="ctr"/>
                <a:lstStyle/>
                <a:p>
                  <a:pPr algn="ctr" eaLnBrk="1" fontAlgn="auto" hangingPunct="1">
                    <a:spcBef>
                      <a:spcPts val="0"/>
                    </a:spcBef>
                    <a:spcAft>
                      <a:spcPts val="0"/>
                    </a:spcAft>
                    <a:defRPr/>
                  </a:pPr>
                  <a:endParaRPr>
                    <a:solidFill>
                      <a:srgbClr val="BA2A17"/>
                    </a:solidFill>
                    <a:latin typeface="Arial" panose="020B0604020202020204"/>
                    <a:ea typeface="微软雅黑" panose="020B0503020204020204" charset="-122"/>
                  </a:endParaRPr>
                </a:p>
              </p:txBody>
            </p:sp>
            <p:sp>
              <p:nvSpPr>
                <p:cNvPr id="24" name="îṡḷïďé">
                  <a:extLst>
                    <a:ext uri="{FF2B5EF4-FFF2-40B4-BE49-F238E27FC236}">
                      <a16:creationId xmlns:a16="http://schemas.microsoft.com/office/drawing/2014/main" id="{30DA0ABA-C2C4-46EF-8A1E-86F4C5AA0F0F}"/>
                    </a:ext>
                  </a:extLst>
                </p:cNvPr>
                <p:cNvSpPr/>
                <p:nvPr/>
              </p:nvSpPr>
              <p:spPr bwMode="auto">
                <a:xfrm>
                  <a:off x="1897063" y="3373438"/>
                  <a:ext cx="2333625" cy="1227138"/>
                </a:xfrm>
                <a:custGeom>
                  <a:avLst/>
                  <a:gdLst>
                    <a:gd name="T0" fmla="*/ 21 w 708"/>
                    <a:gd name="T1" fmla="*/ 23 h 372"/>
                    <a:gd name="T2" fmla="*/ 53 w 708"/>
                    <a:gd name="T3" fmla="*/ 35 h 372"/>
                    <a:gd name="T4" fmla="*/ 51 w 708"/>
                    <a:gd name="T5" fmla="*/ 26 h 372"/>
                    <a:gd name="T6" fmla="*/ 18 w 708"/>
                    <a:gd name="T7" fmla="*/ 47 h 372"/>
                    <a:gd name="T8" fmla="*/ 18 w 708"/>
                    <a:gd name="T9" fmla="*/ 88 h 372"/>
                    <a:gd name="T10" fmla="*/ 48 w 708"/>
                    <a:gd name="T11" fmla="*/ 67 h 372"/>
                    <a:gd name="T12" fmla="*/ 18 w 708"/>
                    <a:gd name="T13" fmla="*/ 88 h 372"/>
                    <a:gd name="T14" fmla="*/ 62 w 708"/>
                    <a:gd name="T15" fmla="*/ 109 h 372"/>
                    <a:gd name="T16" fmla="*/ 64 w 708"/>
                    <a:gd name="T17" fmla="*/ 147 h 372"/>
                    <a:gd name="T18" fmla="*/ 42 w 708"/>
                    <a:gd name="T19" fmla="*/ 155 h 372"/>
                    <a:gd name="T20" fmla="*/ 57 w 708"/>
                    <a:gd name="T21" fmla="*/ 206 h 372"/>
                    <a:gd name="T22" fmla="*/ 116 w 708"/>
                    <a:gd name="T23" fmla="*/ 203 h 372"/>
                    <a:gd name="T24" fmla="*/ 93 w 708"/>
                    <a:gd name="T25" fmla="*/ 174 h 372"/>
                    <a:gd name="T26" fmla="*/ 46 w 708"/>
                    <a:gd name="T27" fmla="*/ 181 h 372"/>
                    <a:gd name="T28" fmla="*/ 129 w 708"/>
                    <a:gd name="T29" fmla="*/ 265 h 372"/>
                    <a:gd name="T30" fmla="*/ 149 w 708"/>
                    <a:gd name="T31" fmla="*/ 251 h 372"/>
                    <a:gd name="T32" fmla="*/ 121 w 708"/>
                    <a:gd name="T33" fmla="*/ 221 h 372"/>
                    <a:gd name="T34" fmla="*/ 111 w 708"/>
                    <a:gd name="T35" fmla="*/ 252 h 372"/>
                    <a:gd name="T36" fmla="*/ 164 w 708"/>
                    <a:gd name="T37" fmla="*/ 295 h 372"/>
                    <a:gd name="T38" fmla="*/ 175 w 708"/>
                    <a:gd name="T39" fmla="*/ 321 h 372"/>
                    <a:gd name="T40" fmla="*/ 132 w 708"/>
                    <a:gd name="T41" fmla="*/ 292 h 372"/>
                    <a:gd name="T42" fmla="*/ 146 w 708"/>
                    <a:gd name="T43" fmla="*/ 291 h 372"/>
                    <a:gd name="T44" fmla="*/ 211 w 708"/>
                    <a:gd name="T45" fmla="*/ 283 h 372"/>
                    <a:gd name="T46" fmla="*/ 260 w 708"/>
                    <a:gd name="T47" fmla="*/ 308 h 372"/>
                    <a:gd name="T48" fmla="*/ 205 w 708"/>
                    <a:gd name="T49" fmla="*/ 335 h 372"/>
                    <a:gd name="T50" fmla="*/ 342 w 708"/>
                    <a:gd name="T51" fmla="*/ 329 h 372"/>
                    <a:gd name="T52" fmla="*/ 344 w 708"/>
                    <a:gd name="T53" fmla="*/ 352 h 372"/>
                    <a:gd name="T54" fmla="*/ 303 w 708"/>
                    <a:gd name="T55" fmla="*/ 320 h 372"/>
                    <a:gd name="T56" fmla="*/ 320 w 708"/>
                    <a:gd name="T57" fmla="*/ 364 h 372"/>
                    <a:gd name="T58" fmla="*/ 360 w 708"/>
                    <a:gd name="T59" fmla="*/ 321 h 372"/>
                    <a:gd name="T60" fmla="*/ 416 w 708"/>
                    <a:gd name="T61" fmla="*/ 315 h 372"/>
                    <a:gd name="T62" fmla="*/ 384 w 708"/>
                    <a:gd name="T63" fmla="*/ 368 h 372"/>
                    <a:gd name="T64" fmla="*/ 464 w 708"/>
                    <a:gd name="T65" fmla="*/ 350 h 372"/>
                    <a:gd name="T66" fmla="*/ 433 w 708"/>
                    <a:gd name="T67" fmla="*/ 313 h 372"/>
                    <a:gd name="T68" fmla="*/ 508 w 708"/>
                    <a:gd name="T69" fmla="*/ 337 h 372"/>
                    <a:gd name="T70" fmla="*/ 500 w 708"/>
                    <a:gd name="T71" fmla="*/ 285 h 372"/>
                    <a:gd name="T72" fmla="*/ 483 w 708"/>
                    <a:gd name="T73" fmla="*/ 294 h 372"/>
                    <a:gd name="T74" fmla="*/ 508 w 708"/>
                    <a:gd name="T75" fmla="*/ 337 h 372"/>
                    <a:gd name="T76" fmla="*/ 515 w 708"/>
                    <a:gd name="T77" fmla="*/ 276 h 372"/>
                    <a:gd name="T78" fmla="*/ 548 w 708"/>
                    <a:gd name="T79" fmla="*/ 279 h 372"/>
                    <a:gd name="T80" fmla="*/ 550 w 708"/>
                    <a:gd name="T81" fmla="*/ 283 h 372"/>
                    <a:gd name="T82" fmla="*/ 547 w 708"/>
                    <a:gd name="T83" fmla="*/ 316 h 372"/>
                    <a:gd name="T84" fmla="*/ 609 w 708"/>
                    <a:gd name="T85" fmla="*/ 250 h 372"/>
                    <a:gd name="T86" fmla="*/ 608 w 708"/>
                    <a:gd name="T87" fmla="*/ 227 h 372"/>
                    <a:gd name="T88" fmla="*/ 573 w 708"/>
                    <a:gd name="T89" fmla="*/ 241 h 372"/>
                    <a:gd name="T90" fmla="*/ 609 w 708"/>
                    <a:gd name="T91" fmla="*/ 250 h 372"/>
                    <a:gd name="T92" fmla="*/ 656 w 708"/>
                    <a:gd name="T93" fmla="*/ 184 h 372"/>
                    <a:gd name="T94" fmla="*/ 613 w 708"/>
                    <a:gd name="T95" fmla="*/ 172 h 372"/>
                    <a:gd name="T96" fmla="*/ 625 w 708"/>
                    <a:gd name="T97" fmla="*/ 165 h 372"/>
                    <a:gd name="T98" fmla="*/ 650 w 708"/>
                    <a:gd name="T99" fmla="*/ 169 h 372"/>
                    <a:gd name="T100" fmla="*/ 651 w 708"/>
                    <a:gd name="T101" fmla="*/ 215 h 372"/>
                    <a:gd name="T102" fmla="*/ 635 w 708"/>
                    <a:gd name="T103" fmla="*/ 139 h 372"/>
                    <a:gd name="T104" fmla="*/ 683 w 708"/>
                    <a:gd name="T105" fmla="*/ 137 h 372"/>
                    <a:gd name="T106" fmla="*/ 655 w 708"/>
                    <a:gd name="T107" fmla="*/ 73 h 372"/>
                    <a:gd name="T108" fmla="*/ 690 w 708"/>
                    <a:gd name="T109" fmla="*/ 98 h 372"/>
                    <a:gd name="T110" fmla="*/ 684 w 708"/>
                    <a:gd name="T111" fmla="*/ 17 h 372"/>
                    <a:gd name="T112" fmla="*/ 698 w 708"/>
                    <a:gd name="T113" fmla="*/ 34 h 372"/>
                    <a:gd name="T114" fmla="*/ 659 w 708"/>
                    <a:gd name="T115" fmla="*/ 29 h 372"/>
                    <a:gd name="T116" fmla="*/ 659 w 708"/>
                    <a:gd name="T117" fmla="*/ 11 h 372"/>
                    <a:gd name="T118" fmla="*/ 663 w 708"/>
                    <a:gd name="T119" fmla="*/ 6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08" h="372">
                      <a:moveTo>
                        <a:pt x="0" y="6"/>
                      </a:moveTo>
                      <a:cubicBezTo>
                        <a:pt x="19" y="6"/>
                        <a:pt x="19" y="6"/>
                        <a:pt x="19" y="6"/>
                      </a:cubicBezTo>
                      <a:cubicBezTo>
                        <a:pt x="19" y="8"/>
                        <a:pt x="19" y="8"/>
                        <a:pt x="19" y="8"/>
                      </a:cubicBezTo>
                      <a:cubicBezTo>
                        <a:pt x="15" y="9"/>
                        <a:pt x="11" y="11"/>
                        <a:pt x="8" y="14"/>
                      </a:cubicBezTo>
                      <a:cubicBezTo>
                        <a:pt x="5" y="18"/>
                        <a:pt x="4" y="22"/>
                        <a:pt x="4" y="26"/>
                      </a:cubicBezTo>
                      <a:cubicBezTo>
                        <a:pt x="4" y="29"/>
                        <a:pt x="5" y="32"/>
                        <a:pt x="6" y="33"/>
                      </a:cubicBezTo>
                      <a:cubicBezTo>
                        <a:pt x="7" y="35"/>
                        <a:pt x="9" y="36"/>
                        <a:pt x="11" y="36"/>
                      </a:cubicBezTo>
                      <a:cubicBezTo>
                        <a:pt x="14" y="36"/>
                        <a:pt x="18" y="32"/>
                        <a:pt x="21" y="23"/>
                      </a:cubicBezTo>
                      <a:cubicBezTo>
                        <a:pt x="21" y="23"/>
                        <a:pt x="21" y="23"/>
                        <a:pt x="21" y="23"/>
                      </a:cubicBezTo>
                      <a:cubicBezTo>
                        <a:pt x="22" y="22"/>
                        <a:pt x="22" y="22"/>
                        <a:pt x="22" y="21"/>
                      </a:cubicBezTo>
                      <a:cubicBezTo>
                        <a:pt x="25" y="15"/>
                        <a:pt x="27" y="11"/>
                        <a:pt x="30" y="9"/>
                      </a:cubicBezTo>
                      <a:cubicBezTo>
                        <a:pt x="31" y="8"/>
                        <a:pt x="32" y="7"/>
                        <a:pt x="34" y="7"/>
                      </a:cubicBezTo>
                      <a:cubicBezTo>
                        <a:pt x="35" y="6"/>
                        <a:pt x="36" y="6"/>
                        <a:pt x="38" y="6"/>
                      </a:cubicBezTo>
                      <a:cubicBezTo>
                        <a:pt x="43" y="6"/>
                        <a:pt x="47" y="8"/>
                        <a:pt x="50" y="11"/>
                      </a:cubicBezTo>
                      <a:cubicBezTo>
                        <a:pt x="53" y="15"/>
                        <a:pt x="55" y="19"/>
                        <a:pt x="55" y="25"/>
                      </a:cubicBezTo>
                      <a:cubicBezTo>
                        <a:pt x="55" y="28"/>
                        <a:pt x="54" y="31"/>
                        <a:pt x="53" y="35"/>
                      </a:cubicBezTo>
                      <a:cubicBezTo>
                        <a:pt x="52" y="38"/>
                        <a:pt x="51" y="40"/>
                        <a:pt x="51" y="40"/>
                      </a:cubicBezTo>
                      <a:cubicBezTo>
                        <a:pt x="51" y="41"/>
                        <a:pt x="52" y="41"/>
                        <a:pt x="52" y="42"/>
                      </a:cubicBezTo>
                      <a:cubicBezTo>
                        <a:pt x="53" y="42"/>
                        <a:pt x="53" y="42"/>
                        <a:pt x="55" y="42"/>
                      </a:cubicBezTo>
                      <a:cubicBezTo>
                        <a:pt x="55" y="44"/>
                        <a:pt x="55" y="44"/>
                        <a:pt x="55" y="44"/>
                      </a:cubicBezTo>
                      <a:cubicBezTo>
                        <a:pt x="38" y="45"/>
                        <a:pt x="38" y="45"/>
                        <a:pt x="38" y="45"/>
                      </a:cubicBezTo>
                      <a:cubicBezTo>
                        <a:pt x="38" y="43"/>
                        <a:pt x="38" y="43"/>
                        <a:pt x="38" y="43"/>
                      </a:cubicBezTo>
                      <a:cubicBezTo>
                        <a:pt x="42" y="42"/>
                        <a:pt x="45" y="40"/>
                        <a:pt x="48" y="37"/>
                      </a:cubicBezTo>
                      <a:cubicBezTo>
                        <a:pt x="50" y="34"/>
                        <a:pt x="51" y="30"/>
                        <a:pt x="51" y="26"/>
                      </a:cubicBezTo>
                      <a:cubicBezTo>
                        <a:pt x="51" y="24"/>
                        <a:pt x="51" y="22"/>
                        <a:pt x="49" y="20"/>
                      </a:cubicBezTo>
                      <a:cubicBezTo>
                        <a:pt x="48" y="19"/>
                        <a:pt x="47" y="18"/>
                        <a:pt x="45" y="18"/>
                      </a:cubicBezTo>
                      <a:cubicBezTo>
                        <a:pt x="42" y="18"/>
                        <a:pt x="39" y="21"/>
                        <a:pt x="37" y="28"/>
                      </a:cubicBezTo>
                      <a:cubicBezTo>
                        <a:pt x="36" y="29"/>
                        <a:pt x="36" y="29"/>
                        <a:pt x="36" y="29"/>
                      </a:cubicBezTo>
                      <a:cubicBezTo>
                        <a:pt x="34" y="33"/>
                        <a:pt x="33" y="37"/>
                        <a:pt x="32" y="39"/>
                      </a:cubicBezTo>
                      <a:cubicBezTo>
                        <a:pt x="31" y="40"/>
                        <a:pt x="30" y="42"/>
                        <a:pt x="29" y="43"/>
                      </a:cubicBezTo>
                      <a:cubicBezTo>
                        <a:pt x="27" y="44"/>
                        <a:pt x="26" y="45"/>
                        <a:pt x="24" y="46"/>
                      </a:cubicBezTo>
                      <a:cubicBezTo>
                        <a:pt x="22" y="47"/>
                        <a:pt x="20" y="47"/>
                        <a:pt x="18" y="47"/>
                      </a:cubicBezTo>
                      <a:cubicBezTo>
                        <a:pt x="13" y="47"/>
                        <a:pt x="9" y="46"/>
                        <a:pt x="6" y="42"/>
                      </a:cubicBezTo>
                      <a:cubicBezTo>
                        <a:pt x="2" y="38"/>
                        <a:pt x="1" y="34"/>
                        <a:pt x="1" y="28"/>
                      </a:cubicBezTo>
                      <a:cubicBezTo>
                        <a:pt x="1" y="25"/>
                        <a:pt x="1" y="21"/>
                        <a:pt x="2" y="17"/>
                      </a:cubicBezTo>
                      <a:cubicBezTo>
                        <a:pt x="3" y="14"/>
                        <a:pt x="4" y="12"/>
                        <a:pt x="4" y="12"/>
                      </a:cubicBezTo>
                      <a:cubicBezTo>
                        <a:pt x="4" y="11"/>
                        <a:pt x="3" y="10"/>
                        <a:pt x="3" y="9"/>
                      </a:cubicBezTo>
                      <a:cubicBezTo>
                        <a:pt x="2" y="9"/>
                        <a:pt x="1" y="9"/>
                        <a:pt x="0" y="9"/>
                      </a:cubicBezTo>
                      <a:cubicBezTo>
                        <a:pt x="0" y="6"/>
                        <a:pt x="0" y="6"/>
                        <a:pt x="0" y="6"/>
                      </a:cubicBezTo>
                      <a:close/>
                      <a:moveTo>
                        <a:pt x="18" y="88"/>
                      </a:moveTo>
                      <a:cubicBezTo>
                        <a:pt x="16" y="89"/>
                        <a:pt x="14" y="90"/>
                        <a:pt x="13" y="91"/>
                      </a:cubicBezTo>
                      <a:cubicBezTo>
                        <a:pt x="12" y="92"/>
                        <a:pt x="12" y="94"/>
                        <a:pt x="12" y="96"/>
                      </a:cubicBezTo>
                      <a:cubicBezTo>
                        <a:pt x="10" y="96"/>
                        <a:pt x="10" y="96"/>
                        <a:pt x="10" y="96"/>
                      </a:cubicBezTo>
                      <a:cubicBezTo>
                        <a:pt x="5" y="68"/>
                        <a:pt x="5" y="68"/>
                        <a:pt x="5" y="68"/>
                      </a:cubicBezTo>
                      <a:cubicBezTo>
                        <a:pt x="7" y="67"/>
                        <a:pt x="7" y="67"/>
                        <a:pt x="7" y="67"/>
                      </a:cubicBezTo>
                      <a:cubicBezTo>
                        <a:pt x="8" y="70"/>
                        <a:pt x="8" y="71"/>
                        <a:pt x="10" y="72"/>
                      </a:cubicBezTo>
                      <a:cubicBezTo>
                        <a:pt x="11" y="73"/>
                        <a:pt x="13" y="73"/>
                        <a:pt x="16" y="73"/>
                      </a:cubicBezTo>
                      <a:cubicBezTo>
                        <a:pt x="48" y="67"/>
                        <a:pt x="48" y="67"/>
                        <a:pt x="48" y="67"/>
                      </a:cubicBezTo>
                      <a:cubicBezTo>
                        <a:pt x="50" y="66"/>
                        <a:pt x="52" y="66"/>
                        <a:pt x="53" y="64"/>
                      </a:cubicBezTo>
                      <a:cubicBezTo>
                        <a:pt x="54" y="63"/>
                        <a:pt x="54" y="61"/>
                        <a:pt x="54" y="59"/>
                      </a:cubicBezTo>
                      <a:cubicBezTo>
                        <a:pt x="56" y="59"/>
                        <a:pt x="56" y="59"/>
                        <a:pt x="56" y="59"/>
                      </a:cubicBezTo>
                      <a:cubicBezTo>
                        <a:pt x="61" y="88"/>
                        <a:pt x="61" y="88"/>
                        <a:pt x="61" y="88"/>
                      </a:cubicBezTo>
                      <a:cubicBezTo>
                        <a:pt x="59" y="88"/>
                        <a:pt x="59" y="88"/>
                        <a:pt x="59" y="88"/>
                      </a:cubicBezTo>
                      <a:cubicBezTo>
                        <a:pt x="59" y="85"/>
                        <a:pt x="58" y="84"/>
                        <a:pt x="56" y="83"/>
                      </a:cubicBezTo>
                      <a:cubicBezTo>
                        <a:pt x="55" y="82"/>
                        <a:pt x="53" y="82"/>
                        <a:pt x="51" y="83"/>
                      </a:cubicBezTo>
                      <a:cubicBezTo>
                        <a:pt x="18" y="88"/>
                        <a:pt x="18" y="88"/>
                        <a:pt x="18" y="88"/>
                      </a:cubicBezTo>
                      <a:close/>
                      <a:moveTo>
                        <a:pt x="41" y="158"/>
                      </a:moveTo>
                      <a:cubicBezTo>
                        <a:pt x="37" y="157"/>
                        <a:pt x="33" y="155"/>
                        <a:pt x="30" y="152"/>
                      </a:cubicBezTo>
                      <a:cubicBezTo>
                        <a:pt x="27" y="149"/>
                        <a:pt x="24" y="145"/>
                        <a:pt x="23" y="141"/>
                      </a:cubicBezTo>
                      <a:cubicBezTo>
                        <a:pt x="22" y="137"/>
                        <a:pt x="21" y="134"/>
                        <a:pt x="22" y="131"/>
                      </a:cubicBezTo>
                      <a:cubicBezTo>
                        <a:pt x="22" y="128"/>
                        <a:pt x="23" y="125"/>
                        <a:pt x="24" y="122"/>
                      </a:cubicBezTo>
                      <a:cubicBezTo>
                        <a:pt x="26" y="118"/>
                        <a:pt x="28" y="116"/>
                        <a:pt x="31" y="113"/>
                      </a:cubicBezTo>
                      <a:cubicBezTo>
                        <a:pt x="34" y="111"/>
                        <a:pt x="37" y="109"/>
                        <a:pt x="41" y="108"/>
                      </a:cubicBezTo>
                      <a:cubicBezTo>
                        <a:pt x="49" y="105"/>
                        <a:pt x="55" y="106"/>
                        <a:pt x="62" y="109"/>
                      </a:cubicBezTo>
                      <a:cubicBezTo>
                        <a:pt x="68" y="112"/>
                        <a:pt x="72" y="117"/>
                        <a:pt x="75" y="125"/>
                      </a:cubicBezTo>
                      <a:cubicBezTo>
                        <a:pt x="76" y="128"/>
                        <a:pt x="76" y="131"/>
                        <a:pt x="76" y="135"/>
                      </a:cubicBezTo>
                      <a:cubicBezTo>
                        <a:pt x="76" y="138"/>
                        <a:pt x="76" y="140"/>
                        <a:pt x="76" y="140"/>
                      </a:cubicBezTo>
                      <a:cubicBezTo>
                        <a:pt x="76" y="141"/>
                        <a:pt x="77" y="141"/>
                        <a:pt x="77" y="141"/>
                      </a:cubicBezTo>
                      <a:cubicBezTo>
                        <a:pt x="78" y="142"/>
                        <a:pt x="79" y="142"/>
                        <a:pt x="80" y="142"/>
                      </a:cubicBezTo>
                      <a:cubicBezTo>
                        <a:pt x="80" y="144"/>
                        <a:pt x="80" y="144"/>
                        <a:pt x="80" y="144"/>
                      </a:cubicBezTo>
                      <a:cubicBezTo>
                        <a:pt x="65" y="149"/>
                        <a:pt x="65" y="149"/>
                        <a:pt x="65" y="149"/>
                      </a:cubicBezTo>
                      <a:cubicBezTo>
                        <a:pt x="64" y="147"/>
                        <a:pt x="64" y="147"/>
                        <a:pt x="64" y="147"/>
                      </a:cubicBezTo>
                      <a:cubicBezTo>
                        <a:pt x="68" y="145"/>
                        <a:pt x="70" y="142"/>
                        <a:pt x="72" y="139"/>
                      </a:cubicBezTo>
                      <a:cubicBezTo>
                        <a:pt x="73" y="137"/>
                        <a:pt x="73" y="133"/>
                        <a:pt x="72" y="130"/>
                      </a:cubicBezTo>
                      <a:cubicBezTo>
                        <a:pt x="71" y="126"/>
                        <a:pt x="68" y="123"/>
                        <a:pt x="64" y="122"/>
                      </a:cubicBezTo>
                      <a:cubicBezTo>
                        <a:pt x="59" y="121"/>
                        <a:pt x="54" y="122"/>
                        <a:pt x="47" y="124"/>
                      </a:cubicBezTo>
                      <a:cubicBezTo>
                        <a:pt x="40" y="126"/>
                        <a:pt x="34" y="129"/>
                        <a:pt x="31" y="132"/>
                      </a:cubicBezTo>
                      <a:cubicBezTo>
                        <a:pt x="28" y="136"/>
                        <a:pt x="27" y="140"/>
                        <a:pt x="29" y="144"/>
                      </a:cubicBezTo>
                      <a:cubicBezTo>
                        <a:pt x="30" y="146"/>
                        <a:pt x="31" y="149"/>
                        <a:pt x="34" y="151"/>
                      </a:cubicBezTo>
                      <a:cubicBezTo>
                        <a:pt x="36" y="153"/>
                        <a:pt x="39" y="154"/>
                        <a:pt x="42" y="155"/>
                      </a:cubicBezTo>
                      <a:cubicBezTo>
                        <a:pt x="41" y="158"/>
                        <a:pt x="41" y="158"/>
                        <a:pt x="41" y="158"/>
                      </a:cubicBezTo>
                      <a:close/>
                      <a:moveTo>
                        <a:pt x="60" y="193"/>
                      </a:moveTo>
                      <a:cubicBezTo>
                        <a:pt x="73" y="185"/>
                        <a:pt x="73" y="185"/>
                        <a:pt x="73" y="185"/>
                      </a:cubicBezTo>
                      <a:cubicBezTo>
                        <a:pt x="81" y="198"/>
                        <a:pt x="81" y="198"/>
                        <a:pt x="81" y="198"/>
                      </a:cubicBezTo>
                      <a:cubicBezTo>
                        <a:pt x="68" y="207"/>
                        <a:pt x="68" y="207"/>
                        <a:pt x="68" y="207"/>
                      </a:cubicBezTo>
                      <a:cubicBezTo>
                        <a:pt x="66" y="208"/>
                        <a:pt x="64" y="208"/>
                        <a:pt x="63" y="208"/>
                      </a:cubicBezTo>
                      <a:cubicBezTo>
                        <a:pt x="61" y="208"/>
                        <a:pt x="60" y="207"/>
                        <a:pt x="59" y="205"/>
                      </a:cubicBezTo>
                      <a:cubicBezTo>
                        <a:pt x="57" y="206"/>
                        <a:pt x="57" y="206"/>
                        <a:pt x="57" y="206"/>
                      </a:cubicBezTo>
                      <a:cubicBezTo>
                        <a:pt x="72" y="231"/>
                        <a:pt x="72" y="231"/>
                        <a:pt x="72" y="231"/>
                      </a:cubicBezTo>
                      <a:cubicBezTo>
                        <a:pt x="74" y="230"/>
                        <a:pt x="74" y="230"/>
                        <a:pt x="74" y="230"/>
                      </a:cubicBezTo>
                      <a:cubicBezTo>
                        <a:pt x="73" y="228"/>
                        <a:pt x="72" y="226"/>
                        <a:pt x="73" y="224"/>
                      </a:cubicBezTo>
                      <a:cubicBezTo>
                        <a:pt x="73" y="223"/>
                        <a:pt x="75" y="222"/>
                        <a:pt x="77" y="220"/>
                      </a:cubicBezTo>
                      <a:cubicBezTo>
                        <a:pt x="105" y="203"/>
                        <a:pt x="105" y="203"/>
                        <a:pt x="105" y="203"/>
                      </a:cubicBezTo>
                      <a:cubicBezTo>
                        <a:pt x="107" y="201"/>
                        <a:pt x="109" y="201"/>
                        <a:pt x="110" y="201"/>
                      </a:cubicBezTo>
                      <a:cubicBezTo>
                        <a:pt x="112" y="201"/>
                        <a:pt x="113" y="202"/>
                        <a:pt x="114" y="204"/>
                      </a:cubicBezTo>
                      <a:cubicBezTo>
                        <a:pt x="116" y="203"/>
                        <a:pt x="116" y="203"/>
                        <a:pt x="116" y="203"/>
                      </a:cubicBezTo>
                      <a:cubicBezTo>
                        <a:pt x="101" y="179"/>
                        <a:pt x="101" y="179"/>
                        <a:pt x="101" y="179"/>
                      </a:cubicBezTo>
                      <a:cubicBezTo>
                        <a:pt x="99" y="180"/>
                        <a:pt x="99" y="180"/>
                        <a:pt x="99" y="180"/>
                      </a:cubicBezTo>
                      <a:cubicBezTo>
                        <a:pt x="100" y="182"/>
                        <a:pt x="101" y="183"/>
                        <a:pt x="100" y="185"/>
                      </a:cubicBezTo>
                      <a:cubicBezTo>
                        <a:pt x="100" y="186"/>
                        <a:pt x="98" y="188"/>
                        <a:pt x="96" y="189"/>
                      </a:cubicBezTo>
                      <a:cubicBezTo>
                        <a:pt x="85" y="196"/>
                        <a:pt x="85" y="196"/>
                        <a:pt x="85" y="196"/>
                      </a:cubicBezTo>
                      <a:cubicBezTo>
                        <a:pt x="76" y="183"/>
                        <a:pt x="76" y="183"/>
                        <a:pt x="76" y="183"/>
                      </a:cubicBezTo>
                      <a:cubicBezTo>
                        <a:pt x="88" y="176"/>
                        <a:pt x="88" y="176"/>
                        <a:pt x="88" y="176"/>
                      </a:cubicBezTo>
                      <a:cubicBezTo>
                        <a:pt x="90" y="174"/>
                        <a:pt x="92" y="174"/>
                        <a:pt x="93" y="174"/>
                      </a:cubicBezTo>
                      <a:cubicBezTo>
                        <a:pt x="95" y="174"/>
                        <a:pt x="96" y="175"/>
                        <a:pt x="98" y="177"/>
                      </a:cubicBezTo>
                      <a:cubicBezTo>
                        <a:pt x="99" y="176"/>
                        <a:pt x="99" y="176"/>
                        <a:pt x="99" y="176"/>
                      </a:cubicBezTo>
                      <a:cubicBezTo>
                        <a:pt x="84" y="152"/>
                        <a:pt x="84" y="152"/>
                        <a:pt x="84" y="152"/>
                      </a:cubicBezTo>
                      <a:cubicBezTo>
                        <a:pt x="82" y="153"/>
                        <a:pt x="82" y="153"/>
                        <a:pt x="82" y="153"/>
                      </a:cubicBezTo>
                      <a:cubicBezTo>
                        <a:pt x="83" y="155"/>
                        <a:pt x="84" y="157"/>
                        <a:pt x="83" y="158"/>
                      </a:cubicBezTo>
                      <a:cubicBezTo>
                        <a:pt x="83" y="159"/>
                        <a:pt x="82" y="161"/>
                        <a:pt x="79" y="162"/>
                      </a:cubicBezTo>
                      <a:cubicBezTo>
                        <a:pt x="52" y="180"/>
                        <a:pt x="52" y="180"/>
                        <a:pt x="52" y="180"/>
                      </a:cubicBezTo>
                      <a:cubicBezTo>
                        <a:pt x="49" y="181"/>
                        <a:pt x="47" y="182"/>
                        <a:pt x="46" y="181"/>
                      </a:cubicBezTo>
                      <a:cubicBezTo>
                        <a:pt x="44" y="181"/>
                        <a:pt x="43" y="180"/>
                        <a:pt x="42" y="178"/>
                      </a:cubicBezTo>
                      <a:cubicBezTo>
                        <a:pt x="40" y="179"/>
                        <a:pt x="40" y="179"/>
                        <a:pt x="40" y="179"/>
                      </a:cubicBezTo>
                      <a:cubicBezTo>
                        <a:pt x="56" y="204"/>
                        <a:pt x="56" y="204"/>
                        <a:pt x="56" y="204"/>
                      </a:cubicBezTo>
                      <a:cubicBezTo>
                        <a:pt x="57" y="203"/>
                        <a:pt x="57" y="203"/>
                        <a:pt x="57" y="203"/>
                      </a:cubicBezTo>
                      <a:cubicBezTo>
                        <a:pt x="56" y="201"/>
                        <a:pt x="56" y="199"/>
                        <a:pt x="56" y="197"/>
                      </a:cubicBezTo>
                      <a:cubicBezTo>
                        <a:pt x="56" y="196"/>
                        <a:pt x="58" y="195"/>
                        <a:pt x="60" y="193"/>
                      </a:cubicBezTo>
                      <a:cubicBezTo>
                        <a:pt x="60" y="193"/>
                        <a:pt x="60" y="193"/>
                        <a:pt x="60" y="193"/>
                      </a:cubicBezTo>
                      <a:close/>
                      <a:moveTo>
                        <a:pt x="129" y="265"/>
                      </a:moveTo>
                      <a:cubicBezTo>
                        <a:pt x="146" y="249"/>
                        <a:pt x="146" y="249"/>
                        <a:pt x="146" y="249"/>
                      </a:cubicBezTo>
                      <a:cubicBezTo>
                        <a:pt x="148" y="247"/>
                        <a:pt x="149" y="245"/>
                        <a:pt x="149" y="244"/>
                      </a:cubicBezTo>
                      <a:cubicBezTo>
                        <a:pt x="150" y="242"/>
                        <a:pt x="149" y="241"/>
                        <a:pt x="147" y="239"/>
                      </a:cubicBezTo>
                      <a:cubicBezTo>
                        <a:pt x="149" y="238"/>
                        <a:pt x="149" y="238"/>
                        <a:pt x="149" y="238"/>
                      </a:cubicBezTo>
                      <a:cubicBezTo>
                        <a:pt x="160" y="250"/>
                        <a:pt x="160" y="250"/>
                        <a:pt x="160" y="250"/>
                      </a:cubicBezTo>
                      <a:cubicBezTo>
                        <a:pt x="159" y="251"/>
                        <a:pt x="159" y="251"/>
                        <a:pt x="159" y="251"/>
                      </a:cubicBezTo>
                      <a:cubicBezTo>
                        <a:pt x="157" y="249"/>
                        <a:pt x="155" y="248"/>
                        <a:pt x="154" y="248"/>
                      </a:cubicBezTo>
                      <a:cubicBezTo>
                        <a:pt x="152" y="248"/>
                        <a:pt x="151" y="249"/>
                        <a:pt x="149" y="251"/>
                      </a:cubicBezTo>
                      <a:cubicBezTo>
                        <a:pt x="132" y="267"/>
                        <a:pt x="132" y="267"/>
                        <a:pt x="132" y="267"/>
                      </a:cubicBezTo>
                      <a:cubicBezTo>
                        <a:pt x="129" y="270"/>
                        <a:pt x="127" y="271"/>
                        <a:pt x="125" y="272"/>
                      </a:cubicBezTo>
                      <a:cubicBezTo>
                        <a:pt x="123" y="273"/>
                        <a:pt x="121" y="274"/>
                        <a:pt x="119" y="274"/>
                      </a:cubicBezTo>
                      <a:cubicBezTo>
                        <a:pt x="116" y="274"/>
                        <a:pt x="114" y="273"/>
                        <a:pt x="111" y="272"/>
                      </a:cubicBezTo>
                      <a:cubicBezTo>
                        <a:pt x="108" y="270"/>
                        <a:pt x="105" y="268"/>
                        <a:pt x="103" y="265"/>
                      </a:cubicBezTo>
                      <a:cubicBezTo>
                        <a:pt x="98" y="260"/>
                        <a:pt x="96" y="256"/>
                        <a:pt x="96" y="251"/>
                      </a:cubicBezTo>
                      <a:cubicBezTo>
                        <a:pt x="96" y="246"/>
                        <a:pt x="98" y="242"/>
                        <a:pt x="103" y="238"/>
                      </a:cubicBezTo>
                      <a:cubicBezTo>
                        <a:pt x="121" y="221"/>
                        <a:pt x="121" y="221"/>
                        <a:pt x="121" y="221"/>
                      </a:cubicBezTo>
                      <a:cubicBezTo>
                        <a:pt x="122" y="219"/>
                        <a:pt x="123" y="217"/>
                        <a:pt x="124" y="216"/>
                      </a:cubicBezTo>
                      <a:cubicBezTo>
                        <a:pt x="124" y="215"/>
                        <a:pt x="123" y="213"/>
                        <a:pt x="121" y="211"/>
                      </a:cubicBezTo>
                      <a:cubicBezTo>
                        <a:pt x="123" y="210"/>
                        <a:pt x="123" y="210"/>
                        <a:pt x="123" y="210"/>
                      </a:cubicBezTo>
                      <a:cubicBezTo>
                        <a:pt x="143" y="231"/>
                        <a:pt x="143" y="231"/>
                        <a:pt x="143" y="231"/>
                      </a:cubicBezTo>
                      <a:cubicBezTo>
                        <a:pt x="141" y="232"/>
                        <a:pt x="141" y="232"/>
                        <a:pt x="141" y="232"/>
                      </a:cubicBezTo>
                      <a:cubicBezTo>
                        <a:pt x="140" y="231"/>
                        <a:pt x="138" y="230"/>
                        <a:pt x="137" y="230"/>
                      </a:cubicBezTo>
                      <a:cubicBezTo>
                        <a:pt x="135" y="230"/>
                        <a:pt x="133" y="231"/>
                        <a:pt x="131" y="233"/>
                      </a:cubicBezTo>
                      <a:cubicBezTo>
                        <a:pt x="111" y="252"/>
                        <a:pt x="111" y="252"/>
                        <a:pt x="111" y="252"/>
                      </a:cubicBezTo>
                      <a:cubicBezTo>
                        <a:pt x="108" y="254"/>
                        <a:pt x="106" y="257"/>
                        <a:pt x="106" y="259"/>
                      </a:cubicBezTo>
                      <a:cubicBezTo>
                        <a:pt x="106" y="262"/>
                        <a:pt x="107" y="264"/>
                        <a:pt x="109" y="267"/>
                      </a:cubicBezTo>
                      <a:cubicBezTo>
                        <a:pt x="112" y="270"/>
                        <a:pt x="115" y="271"/>
                        <a:pt x="118" y="271"/>
                      </a:cubicBezTo>
                      <a:cubicBezTo>
                        <a:pt x="122" y="270"/>
                        <a:pt x="125" y="268"/>
                        <a:pt x="129" y="265"/>
                      </a:cubicBezTo>
                      <a:cubicBezTo>
                        <a:pt x="129" y="265"/>
                        <a:pt x="129" y="265"/>
                        <a:pt x="129" y="265"/>
                      </a:cubicBezTo>
                      <a:close/>
                      <a:moveTo>
                        <a:pt x="146" y="291"/>
                      </a:moveTo>
                      <a:cubicBezTo>
                        <a:pt x="153" y="287"/>
                        <a:pt x="153" y="287"/>
                        <a:pt x="153" y="287"/>
                      </a:cubicBezTo>
                      <a:cubicBezTo>
                        <a:pt x="164" y="295"/>
                        <a:pt x="164" y="295"/>
                        <a:pt x="164" y="295"/>
                      </a:cubicBezTo>
                      <a:cubicBezTo>
                        <a:pt x="161" y="304"/>
                        <a:pt x="161" y="304"/>
                        <a:pt x="161" y="304"/>
                      </a:cubicBezTo>
                      <a:cubicBezTo>
                        <a:pt x="161" y="305"/>
                        <a:pt x="161" y="305"/>
                        <a:pt x="160" y="305"/>
                      </a:cubicBezTo>
                      <a:cubicBezTo>
                        <a:pt x="160" y="306"/>
                        <a:pt x="160" y="306"/>
                        <a:pt x="160" y="306"/>
                      </a:cubicBezTo>
                      <a:cubicBezTo>
                        <a:pt x="159" y="307"/>
                        <a:pt x="158" y="308"/>
                        <a:pt x="158" y="308"/>
                      </a:cubicBezTo>
                      <a:cubicBezTo>
                        <a:pt x="157" y="307"/>
                        <a:pt x="155" y="307"/>
                        <a:pt x="153" y="305"/>
                      </a:cubicBezTo>
                      <a:cubicBezTo>
                        <a:pt x="152" y="307"/>
                        <a:pt x="152" y="307"/>
                        <a:pt x="152" y="307"/>
                      </a:cubicBezTo>
                      <a:cubicBezTo>
                        <a:pt x="174" y="322"/>
                        <a:pt x="174" y="322"/>
                        <a:pt x="174" y="322"/>
                      </a:cubicBezTo>
                      <a:cubicBezTo>
                        <a:pt x="175" y="321"/>
                        <a:pt x="175" y="321"/>
                        <a:pt x="175" y="321"/>
                      </a:cubicBezTo>
                      <a:cubicBezTo>
                        <a:pt x="174" y="320"/>
                        <a:pt x="174" y="320"/>
                        <a:pt x="173" y="319"/>
                      </a:cubicBezTo>
                      <a:cubicBezTo>
                        <a:pt x="173" y="318"/>
                        <a:pt x="173" y="316"/>
                        <a:pt x="174" y="315"/>
                      </a:cubicBezTo>
                      <a:cubicBezTo>
                        <a:pt x="186" y="268"/>
                        <a:pt x="186" y="268"/>
                        <a:pt x="186" y="268"/>
                      </a:cubicBezTo>
                      <a:cubicBezTo>
                        <a:pt x="181" y="264"/>
                        <a:pt x="181" y="264"/>
                        <a:pt x="181" y="264"/>
                      </a:cubicBezTo>
                      <a:cubicBezTo>
                        <a:pt x="141" y="290"/>
                        <a:pt x="141" y="290"/>
                        <a:pt x="141" y="290"/>
                      </a:cubicBezTo>
                      <a:cubicBezTo>
                        <a:pt x="139" y="291"/>
                        <a:pt x="138" y="291"/>
                        <a:pt x="137" y="292"/>
                      </a:cubicBezTo>
                      <a:cubicBezTo>
                        <a:pt x="135" y="292"/>
                        <a:pt x="134" y="291"/>
                        <a:pt x="133" y="291"/>
                      </a:cubicBezTo>
                      <a:cubicBezTo>
                        <a:pt x="132" y="292"/>
                        <a:pt x="132" y="292"/>
                        <a:pt x="132" y="292"/>
                      </a:cubicBezTo>
                      <a:cubicBezTo>
                        <a:pt x="145" y="301"/>
                        <a:pt x="145" y="301"/>
                        <a:pt x="145" y="301"/>
                      </a:cubicBezTo>
                      <a:cubicBezTo>
                        <a:pt x="146" y="300"/>
                        <a:pt x="146" y="300"/>
                        <a:pt x="146" y="300"/>
                      </a:cubicBezTo>
                      <a:cubicBezTo>
                        <a:pt x="145" y="299"/>
                        <a:pt x="145" y="299"/>
                        <a:pt x="145" y="299"/>
                      </a:cubicBezTo>
                      <a:cubicBezTo>
                        <a:pt x="144" y="298"/>
                        <a:pt x="143" y="297"/>
                        <a:pt x="143" y="296"/>
                      </a:cubicBezTo>
                      <a:cubicBezTo>
                        <a:pt x="142" y="295"/>
                        <a:pt x="143" y="294"/>
                        <a:pt x="143" y="293"/>
                      </a:cubicBezTo>
                      <a:cubicBezTo>
                        <a:pt x="144" y="293"/>
                        <a:pt x="144" y="293"/>
                        <a:pt x="144" y="292"/>
                      </a:cubicBezTo>
                      <a:cubicBezTo>
                        <a:pt x="145" y="292"/>
                        <a:pt x="145" y="292"/>
                        <a:pt x="146" y="291"/>
                      </a:cubicBezTo>
                      <a:cubicBezTo>
                        <a:pt x="146" y="291"/>
                        <a:pt x="146" y="291"/>
                        <a:pt x="146" y="291"/>
                      </a:cubicBezTo>
                      <a:close/>
                      <a:moveTo>
                        <a:pt x="156" y="285"/>
                      </a:moveTo>
                      <a:cubicBezTo>
                        <a:pt x="169" y="276"/>
                        <a:pt x="169" y="276"/>
                        <a:pt x="169" y="276"/>
                      </a:cubicBezTo>
                      <a:cubicBezTo>
                        <a:pt x="164" y="291"/>
                        <a:pt x="164" y="291"/>
                        <a:pt x="164" y="291"/>
                      </a:cubicBezTo>
                      <a:cubicBezTo>
                        <a:pt x="156" y="285"/>
                        <a:pt x="156" y="285"/>
                        <a:pt x="156" y="285"/>
                      </a:cubicBezTo>
                      <a:close/>
                      <a:moveTo>
                        <a:pt x="213" y="294"/>
                      </a:moveTo>
                      <a:cubicBezTo>
                        <a:pt x="214" y="292"/>
                        <a:pt x="214" y="290"/>
                        <a:pt x="214" y="288"/>
                      </a:cubicBezTo>
                      <a:cubicBezTo>
                        <a:pt x="213" y="287"/>
                        <a:pt x="212" y="286"/>
                        <a:pt x="210" y="285"/>
                      </a:cubicBezTo>
                      <a:cubicBezTo>
                        <a:pt x="211" y="283"/>
                        <a:pt x="211" y="283"/>
                        <a:pt x="211" y="283"/>
                      </a:cubicBezTo>
                      <a:cubicBezTo>
                        <a:pt x="230" y="292"/>
                        <a:pt x="230" y="292"/>
                        <a:pt x="230" y="292"/>
                      </a:cubicBezTo>
                      <a:cubicBezTo>
                        <a:pt x="239" y="329"/>
                        <a:pt x="239" y="329"/>
                        <a:pt x="239" y="329"/>
                      </a:cubicBezTo>
                      <a:cubicBezTo>
                        <a:pt x="248" y="311"/>
                        <a:pt x="248" y="311"/>
                        <a:pt x="248" y="311"/>
                      </a:cubicBezTo>
                      <a:cubicBezTo>
                        <a:pt x="249" y="308"/>
                        <a:pt x="250" y="306"/>
                        <a:pt x="249" y="305"/>
                      </a:cubicBezTo>
                      <a:cubicBezTo>
                        <a:pt x="249" y="304"/>
                        <a:pt x="248" y="302"/>
                        <a:pt x="245" y="301"/>
                      </a:cubicBezTo>
                      <a:cubicBezTo>
                        <a:pt x="246" y="299"/>
                        <a:pt x="246" y="299"/>
                        <a:pt x="246" y="299"/>
                      </a:cubicBezTo>
                      <a:cubicBezTo>
                        <a:pt x="261" y="306"/>
                        <a:pt x="261" y="306"/>
                        <a:pt x="261" y="306"/>
                      </a:cubicBezTo>
                      <a:cubicBezTo>
                        <a:pt x="260" y="308"/>
                        <a:pt x="260" y="308"/>
                        <a:pt x="260" y="308"/>
                      </a:cubicBezTo>
                      <a:cubicBezTo>
                        <a:pt x="258" y="307"/>
                        <a:pt x="256" y="307"/>
                        <a:pt x="255" y="308"/>
                      </a:cubicBezTo>
                      <a:cubicBezTo>
                        <a:pt x="254" y="308"/>
                        <a:pt x="252" y="310"/>
                        <a:pt x="251" y="312"/>
                      </a:cubicBezTo>
                      <a:cubicBezTo>
                        <a:pt x="234" y="350"/>
                        <a:pt x="234" y="350"/>
                        <a:pt x="234" y="350"/>
                      </a:cubicBezTo>
                      <a:cubicBezTo>
                        <a:pt x="228" y="348"/>
                        <a:pt x="228" y="348"/>
                        <a:pt x="228" y="348"/>
                      </a:cubicBezTo>
                      <a:cubicBezTo>
                        <a:pt x="215" y="297"/>
                        <a:pt x="215" y="297"/>
                        <a:pt x="215" y="297"/>
                      </a:cubicBezTo>
                      <a:cubicBezTo>
                        <a:pt x="202" y="325"/>
                        <a:pt x="202" y="325"/>
                        <a:pt x="202" y="325"/>
                      </a:cubicBezTo>
                      <a:cubicBezTo>
                        <a:pt x="201" y="328"/>
                        <a:pt x="200" y="330"/>
                        <a:pt x="201" y="331"/>
                      </a:cubicBezTo>
                      <a:cubicBezTo>
                        <a:pt x="201" y="332"/>
                        <a:pt x="203" y="334"/>
                        <a:pt x="205" y="335"/>
                      </a:cubicBezTo>
                      <a:cubicBezTo>
                        <a:pt x="204" y="337"/>
                        <a:pt x="204" y="337"/>
                        <a:pt x="204" y="337"/>
                      </a:cubicBezTo>
                      <a:cubicBezTo>
                        <a:pt x="189" y="329"/>
                        <a:pt x="189" y="329"/>
                        <a:pt x="189" y="329"/>
                      </a:cubicBezTo>
                      <a:cubicBezTo>
                        <a:pt x="190" y="328"/>
                        <a:pt x="190" y="328"/>
                        <a:pt x="190" y="328"/>
                      </a:cubicBezTo>
                      <a:cubicBezTo>
                        <a:pt x="192" y="329"/>
                        <a:pt x="194" y="329"/>
                        <a:pt x="195" y="328"/>
                      </a:cubicBezTo>
                      <a:cubicBezTo>
                        <a:pt x="196" y="328"/>
                        <a:pt x="198" y="326"/>
                        <a:pt x="199" y="324"/>
                      </a:cubicBezTo>
                      <a:cubicBezTo>
                        <a:pt x="213" y="294"/>
                        <a:pt x="213" y="294"/>
                        <a:pt x="213" y="294"/>
                      </a:cubicBezTo>
                      <a:close/>
                      <a:moveTo>
                        <a:pt x="340" y="352"/>
                      </a:moveTo>
                      <a:cubicBezTo>
                        <a:pt x="342" y="329"/>
                        <a:pt x="342" y="329"/>
                        <a:pt x="342" y="329"/>
                      </a:cubicBezTo>
                      <a:cubicBezTo>
                        <a:pt x="342" y="326"/>
                        <a:pt x="342" y="324"/>
                        <a:pt x="341" y="323"/>
                      </a:cubicBezTo>
                      <a:cubicBezTo>
                        <a:pt x="340" y="322"/>
                        <a:pt x="339" y="321"/>
                        <a:pt x="336" y="321"/>
                      </a:cubicBezTo>
                      <a:cubicBezTo>
                        <a:pt x="337" y="319"/>
                        <a:pt x="337" y="319"/>
                        <a:pt x="337" y="319"/>
                      </a:cubicBezTo>
                      <a:cubicBezTo>
                        <a:pt x="353" y="320"/>
                        <a:pt x="353" y="320"/>
                        <a:pt x="353" y="320"/>
                      </a:cubicBezTo>
                      <a:cubicBezTo>
                        <a:pt x="353" y="322"/>
                        <a:pt x="353" y="322"/>
                        <a:pt x="353" y="322"/>
                      </a:cubicBezTo>
                      <a:cubicBezTo>
                        <a:pt x="351" y="322"/>
                        <a:pt x="349" y="323"/>
                        <a:pt x="348" y="324"/>
                      </a:cubicBezTo>
                      <a:cubicBezTo>
                        <a:pt x="347" y="325"/>
                        <a:pt x="346" y="327"/>
                        <a:pt x="346" y="329"/>
                      </a:cubicBezTo>
                      <a:cubicBezTo>
                        <a:pt x="344" y="352"/>
                        <a:pt x="344" y="352"/>
                        <a:pt x="344" y="352"/>
                      </a:cubicBezTo>
                      <a:cubicBezTo>
                        <a:pt x="343" y="356"/>
                        <a:pt x="343" y="359"/>
                        <a:pt x="342" y="361"/>
                      </a:cubicBezTo>
                      <a:cubicBezTo>
                        <a:pt x="341" y="363"/>
                        <a:pt x="340" y="364"/>
                        <a:pt x="339" y="366"/>
                      </a:cubicBezTo>
                      <a:cubicBezTo>
                        <a:pt x="337" y="368"/>
                        <a:pt x="334" y="369"/>
                        <a:pt x="331" y="370"/>
                      </a:cubicBezTo>
                      <a:cubicBezTo>
                        <a:pt x="328" y="371"/>
                        <a:pt x="325" y="371"/>
                        <a:pt x="321" y="371"/>
                      </a:cubicBezTo>
                      <a:cubicBezTo>
                        <a:pt x="314" y="370"/>
                        <a:pt x="309" y="368"/>
                        <a:pt x="306" y="365"/>
                      </a:cubicBezTo>
                      <a:cubicBezTo>
                        <a:pt x="303" y="361"/>
                        <a:pt x="302" y="356"/>
                        <a:pt x="302" y="350"/>
                      </a:cubicBezTo>
                      <a:cubicBezTo>
                        <a:pt x="304" y="326"/>
                        <a:pt x="304" y="326"/>
                        <a:pt x="304" y="326"/>
                      </a:cubicBezTo>
                      <a:cubicBezTo>
                        <a:pt x="305" y="323"/>
                        <a:pt x="304" y="321"/>
                        <a:pt x="303" y="320"/>
                      </a:cubicBezTo>
                      <a:cubicBezTo>
                        <a:pt x="303" y="319"/>
                        <a:pt x="301" y="318"/>
                        <a:pt x="299" y="318"/>
                      </a:cubicBezTo>
                      <a:cubicBezTo>
                        <a:pt x="299" y="316"/>
                        <a:pt x="299" y="316"/>
                        <a:pt x="299" y="316"/>
                      </a:cubicBezTo>
                      <a:cubicBezTo>
                        <a:pt x="328" y="318"/>
                        <a:pt x="328" y="318"/>
                        <a:pt x="328" y="318"/>
                      </a:cubicBezTo>
                      <a:cubicBezTo>
                        <a:pt x="328" y="320"/>
                        <a:pt x="328" y="320"/>
                        <a:pt x="328" y="320"/>
                      </a:cubicBezTo>
                      <a:cubicBezTo>
                        <a:pt x="325" y="320"/>
                        <a:pt x="323" y="321"/>
                        <a:pt x="322" y="322"/>
                      </a:cubicBezTo>
                      <a:cubicBezTo>
                        <a:pt x="321" y="323"/>
                        <a:pt x="321" y="324"/>
                        <a:pt x="320" y="327"/>
                      </a:cubicBezTo>
                      <a:cubicBezTo>
                        <a:pt x="318" y="355"/>
                        <a:pt x="318" y="355"/>
                        <a:pt x="318" y="355"/>
                      </a:cubicBezTo>
                      <a:cubicBezTo>
                        <a:pt x="318" y="359"/>
                        <a:pt x="318" y="362"/>
                        <a:pt x="320" y="364"/>
                      </a:cubicBezTo>
                      <a:cubicBezTo>
                        <a:pt x="321" y="366"/>
                        <a:pt x="323" y="367"/>
                        <a:pt x="327" y="367"/>
                      </a:cubicBezTo>
                      <a:cubicBezTo>
                        <a:pt x="331" y="367"/>
                        <a:pt x="334" y="366"/>
                        <a:pt x="336" y="364"/>
                      </a:cubicBezTo>
                      <a:cubicBezTo>
                        <a:pt x="338" y="361"/>
                        <a:pt x="340" y="358"/>
                        <a:pt x="340" y="352"/>
                      </a:cubicBezTo>
                      <a:cubicBezTo>
                        <a:pt x="340" y="352"/>
                        <a:pt x="340" y="352"/>
                        <a:pt x="340" y="352"/>
                      </a:cubicBezTo>
                      <a:close/>
                      <a:moveTo>
                        <a:pt x="368" y="329"/>
                      </a:moveTo>
                      <a:cubicBezTo>
                        <a:pt x="368" y="327"/>
                        <a:pt x="367" y="325"/>
                        <a:pt x="366" y="324"/>
                      </a:cubicBezTo>
                      <a:cubicBezTo>
                        <a:pt x="365" y="323"/>
                        <a:pt x="363" y="323"/>
                        <a:pt x="361" y="323"/>
                      </a:cubicBezTo>
                      <a:cubicBezTo>
                        <a:pt x="360" y="321"/>
                        <a:pt x="360" y="321"/>
                        <a:pt x="360" y="321"/>
                      </a:cubicBezTo>
                      <a:cubicBezTo>
                        <a:pt x="382" y="318"/>
                        <a:pt x="382" y="318"/>
                        <a:pt x="382" y="318"/>
                      </a:cubicBezTo>
                      <a:cubicBezTo>
                        <a:pt x="410" y="344"/>
                        <a:pt x="410" y="344"/>
                        <a:pt x="410" y="344"/>
                      </a:cubicBezTo>
                      <a:cubicBezTo>
                        <a:pt x="407" y="324"/>
                        <a:pt x="407" y="324"/>
                        <a:pt x="407" y="324"/>
                      </a:cubicBezTo>
                      <a:cubicBezTo>
                        <a:pt x="407" y="321"/>
                        <a:pt x="406" y="320"/>
                        <a:pt x="405" y="319"/>
                      </a:cubicBezTo>
                      <a:cubicBezTo>
                        <a:pt x="404" y="318"/>
                        <a:pt x="402" y="317"/>
                        <a:pt x="400" y="317"/>
                      </a:cubicBezTo>
                      <a:cubicBezTo>
                        <a:pt x="399" y="316"/>
                        <a:pt x="399" y="316"/>
                        <a:pt x="399" y="316"/>
                      </a:cubicBezTo>
                      <a:cubicBezTo>
                        <a:pt x="416" y="313"/>
                        <a:pt x="416" y="313"/>
                        <a:pt x="416" y="313"/>
                      </a:cubicBezTo>
                      <a:cubicBezTo>
                        <a:pt x="416" y="315"/>
                        <a:pt x="416" y="315"/>
                        <a:pt x="416" y="315"/>
                      </a:cubicBezTo>
                      <a:cubicBezTo>
                        <a:pt x="414" y="316"/>
                        <a:pt x="412" y="316"/>
                        <a:pt x="411" y="318"/>
                      </a:cubicBezTo>
                      <a:cubicBezTo>
                        <a:pt x="410" y="319"/>
                        <a:pt x="410" y="321"/>
                        <a:pt x="411" y="323"/>
                      </a:cubicBezTo>
                      <a:cubicBezTo>
                        <a:pt x="416" y="365"/>
                        <a:pt x="416" y="365"/>
                        <a:pt x="416" y="365"/>
                      </a:cubicBezTo>
                      <a:cubicBezTo>
                        <a:pt x="411" y="366"/>
                        <a:pt x="411" y="366"/>
                        <a:pt x="411" y="366"/>
                      </a:cubicBezTo>
                      <a:cubicBezTo>
                        <a:pt x="372" y="330"/>
                        <a:pt x="372" y="330"/>
                        <a:pt x="372" y="330"/>
                      </a:cubicBezTo>
                      <a:cubicBezTo>
                        <a:pt x="376" y="361"/>
                        <a:pt x="376" y="361"/>
                        <a:pt x="376" y="361"/>
                      </a:cubicBezTo>
                      <a:cubicBezTo>
                        <a:pt x="377" y="364"/>
                        <a:pt x="377" y="366"/>
                        <a:pt x="379" y="367"/>
                      </a:cubicBezTo>
                      <a:cubicBezTo>
                        <a:pt x="380" y="368"/>
                        <a:pt x="381" y="368"/>
                        <a:pt x="384" y="368"/>
                      </a:cubicBezTo>
                      <a:cubicBezTo>
                        <a:pt x="384" y="370"/>
                        <a:pt x="384" y="370"/>
                        <a:pt x="384" y="370"/>
                      </a:cubicBezTo>
                      <a:cubicBezTo>
                        <a:pt x="368" y="372"/>
                        <a:pt x="368" y="372"/>
                        <a:pt x="368" y="372"/>
                      </a:cubicBezTo>
                      <a:cubicBezTo>
                        <a:pt x="367" y="370"/>
                        <a:pt x="367" y="370"/>
                        <a:pt x="367" y="370"/>
                      </a:cubicBezTo>
                      <a:cubicBezTo>
                        <a:pt x="370" y="370"/>
                        <a:pt x="371" y="369"/>
                        <a:pt x="372" y="368"/>
                      </a:cubicBezTo>
                      <a:cubicBezTo>
                        <a:pt x="373" y="366"/>
                        <a:pt x="373" y="364"/>
                        <a:pt x="373" y="362"/>
                      </a:cubicBezTo>
                      <a:cubicBezTo>
                        <a:pt x="368" y="329"/>
                        <a:pt x="368" y="329"/>
                        <a:pt x="368" y="329"/>
                      </a:cubicBezTo>
                      <a:close/>
                      <a:moveTo>
                        <a:pt x="461" y="345"/>
                      </a:moveTo>
                      <a:cubicBezTo>
                        <a:pt x="462" y="348"/>
                        <a:pt x="463" y="349"/>
                        <a:pt x="464" y="350"/>
                      </a:cubicBezTo>
                      <a:cubicBezTo>
                        <a:pt x="465" y="351"/>
                        <a:pt x="467" y="351"/>
                        <a:pt x="469" y="351"/>
                      </a:cubicBezTo>
                      <a:cubicBezTo>
                        <a:pt x="470" y="352"/>
                        <a:pt x="470" y="352"/>
                        <a:pt x="470" y="352"/>
                      </a:cubicBezTo>
                      <a:cubicBezTo>
                        <a:pt x="442" y="360"/>
                        <a:pt x="442" y="360"/>
                        <a:pt x="442" y="360"/>
                      </a:cubicBezTo>
                      <a:cubicBezTo>
                        <a:pt x="441" y="359"/>
                        <a:pt x="441" y="359"/>
                        <a:pt x="441" y="359"/>
                      </a:cubicBezTo>
                      <a:cubicBezTo>
                        <a:pt x="444" y="358"/>
                        <a:pt x="445" y="357"/>
                        <a:pt x="446" y="355"/>
                      </a:cubicBezTo>
                      <a:cubicBezTo>
                        <a:pt x="446" y="354"/>
                        <a:pt x="446" y="352"/>
                        <a:pt x="446" y="350"/>
                      </a:cubicBezTo>
                      <a:cubicBezTo>
                        <a:pt x="436" y="318"/>
                        <a:pt x="436" y="318"/>
                        <a:pt x="436" y="318"/>
                      </a:cubicBezTo>
                      <a:cubicBezTo>
                        <a:pt x="436" y="316"/>
                        <a:pt x="435" y="314"/>
                        <a:pt x="433" y="313"/>
                      </a:cubicBezTo>
                      <a:cubicBezTo>
                        <a:pt x="432" y="312"/>
                        <a:pt x="430" y="312"/>
                        <a:pt x="428" y="313"/>
                      </a:cubicBezTo>
                      <a:cubicBezTo>
                        <a:pt x="428" y="311"/>
                        <a:pt x="428" y="311"/>
                        <a:pt x="428" y="311"/>
                      </a:cubicBezTo>
                      <a:cubicBezTo>
                        <a:pt x="456" y="303"/>
                        <a:pt x="456" y="303"/>
                        <a:pt x="456" y="303"/>
                      </a:cubicBezTo>
                      <a:cubicBezTo>
                        <a:pt x="456" y="305"/>
                        <a:pt x="456" y="305"/>
                        <a:pt x="456" y="305"/>
                      </a:cubicBezTo>
                      <a:cubicBezTo>
                        <a:pt x="454" y="306"/>
                        <a:pt x="452" y="307"/>
                        <a:pt x="452" y="308"/>
                      </a:cubicBezTo>
                      <a:cubicBezTo>
                        <a:pt x="451" y="309"/>
                        <a:pt x="451" y="311"/>
                        <a:pt x="452" y="314"/>
                      </a:cubicBezTo>
                      <a:cubicBezTo>
                        <a:pt x="461" y="345"/>
                        <a:pt x="461" y="345"/>
                        <a:pt x="461" y="345"/>
                      </a:cubicBezTo>
                      <a:close/>
                      <a:moveTo>
                        <a:pt x="508" y="337"/>
                      </a:moveTo>
                      <a:cubicBezTo>
                        <a:pt x="511" y="336"/>
                        <a:pt x="511" y="336"/>
                        <a:pt x="511" y="336"/>
                      </a:cubicBezTo>
                      <a:cubicBezTo>
                        <a:pt x="507" y="287"/>
                        <a:pt x="507" y="287"/>
                        <a:pt x="507" y="287"/>
                      </a:cubicBezTo>
                      <a:cubicBezTo>
                        <a:pt x="507" y="285"/>
                        <a:pt x="507" y="284"/>
                        <a:pt x="507" y="282"/>
                      </a:cubicBezTo>
                      <a:cubicBezTo>
                        <a:pt x="508" y="281"/>
                        <a:pt x="509" y="280"/>
                        <a:pt x="510" y="279"/>
                      </a:cubicBezTo>
                      <a:cubicBezTo>
                        <a:pt x="509" y="277"/>
                        <a:pt x="509" y="277"/>
                        <a:pt x="509" y="277"/>
                      </a:cubicBezTo>
                      <a:cubicBezTo>
                        <a:pt x="495" y="285"/>
                        <a:pt x="495" y="285"/>
                        <a:pt x="495" y="285"/>
                      </a:cubicBezTo>
                      <a:cubicBezTo>
                        <a:pt x="496" y="286"/>
                        <a:pt x="496" y="286"/>
                        <a:pt x="496" y="286"/>
                      </a:cubicBezTo>
                      <a:cubicBezTo>
                        <a:pt x="498" y="286"/>
                        <a:pt x="499" y="285"/>
                        <a:pt x="500" y="285"/>
                      </a:cubicBezTo>
                      <a:cubicBezTo>
                        <a:pt x="501" y="285"/>
                        <a:pt x="502" y="286"/>
                        <a:pt x="503" y="287"/>
                      </a:cubicBezTo>
                      <a:cubicBezTo>
                        <a:pt x="503" y="287"/>
                        <a:pt x="503" y="287"/>
                        <a:pt x="503" y="288"/>
                      </a:cubicBezTo>
                      <a:cubicBezTo>
                        <a:pt x="503" y="288"/>
                        <a:pt x="503" y="289"/>
                        <a:pt x="503" y="290"/>
                      </a:cubicBezTo>
                      <a:cubicBezTo>
                        <a:pt x="506" y="316"/>
                        <a:pt x="506" y="316"/>
                        <a:pt x="506" y="316"/>
                      </a:cubicBezTo>
                      <a:cubicBezTo>
                        <a:pt x="485" y="298"/>
                        <a:pt x="485" y="298"/>
                        <a:pt x="485" y="298"/>
                      </a:cubicBezTo>
                      <a:cubicBezTo>
                        <a:pt x="484" y="297"/>
                        <a:pt x="484" y="297"/>
                        <a:pt x="484" y="297"/>
                      </a:cubicBezTo>
                      <a:cubicBezTo>
                        <a:pt x="484" y="297"/>
                        <a:pt x="484" y="296"/>
                        <a:pt x="483" y="296"/>
                      </a:cubicBezTo>
                      <a:cubicBezTo>
                        <a:pt x="483" y="295"/>
                        <a:pt x="483" y="295"/>
                        <a:pt x="483" y="294"/>
                      </a:cubicBezTo>
                      <a:cubicBezTo>
                        <a:pt x="484" y="293"/>
                        <a:pt x="485" y="292"/>
                        <a:pt x="486" y="292"/>
                      </a:cubicBezTo>
                      <a:cubicBezTo>
                        <a:pt x="486" y="291"/>
                        <a:pt x="486" y="291"/>
                        <a:pt x="486" y="291"/>
                      </a:cubicBezTo>
                      <a:cubicBezTo>
                        <a:pt x="486" y="290"/>
                        <a:pt x="486" y="290"/>
                        <a:pt x="486" y="290"/>
                      </a:cubicBezTo>
                      <a:cubicBezTo>
                        <a:pt x="462" y="302"/>
                        <a:pt x="462" y="302"/>
                        <a:pt x="462" y="302"/>
                      </a:cubicBezTo>
                      <a:cubicBezTo>
                        <a:pt x="463" y="304"/>
                        <a:pt x="463" y="304"/>
                        <a:pt x="463" y="304"/>
                      </a:cubicBezTo>
                      <a:cubicBezTo>
                        <a:pt x="464" y="303"/>
                        <a:pt x="465" y="303"/>
                        <a:pt x="467" y="303"/>
                      </a:cubicBezTo>
                      <a:cubicBezTo>
                        <a:pt x="468" y="304"/>
                        <a:pt x="469" y="305"/>
                        <a:pt x="471" y="306"/>
                      </a:cubicBezTo>
                      <a:cubicBezTo>
                        <a:pt x="508" y="337"/>
                        <a:pt x="508" y="337"/>
                        <a:pt x="508" y="337"/>
                      </a:cubicBezTo>
                      <a:close/>
                      <a:moveTo>
                        <a:pt x="547" y="316"/>
                      </a:moveTo>
                      <a:cubicBezTo>
                        <a:pt x="546" y="315"/>
                        <a:pt x="546" y="315"/>
                        <a:pt x="546" y="315"/>
                      </a:cubicBezTo>
                      <a:cubicBezTo>
                        <a:pt x="548" y="313"/>
                        <a:pt x="549" y="311"/>
                        <a:pt x="549" y="310"/>
                      </a:cubicBezTo>
                      <a:cubicBezTo>
                        <a:pt x="549" y="308"/>
                        <a:pt x="548" y="307"/>
                        <a:pt x="547" y="305"/>
                      </a:cubicBezTo>
                      <a:cubicBezTo>
                        <a:pt x="526" y="279"/>
                        <a:pt x="526" y="279"/>
                        <a:pt x="526" y="279"/>
                      </a:cubicBezTo>
                      <a:cubicBezTo>
                        <a:pt x="524" y="277"/>
                        <a:pt x="523" y="276"/>
                        <a:pt x="521" y="276"/>
                      </a:cubicBezTo>
                      <a:cubicBezTo>
                        <a:pt x="520" y="275"/>
                        <a:pt x="518" y="276"/>
                        <a:pt x="516" y="277"/>
                      </a:cubicBezTo>
                      <a:cubicBezTo>
                        <a:pt x="515" y="276"/>
                        <a:pt x="515" y="276"/>
                        <a:pt x="515" y="276"/>
                      </a:cubicBezTo>
                      <a:cubicBezTo>
                        <a:pt x="550" y="248"/>
                        <a:pt x="550" y="248"/>
                        <a:pt x="550" y="248"/>
                      </a:cubicBezTo>
                      <a:cubicBezTo>
                        <a:pt x="559" y="258"/>
                        <a:pt x="559" y="258"/>
                        <a:pt x="559" y="258"/>
                      </a:cubicBezTo>
                      <a:cubicBezTo>
                        <a:pt x="558" y="260"/>
                        <a:pt x="558" y="260"/>
                        <a:pt x="558" y="260"/>
                      </a:cubicBezTo>
                      <a:cubicBezTo>
                        <a:pt x="555" y="257"/>
                        <a:pt x="552" y="256"/>
                        <a:pt x="549" y="256"/>
                      </a:cubicBezTo>
                      <a:cubicBezTo>
                        <a:pt x="547" y="255"/>
                        <a:pt x="544" y="257"/>
                        <a:pt x="540" y="260"/>
                      </a:cubicBezTo>
                      <a:cubicBezTo>
                        <a:pt x="535" y="264"/>
                        <a:pt x="535" y="264"/>
                        <a:pt x="535" y="264"/>
                      </a:cubicBezTo>
                      <a:cubicBezTo>
                        <a:pt x="547" y="280"/>
                        <a:pt x="547" y="280"/>
                        <a:pt x="547" y="280"/>
                      </a:cubicBezTo>
                      <a:cubicBezTo>
                        <a:pt x="548" y="279"/>
                        <a:pt x="548" y="279"/>
                        <a:pt x="548" y="279"/>
                      </a:cubicBezTo>
                      <a:cubicBezTo>
                        <a:pt x="550" y="278"/>
                        <a:pt x="551" y="276"/>
                        <a:pt x="551" y="274"/>
                      </a:cubicBezTo>
                      <a:cubicBezTo>
                        <a:pt x="551" y="271"/>
                        <a:pt x="550" y="269"/>
                        <a:pt x="548" y="266"/>
                      </a:cubicBezTo>
                      <a:cubicBezTo>
                        <a:pt x="550" y="264"/>
                        <a:pt x="550" y="264"/>
                        <a:pt x="550" y="264"/>
                      </a:cubicBezTo>
                      <a:cubicBezTo>
                        <a:pt x="565" y="284"/>
                        <a:pt x="565" y="284"/>
                        <a:pt x="565" y="284"/>
                      </a:cubicBezTo>
                      <a:cubicBezTo>
                        <a:pt x="564" y="285"/>
                        <a:pt x="564" y="285"/>
                        <a:pt x="564" y="285"/>
                      </a:cubicBezTo>
                      <a:cubicBezTo>
                        <a:pt x="561" y="282"/>
                        <a:pt x="559" y="280"/>
                        <a:pt x="557" y="280"/>
                      </a:cubicBezTo>
                      <a:cubicBezTo>
                        <a:pt x="554" y="280"/>
                        <a:pt x="552" y="280"/>
                        <a:pt x="550" y="282"/>
                      </a:cubicBezTo>
                      <a:cubicBezTo>
                        <a:pt x="550" y="283"/>
                        <a:pt x="550" y="283"/>
                        <a:pt x="550" y="283"/>
                      </a:cubicBezTo>
                      <a:cubicBezTo>
                        <a:pt x="560" y="295"/>
                        <a:pt x="560" y="295"/>
                        <a:pt x="560" y="295"/>
                      </a:cubicBezTo>
                      <a:cubicBezTo>
                        <a:pt x="561" y="297"/>
                        <a:pt x="562" y="298"/>
                        <a:pt x="563" y="298"/>
                      </a:cubicBezTo>
                      <a:cubicBezTo>
                        <a:pt x="564" y="298"/>
                        <a:pt x="566" y="297"/>
                        <a:pt x="568" y="295"/>
                      </a:cubicBezTo>
                      <a:cubicBezTo>
                        <a:pt x="572" y="292"/>
                        <a:pt x="574" y="289"/>
                        <a:pt x="575" y="286"/>
                      </a:cubicBezTo>
                      <a:cubicBezTo>
                        <a:pt x="576" y="282"/>
                        <a:pt x="575" y="279"/>
                        <a:pt x="573" y="274"/>
                      </a:cubicBezTo>
                      <a:cubicBezTo>
                        <a:pt x="575" y="273"/>
                        <a:pt x="575" y="273"/>
                        <a:pt x="575" y="273"/>
                      </a:cubicBezTo>
                      <a:cubicBezTo>
                        <a:pt x="583" y="287"/>
                        <a:pt x="583" y="287"/>
                        <a:pt x="583" y="287"/>
                      </a:cubicBezTo>
                      <a:cubicBezTo>
                        <a:pt x="547" y="316"/>
                        <a:pt x="547" y="316"/>
                        <a:pt x="547" y="316"/>
                      </a:cubicBezTo>
                      <a:close/>
                      <a:moveTo>
                        <a:pt x="595" y="239"/>
                      </a:moveTo>
                      <a:cubicBezTo>
                        <a:pt x="596" y="238"/>
                        <a:pt x="596" y="238"/>
                        <a:pt x="596" y="238"/>
                      </a:cubicBezTo>
                      <a:cubicBezTo>
                        <a:pt x="598" y="236"/>
                        <a:pt x="599" y="233"/>
                        <a:pt x="599" y="231"/>
                      </a:cubicBezTo>
                      <a:cubicBezTo>
                        <a:pt x="598" y="229"/>
                        <a:pt x="597" y="226"/>
                        <a:pt x="594" y="224"/>
                      </a:cubicBezTo>
                      <a:cubicBezTo>
                        <a:pt x="591" y="221"/>
                        <a:pt x="588" y="220"/>
                        <a:pt x="586" y="220"/>
                      </a:cubicBezTo>
                      <a:cubicBezTo>
                        <a:pt x="583" y="220"/>
                        <a:pt x="581" y="222"/>
                        <a:pt x="579" y="225"/>
                      </a:cubicBezTo>
                      <a:cubicBezTo>
                        <a:pt x="595" y="239"/>
                        <a:pt x="595" y="239"/>
                        <a:pt x="595" y="239"/>
                      </a:cubicBezTo>
                      <a:close/>
                      <a:moveTo>
                        <a:pt x="609" y="250"/>
                      </a:moveTo>
                      <a:cubicBezTo>
                        <a:pt x="598" y="241"/>
                        <a:pt x="598" y="241"/>
                        <a:pt x="598" y="241"/>
                      </a:cubicBezTo>
                      <a:cubicBezTo>
                        <a:pt x="599" y="240"/>
                        <a:pt x="599" y="240"/>
                        <a:pt x="599" y="240"/>
                      </a:cubicBezTo>
                      <a:cubicBezTo>
                        <a:pt x="625" y="245"/>
                        <a:pt x="625" y="245"/>
                        <a:pt x="625" y="245"/>
                      </a:cubicBezTo>
                      <a:cubicBezTo>
                        <a:pt x="637" y="230"/>
                        <a:pt x="637" y="230"/>
                        <a:pt x="637" y="230"/>
                      </a:cubicBezTo>
                      <a:cubicBezTo>
                        <a:pt x="636" y="229"/>
                        <a:pt x="636" y="229"/>
                        <a:pt x="636" y="229"/>
                      </a:cubicBezTo>
                      <a:cubicBezTo>
                        <a:pt x="635" y="230"/>
                        <a:pt x="634" y="231"/>
                        <a:pt x="633" y="231"/>
                      </a:cubicBezTo>
                      <a:cubicBezTo>
                        <a:pt x="632" y="231"/>
                        <a:pt x="630" y="231"/>
                        <a:pt x="628" y="231"/>
                      </a:cubicBezTo>
                      <a:cubicBezTo>
                        <a:pt x="608" y="227"/>
                        <a:pt x="608" y="227"/>
                        <a:pt x="608" y="227"/>
                      </a:cubicBezTo>
                      <a:cubicBezTo>
                        <a:pt x="609" y="224"/>
                        <a:pt x="609" y="221"/>
                        <a:pt x="609" y="218"/>
                      </a:cubicBezTo>
                      <a:cubicBezTo>
                        <a:pt x="608" y="215"/>
                        <a:pt x="607" y="213"/>
                        <a:pt x="604" y="211"/>
                      </a:cubicBezTo>
                      <a:cubicBezTo>
                        <a:pt x="601" y="208"/>
                        <a:pt x="597" y="207"/>
                        <a:pt x="593" y="209"/>
                      </a:cubicBezTo>
                      <a:cubicBezTo>
                        <a:pt x="589" y="210"/>
                        <a:pt x="585" y="213"/>
                        <a:pt x="580" y="218"/>
                      </a:cubicBezTo>
                      <a:cubicBezTo>
                        <a:pt x="562" y="240"/>
                        <a:pt x="562" y="240"/>
                        <a:pt x="562" y="240"/>
                      </a:cubicBezTo>
                      <a:cubicBezTo>
                        <a:pt x="563" y="241"/>
                        <a:pt x="563" y="241"/>
                        <a:pt x="563" y="241"/>
                      </a:cubicBezTo>
                      <a:cubicBezTo>
                        <a:pt x="565" y="240"/>
                        <a:pt x="567" y="239"/>
                        <a:pt x="568" y="239"/>
                      </a:cubicBezTo>
                      <a:cubicBezTo>
                        <a:pt x="569" y="239"/>
                        <a:pt x="571" y="239"/>
                        <a:pt x="573" y="241"/>
                      </a:cubicBezTo>
                      <a:cubicBezTo>
                        <a:pt x="598" y="262"/>
                        <a:pt x="598" y="262"/>
                        <a:pt x="598" y="262"/>
                      </a:cubicBezTo>
                      <a:cubicBezTo>
                        <a:pt x="600" y="264"/>
                        <a:pt x="602" y="266"/>
                        <a:pt x="602" y="267"/>
                      </a:cubicBezTo>
                      <a:cubicBezTo>
                        <a:pt x="602" y="269"/>
                        <a:pt x="601" y="270"/>
                        <a:pt x="600" y="272"/>
                      </a:cubicBezTo>
                      <a:cubicBezTo>
                        <a:pt x="601" y="273"/>
                        <a:pt x="601" y="273"/>
                        <a:pt x="601" y="273"/>
                      </a:cubicBezTo>
                      <a:cubicBezTo>
                        <a:pt x="620" y="251"/>
                        <a:pt x="620" y="251"/>
                        <a:pt x="620" y="251"/>
                      </a:cubicBezTo>
                      <a:cubicBezTo>
                        <a:pt x="619" y="249"/>
                        <a:pt x="619" y="249"/>
                        <a:pt x="619" y="249"/>
                      </a:cubicBezTo>
                      <a:cubicBezTo>
                        <a:pt x="617" y="251"/>
                        <a:pt x="616" y="252"/>
                        <a:pt x="614" y="252"/>
                      </a:cubicBezTo>
                      <a:cubicBezTo>
                        <a:pt x="613" y="253"/>
                        <a:pt x="611" y="252"/>
                        <a:pt x="609" y="250"/>
                      </a:cubicBezTo>
                      <a:cubicBezTo>
                        <a:pt x="609" y="250"/>
                        <a:pt x="609" y="250"/>
                        <a:pt x="609" y="250"/>
                      </a:cubicBezTo>
                      <a:close/>
                      <a:moveTo>
                        <a:pt x="651" y="215"/>
                      </a:moveTo>
                      <a:cubicBezTo>
                        <a:pt x="634" y="206"/>
                        <a:pt x="634" y="206"/>
                        <a:pt x="634" y="206"/>
                      </a:cubicBezTo>
                      <a:cubicBezTo>
                        <a:pt x="635" y="204"/>
                        <a:pt x="635" y="204"/>
                        <a:pt x="635" y="204"/>
                      </a:cubicBezTo>
                      <a:cubicBezTo>
                        <a:pt x="639" y="206"/>
                        <a:pt x="643" y="206"/>
                        <a:pt x="648" y="205"/>
                      </a:cubicBezTo>
                      <a:cubicBezTo>
                        <a:pt x="652" y="203"/>
                        <a:pt x="655" y="200"/>
                        <a:pt x="657" y="196"/>
                      </a:cubicBezTo>
                      <a:cubicBezTo>
                        <a:pt x="659" y="194"/>
                        <a:pt x="659" y="191"/>
                        <a:pt x="659" y="189"/>
                      </a:cubicBezTo>
                      <a:cubicBezTo>
                        <a:pt x="659" y="187"/>
                        <a:pt x="658" y="185"/>
                        <a:pt x="656" y="184"/>
                      </a:cubicBezTo>
                      <a:cubicBezTo>
                        <a:pt x="653" y="183"/>
                        <a:pt x="648" y="185"/>
                        <a:pt x="641" y="190"/>
                      </a:cubicBezTo>
                      <a:cubicBezTo>
                        <a:pt x="640" y="190"/>
                        <a:pt x="640" y="190"/>
                        <a:pt x="640" y="190"/>
                      </a:cubicBezTo>
                      <a:cubicBezTo>
                        <a:pt x="640" y="191"/>
                        <a:pt x="639" y="191"/>
                        <a:pt x="638" y="192"/>
                      </a:cubicBezTo>
                      <a:cubicBezTo>
                        <a:pt x="633" y="196"/>
                        <a:pt x="629" y="198"/>
                        <a:pt x="626" y="198"/>
                      </a:cubicBezTo>
                      <a:cubicBezTo>
                        <a:pt x="625" y="199"/>
                        <a:pt x="623" y="199"/>
                        <a:pt x="622" y="198"/>
                      </a:cubicBezTo>
                      <a:cubicBezTo>
                        <a:pt x="620" y="198"/>
                        <a:pt x="619" y="198"/>
                        <a:pt x="618" y="197"/>
                      </a:cubicBezTo>
                      <a:cubicBezTo>
                        <a:pt x="614" y="195"/>
                        <a:pt x="611" y="191"/>
                        <a:pt x="610" y="186"/>
                      </a:cubicBezTo>
                      <a:cubicBezTo>
                        <a:pt x="609" y="182"/>
                        <a:pt x="610" y="177"/>
                        <a:pt x="613" y="172"/>
                      </a:cubicBezTo>
                      <a:cubicBezTo>
                        <a:pt x="614" y="169"/>
                        <a:pt x="616" y="167"/>
                        <a:pt x="619" y="165"/>
                      </a:cubicBezTo>
                      <a:cubicBezTo>
                        <a:pt x="622" y="162"/>
                        <a:pt x="623" y="161"/>
                        <a:pt x="623" y="161"/>
                      </a:cubicBezTo>
                      <a:cubicBezTo>
                        <a:pt x="624" y="160"/>
                        <a:pt x="624" y="159"/>
                        <a:pt x="623" y="159"/>
                      </a:cubicBezTo>
                      <a:cubicBezTo>
                        <a:pt x="623" y="158"/>
                        <a:pt x="622" y="158"/>
                        <a:pt x="621" y="157"/>
                      </a:cubicBezTo>
                      <a:cubicBezTo>
                        <a:pt x="622" y="155"/>
                        <a:pt x="622" y="155"/>
                        <a:pt x="622" y="155"/>
                      </a:cubicBezTo>
                      <a:cubicBezTo>
                        <a:pt x="637" y="163"/>
                        <a:pt x="637" y="163"/>
                        <a:pt x="637" y="163"/>
                      </a:cubicBezTo>
                      <a:cubicBezTo>
                        <a:pt x="636" y="165"/>
                        <a:pt x="636" y="165"/>
                        <a:pt x="636" y="165"/>
                      </a:cubicBezTo>
                      <a:cubicBezTo>
                        <a:pt x="632" y="163"/>
                        <a:pt x="628" y="163"/>
                        <a:pt x="625" y="165"/>
                      </a:cubicBezTo>
                      <a:cubicBezTo>
                        <a:pt x="621" y="166"/>
                        <a:pt x="618" y="169"/>
                        <a:pt x="616" y="173"/>
                      </a:cubicBezTo>
                      <a:cubicBezTo>
                        <a:pt x="615" y="175"/>
                        <a:pt x="615" y="177"/>
                        <a:pt x="615" y="179"/>
                      </a:cubicBezTo>
                      <a:cubicBezTo>
                        <a:pt x="615" y="181"/>
                        <a:pt x="616" y="182"/>
                        <a:pt x="618" y="183"/>
                      </a:cubicBezTo>
                      <a:cubicBezTo>
                        <a:pt x="620" y="184"/>
                        <a:pt x="624" y="183"/>
                        <a:pt x="630" y="179"/>
                      </a:cubicBezTo>
                      <a:cubicBezTo>
                        <a:pt x="630" y="178"/>
                        <a:pt x="630" y="178"/>
                        <a:pt x="630" y="178"/>
                      </a:cubicBezTo>
                      <a:cubicBezTo>
                        <a:pt x="634" y="175"/>
                        <a:pt x="637" y="173"/>
                        <a:pt x="639" y="172"/>
                      </a:cubicBezTo>
                      <a:cubicBezTo>
                        <a:pt x="641" y="170"/>
                        <a:pt x="643" y="170"/>
                        <a:pt x="644" y="169"/>
                      </a:cubicBezTo>
                      <a:cubicBezTo>
                        <a:pt x="646" y="169"/>
                        <a:pt x="648" y="169"/>
                        <a:pt x="650" y="169"/>
                      </a:cubicBezTo>
                      <a:cubicBezTo>
                        <a:pt x="652" y="169"/>
                        <a:pt x="654" y="170"/>
                        <a:pt x="656" y="171"/>
                      </a:cubicBezTo>
                      <a:cubicBezTo>
                        <a:pt x="660" y="173"/>
                        <a:pt x="663" y="177"/>
                        <a:pt x="664" y="182"/>
                      </a:cubicBezTo>
                      <a:cubicBezTo>
                        <a:pt x="665" y="186"/>
                        <a:pt x="664" y="191"/>
                        <a:pt x="661" y="197"/>
                      </a:cubicBezTo>
                      <a:cubicBezTo>
                        <a:pt x="659" y="199"/>
                        <a:pt x="657" y="202"/>
                        <a:pt x="654" y="205"/>
                      </a:cubicBezTo>
                      <a:cubicBezTo>
                        <a:pt x="652" y="207"/>
                        <a:pt x="650" y="209"/>
                        <a:pt x="650" y="209"/>
                      </a:cubicBezTo>
                      <a:cubicBezTo>
                        <a:pt x="650" y="210"/>
                        <a:pt x="650" y="211"/>
                        <a:pt x="650" y="211"/>
                      </a:cubicBezTo>
                      <a:cubicBezTo>
                        <a:pt x="650" y="212"/>
                        <a:pt x="651" y="213"/>
                        <a:pt x="652" y="213"/>
                      </a:cubicBezTo>
                      <a:cubicBezTo>
                        <a:pt x="651" y="215"/>
                        <a:pt x="651" y="215"/>
                        <a:pt x="651" y="215"/>
                      </a:cubicBezTo>
                      <a:close/>
                      <a:moveTo>
                        <a:pt x="678" y="136"/>
                      </a:moveTo>
                      <a:cubicBezTo>
                        <a:pt x="647" y="124"/>
                        <a:pt x="647" y="124"/>
                        <a:pt x="647" y="124"/>
                      </a:cubicBezTo>
                      <a:cubicBezTo>
                        <a:pt x="644" y="123"/>
                        <a:pt x="643" y="122"/>
                        <a:pt x="642" y="121"/>
                      </a:cubicBezTo>
                      <a:cubicBezTo>
                        <a:pt x="642" y="120"/>
                        <a:pt x="642" y="118"/>
                        <a:pt x="642" y="116"/>
                      </a:cubicBezTo>
                      <a:cubicBezTo>
                        <a:pt x="641" y="115"/>
                        <a:pt x="641" y="115"/>
                        <a:pt x="641" y="115"/>
                      </a:cubicBezTo>
                      <a:cubicBezTo>
                        <a:pt x="630" y="142"/>
                        <a:pt x="630" y="142"/>
                        <a:pt x="630" y="142"/>
                      </a:cubicBezTo>
                      <a:cubicBezTo>
                        <a:pt x="632" y="143"/>
                        <a:pt x="632" y="143"/>
                        <a:pt x="632" y="143"/>
                      </a:cubicBezTo>
                      <a:cubicBezTo>
                        <a:pt x="633" y="141"/>
                        <a:pt x="634" y="139"/>
                        <a:pt x="635" y="139"/>
                      </a:cubicBezTo>
                      <a:cubicBezTo>
                        <a:pt x="637" y="138"/>
                        <a:pt x="639" y="138"/>
                        <a:pt x="641" y="139"/>
                      </a:cubicBezTo>
                      <a:cubicBezTo>
                        <a:pt x="672" y="151"/>
                        <a:pt x="672" y="151"/>
                        <a:pt x="672" y="151"/>
                      </a:cubicBezTo>
                      <a:cubicBezTo>
                        <a:pt x="674" y="152"/>
                        <a:pt x="676" y="153"/>
                        <a:pt x="677" y="154"/>
                      </a:cubicBezTo>
                      <a:cubicBezTo>
                        <a:pt x="677" y="156"/>
                        <a:pt x="677" y="158"/>
                        <a:pt x="676" y="160"/>
                      </a:cubicBezTo>
                      <a:cubicBezTo>
                        <a:pt x="678" y="161"/>
                        <a:pt x="678" y="161"/>
                        <a:pt x="678" y="161"/>
                      </a:cubicBezTo>
                      <a:cubicBezTo>
                        <a:pt x="689" y="133"/>
                        <a:pt x="689" y="133"/>
                        <a:pt x="689" y="133"/>
                      </a:cubicBezTo>
                      <a:cubicBezTo>
                        <a:pt x="687" y="133"/>
                        <a:pt x="687" y="133"/>
                        <a:pt x="687" y="133"/>
                      </a:cubicBezTo>
                      <a:cubicBezTo>
                        <a:pt x="686" y="135"/>
                        <a:pt x="685" y="136"/>
                        <a:pt x="683" y="137"/>
                      </a:cubicBezTo>
                      <a:cubicBezTo>
                        <a:pt x="682" y="137"/>
                        <a:pt x="680" y="137"/>
                        <a:pt x="678" y="136"/>
                      </a:cubicBezTo>
                      <a:cubicBezTo>
                        <a:pt x="678" y="136"/>
                        <a:pt x="678" y="136"/>
                        <a:pt x="678" y="136"/>
                      </a:cubicBezTo>
                      <a:close/>
                      <a:moveTo>
                        <a:pt x="656" y="57"/>
                      </a:moveTo>
                      <a:cubicBezTo>
                        <a:pt x="669" y="60"/>
                        <a:pt x="669" y="60"/>
                        <a:pt x="669" y="60"/>
                      </a:cubicBezTo>
                      <a:cubicBezTo>
                        <a:pt x="668" y="62"/>
                        <a:pt x="668" y="62"/>
                        <a:pt x="668" y="62"/>
                      </a:cubicBezTo>
                      <a:cubicBezTo>
                        <a:pt x="665" y="62"/>
                        <a:pt x="662" y="62"/>
                        <a:pt x="660" y="63"/>
                      </a:cubicBezTo>
                      <a:cubicBezTo>
                        <a:pt x="658" y="64"/>
                        <a:pt x="657" y="67"/>
                        <a:pt x="656" y="70"/>
                      </a:cubicBezTo>
                      <a:cubicBezTo>
                        <a:pt x="655" y="73"/>
                        <a:pt x="655" y="73"/>
                        <a:pt x="655" y="73"/>
                      </a:cubicBezTo>
                      <a:cubicBezTo>
                        <a:pt x="693" y="82"/>
                        <a:pt x="693" y="82"/>
                        <a:pt x="693" y="82"/>
                      </a:cubicBezTo>
                      <a:cubicBezTo>
                        <a:pt x="696" y="83"/>
                        <a:pt x="698" y="83"/>
                        <a:pt x="699" y="82"/>
                      </a:cubicBezTo>
                      <a:cubicBezTo>
                        <a:pt x="700" y="81"/>
                        <a:pt x="701" y="80"/>
                        <a:pt x="702" y="77"/>
                      </a:cubicBezTo>
                      <a:cubicBezTo>
                        <a:pt x="704" y="78"/>
                        <a:pt x="704" y="78"/>
                        <a:pt x="704" y="78"/>
                      </a:cubicBezTo>
                      <a:cubicBezTo>
                        <a:pt x="697" y="106"/>
                        <a:pt x="697" y="106"/>
                        <a:pt x="697" y="106"/>
                      </a:cubicBezTo>
                      <a:cubicBezTo>
                        <a:pt x="695" y="106"/>
                        <a:pt x="695" y="106"/>
                        <a:pt x="695" y="106"/>
                      </a:cubicBezTo>
                      <a:cubicBezTo>
                        <a:pt x="696" y="103"/>
                        <a:pt x="696" y="102"/>
                        <a:pt x="695" y="100"/>
                      </a:cubicBezTo>
                      <a:cubicBezTo>
                        <a:pt x="694" y="99"/>
                        <a:pt x="692" y="98"/>
                        <a:pt x="690" y="98"/>
                      </a:cubicBezTo>
                      <a:cubicBezTo>
                        <a:pt x="652" y="89"/>
                        <a:pt x="652" y="89"/>
                        <a:pt x="652" y="89"/>
                      </a:cubicBezTo>
                      <a:cubicBezTo>
                        <a:pt x="651" y="92"/>
                        <a:pt x="651" y="92"/>
                        <a:pt x="651" y="92"/>
                      </a:cubicBezTo>
                      <a:cubicBezTo>
                        <a:pt x="650" y="96"/>
                        <a:pt x="651" y="98"/>
                        <a:pt x="652" y="100"/>
                      </a:cubicBezTo>
                      <a:cubicBezTo>
                        <a:pt x="653" y="102"/>
                        <a:pt x="655" y="104"/>
                        <a:pt x="658" y="105"/>
                      </a:cubicBezTo>
                      <a:cubicBezTo>
                        <a:pt x="658" y="107"/>
                        <a:pt x="658" y="107"/>
                        <a:pt x="658" y="107"/>
                      </a:cubicBezTo>
                      <a:cubicBezTo>
                        <a:pt x="645" y="104"/>
                        <a:pt x="645" y="104"/>
                        <a:pt x="645" y="104"/>
                      </a:cubicBezTo>
                      <a:cubicBezTo>
                        <a:pt x="656" y="57"/>
                        <a:pt x="656" y="57"/>
                        <a:pt x="656" y="57"/>
                      </a:cubicBezTo>
                      <a:close/>
                      <a:moveTo>
                        <a:pt x="684" y="17"/>
                      </a:moveTo>
                      <a:cubicBezTo>
                        <a:pt x="699" y="18"/>
                        <a:pt x="699" y="18"/>
                        <a:pt x="699" y="18"/>
                      </a:cubicBezTo>
                      <a:cubicBezTo>
                        <a:pt x="701" y="18"/>
                        <a:pt x="703" y="17"/>
                        <a:pt x="704" y="16"/>
                      </a:cubicBezTo>
                      <a:cubicBezTo>
                        <a:pt x="705" y="15"/>
                        <a:pt x="706" y="13"/>
                        <a:pt x="706" y="11"/>
                      </a:cubicBezTo>
                      <a:cubicBezTo>
                        <a:pt x="708" y="11"/>
                        <a:pt x="708" y="11"/>
                        <a:pt x="708" y="11"/>
                      </a:cubicBezTo>
                      <a:cubicBezTo>
                        <a:pt x="708" y="40"/>
                        <a:pt x="708" y="40"/>
                        <a:pt x="708" y="40"/>
                      </a:cubicBezTo>
                      <a:cubicBezTo>
                        <a:pt x="706" y="40"/>
                        <a:pt x="706" y="40"/>
                        <a:pt x="706" y="40"/>
                      </a:cubicBezTo>
                      <a:cubicBezTo>
                        <a:pt x="706" y="38"/>
                        <a:pt x="705" y="36"/>
                        <a:pt x="704" y="35"/>
                      </a:cubicBezTo>
                      <a:cubicBezTo>
                        <a:pt x="703" y="34"/>
                        <a:pt x="701" y="34"/>
                        <a:pt x="698" y="34"/>
                      </a:cubicBezTo>
                      <a:cubicBezTo>
                        <a:pt x="687" y="33"/>
                        <a:pt x="687" y="33"/>
                        <a:pt x="687" y="33"/>
                      </a:cubicBezTo>
                      <a:cubicBezTo>
                        <a:pt x="663" y="46"/>
                        <a:pt x="663" y="46"/>
                        <a:pt x="663" y="46"/>
                      </a:cubicBezTo>
                      <a:cubicBezTo>
                        <a:pt x="661" y="47"/>
                        <a:pt x="660" y="48"/>
                        <a:pt x="659" y="49"/>
                      </a:cubicBezTo>
                      <a:cubicBezTo>
                        <a:pt x="658" y="50"/>
                        <a:pt x="658" y="51"/>
                        <a:pt x="658" y="53"/>
                      </a:cubicBezTo>
                      <a:cubicBezTo>
                        <a:pt x="656" y="53"/>
                        <a:pt x="656" y="53"/>
                        <a:pt x="656" y="53"/>
                      </a:cubicBezTo>
                      <a:cubicBezTo>
                        <a:pt x="656" y="26"/>
                        <a:pt x="656" y="26"/>
                        <a:pt x="656" y="26"/>
                      </a:cubicBezTo>
                      <a:cubicBezTo>
                        <a:pt x="658" y="26"/>
                        <a:pt x="658" y="26"/>
                        <a:pt x="658" y="26"/>
                      </a:cubicBezTo>
                      <a:cubicBezTo>
                        <a:pt x="658" y="27"/>
                        <a:pt x="658" y="28"/>
                        <a:pt x="659" y="29"/>
                      </a:cubicBezTo>
                      <a:cubicBezTo>
                        <a:pt x="659" y="29"/>
                        <a:pt x="660" y="30"/>
                        <a:pt x="660" y="30"/>
                      </a:cubicBezTo>
                      <a:cubicBezTo>
                        <a:pt x="661" y="30"/>
                        <a:pt x="661" y="30"/>
                        <a:pt x="661" y="30"/>
                      </a:cubicBezTo>
                      <a:cubicBezTo>
                        <a:pt x="662" y="29"/>
                        <a:pt x="662" y="29"/>
                        <a:pt x="662" y="29"/>
                      </a:cubicBezTo>
                      <a:cubicBezTo>
                        <a:pt x="681" y="20"/>
                        <a:pt x="681" y="20"/>
                        <a:pt x="681" y="20"/>
                      </a:cubicBezTo>
                      <a:cubicBezTo>
                        <a:pt x="664" y="10"/>
                        <a:pt x="664" y="10"/>
                        <a:pt x="664" y="10"/>
                      </a:cubicBezTo>
                      <a:cubicBezTo>
                        <a:pt x="663" y="10"/>
                        <a:pt x="663" y="10"/>
                        <a:pt x="663" y="10"/>
                      </a:cubicBezTo>
                      <a:cubicBezTo>
                        <a:pt x="662" y="9"/>
                        <a:pt x="662" y="9"/>
                        <a:pt x="661" y="9"/>
                      </a:cubicBezTo>
                      <a:cubicBezTo>
                        <a:pt x="660" y="9"/>
                        <a:pt x="660" y="10"/>
                        <a:pt x="659" y="11"/>
                      </a:cubicBezTo>
                      <a:cubicBezTo>
                        <a:pt x="659" y="11"/>
                        <a:pt x="659" y="13"/>
                        <a:pt x="659" y="14"/>
                      </a:cubicBezTo>
                      <a:cubicBezTo>
                        <a:pt x="659" y="15"/>
                        <a:pt x="659" y="15"/>
                        <a:pt x="659" y="15"/>
                      </a:cubicBezTo>
                      <a:cubicBezTo>
                        <a:pt x="657" y="15"/>
                        <a:pt x="657" y="15"/>
                        <a:pt x="657" y="15"/>
                      </a:cubicBezTo>
                      <a:cubicBezTo>
                        <a:pt x="657" y="0"/>
                        <a:pt x="657" y="0"/>
                        <a:pt x="657" y="0"/>
                      </a:cubicBezTo>
                      <a:cubicBezTo>
                        <a:pt x="659" y="0"/>
                        <a:pt x="659" y="0"/>
                        <a:pt x="659" y="0"/>
                      </a:cubicBezTo>
                      <a:cubicBezTo>
                        <a:pt x="659" y="1"/>
                        <a:pt x="659" y="1"/>
                        <a:pt x="659" y="1"/>
                      </a:cubicBezTo>
                      <a:cubicBezTo>
                        <a:pt x="659" y="1"/>
                        <a:pt x="659" y="2"/>
                        <a:pt x="660" y="3"/>
                      </a:cubicBezTo>
                      <a:cubicBezTo>
                        <a:pt x="660" y="4"/>
                        <a:pt x="661" y="5"/>
                        <a:pt x="663" y="6"/>
                      </a:cubicBezTo>
                      <a:lnTo>
                        <a:pt x="684" y="17"/>
                      </a:lnTo>
                      <a:close/>
                    </a:path>
                  </a:pathLst>
                </a:custGeom>
                <a:grpFill/>
                <a:ln>
                  <a:noFill/>
                </a:ln>
              </p:spPr>
              <p:txBody>
                <a:bodyPr anchor="ctr"/>
                <a:lstStyle/>
                <a:p>
                  <a:pPr algn="ctr" eaLnBrk="1" fontAlgn="auto" hangingPunct="1">
                    <a:spcBef>
                      <a:spcPts val="0"/>
                    </a:spcBef>
                    <a:spcAft>
                      <a:spcPts val="0"/>
                    </a:spcAft>
                    <a:defRPr/>
                  </a:pPr>
                  <a:endParaRPr>
                    <a:solidFill>
                      <a:srgbClr val="BA2A17"/>
                    </a:solidFill>
                    <a:latin typeface="Arial" panose="020B0604020202020204"/>
                    <a:ea typeface="微软雅黑" panose="020B0503020204020204" charset="-122"/>
                  </a:endParaRPr>
                </a:p>
              </p:txBody>
            </p:sp>
            <p:sp>
              <p:nvSpPr>
                <p:cNvPr id="25" name="í$liḍè">
                  <a:extLst>
                    <a:ext uri="{FF2B5EF4-FFF2-40B4-BE49-F238E27FC236}">
                      <a16:creationId xmlns:a16="http://schemas.microsoft.com/office/drawing/2014/main" id="{071E6DA9-4109-48CF-8071-BBEDD5D19F44}"/>
                    </a:ext>
                  </a:extLst>
                </p:cNvPr>
                <p:cNvSpPr/>
                <p:nvPr/>
              </p:nvSpPr>
              <p:spPr bwMode="auto">
                <a:xfrm>
                  <a:off x="2840038" y="4119563"/>
                  <a:ext cx="493713" cy="128588"/>
                </a:xfrm>
                <a:custGeom>
                  <a:avLst/>
                  <a:gdLst>
                    <a:gd name="T0" fmla="*/ 0 w 150"/>
                    <a:gd name="T1" fmla="*/ 36 h 39"/>
                    <a:gd name="T2" fmla="*/ 9 w 150"/>
                    <a:gd name="T3" fmla="*/ 33 h 39"/>
                    <a:gd name="T4" fmla="*/ 8 w 150"/>
                    <a:gd name="T5" fmla="*/ 7 h 39"/>
                    <a:gd name="T6" fmla="*/ 3 w 150"/>
                    <a:gd name="T7" fmla="*/ 7 h 39"/>
                    <a:gd name="T8" fmla="*/ 1 w 150"/>
                    <a:gd name="T9" fmla="*/ 5 h 39"/>
                    <a:gd name="T10" fmla="*/ 17 w 150"/>
                    <a:gd name="T11" fmla="*/ 0 h 39"/>
                    <a:gd name="T12" fmla="*/ 19 w 150"/>
                    <a:gd name="T13" fmla="*/ 33 h 39"/>
                    <a:gd name="T14" fmla="*/ 28 w 150"/>
                    <a:gd name="T15" fmla="*/ 36 h 39"/>
                    <a:gd name="T16" fmla="*/ 21 w 150"/>
                    <a:gd name="T17" fmla="*/ 38 h 39"/>
                    <a:gd name="T18" fmla="*/ 6 w 150"/>
                    <a:gd name="T19" fmla="*/ 38 h 39"/>
                    <a:gd name="T20" fmla="*/ 0 w 150"/>
                    <a:gd name="T21" fmla="*/ 38 h 39"/>
                    <a:gd name="T22" fmla="*/ 46 w 150"/>
                    <a:gd name="T23" fmla="*/ 24 h 39"/>
                    <a:gd name="T24" fmla="*/ 48 w 150"/>
                    <a:gd name="T25" fmla="*/ 34 h 39"/>
                    <a:gd name="T26" fmla="*/ 61 w 150"/>
                    <a:gd name="T27" fmla="*/ 34 h 39"/>
                    <a:gd name="T28" fmla="*/ 60 w 150"/>
                    <a:gd name="T29" fmla="*/ 25 h 39"/>
                    <a:gd name="T30" fmla="*/ 51 w 150"/>
                    <a:gd name="T31" fmla="*/ 21 h 39"/>
                    <a:gd name="T32" fmla="*/ 60 w 150"/>
                    <a:gd name="T33" fmla="*/ 12 h 39"/>
                    <a:gd name="T34" fmla="*/ 59 w 150"/>
                    <a:gd name="T35" fmla="*/ 4 h 39"/>
                    <a:gd name="T36" fmla="*/ 48 w 150"/>
                    <a:gd name="T37" fmla="*/ 4 h 39"/>
                    <a:gd name="T38" fmla="*/ 49 w 150"/>
                    <a:gd name="T39" fmla="*/ 11 h 39"/>
                    <a:gd name="T40" fmla="*/ 56 w 150"/>
                    <a:gd name="T41" fmla="*/ 15 h 39"/>
                    <a:gd name="T42" fmla="*/ 41 w 150"/>
                    <a:gd name="T43" fmla="*/ 15 h 39"/>
                    <a:gd name="T44" fmla="*/ 43 w 150"/>
                    <a:gd name="T45" fmla="*/ 3 h 39"/>
                    <a:gd name="T46" fmla="*/ 65 w 150"/>
                    <a:gd name="T47" fmla="*/ 3 h 39"/>
                    <a:gd name="T48" fmla="*/ 67 w 150"/>
                    <a:gd name="T49" fmla="*/ 13 h 39"/>
                    <a:gd name="T50" fmla="*/ 68 w 150"/>
                    <a:gd name="T51" fmla="*/ 21 h 39"/>
                    <a:gd name="T52" fmla="*/ 66 w 150"/>
                    <a:gd name="T53" fmla="*/ 36 h 39"/>
                    <a:gd name="T54" fmla="*/ 41 w 150"/>
                    <a:gd name="T55" fmla="*/ 36 h 39"/>
                    <a:gd name="T56" fmla="*/ 39 w 150"/>
                    <a:gd name="T57" fmla="*/ 23 h 39"/>
                    <a:gd name="T58" fmla="*/ 47 w 150"/>
                    <a:gd name="T59" fmla="*/ 19 h 39"/>
                    <a:gd name="T60" fmla="*/ 80 w 150"/>
                    <a:gd name="T61" fmla="*/ 33 h 39"/>
                    <a:gd name="T62" fmla="*/ 87 w 150"/>
                    <a:gd name="T63" fmla="*/ 36 h 39"/>
                    <a:gd name="T64" fmla="*/ 100 w 150"/>
                    <a:gd name="T65" fmla="*/ 20 h 39"/>
                    <a:gd name="T66" fmla="*/ 95 w 150"/>
                    <a:gd name="T67" fmla="*/ 25 h 39"/>
                    <a:gd name="T68" fmla="*/ 79 w 150"/>
                    <a:gd name="T69" fmla="*/ 23 h 39"/>
                    <a:gd name="T70" fmla="*/ 81 w 150"/>
                    <a:gd name="T71" fmla="*/ 4 h 39"/>
                    <a:gd name="T72" fmla="*/ 105 w 150"/>
                    <a:gd name="T73" fmla="*/ 5 h 39"/>
                    <a:gd name="T74" fmla="*/ 108 w 150"/>
                    <a:gd name="T75" fmla="*/ 26 h 39"/>
                    <a:gd name="T76" fmla="*/ 96 w 150"/>
                    <a:gd name="T77" fmla="*/ 38 h 39"/>
                    <a:gd name="T78" fmla="*/ 81 w 150"/>
                    <a:gd name="T79" fmla="*/ 38 h 39"/>
                    <a:gd name="T80" fmla="*/ 77 w 150"/>
                    <a:gd name="T81" fmla="*/ 36 h 39"/>
                    <a:gd name="T82" fmla="*/ 98 w 150"/>
                    <a:gd name="T83" fmla="*/ 19 h 39"/>
                    <a:gd name="T84" fmla="*/ 98 w 150"/>
                    <a:gd name="T85" fmla="*/ 6 h 39"/>
                    <a:gd name="T86" fmla="*/ 87 w 150"/>
                    <a:gd name="T87" fmla="*/ 6 h 39"/>
                    <a:gd name="T88" fmla="*/ 88 w 150"/>
                    <a:gd name="T89" fmla="*/ 19 h 39"/>
                    <a:gd name="T90" fmla="*/ 93 w 150"/>
                    <a:gd name="T91" fmla="*/ 21 h 39"/>
                    <a:gd name="T92" fmla="*/ 128 w 150"/>
                    <a:gd name="T93" fmla="*/ 20 h 39"/>
                    <a:gd name="T94" fmla="*/ 129 w 150"/>
                    <a:gd name="T95" fmla="*/ 33 h 39"/>
                    <a:gd name="T96" fmla="*/ 139 w 150"/>
                    <a:gd name="T97" fmla="*/ 34 h 39"/>
                    <a:gd name="T98" fmla="*/ 139 w 150"/>
                    <a:gd name="T99" fmla="*/ 21 h 39"/>
                    <a:gd name="T100" fmla="*/ 133 w 150"/>
                    <a:gd name="T101" fmla="*/ 18 h 39"/>
                    <a:gd name="T102" fmla="*/ 146 w 150"/>
                    <a:gd name="T103" fmla="*/ 6 h 39"/>
                    <a:gd name="T104" fmla="*/ 139 w 150"/>
                    <a:gd name="T105" fmla="*/ 4 h 39"/>
                    <a:gd name="T106" fmla="*/ 126 w 150"/>
                    <a:gd name="T107" fmla="*/ 19 h 39"/>
                    <a:gd name="T108" fmla="*/ 131 w 150"/>
                    <a:gd name="T109" fmla="*/ 15 h 39"/>
                    <a:gd name="T110" fmla="*/ 147 w 150"/>
                    <a:gd name="T111" fmla="*/ 16 h 39"/>
                    <a:gd name="T112" fmla="*/ 146 w 150"/>
                    <a:gd name="T113" fmla="*/ 35 h 39"/>
                    <a:gd name="T114" fmla="*/ 121 w 150"/>
                    <a:gd name="T115" fmla="*/ 35 h 39"/>
                    <a:gd name="T116" fmla="*/ 118 w 150"/>
                    <a:gd name="T117" fmla="*/ 13 h 39"/>
                    <a:gd name="T118" fmla="*/ 130 w 150"/>
                    <a:gd name="T119" fmla="*/ 2 h 39"/>
                    <a:gd name="T120" fmla="*/ 145 w 150"/>
                    <a:gd name="T121" fmla="*/ 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50" h="39">
                      <a:moveTo>
                        <a:pt x="0" y="38"/>
                      </a:moveTo>
                      <a:cubicBezTo>
                        <a:pt x="0" y="36"/>
                        <a:pt x="0" y="36"/>
                        <a:pt x="0" y="36"/>
                      </a:cubicBezTo>
                      <a:cubicBezTo>
                        <a:pt x="4" y="36"/>
                        <a:pt x="6" y="36"/>
                        <a:pt x="8" y="35"/>
                      </a:cubicBezTo>
                      <a:cubicBezTo>
                        <a:pt x="9" y="35"/>
                        <a:pt x="9" y="34"/>
                        <a:pt x="9" y="33"/>
                      </a:cubicBezTo>
                      <a:cubicBezTo>
                        <a:pt x="9" y="10"/>
                        <a:pt x="9" y="10"/>
                        <a:pt x="9" y="10"/>
                      </a:cubicBezTo>
                      <a:cubicBezTo>
                        <a:pt x="9" y="9"/>
                        <a:pt x="9" y="8"/>
                        <a:pt x="8" y="7"/>
                      </a:cubicBezTo>
                      <a:cubicBezTo>
                        <a:pt x="8" y="7"/>
                        <a:pt x="7" y="7"/>
                        <a:pt x="5" y="7"/>
                      </a:cubicBezTo>
                      <a:cubicBezTo>
                        <a:pt x="5" y="7"/>
                        <a:pt x="4" y="7"/>
                        <a:pt x="3" y="7"/>
                      </a:cubicBezTo>
                      <a:cubicBezTo>
                        <a:pt x="2" y="7"/>
                        <a:pt x="2" y="7"/>
                        <a:pt x="1" y="7"/>
                      </a:cubicBezTo>
                      <a:cubicBezTo>
                        <a:pt x="1" y="5"/>
                        <a:pt x="1" y="5"/>
                        <a:pt x="1" y="5"/>
                      </a:cubicBezTo>
                      <a:cubicBezTo>
                        <a:pt x="4" y="4"/>
                        <a:pt x="7" y="4"/>
                        <a:pt x="9" y="3"/>
                      </a:cubicBezTo>
                      <a:cubicBezTo>
                        <a:pt x="12" y="3"/>
                        <a:pt x="14" y="2"/>
                        <a:pt x="17" y="0"/>
                      </a:cubicBezTo>
                      <a:cubicBezTo>
                        <a:pt x="19" y="0"/>
                        <a:pt x="19" y="0"/>
                        <a:pt x="19" y="0"/>
                      </a:cubicBezTo>
                      <a:cubicBezTo>
                        <a:pt x="19" y="33"/>
                        <a:pt x="19" y="33"/>
                        <a:pt x="19" y="33"/>
                      </a:cubicBezTo>
                      <a:cubicBezTo>
                        <a:pt x="19" y="34"/>
                        <a:pt x="20" y="35"/>
                        <a:pt x="21" y="35"/>
                      </a:cubicBezTo>
                      <a:cubicBezTo>
                        <a:pt x="22" y="36"/>
                        <a:pt x="24" y="36"/>
                        <a:pt x="28" y="36"/>
                      </a:cubicBezTo>
                      <a:cubicBezTo>
                        <a:pt x="28" y="38"/>
                        <a:pt x="28" y="38"/>
                        <a:pt x="28" y="38"/>
                      </a:cubicBezTo>
                      <a:cubicBezTo>
                        <a:pt x="26" y="38"/>
                        <a:pt x="23" y="38"/>
                        <a:pt x="21" y="38"/>
                      </a:cubicBezTo>
                      <a:cubicBezTo>
                        <a:pt x="19" y="38"/>
                        <a:pt x="16" y="38"/>
                        <a:pt x="14" y="38"/>
                      </a:cubicBezTo>
                      <a:cubicBezTo>
                        <a:pt x="11" y="38"/>
                        <a:pt x="8" y="38"/>
                        <a:pt x="6" y="38"/>
                      </a:cubicBezTo>
                      <a:cubicBezTo>
                        <a:pt x="4" y="38"/>
                        <a:pt x="2" y="38"/>
                        <a:pt x="0" y="38"/>
                      </a:cubicBezTo>
                      <a:cubicBezTo>
                        <a:pt x="0" y="38"/>
                        <a:pt x="0" y="38"/>
                        <a:pt x="0" y="38"/>
                      </a:cubicBezTo>
                      <a:close/>
                      <a:moveTo>
                        <a:pt x="51" y="21"/>
                      </a:moveTo>
                      <a:cubicBezTo>
                        <a:pt x="49" y="22"/>
                        <a:pt x="48" y="23"/>
                        <a:pt x="46" y="24"/>
                      </a:cubicBezTo>
                      <a:cubicBezTo>
                        <a:pt x="45" y="26"/>
                        <a:pt x="45" y="27"/>
                        <a:pt x="45" y="28"/>
                      </a:cubicBezTo>
                      <a:cubicBezTo>
                        <a:pt x="45" y="31"/>
                        <a:pt x="46" y="32"/>
                        <a:pt x="48" y="34"/>
                      </a:cubicBezTo>
                      <a:cubicBezTo>
                        <a:pt x="50" y="35"/>
                        <a:pt x="52" y="36"/>
                        <a:pt x="55" y="36"/>
                      </a:cubicBezTo>
                      <a:cubicBezTo>
                        <a:pt x="57" y="36"/>
                        <a:pt x="59" y="36"/>
                        <a:pt x="61" y="34"/>
                      </a:cubicBezTo>
                      <a:cubicBezTo>
                        <a:pt x="62" y="33"/>
                        <a:pt x="63" y="32"/>
                        <a:pt x="63" y="30"/>
                      </a:cubicBezTo>
                      <a:cubicBezTo>
                        <a:pt x="63" y="28"/>
                        <a:pt x="62" y="27"/>
                        <a:pt x="60" y="25"/>
                      </a:cubicBezTo>
                      <a:cubicBezTo>
                        <a:pt x="58" y="24"/>
                        <a:pt x="55" y="23"/>
                        <a:pt x="51" y="21"/>
                      </a:cubicBezTo>
                      <a:cubicBezTo>
                        <a:pt x="51" y="21"/>
                        <a:pt x="51" y="21"/>
                        <a:pt x="51" y="21"/>
                      </a:cubicBezTo>
                      <a:close/>
                      <a:moveTo>
                        <a:pt x="56" y="15"/>
                      </a:moveTo>
                      <a:cubicBezTo>
                        <a:pt x="58" y="14"/>
                        <a:pt x="59" y="13"/>
                        <a:pt x="60" y="12"/>
                      </a:cubicBezTo>
                      <a:cubicBezTo>
                        <a:pt x="61" y="11"/>
                        <a:pt x="61" y="10"/>
                        <a:pt x="61" y="8"/>
                      </a:cubicBezTo>
                      <a:cubicBezTo>
                        <a:pt x="61" y="7"/>
                        <a:pt x="60" y="5"/>
                        <a:pt x="59" y="4"/>
                      </a:cubicBezTo>
                      <a:cubicBezTo>
                        <a:pt x="57" y="3"/>
                        <a:pt x="56" y="3"/>
                        <a:pt x="53" y="3"/>
                      </a:cubicBezTo>
                      <a:cubicBezTo>
                        <a:pt x="51" y="3"/>
                        <a:pt x="50" y="3"/>
                        <a:pt x="48" y="4"/>
                      </a:cubicBezTo>
                      <a:cubicBezTo>
                        <a:pt x="47" y="5"/>
                        <a:pt x="46" y="6"/>
                        <a:pt x="46" y="7"/>
                      </a:cubicBezTo>
                      <a:cubicBezTo>
                        <a:pt x="46" y="9"/>
                        <a:pt x="47" y="10"/>
                        <a:pt x="49" y="11"/>
                      </a:cubicBezTo>
                      <a:cubicBezTo>
                        <a:pt x="50" y="13"/>
                        <a:pt x="53" y="14"/>
                        <a:pt x="56" y="15"/>
                      </a:cubicBezTo>
                      <a:cubicBezTo>
                        <a:pt x="56" y="15"/>
                        <a:pt x="56" y="15"/>
                        <a:pt x="56" y="15"/>
                      </a:cubicBezTo>
                      <a:close/>
                      <a:moveTo>
                        <a:pt x="47" y="19"/>
                      </a:moveTo>
                      <a:cubicBezTo>
                        <a:pt x="44" y="18"/>
                        <a:pt x="42" y="16"/>
                        <a:pt x="41" y="15"/>
                      </a:cubicBezTo>
                      <a:cubicBezTo>
                        <a:pt x="39" y="13"/>
                        <a:pt x="39" y="12"/>
                        <a:pt x="39" y="10"/>
                      </a:cubicBezTo>
                      <a:cubicBezTo>
                        <a:pt x="39" y="7"/>
                        <a:pt x="40" y="5"/>
                        <a:pt x="43" y="3"/>
                      </a:cubicBezTo>
                      <a:cubicBezTo>
                        <a:pt x="46" y="1"/>
                        <a:pt x="50" y="0"/>
                        <a:pt x="55" y="0"/>
                      </a:cubicBezTo>
                      <a:cubicBezTo>
                        <a:pt x="59" y="0"/>
                        <a:pt x="62" y="1"/>
                        <a:pt x="65" y="3"/>
                      </a:cubicBezTo>
                      <a:cubicBezTo>
                        <a:pt x="67" y="4"/>
                        <a:pt x="69" y="6"/>
                        <a:pt x="69" y="8"/>
                      </a:cubicBezTo>
                      <a:cubicBezTo>
                        <a:pt x="69" y="10"/>
                        <a:pt x="68" y="11"/>
                        <a:pt x="67" y="13"/>
                      </a:cubicBezTo>
                      <a:cubicBezTo>
                        <a:pt x="65" y="14"/>
                        <a:pt x="63" y="15"/>
                        <a:pt x="60" y="17"/>
                      </a:cubicBezTo>
                      <a:cubicBezTo>
                        <a:pt x="64" y="18"/>
                        <a:pt x="66" y="20"/>
                        <a:pt x="68" y="21"/>
                      </a:cubicBezTo>
                      <a:cubicBezTo>
                        <a:pt x="70" y="23"/>
                        <a:pt x="71" y="25"/>
                        <a:pt x="71" y="28"/>
                      </a:cubicBezTo>
                      <a:cubicBezTo>
                        <a:pt x="71" y="31"/>
                        <a:pt x="69" y="34"/>
                        <a:pt x="66" y="36"/>
                      </a:cubicBezTo>
                      <a:cubicBezTo>
                        <a:pt x="63" y="38"/>
                        <a:pt x="59" y="39"/>
                        <a:pt x="54" y="39"/>
                      </a:cubicBezTo>
                      <a:cubicBezTo>
                        <a:pt x="48" y="39"/>
                        <a:pt x="44" y="38"/>
                        <a:pt x="41" y="36"/>
                      </a:cubicBezTo>
                      <a:cubicBezTo>
                        <a:pt x="38" y="34"/>
                        <a:pt x="36" y="32"/>
                        <a:pt x="36" y="29"/>
                      </a:cubicBezTo>
                      <a:cubicBezTo>
                        <a:pt x="36" y="27"/>
                        <a:pt x="37" y="25"/>
                        <a:pt x="39" y="23"/>
                      </a:cubicBezTo>
                      <a:cubicBezTo>
                        <a:pt x="40" y="22"/>
                        <a:pt x="43" y="20"/>
                        <a:pt x="47" y="19"/>
                      </a:cubicBezTo>
                      <a:cubicBezTo>
                        <a:pt x="47" y="19"/>
                        <a:pt x="47" y="19"/>
                        <a:pt x="47" y="19"/>
                      </a:cubicBezTo>
                      <a:close/>
                      <a:moveTo>
                        <a:pt x="77" y="36"/>
                      </a:moveTo>
                      <a:cubicBezTo>
                        <a:pt x="80" y="33"/>
                        <a:pt x="80" y="33"/>
                        <a:pt x="80" y="33"/>
                      </a:cubicBezTo>
                      <a:cubicBezTo>
                        <a:pt x="81" y="34"/>
                        <a:pt x="82" y="35"/>
                        <a:pt x="83" y="35"/>
                      </a:cubicBezTo>
                      <a:cubicBezTo>
                        <a:pt x="85" y="35"/>
                        <a:pt x="86" y="36"/>
                        <a:pt x="87" y="36"/>
                      </a:cubicBezTo>
                      <a:cubicBezTo>
                        <a:pt x="91" y="36"/>
                        <a:pt x="94" y="34"/>
                        <a:pt x="97" y="31"/>
                      </a:cubicBezTo>
                      <a:cubicBezTo>
                        <a:pt x="99" y="28"/>
                        <a:pt x="100" y="25"/>
                        <a:pt x="100" y="20"/>
                      </a:cubicBezTo>
                      <a:cubicBezTo>
                        <a:pt x="100" y="20"/>
                        <a:pt x="100" y="20"/>
                        <a:pt x="100" y="20"/>
                      </a:cubicBezTo>
                      <a:cubicBezTo>
                        <a:pt x="99" y="22"/>
                        <a:pt x="97" y="24"/>
                        <a:pt x="95" y="25"/>
                      </a:cubicBezTo>
                      <a:cubicBezTo>
                        <a:pt x="93" y="26"/>
                        <a:pt x="91" y="26"/>
                        <a:pt x="88" y="26"/>
                      </a:cubicBezTo>
                      <a:cubicBezTo>
                        <a:pt x="85" y="26"/>
                        <a:pt x="82" y="25"/>
                        <a:pt x="79" y="23"/>
                      </a:cubicBezTo>
                      <a:cubicBezTo>
                        <a:pt x="77" y="21"/>
                        <a:pt x="76" y="18"/>
                        <a:pt x="76" y="15"/>
                      </a:cubicBezTo>
                      <a:cubicBezTo>
                        <a:pt x="76" y="11"/>
                        <a:pt x="78" y="7"/>
                        <a:pt x="81" y="4"/>
                      </a:cubicBezTo>
                      <a:cubicBezTo>
                        <a:pt x="84" y="2"/>
                        <a:pt x="88" y="0"/>
                        <a:pt x="93" y="0"/>
                      </a:cubicBezTo>
                      <a:cubicBezTo>
                        <a:pt x="98" y="0"/>
                        <a:pt x="102" y="2"/>
                        <a:pt x="105" y="5"/>
                      </a:cubicBezTo>
                      <a:cubicBezTo>
                        <a:pt x="108" y="8"/>
                        <a:pt x="110" y="12"/>
                        <a:pt x="110" y="17"/>
                      </a:cubicBezTo>
                      <a:cubicBezTo>
                        <a:pt x="110" y="20"/>
                        <a:pt x="109" y="23"/>
                        <a:pt x="108" y="26"/>
                      </a:cubicBezTo>
                      <a:cubicBezTo>
                        <a:pt x="107" y="29"/>
                        <a:pt x="106" y="31"/>
                        <a:pt x="104" y="33"/>
                      </a:cubicBezTo>
                      <a:cubicBezTo>
                        <a:pt x="101" y="35"/>
                        <a:pt x="99" y="36"/>
                        <a:pt x="96" y="38"/>
                      </a:cubicBezTo>
                      <a:cubicBezTo>
                        <a:pt x="93" y="39"/>
                        <a:pt x="91" y="39"/>
                        <a:pt x="87" y="39"/>
                      </a:cubicBezTo>
                      <a:cubicBezTo>
                        <a:pt x="85" y="39"/>
                        <a:pt x="83" y="39"/>
                        <a:pt x="81" y="38"/>
                      </a:cubicBezTo>
                      <a:cubicBezTo>
                        <a:pt x="80" y="38"/>
                        <a:pt x="78" y="37"/>
                        <a:pt x="77" y="36"/>
                      </a:cubicBezTo>
                      <a:cubicBezTo>
                        <a:pt x="77" y="36"/>
                        <a:pt x="77" y="36"/>
                        <a:pt x="77" y="36"/>
                      </a:cubicBezTo>
                      <a:close/>
                      <a:moveTo>
                        <a:pt x="93" y="21"/>
                      </a:moveTo>
                      <a:cubicBezTo>
                        <a:pt x="95" y="21"/>
                        <a:pt x="97" y="21"/>
                        <a:pt x="98" y="19"/>
                      </a:cubicBezTo>
                      <a:cubicBezTo>
                        <a:pt x="99" y="18"/>
                        <a:pt x="100" y="16"/>
                        <a:pt x="100" y="14"/>
                      </a:cubicBezTo>
                      <a:cubicBezTo>
                        <a:pt x="100" y="11"/>
                        <a:pt x="99" y="8"/>
                        <a:pt x="98" y="6"/>
                      </a:cubicBezTo>
                      <a:cubicBezTo>
                        <a:pt x="96" y="4"/>
                        <a:pt x="94" y="3"/>
                        <a:pt x="92" y="3"/>
                      </a:cubicBezTo>
                      <a:cubicBezTo>
                        <a:pt x="90" y="3"/>
                        <a:pt x="88" y="4"/>
                        <a:pt x="87" y="6"/>
                      </a:cubicBezTo>
                      <a:cubicBezTo>
                        <a:pt x="86" y="7"/>
                        <a:pt x="86" y="9"/>
                        <a:pt x="86" y="12"/>
                      </a:cubicBezTo>
                      <a:cubicBezTo>
                        <a:pt x="86" y="15"/>
                        <a:pt x="87" y="17"/>
                        <a:pt x="88" y="19"/>
                      </a:cubicBezTo>
                      <a:cubicBezTo>
                        <a:pt x="89" y="21"/>
                        <a:pt x="91" y="21"/>
                        <a:pt x="93" y="21"/>
                      </a:cubicBezTo>
                      <a:cubicBezTo>
                        <a:pt x="93" y="21"/>
                        <a:pt x="93" y="21"/>
                        <a:pt x="93" y="21"/>
                      </a:cubicBezTo>
                      <a:close/>
                      <a:moveTo>
                        <a:pt x="133" y="18"/>
                      </a:moveTo>
                      <a:cubicBezTo>
                        <a:pt x="131" y="18"/>
                        <a:pt x="130" y="19"/>
                        <a:pt x="128" y="20"/>
                      </a:cubicBezTo>
                      <a:cubicBezTo>
                        <a:pt x="127" y="21"/>
                        <a:pt x="127" y="23"/>
                        <a:pt x="127" y="25"/>
                      </a:cubicBezTo>
                      <a:cubicBezTo>
                        <a:pt x="127" y="29"/>
                        <a:pt x="127" y="31"/>
                        <a:pt x="129" y="33"/>
                      </a:cubicBezTo>
                      <a:cubicBezTo>
                        <a:pt x="130" y="35"/>
                        <a:pt x="132" y="36"/>
                        <a:pt x="134" y="36"/>
                      </a:cubicBezTo>
                      <a:cubicBezTo>
                        <a:pt x="136" y="36"/>
                        <a:pt x="138" y="35"/>
                        <a:pt x="139" y="34"/>
                      </a:cubicBezTo>
                      <a:cubicBezTo>
                        <a:pt x="140" y="33"/>
                        <a:pt x="140" y="31"/>
                        <a:pt x="140" y="28"/>
                      </a:cubicBezTo>
                      <a:cubicBezTo>
                        <a:pt x="140" y="25"/>
                        <a:pt x="140" y="22"/>
                        <a:pt x="139" y="21"/>
                      </a:cubicBezTo>
                      <a:cubicBezTo>
                        <a:pt x="137" y="19"/>
                        <a:pt x="136" y="18"/>
                        <a:pt x="133" y="18"/>
                      </a:cubicBezTo>
                      <a:cubicBezTo>
                        <a:pt x="133" y="18"/>
                        <a:pt x="133" y="18"/>
                        <a:pt x="133" y="18"/>
                      </a:cubicBezTo>
                      <a:close/>
                      <a:moveTo>
                        <a:pt x="150" y="4"/>
                      </a:moveTo>
                      <a:cubicBezTo>
                        <a:pt x="146" y="6"/>
                        <a:pt x="146" y="6"/>
                        <a:pt x="146" y="6"/>
                      </a:cubicBezTo>
                      <a:cubicBezTo>
                        <a:pt x="145" y="5"/>
                        <a:pt x="144" y="5"/>
                        <a:pt x="143" y="5"/>
                      </a:cubicBezTo>
                      <a:cubicBezTo>
                        <a:pt x="142" y="4"/>
                        <a:pt x="141" y="4"/>
                        <a:pt x="139" y="4"/>
                      </a:cubicBezTo>
                      <a:cubicBezTo>
                        <a:pt x="135" y="4"/>
                        <a:pt x="132" y="5"/>
                        <a:pt x="130" y="8"/>
                      </a:cubicBezTo>
                      <a:cubicBezTo>
                        <a:pt x="127" y="11"/>
                        <a:pt x="126" y="15"/>
                        <a:pt x="126" y="19"/>
                      </a:cubicBezTo>
                      <a:cubicBezTo>
                        <a:pt x="126" y="19"/>
                        <a:pt x="126" y="19"/>
                        <a:pt x="126" y="19"/>
                      </a:cubicBezTo>
                      <a:cubicBezTo>
                        <a:pt x="127" y="17"/>
                        <a:pt x="129" y="16"/>
                        <a:pt x="131" y="15"/>
                      </a:cubicBezTo>
                      <a:cubicBezTo>
                        <a:pt x="133" y="14"/>
                        <a:pt x="135" y="13"/>
                        <a:pt x="138" y="13"/>
                      </a:cubicBezTo>
                      <a:cubicBezTo>
                        <a:pt x="142" y="13"/>
                        <a:pt x="145" y="14"/>
                        <a:pt x="147" y="16"/>
                      </a:cubicBezTo>
                      <a:cubicBezTo>
                        <a:pt x="149" y="18"/>
                        <a:pt x="150" y="21"/>
                        <a:pt x="150" y="25"/>
                      </a:cubicBezTo>
                      <a:cubicBezTo>
                        <a:pt x="150" y="29"/>
                        <a:pt x="149" y="32"/>
                        <a:pt x="146" y="35"/>
                      </a:cubicBezTo>
                      <a:cubicBezTo>
                        <a:pt x="143" y="38"/>
                        <a:pt x="139" y="39"/>
                        <a:pt x="134" y="39"/>
                      </a:cubicBezTo>
                      <a:cubicBezTo>
                        <a:pt x="128" y="39"/>
                        <a:pt x="124" y="38"/>
                        <a:pt x="121" y="35"/>
                      </a:cubicBezTo>
                      <a:cubicBezTo>
                        <a:pt x="118" y="32"/>
                        <a:pt x="116" y="27"/>
                        <a:pt x="116" y="22"/>
                      </a:cubicBezTo>
                      <a:cubicBezTo>
                        <a:pt x="116" y="19"/>
                        <a:pt x="117" y="16"/>
                        <a:pt x="118" y="13"/>
                      </a:cubicBezTo>
                      <a:cubicBezTo>
                        <a:pt x="119" y="11"/>
                        <a:pt x="121" y="9"/>
                        <a:pt x="123" y="7"/>
                      </a:cubicBezTo>
                      <a:cubicBezTo>
                        <a:pt x="125" y="5"/>
                        <a:pt x="127" y="3"/>
                        <a:pt x="130" y="2"/>
                      </a:cubicBezTo>
                      <a:cubicBezTo>
                        <a:pt x="133" y="1"/>
                        <a:pt x="136" y="0"/>
                        <a:pt x="139" y="0"/>
                      </a:cubicBezTo>
                      <a:cubicBezTo>
                        <a:pt x="141" y="0"/>
                        <a:pt x="143" y="1"/>
                        <a:pt x="145" y="1"/>
                      </a:cubicBezTo>
                      <a:cubicBezTo>
                        <a:pt x="147" y="2"/>
                        <a:pt x="148" y="3"/>
                        <a:pt x="150" y="4"/>
                      </a:cubicBezTo>
                      <a:close/>
                    </a:path>
                  </a:pathLst>
                </a:custGeom>
                <a:grpFill/>
                <a:ln>
                  <a:noFill/>
                </a:ln>
              </p:spPr>
              <p:txBody>
                <a:bodyPr anchor="ctr"/>
                <a:lstStyle/>
                <a:p>
                  <a:pPr algn="ctr" eaLnBrk="1" fontAlgn="auto" hangingPunct="1">
                    <a:spcBef>
                      <a:spcPts val="0"/>
                    </a:spcBef>
                    <a:spcAft>
                      <a:spcPts val="0"/>
                    </a:spcAft>
                    <a:defRPr/>
                  </a:pPr>
                  <a:endParaRPr>
                    <a:solidFill>
                      <a:srgbClr val="BA2A17"/>
                    </a:solidFill>
                    <a:latin typeface="Arial" panose="020B0604020202020204"/>
                    <a:ea typeface="微软雅黑" panose="020B0503020204020204" charset="-122"/>
                  </a:endParaRPr>
                </a:p>
              </p:txBody>
            </p:sp>
            <p:sp>
              <p:nvSpPr>
                <p:cNvPr id="26" name="ís1iḍè">
                  <a:extLst>
                    <a:ext uri="{FF2B5EF4-FFF2-40B4-BE49-F238E27FC236}">
                      <a16:creationId xmlns:a16="http://schemas.microsoft.com/office/drawing/2014/main" id="{F6576B47-1012-4B56-B2D9-AE3FC44BD6CD}"/>
                    </a:ext>
                  </a:extLst>
                </p:cNvPr>
                <p:cNvSpPr/>
                <p:nvPr/>
              </p:nvSpPr>
              <p:spPr bwMode="auto">
                <a:xfrm>
                  <a:off x="2190751" y="2551113"/>
                  <a:ext cx="1754188" cy="1651000"/>
                </a:xfrm>
                <a:custGeom>
                  <a:avLst/>
                  <a:gdLst>
                    <a:gd name="T0" fmla="*/ 266 w 532"/>
                    <a:gd name="T1" fmla="*/ 0 h 500"/>
                    <a:gd name="T2" fmla="*/ 532 w 532"/>
                    <a:gd name="T3" fmla="*/ 266 h 500"/>
                    <a:gd name="T4" fmla="*/ 395 w 532"/>
                    <a:gd name="T5" fmla="*/ 500 h 500"/>
                    <a:gd name="T6" fmla="*/ 389 w 532"/>
                    <a:gd name="T7" fmla="*/ 489 h 500"/>
                    <a:gd name="T8" fmla="*/ 521 w 532"/>
                    <a:gd name="T9" fmla="*/ 266 h 500"/>
                    <a:gd name="T10" fmla="*/ 266 w 532"/>
                    <a:gd name="T11" fmla="*/ 12 h 500"/>
                    <a:gd name="T12" fmla="*/ 11 w 532"/>
                    <a:gd name="T13" fmla="*/ 266 h 500"/>
                    <a:gd name="T14" fmla="*/ 144 w 532"/>
                    <a:gd name="T15" fmla="*/ 490 h 500"/>
                    <a:gd name="T16" fmla="*/ 139 w 532"/>
                    <a:gd name="T17" fmla="*/ 500 h 500"/>
                    <a:gd name="T18" fmla="*/ 0 w 532"/>
                    <a:gd name="T19" fmla="*/ 266 h 500"/>
                    <a:gd name="T20" fmla="*/ 266 w 532"/>
                    <a:gd name="T21" fmla="*/ 0 h 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32" h="500">
                      <a:moveTo>
                        <a:pt x="266" y="0"/>
                      </a:moveTo>
                      <a:cubicBezTo>
                        <a:pt x="413" y="0"/>
                        <a:pt x="532" y="120"/>
                        <a:pt x="532" y="266"/>
                      </a:cubicBezTo>
                      <a:cubicBezTo>
                        <a:pt x="532" y="367"/>
                        <a:pt x="477" y="454"/>
                        <a:pt x="395" y="500"/>
                      </a:cubicBezTo>
                      <a:cubicBezTo>
                        <a:pt x="389" y="489"/>
                        <a:pt x="389" y="489"/>
                        <a:pt x="389" y="489"/>
                      </a:cubicBezTo>
                      <a:cubicBezTo>
                        <a:pt x="468" y="446"/>
                        <a:pt x="521" y="362"/>
                        <a:pt x="521" y="266"/>
                      </a:cubicBezTo>
                      <a:cubicBezTo>
                        <a:pt x="521" y="126"/>
                        <a:pt x="407" y="12"/>
                        <a:pt x="266" y="12"/>
                      </a:cubicBezTo>
                      <a:cubicBezTo>
                        <a:pt x="126" y="12"/>
                        <a:pt x="11" y="126"/>
                        <a:pt x="11" y="266"/>
                      </a:cubicBezTo>
                      <a:cubicBezTo>
                        <a:pt x="11" y="363"/>
                        <a:pt x="65" y="447"/>
                        <a:pt x="144" y="490"/>
                      </a:cubicBezTo>
                      <a:cubicBezTo>
                        <a:pt x="139" y="500"/>
                        <a:pt x="139" y="500"/>
                        <a:pt x="139" y="500"/>
                      </a:cubicBezTo>
                      <a:cubicBezTo>
                        <a:pt x="56" y="455"/>
                        <a:pt x="0" y="367"/>
                        <a:pt x="0" y="266"/>
                      </a:cubicBezTo>
                      <a:cubicBezTo>
                        <a:pt x="0" y="120"/>
                        <a:pt x="120" y="0"/>
                        <a:pt x="266" y="0"/>
                      </a:cubicBezTo>
                      <a:close/>
                    </a:path>
                  </a:pathLst>
                </a:custGeom>
                <a:grpFill/>
                <a:ln>
                  <a:noFill/>
                </a:ln>
              </p:spPr>
              <p:txBody>
                <a:bodyPr anchor="ctr"/>
                <a:lstStyle/>
                <a:p>
                  <a:pPr algn="ctr" eaLnBrk="1" fontAlgn="auto" hangingPunct="1">
                    <a:spcBef>
                      <a:spcPts val="0"/>
                    </a:spcBef>
                    <a:spcAft>
                      <a:spcPts val="0"/>
                    </a:spcAft>
                    <a:defRPr/>
                  </a:pPr>
                  <a:endParaRPr>
                    <a:solidFill>
                      <a:srgbClr val="BA2A17"/>
                    </a:solidFill>
                    <a:latin typeface="Arial" panose="020B0604020202020204"/>
                    <a:ea typeface="微软雅黑" panose="020B0503020204020204" charset="-122"/>
                  </a:endParaRPr>
                </a:p>
              </p:txBody>
            </p:sp>
          </p:grpSp>
          <p:sp>
            <p:nvSpPr>
              <p:cNvPr id="7" name="ïślîḓê">
                <a:extLst>
                  <a:ext uri="{FF2B5EF4-FFF2-40B4-BE49-F238E27FC236}">
                    <a16:creationId xmlns:a16="http://schemas.microsoft.com/office/drawing/2014/main" id="{6FCA3063-2832-410A-BC75-35D4877D5A90}"/>
                  </a:ext>
                </a:extLst>
              </p:cNvPr>
              <p:cNvSpPr/>
              <p:nvPr/>
            </p:nvSpPr>
            <p:spPr bwMode="auto">
              <a:xfrm>
                <a:off x="10143691" y="872733"/>
                <a:ext cx="1427300" cy="84790"/>
              </a:xfrm>
              <a:custGeom>
                <a:avLst/>
                <a:gdLst>
                  <a:gd name="T0" fmla="*/ 2 w 1702"/>
                  <a:gd name="T1" fmla="*/ 29 h 101"/>
                  <a:gd name="T2" fmla="*/ 49 w 1702"/>
                  <a:gd name="T3" fmla="*/ 13 h 101"/>
                  <a:gd name="T4" fmla="*/ 59 w 1702"/>
                  <a:gd name="T5" fmla="*/ 92 h 101"/>
                  <a:gd name="T6" fmla="*/ 87 w 1702"/>
                  <a:gd name="T7" fmla="*/ 93 h 101"/>
                  <a:gd name="T8" fmla="*/ 110 w 1702"/>
                  <a:gd name="T9" fmla="*/ 3 h 101"/>
                  <a:gd name="T10" fmla="*/ 133 w 1702"/>
                  <a:gd name="T11" fmla="*/ 99 h 101"/>
                  <a:gd name="T12" fmla="*/ 235 w 1702"/>
                  <a:gd name="T13" fmla="*/ 34 h 101"/>
                  <a:gd name="T14" fmla="*/ 240 w 1702"/>
                  <a:gd name="T15" fmla="*/ 77 h 101"/>
                  <a:gd name="T16" fmla="*/ 254 w 1702"/>
                  <a:gd name="T17" fmla="*/ 99 h 101"/>
                  <a:gd name="T18" fmla="*/ 263 w 1702"/>
                  <a:gd name="T19" fmla="*/ 2 h 101"/>
                  <a:gd name="T20" fmla="*/ 326 w 1702"/>
                  <a:gd name="T21" fmla="*/ 9 h 101"/>
                  <a:gd name="T22" fmla="*/ 354 w 1702"/>
                  <a:gd name="T23" fmla="*/ 9 h 101"/>
                  <a:gd name="T24" fmla="*/ 318 w 1702"/>
                  <a:gd name="T25" fmla="*/ 93 h 101"/>
                  <a:gd name="T26" fmla="*/ 299 w 1702"/>
                  <a:gd name="T27" fmla="*/ 98 h 101"/>
                  <a:gd name="T28" fmla="*/ 377 w 1702"/>
                  <a:gd name="T29" fmla="*/ 2 h 101"/>
                  <a:gd name="T30" fmla="*/ 415 w 1702"/>
                  <a:gd name="T31" fmla="*/ 82 h 101"/>
                  <a:gd name="T32" fmla="*/ 454 w 1702"/>
                  <a:gd name="T33" fmla="*/ 2 h 101"/>
                  <a:gd name="T34" fmla="*/ 398 w 1702"/>
                  <a:gd name="T35" fmla="*/ 93 h 101"/>
                  <a:gd name="T36" fmla="*/ 510 w 1702"/>
                  <a:gd name="T37" fmla="*/ 93 h 101"/>
                  <a:gd name="T38" fmla="*/ 528 w 1702"/>
                  <a:gd name="T39" fmla="*/ 2 h 101"/>
                  <a:gd name="T40" fmla="*/ 534 w 1702"/>
                  <a:gd name="T41" fmla="*/ 93 h 101"/>
                  <a:gd name="T42" fmla="*/ 669 w 1702"/>
                  <a:gd name="T43" fmla="*/ 9 h 101"/>
                  <a:gd name="T44" fmla="*/ 680 w 1702"/>
                  <a:gd name="T45" fmla="*/ 17 h 101"/>
                  <a:gd name="T46" fmla="*/ 598 w 1702"/>
                  <a:gd name="T47" fmla="*/ 98 h 101"/>
                  <a:gd name="T48" fmla="*/ 607 w 1702"/>
                  <a:gd name="T49" fmla="*/ 3 h 101"/>
                  <a:gd name="T50" fmla="*/ 793 w 1702"/>
                  <a:gd name="T51" fmla="*/ 3 h 101"/>
                  <a:gd name="T52" fmla="*/ 827 w 1702"/>
                  <a:gd name="T53" fmla="*/ 89 h 101"/>
                  <a:gd name="T54" fmla="*/ 860 w 1702"/>
                  <a:gd name="T55" fmla="*/ 2 h 101"/>
                  <a:gd name="T56" fmla="*/ 781 w 1702"/>
                  <a:gd name="T57" fmla="*/ 16 h 101"/>
                  <a:gd name="T58" fmla="*/ 981 w 1702"/>
                  <a:gd name="T59" fmla="*/ 7 h 101"/>
                  <a:gd name="T60" fmla="*/ 914 w 1702"/>
                  <a:gd name="T61" fmla="*/ 99 h 101"/>
                  <a:gd name="T62" fmla="*/ 882 w 1702"/>
                  <a:gd name="T63" fmla="*/ 7 h 101"/>
                  <a:gd name="T64" fmla="*/ 1006 w 1702"/>
                  <a:gd name="T65" fmla="*/ 91 h 101"/>
                  <a:gd name="T66" fmla="*/ 1042 w 1702"/>
                  <a:gd name="T67" fmla="*/ 2 h 101"/>
                  <a:gd name="T68" fmla="*/ 1020 w 1702"/>
                  <a:gd name="T69" fmla="*/ 98 h 101"/>
                  <a:gd name="T70" fmla="*/ 1054 w 1702"/>
                  <a:gd name="T71" fmla="*/ 2 h 101"/>
                  <a:gd name="T72" fmla="*/ 1090 w 1702"/>
                  <a:gd name="T73" fmla="*/ 15 h 101"/>
                  <a:gd name="T74" fmla="*/ 1137 w 1702"/>
                  <a:gd name="T75" fmla="*/ 2 h 101"/>
                  <a:gd name="T76" fmla="*/ 1173 w 1702"/>
                  <a:gd name="T77" fmla="*/ 91 h 101"/>
                  <a:gd name="T78" fmla="*/ 1224 w 1702"/>
                  <a:gd name="T79" fmla="*/ 2 h 101"/>
                  <a:gd name="T80" fmla="*/ 1210 w 1702"/>
                  <a:gd name="T81" fmla="*/ 46 h 101"/>
                  <a:gd name="T82" fmla="*/ 1211 w 1702"/>
                  <a:gd name="T83" fmla="*/ 52 h 101"/>
                  <a:gd name="T84" fmla="*/ 1221 w 1702"/>
                  <a:gd name="T85" fmla="*/ 98 h 101"/>
                  <a:gd name="T86" fmla="*/ 1267 w 1702"/>
                  <a:gd name="T87" fmla="*/ 9 h 101"/>
                  <a:gd name="T88" fmla="*/ 1333 w 1702"/>
                  <a:gd name="T89" fmla="*/ 40 h 101"/>
                  <a:gd name="T90" fmla="*/ 1324 w 1702"/>
                  <a:gd name="T91" fmla="*/ 96 h 101"/>
                  <a:gd name="T92" fmla="*/ 1302 w 1702"/>
                  <a:gd name="T93" fmla="*/ 93 h 101"/>
                  <a:gd name="T94" fmla="*/ 1318 w 1702"/>
                  <a:gd name="T95" fmla="*/ 28 h 101"/>
                  <a:gd name="T96" fmla="*/ 1413 w 1702"/>
                  <a:gd name="T97" fmla="*/ 88 h 101"/>
                  <a:gd name="T98" fmla="*/ 1431 w 1702"/>
                  <a:gd name="T99" fmla="*/ 4 h 101"/>
                  <a:gd name="T100" fmla="*/ 1407 w 1702"/>
                  <a:gd name="T101" fmla="*/ 38 h 101"/>
                  <a:gd name="T102" fmla="*/ 1370 w 1702"/>
                  <a:gd name="T103" fmla="*/ 73 h 101"/>
                  <a:gd name="T104" fmla="*/ 1465 w 1702"/>
                  <a:gd name="T105" fmla="*/ 9 h 101"/>
                  <a:gd name="T106" fmla="*/ 1491 w 1702"/>
                  <a:gd name="T107" fmla="*/ 16 h 101"/>
                  <a:gd name="T108" fmla="*/ 1456 w 1702"/>
                  <a:gd name="T109" fmla="*/ 99 h 101"/>
                  <a:gd name="T110" fmla="*/ 1517 w 1702"/>
                  <a:gd name="T111" fmla="*/ 26 h 101"/>
                  <a:gd name="T112" fmla="*/ 1586 w 1702"/>
                  <a:gd name="T113" fmla="*/ 13 h 101"/>
                  <a:gd name="T114" fmla="*/ 1545 w 1702"/>
                  <a:gd name="T115" fmla="*/ 98 h 101"/>
                  <a:gd name="T116" fmla="*/ 1656 w 1702"/>
                  <a:gd name="T117" fmla="*/ 98 h 101"/>
                  <a:gd name="T118" fmla="*/ 1610 w 1702"/>
                  <a:gd name="T119" fmla="*/ 7 h 101"/>
                  <a:gd name="T120" fmla="*/ 1644 w 1702"/>
                  <a:gd name="T121" fmla="*/ 12 h 101"/>
                  <a:gd name="T122" fmla="*/ 1688 w 1702"/>
                  <a:gd name="T123" fmla="*/ 3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02" h="101">
                    <a:moveTo>
                      <a:pt x="1" y="66"/>
                    </a:moveTo>
                    <a:cubicBezTo>
                      <a:pt x="11" y="66"/>
                      <a:pt x="11" y="66"/>
                      <a:pt x="11" y="66"/>
                    </a:cubicBezTo>
                    <a:cubicBezTo>
                      <a:pt x="11" y="75"/>
                      <a:pt x="13" y="81"/>
                      <a:pt x="16" y="85"/>
                    </a:cubicBezTo>
                    <a:cubicBezTo>
                      <a:pt x="20" y="90"/>
                      <a:pt x="25" y="92"/>
                      <a:pt x="32" y="92"/>
                    </a:cubicBezTo>
                    <a:cubicBezTo>
                      <a:pt x="37" y="92"/>
                      <a:pt x="41" y="90"/>
                      <a:pt x="44" y="88"/>
                    </a:cubicBezTo>
                    <a:cubicBezTo>
                      <a:pt x="48" y="85"/>
                      <a:pt x="49" y="82"/>
                      <a:pt x="49" y="77"/>
                    </a:cubicBezTo>
                    <a:cubicBezTo>
                      <a:pt x="49" y="74"/>
                      <a:pt x="48" y="71"/>
                      <a:pt x="46" y="68"/>
                    </a:cubicBezTo>
                    <a:cubicBezTo>
                      <a:pt x="44" y="66"/>
                      <a:pt x="39" y="63"/>
                      <a:pt x="31" y="60"/>
                    </a:cubicBezTo>
                    <a:cubicBezTo>
                      <a:pt x="20" y="55"/>
                      <a:pt x="12" y="51"/>
                      <a:pt x="8" y="46"/>
                    </a:cubicBezTo>
                    <a:cubicBezTo>
                      <a:pt x="4" y="41"/>
                      <a:pt x="2" y="36"/>
                      <a:pt x="2" y="29"/>
                    </a:cubicBezTo>
                    <a:cubicBezTo>
                      <a:pt x="2" y="20"/>
                      <a:pt x="5" y="13"/>
                      <a:pt x="11" y="8"/>
                    </a:cubicBezTo>
                    <a:cubicBezTo>
                      <a:pt x="17" y="2"/>
                      <a:pt x="25" y="0"/>
                      <a:pt x="34" y="0"/>
                    </a:cubicBezTo>
                    <a:cubicBezTo>
                      <a:pt x="38" y="0"/>
                      <a:pt x="42" y="0"/>
                      <a:pt x="47" y="1"/>
                    </a:cubicBezTo>
                    <a:cubicBezTo>
                      <a:pt x="51" y="1"/>
                      <a:pt x="56" y="2"/>
                      <a:pt x="62" y="3"/>
                    </a:cubicBezTo>
                    <a:cubicBezTo>
                      <a:pt x="62" y="4"/>
                      <a:pt x="62" y="4"/>
                      <a:pt x="62" y="4"/>
                    </a:cubicBezTo>
                    <a:cubicBezTo>
                      <a:pt x="62" y="9"/>
                      <a:pt x="62" y="14"/>
                      <a:pt x="62" y="17"/>
                    </a:cubicBezTo>
                    <a:cubicBezTo>
                      <a:pt x="62" y="19"/>
                      <a:pt x="62" y="23"/>
                      <a:pt x="62" y="29"/>
                    </a:cubicBezTo>
                    <a:cubicBezTo>
                      <a:pt x="62" y="29"/>
                      <a:pt x="62" y="29"/>
                      <a:pt x="62" y="29"/>
                    </a:cubicBezTo>
                    <a:cubicBezTo>
                      <a:pt x="54" y="29"/>
                      <a:pt x="54" y="29"/>
                      <a:pt x="54" y="29"/>
                    </a:cubicBezTo>
                    <a:cubicBezTo>
                      <a:pt x="54" y="22"/>
                      <a:pt x="53" y="17"/>
                      <a:pt x="49" y="13"/>
                    </a:cubicBezTo>
                    <a:cubicBezTo>
                      <a:pt x="46" y="10"/>
                      <a:pt x="42" y="8"/>
                      <a:pt x="36" y="8"/>
                    </a:cubicBezTo>
                    <a:cubicBezTo>
                      <a:pt x="31" y="8"/>
                      <a:pt x="27" y="9"/>
                      <a:pt x="25" y="11"/>
                    </a:cubicBezTo>
                    <a:cubicBezTo>
                      <a:pt x="22" y="14"/>
                      <a:pt x="21" y="17"/>
                      <a:pt x="21" y="21"/>
                    </a:cubicBezTo>
                    <a:cubicBezTo>
                      <a:pt x="21" y="24"/>
                      <a:pt x="22" y="27"/>
                      <a:pt x="24" y="30"/>
                    </a:cubicBezTo>
                    <a:cubicBezTo>
                      <a:pt x="26" y="32"/>
                      <a:pt x="31" y="35"/>
                      <a:pt x="39" y="38"/>
                    </a:cubicBezTo>
                    <a:cubicBezTo>
                      <a:pt x="40" y="38"/>
                      <a:pt x="41" y="39"/>
                      <a:pt x="43" y="40"/>
                    </a:cubicBezTo>
                    <a:cubicBezTo>
                      <a:pt x="51" y="43"/>
                      <a:pt x="57" y="46"/>
                      <a:pt x="60" y="49"/>
                    </a:cubicBezTo>
                    <a:cubicBezTo>
                      <a:pt x="63" y="51"/>
                      <a:pt x="65" y="55"/>
                      <a:pt x="66" y="58"/>
                    </a:cubicBezTo>
                    <a:cubicBezTo>
                      <a:pt x="68" y="61"/>
                      <a:pt x="69" y="65"/>
                      <a:pt x="69" y="69"/>
                    </a:cubicBezTo>
                    <a:cubicBezTo>
                      <a:pt x="69" y="79"/>
                      <a:pt x="65" y="86"/>
                      <a:pt x="59" y="92"/>
                    </a:cubicBezTo>
                    <a:cubicBezTo>
                      <a:pt x="53" y="98"/>
                      <a:pt x="44" y="101"/>
                      <a:pt x="33" y="101"/>
                    </a:cubicBezTo>
                    <a:cubicBezTo>
                      <a:pt x="27" y="101"/>
                      <a:pt x="21" y="100"/>
                      <a:pt x="16" y="99"/>
                    </a:cubicBezTo>
                    <a:cubicBezTo>
                      <a:pt x="11" y="98"/>
                      <a:pt x="5" y="96"/>
                      <a:pt x="0" y="93"/>
                    </a:cubicBezTo>
                    <a:cubicBezTo>
                      <a:pt x="1" y="90"/>
                      <a:pt x="1" y="87"/>
                      <a:pt x="1" y="83"/>
                    </a:cubicBezTo>
                    <a:cubicBezTo>
                      <a:pt x="1" y="80"/>
                      <a:pt x="1" y="77"/>
                      <a:pt x="1" y="73"/>
                    </a:cubicBezTo>
                    <a:cubicBezTo>
                      <a:pt x="1" y="71"/>
                      <a:pt x="1" y="70"/>
                      <a:pt x="1" y="69"/>
                    </a:cubicBezTo>
                    <a:cubicBezTo>
                      <a:pt x="1" y="68"/>
                      <a:pt x="1" y="67"/>
                      <a:pt x="1" y="66"/>
                    </a:cubicBezTo>
                    <a:cubicBezTo>
                      <a:pt x="1" y="66"/>
                      <a:pt x="1" y="66"/>
                      <a:pt x="1" y="66"/>
                    </a:cubicBezTo>
                    <a:close/>
                    <a:moveTo>
                      <a:pt x="87" y="99"/>
                    </a:moveTo>
                    <a:cubicBezTo>
                      <a:pt x="87" y="93"/>
                      <a:pt x="87" y="93"/>
                      <a:pt x="87" y="93"/>
                    </a:cubicBezTo>
                    <a:cubicBezTo>
                      <a:pt x="88" y="93"/>
                      <a:pt x="88" y="93"/>
                      <a:pt x="88" y="93"/>
                    </a:cubicBezTo>
                    <a:cubicBezTo>
                      <a:pt x="93" y="93"/>
                      <a:pt x="95" y="92"/>
                      <a:pt x="97" y="91"/>
                    </a:cubicBezTo>
                    <a:cubicBezTo>
                      <a:pt x="98" y="89"/>
                      <a:pt x="99" y="86"/>
                      <a:pt x="99" y="81"/>
                    </a:cubicBezTo>
                    <a:cubicBezTo>
                      <a:pt x="99" y="16"/>
                      <a:pt x="99" y="16"/>
                      <a:pt x="99" y="16"/>
                    </a:cubicBezTo>
                    <a:cubicBezTo>
                      <a:pt x="99" y="13"/>
                      <a:pt x="98" y="11"/>
                      <a:pt x="97" y="9"/>
                    </a:cubicBezTo>
                    <a:cubicBezTo>
                      <a:pt x="95" y="8"/>
                      <a:pt x="93" y="7"/>
                      <a:pt x="89" y="7"/>
                    </a:cubicBezTo>
                    <a:cubicBezTo>
                      <a:pt x="87" y="7"/>
                      <a:pt x="87" y="7"/>
                      <a:pt x="87" y="7"/>
                    </a:cubicBezTo>
                    <a:cubicBezTo>
                      <a:pt x="87" y="2"/>
                      <a:pt x="87" y="2"/>
                      <a:pt x="87" y="2"/>
                    </a:cubicBezTo>
                    <a:cubicBezTo>
                      <a:pt x="91" y="2"/>
                      <a:pt x="95" y="2"/>
                      <a:pt x="99" y="2"/>
                    </a:cubicBezTo>
                    <a:cubicBezTo>
                      <a:pt x="103" y="3"/>
                      <a:pt x="107" y="3"/>
                      <a:pt x="110" y="3"/>
                    </a:cubicBezTo>
                    <a:cubicBezTo>
                      <a:pt x="114" y="3"/>
                      <a:pt x="118" y="3"/>
                      <a:pt x="122" y="2"/>
                    </a:cubicBezTo>
                    <a:cubicBezTo>
                      <a:pt x="126" y="2"/>
                      <a:pt x="129" y="2"/>
                      <a:pt x="133" y="2"/>
                    </a:cubicBezTo>
                    <a:cubicBezTo>
                      <a:pt x="133" y="7"/>
                      <a:pt x="133" y="7"/>
                      <a:pt x="133" y="7"/>
                    </a:cubicBezTo>
                    <a:cubicBezTo>
                      <a:pt x="129" y="7"/>
                      <a:pt x="126" y="8"/>
                      <a:pt x="125" y="9"/>
                    </a:cubicBezTo>
                    <a:cubicBezTo>
                      <a:pt x="123" y="10"/>
                      <a:pt x="122" y="12"/>
                      <a:pt x="122" y="16"/>
                    </a:cubicBezTo>
                    <a:cubicBezTo>
                      <a:pt x="122" y="81"/>
                      <a:pt x="122" y="81"/>
                      <a:pt x="122" y="81"/>
                    </a:cubicBezTo>
                    <a:cubicBezTo>
                      <a:pt x="122" y="86"/>
                      <a:pt x="123" y="89"/>
                      <a:pt x="124" y="91"/>
                    </a:cubicBezTo>
                    <a:cubicBezTo>
                      <a:pt x="126" y="92"/>
                      <a:pt x="128" y="93"/>
                      <a:pt x="133" y="93"/>
                    </a:cubicBezTo>
                    <a:cubicBezTo>
                      <a:pt x="133" y="93"/>
                      <a:pt x="133" y="93"/>
                      <a:pt x="133" y="93"/>
                    </a:cubicBezTo>
                    <a:cubicBezTo>
                      <a:pt x="133" y="99"/>
                      <a:pt x="133" y="99"/>
                      <a:pt x="133" y="99"/>
                    </a:cubicBezTo>
                    <a:cubicBezTo>
                      <a:pt x="130" y="98"/>
                      <a:pt x="126" y="98"/>
                      <a:pt x="122" y="98"/>
                    </a:cubicBezTo>
                    <a:cubicBezTo>
                      <a:pt x="118" y="98"/>
                      <a:pt x="114" y="98"/>
                      <a:pt x="110" y="98"/>
                    </a:cubicBezTo>
                    <a:cubicBezTo>
                      <a:pt x="107" y="98"/>
                      <a:pt x="104" y="98"/>
                      <a:pt x="100" y="98"/>
                    </a:cubicBezTo>
                    <a:cubicBezTo>
                      <a:pt x="96" y="98"/>
                      <a:pt x="92" y="98"/>
                      <a:pt x="87" y="99"/>
                    </a:cubicBezTo>
                    <a:cubicBezTo>
                      <a:pt x="87" y="99"/>
                      <a:pt x="87" y="99"/>
                      <a:pt x="87" y="99"/>
                    </a:cubicBezTo>
                    <a:close/>
                    <a:moveTo>
                      <a:pt x="236" y="4"/>
                    </a:moveTo>
                    <a:cubicBezTo>
                      <a:pt x="236" y="8"/>
                      <a:pt x="235" y="11"/>
                      <a:pt x="235" y="14"/>
                    </a:cubicBezTo>
                    <a:cubicBezTo>
                      <a:pt x="235" y="17"/>
                      <a:pt x="235" y="20"/>
                      <a:pt x="235" y="23"/>
                    </a:cubicBezTo>
                    <a:cubicBezTo>
                      <a:pt x="235" y="24"/>
                      <a:pt x="235" y="26"/>
                      <a:pt x="235" y="27"/>
                    </a:cubicBezTo>
                    <a:cubicBezTo>
                      <a:pt x="235" y="29"/>
                      <a:pt x="235" y="31"/>
                      <a:pt x="235" y="34"/>
                    </a:cubicBezTo>
                    <a:cubicBezTo>
                      <a:pt x="227" y="34"/>
                      <a:pt x="227" y="34"/>
                      <a:pt x="227" y="34"/>
                    </a:cubicBezTo>
                    <a:cubicBezTo>
                      <a:pt x="226" y="25"/>
                      <a:pt x="224" y="18"/>
                      <a:pt x="220" y="14"/>
                    </a:cubicBezTo>
                    <a:cubicBezTo>
                      <a:pt x="216" y="10"/>
                      <a:pt x="211" y="7"/>
                      <a:pt x="205" y="7"/>
                    </a:cubicBezTo>
                    <a:cubicBezTo>
                      <a:pt x="195" y="7"/>
                      <a:pt x="188" y="11"/>
                      <a:pt x="183" y="18"/>
                    </a:cubicBezTo>
                    <a:cubicBezTo>
                      <a:pt x="178" y="25"/>
                      <a:pt x="175" y="35"/>
                      <a:pt x="175" y="47"/>
                    </a:cubicBezTo>
                    <a:cubicBezTo>
                      <a:pt x="175" y="60"/>
                      <a:pt x="178" y="71"/>
                      <a:pt x="184" y="78"/>
                    </a:cubicBezTo>
                    <a:cubicBezTo>
                      <a:pt x="189" y="86"/>
                      <a:pt x="197" y="90"/>
                      <a:pt x="206" y="90"/>
                    </a:cubicBezTo>
                    <a:cubicBezTo>
                      <a:pt x="211" y="90"/>
                      <a:pt x="216" y="89"/>
                      <a:pt x="220" y="86"/>
                    </a:cubicBezTo>
                    <a:cubicBezTo>
                      <a:pt x="224" y="83"/>
                      <a:pt x="229" y="79"/>
                      <a:pt x="233" y="73"/>
                    </a:cubicBezTo>
                    <a:cubicBezTo>
                      <a:pt x="240" y="77"/>
                      <a:pt x="240" y="77"/>
                      <a:pt x="240" y="77"/>
                    </a:cubicBezTo>
                    <a:cubicBezTo>
                      <a:pt x="234" y="85"/>
                      <a:pt x="229" y="91"/>
                      <a:pt x="222" y="95"/>
                    </a:cubicBezTo>
                    <a:cubicBezTo>
                      <a:pt x="215" y="99"/>
                      <a:pt x="208" y="101"/>
                      <a:pt x="199" y="101"/>
                    </a:cubicBezTo>
                    <a:cubicBezTo>
                      <a:pt x="184" y="101"/>
                      <a:pt x="172" y="96"/>
                      <a:pt x="164" y="87"/>
                    </a:cubicBezTo>
                    <a:cubicBezTo>
                      <a:pt x="155" y="78"/>
                      <a:pt x="151" y="66"/>
                      <a:pt x="151" y="50"/>
                    </a:cubicBezTo>
                    <a:cubicBezTo>
                      <a:pt x="151" y="35"/>
                      <a:pt x="156" y="23"/>
                      <a:pt x="165" y="14"/>
                    </a:cubicBezTo>
                    <a:cubicBezTo>
                      <a:pt x="175" y="4"/>
                      <a:pt x="187" y="0"/>
                      <a:pt x="203" y="0"/>
                    </a:cubicBezTo>
                    <a:cubicBezTo>
                      <a:pt x="209" y="0"/>
                      <a:pt x="218" y="1"/>
                      <a:pt x="233" y="4"/>
                    </a:cubicBezTo>
                    <a:cubicBezTo>
                      <a:pt x="234" y="4"/>
                      <a:pt x="235" y="4"/>
                      <a:pt x="236" y="4"/>
                    </a:cubicBezTo>
                    <a:cubicBezTo>
                      <a:pt x="236" y="4"/>
                      <a:pt x="236" y="4"/>
                      <a:pt x="236" y="4"/>
                    </a:cubicBezTo>
                    <a:close/>
                    <a:moveTo>
                      <a:pt x="254" y="99"/>
                    </a:moveTo>
                    <a:cubicBezTo>
                      <a:pt x="254" y="93"/>
                      <a:pt x="254" y="93"/>
                      <a:pt x="254" y="93"/>
                    </a:cubicBezTo>
                    <a:cubicBezTo>
                      <a:pt x="255" y="93"/>
                      <a:pt x="255" y="93"/>
                      <a:pt x="255" y="93"/>
                    </a:cubicBezTo>
                    <a:cubicBezTo>
                      <a:pt x="259" y="93"/>
                      <a:pt x="262" y="92"/>
                      <a:pt x="263" y="91"/>
                    </a:cubicBezTo>
                    <a:cubicBezTo>
                      <a:pt x="265" y="89"/>
                      <a:pt x="265" y="86"/>
                      <a:pt x="265" y="81"/>
                    </a:cubicBezTo>
                    <a:cubicBezTo>
                      <a:pt x="265" y="16"/>
                      <a:pt x="265" y="16"/>
                      <a:pt x="265" y="16"/>
                    </a:cubicBezTo>
                    <a:cubicBezTo>
                      <a:pt x="265" y="13"/>
                      <a:pt x="265" y="11"/>
                      <a:pt x="263" y="9"/>
                    </a:cubicBezTo>
                    <a:cubicBezTo>
                      <a:pt x="262" y="8"/>
                      <a:pt x="259" y="7"/>
                      <a:pt x="256" y="7"/>
                    </a:cubicBezTo>
                    <a:cubicBezTo>
                      <a:pt x="254" y="7"/>
                      <a:pt x="254" y="7"/>
                      <a:pt x="254" y="7"/>
                    </a:cubicBezTo>
                    <a:cubicBezTo>
                      <a:pt x="254" y="2"/>
                      <a:pt x="254" y="2"/>
                      <a:pt x="254" y="2"/>
                    </a:cubicBezTo>
                    <a:cubicBezTo>
                      <a:pt x="257" y="2"/>
                      <a:pt x="260" y="2"/>
                      <a:pt x="263" y="2"/>
                    </a:cubicBezTo>
                    <a:cubicBezTo>
                      <a:pt x="267" y="3"/>
                      <a:pt x="271" y="3"/>
                      <a:pt x="277" y="3"/>
                    </a:cubicBezTo>
                    <a:cubicBezTo>
                      <a:pt x="282" y="3"/>
                      <a:pt x="286" y="3"/>
                      <a:pt x="290" y="2"/>
                    </a:cubicBezTo>
                    <a:cubicBezTo>
                      <a:pt x="294" y="2"/>
                      <a:pt x="297" y="2"/>
                      <a:pt x="299" y="2"/>
                    </a:cubicBezTo>
                    <a:cubicBezTo>
                      <a:pt x="299" y="7"/>
                      <a:pt x="299" y="7"/>
                      <a:pt x="299" y="7"/>
                    </a:cubicBezTo>
                    <a:cubicBezTo>
                      <a:pt x="295" y="7"/>
                      <a:pt x="292" y="8"/>
                      <a:pt x="291" y="9"/>
                    </a:cubicBezTo>
                    <a:cubicBezTo>
                      <a:pt x="289" y="10"/>
                      <a:pt x="288" y="12"/>
                      <a:pt x="288" y="16"/>
                    </a:cubicBezTo>
                    <a:cubicBezTo>
                      <a:pt x="288" y="43"/>
                      <a:pt x="288" y="43"/>
                      <a:pt x="288" y="43"/>
                    </a:cubicBezTo>
                    <a:cubicBezTo>
                      <a:pt x="329" y="43"/>
                      <a:pt x="329" y="43"/>
                      <a:pt x="329" y="43"/>
                    </a:cubicBezTo>
                    <a:cubicBezTo>
                      <a:pt x="329" y="16"/>
                      <a:pt x="329" y="16"/>
                      <a:pt x="329" y="16"/>
                    </a:cubicBezTo>
                    <a:cubicBezTo>
                      <a:pt x="329" y="13"/>
                      <a:pt x="328" y="10"/>
                      <a:pt x="326" y="9"/>
                    </a:cubicBezTo>
                    <a:cubicBezTo>
                      <a:pt x="325" y="8"/>
                      <a:pt x="322" y="7"/>
                      <a:pt x="318" y="7"/>
                    </a:cubicBezTo>
                    <a:cubicBezTo>
                      <a:pt x="317" y="7"/>
                      <a:pt x="317" y="7"/>
                      <a:pt x="317" y="7"/>
                    </a:cubicBezTo>
                    <a:cubicBezTo>
                      <a:pt x="317" y="2"/>
                      <a:pt x="317" y="2"/>
                      <a:pt x="317" y="2"/>
                    </a:cubicBezTo>
                    <a:cubicBezTo>
                      <a:pt x="321" y="2"/>
                      <a:pt x="324" y="2"/>
                      <a:pt x="328" y="2"/>
                    </a:cubicBezTo>
                    <a:cubicBezTo>
                      <a:pt x="331" y="3"/>
                      <a:pt x="336" y="3"/>
                      <a:pt x="340" y="3"/>
                    </a:cubicBezTo>
                    <a:cubicBezTo>
                      <a:pt x="345" y="3"/>
                      <a:pt x="349" y="3"/>
                      <a:pt x="352" y="2"/>
                    </a:cubicBezTo>
                    <a:cubicBezTo>
                      <a:pt x="356" y="2"/>
                      <a:pt x="359" y="2"/>
                      <a:pt x="362" y="2"/>
                    </a:cubicBezTo>
                    <a:cubicBezTo>
                      <a:pt x="362" y="7"/>
                      <a:pt x="362" y="7"/>
                      <a:pt x="362" y="7"/>
                    </a:cubicBezTo>
                    <a:cubicBezTo>
                      <a:pt x="361" y="7"/>
                      <a:pt x="361" y="7"/>
                      <a:pt x="361" y="7"/>
                    </a:cubicBezTo>
                    <a:cubicBezTo>
                      <a:pt x="357" y="7"/>
                      <a:pt x="355" y="8"/>
                      <a:pt x="354" y="9"/>
                    </a:cubicBezTo>
                    <a:cubicBezTo>
                      <a:pt x="352" y="11"/>
                      <a:pt x="351" y="13"/>
                      <a:pt x="351" y="16"/>
                    </a:cubicBezTo>
                    <a:cubicBezTo>
                      <a:pt x="351" y="81"/>
                      <a:pt x="351" y="81"/>
                      <a:pt x="351" y="81"/>
                    </a:cubicBezTo>
                    <a:cubicBezTo>
                      <a:pt x="351" y="86"/>
                      <a:pt x="352" y="89"/>
                      <a:pt x="354" y="90"/>
                    </a:cubicBezTo>
                    <a:cubicBezTo>
                      <a:pt x="355" y="92"/>
                      <a:pt x="358" y="93"/>
                      <a:pt x="362" y="93"/>
                    </a:cubicBezTo>
                    <a:cubicBezTo>
                      <a:pt x="362" y="99"/>
                      <a:pt x="362" y="99"/>
                      <a:pt x="362" y="99"/>
                    </a:cubicBezTo>
                    <a:cubicBezTo>
                      <a:pt x="358" y="98"/>
                      <a:pt x="354" y="98"/>
                      <a:pt x="350" y="98"/>
                    </a:cubicBezTo>
                    <a:cubicBezTo>
                      <a:pt x="346" y="98"/>
                      <a:pt x="343" y="98"/>
                      <a:pt x="340" y="98"/>
                    </a:cubicBezTo>
                    <a:cubicBezTo>
                      <a:pt x="338" y="98"/>
                      <a:pt x="336" y="98"/>
                      <a:pt x="332" y="98"/>
                    </a:cubicBezTo>
                    <a:cubicBezTo>
                      <a:pt x="328" y="98"/>
                      <a:pt x="323" y="98"/>
                      <a:pt x="318" y="99"/>
                    </a:cubicBezTo>
                    <a:cubicBezTo>
                      <a:pt x="318" y="93"/>
                      <a:pt x="318" y="93"/>
                      <a:pt x="318" y="93"/>
                    </a:cubicBezTo>
                    <a:cubicBezTo>
                      <a:pt x="318" y="93"/>
                      <a:pt x="318" y="93"/>
                      <a:pt x="318" y="93"/>
                    </a:cubicBezTo>
                    <a:cubicBezTo>
                      <a:pt x="323" y="93"/>
                      <a:pt x="325" y="92"/>
                      <a:pt x="327" y="91"/>
                    </a:cubicBezTo>
                    <a:cubicBezTo>
                      <a:pt x="328" y="89"/>
                      <a:pt x="329" y="86"/>
                      <a:pt x="329" y="81"/>
                    </a:cubicBezTo>
                    <a:cubicBezTo>
                      <a:pt x="329" y="50"/>
                      <a:pt x="329" y="50"/>
                      <a:pt x="329" y="50"/>
                    </a:cubicBezTo>
                    <a:cubicBezTo>
                      <a:pt x="288" y="50"/>
                      <a:pt x="288" y="50"/>
                      <a:pt x="288" y="50"/>
                    </a:cubicBezTo>
                    <a:cubicBezTo>
                      <a:pt x="288" y="81"/>
                      <a:pt x="288" y="81"/>
                      <a:pt x="288" y="81"/>
                    </a:cubicBezTo>
                    <a:cubicBezTo>
                      <a:pt x="288" y="86"/>
                      <a:pt x="289" y="89"/>
                      <a:pt x="290" y="91"/>
                    </a:cubicBezTo>
                    <a:cubicBezTo>
                      <a:pt x="292" y="92"/>
                      <a:pt x="294" y="93"/>
                      <a:pt x="299" y="93"/>
                    </a:cubicBezTo>
                    <a:cubicBezTo>
                      <a:pt x="299" y="93"/>
                      <a:pt x="299" y="93"/>
                      <a:pt x="299" y="93"/>
                    </a:cubicBezTo>
                    <a:cubicBezTo>
                      <a:pt x="299" y="98"/>
                      <a:pt x="299" y="98"/>
                      <a:pt x="299" y="98"/>
                    </a:cubicBezTo>
                    <a:cubicBezTo>
                      <a:pt x="294" y="98"/>
                      <a:pt x="290" y="98"/>
                      <a:pt x="286" y="98"/>
                    </a:cubicBezTo>
                    <a:cubicBezTo>
                      <a:pt x="282" y="98"/>
                      <a:pt x="279" y="98"/>
                      <a:pt x="277" y="98"/>
                    </a:cubicBezTo>
                    <a:cubicBezTo>
                      <a:pt x="273" y="98"/>
                      <a:pt x="270" y="98"/>
                      <a:pt x="266" y="98"/>
                    </a:cubicBezTo>
                    <a:cubicBezTo>
                      <a:pt x="262" y="98"/>
                      <a:pt x="258" y="98"/>
                      <a:pt x="254" y="99"/>
                    </a:cubicBezTo>
                    <a:cubicBezTo>
                      <a:pt x="254" y="99"/>
                      <a:pt x="254" y="99"/>
                      <a:pt x="254" y="99"/>
                    </a:cubicBezTo>
                    <a:close/>
                    <a:moveTo>
                      <a:pt x="388" y="16"/>
                    </a:moveTo>
                    <a:cubicBezTo>
                      <a:pt x="388" y="13"/>
                      <a:pt x="387" y="11"/>
                      <a:pt x="386" y="9"/>
                    </a:cubicBezTo>
                    <a:cubicBezTo>
                      <a:pt x="384" y="8"/>
                      <a:pt x="382" y="7"/>
                      <a:pt x="378" y="7"/>
                    </a:cubicBezTo>
                    <a:cubicBezTo>
                      <a:pt x="377" y="7"/>
                      <a:pt x="377" y="7"/>
                      <a:pt x="377" y="7"/>
                    </a:cubicBezTo>
                    <a:cubicBezTo>
                      <a:pt x="377" y="2"/>
                      <a:pt x="377" y="2"/>
                      <a:pt x="377" y="2"/>
                    </a:cubicBezTo>
                    <a:cubicBezTo>
                      <a:pt x="382" y="2"/>
                      <a:pt x="386" y="2"/>
                      <a:pt x="390" y="3"/>
                    </a:cubicBezTo>
                    <a:cubicBezTo>
                      <a:pt x="393" y="3"/>
                      <a:pt x="397" y="3"/>
                      <a:pt x="400" y="3"/>
                    </a:cubicBezTo>
                    <a:cubicBezTo>
                      <a:pt x="403" y="3"/>
                      <a:pt x="406" y="3"/>
                      <a:pt x="410" y="3"/>
                    </a:cubicBezTo>
                    <a:cubicBezTo>
                      <a:pt x="414" y="2"/>
                      <a:pt x="418" y="2"/>
                      <a:pt x="423" y="2"/>
                    </a:cubicBezTo>
                    <a:cubicBezTo>
                      <a:pt x="423" y="7"/>
                      <a:pt x="423" y="7"/>
                      <a:pt x="423" y="7"/>
                    </a:cubicBezTo>
                    <a:cubicBezTo>
                      <a:pt x="418" y="7"/>
                      <a:pt x="415" y="8"/>
                      <a:pt x="414" y="9"/>
                    </a:cubicBezTo>
                    <a:cubicBezTo>
                      <a:pt x="412" y="10"/>
                      <a:pt x="411" y="12"/>
                      <a:pt x="411" y="16"/>
                    </a:cubicBezTo>
                    <a:cubicBezTo>
                      <a:pt x="411" y="60"/>
                      <a:pt x="411" y="60"/>
                      <a:pt x="411" y="60"/>
                    </a:cubicBezTo>
                    <a:cubicBezTo>
                      <a:pt x="411" y="67"/>
                      <a:pt x="412" y="72"/>
                      <a:pt x="412" y="75"/>
                    </a:cubicBezTo>
                    <a:cubicBezTo>
                      <a:pt x="413" y="78"/>
                      <a:pt x="414" y="80"/>
                      <a:pt x="415" y="82"/>
                    </a:cubicBezTo>
                    <a:cubicBezTo>
                      <a:pt x="417" y="84"/>
                      <a:pt x="420" y="86"/>
                      <a:pt x="423" y="88"/>
                    </a:cubicBezTo>
                    <a:cubicBezTo>
                      <a:pt x="426" y="89"/>
                      <a:pt x="430" y="89"/>
                      <a:pt x="434" y="89"/>
                    </a:cubicBezTo>
                    <a:cubicBezTo>
                      <a:pt x="442" y="89"/>
                      <a:pt x="448" y="87"/>
                      <a:pt x="452" y="83"/>
                    </a:cubicBezTo>
                    <a:cubicBezTo>
                      <a:pt x="456" y="78"/>
                      <a:pt x="457" y="70"/>
                      <a:pt x="457" y="60"/>
                    </a:cubicBezTo>
                    <a:cubicBezTo>
                      <a:pt x="457" y="59"/>
                      <a:pt x="457" y="59"/>
                      <a:pt x="457" y="59"/>
                    </a:cubicBezTo>
                    <a:cubicBezTo>
                      <a:pt x="457" y="18"/>
                      <a:pt x="457" y="18"/>
                      <a:pt x="457" y="18"/>
                    </a:cubicBezTo>
                    <a:cubicBezTo>
                      <a:pt x="457" y="14"/>
                      <a:pt x="457" y="11"/>
                      <a:pt x="455" y="9"/>
                    </a:cubicBezTo>
                    <a:cubicBezTo>
                      <a:pt x="454" y="8"/>
                      <a:pt x="451" y="7"/>
                      <a:pt x="446" y="7"/>
                    </a:cubicBezTo>
                    <a:cubicBezTo>
                      <a:pt x="446" y="2"/>
                      <a:pt x="446" y="2"/>
                      <a:pt x="446" y="2"/>
                    </a:cubicBezTo>
                    <a:cubicBezTo>
                      <a:pt x="449" y="2"/>
                      <a:pt x="452" y="2"/>
                      <a:pt x="454" y="2"/>
                    </a:cubicBezTo>
                    <a:cubicBezTo>
                      <a:pt x="456" y="2"/>
                      <a:pt x="458" y="3"/>
                      <a:pt x="460" y="3"/>
                    </a:cubicBezTo>
                    <a:cubicBezTo>
                      <a:pt x="462" y="3"/>
                      <a:pt x="465" y="2"/>
                      <a:pt x="467" y="2"/>
                    </a:cubicBezTo>
                    <a:cubicBezTo>
                      <a:pt x="469" y="2"/>
                      <a:pt x="472" y="2"/>
                      <a:pt x="474" y="2"/>
                    </a:cubicBezTo>
                    <a:cubicBezTo>
                      <a:pt x="474" y="7"/>
                      <a:pt x="474" y="7"/>
                      <a:pt x="474" y="7"/>
                    </a:cubicBezTo>
                    <a:cubicBezTo>
                      <a:pt x="471" y="7"/>
                      <a:pt x="469" y="8"/>
                      <a:pt x="468" y="9"/>
                    </a:cubicBezTo>
                    <a:cubicBezTo>
                      <a:pt x="467" y="10"/>
                      <a:pt x="466" y="13"/>
                      <a:pt x="466" y="18"/>
                    </a:cubicBezTo>
                    <a:cubicBezTo>
                      <a:pt x="465" y="62"/>
                      <a:pt x="465" y="62"/>
                      <a:pt x="465" y="62"/>
                    </a:cubicBezTo>
                    <a:cubicBezTo>
                      <a:pt x="465" y="76"/>
                      <a:pt x="462" y="86"/>
                      <a:pt x="456" y="92"/>
                    </a:cubicBezTo>
                    <a:cubicBezTo>
                      <a:pt x="450" y="98"/>
                      <a:pt x="440" y="101"/>
                      <a:pt x="427" y="101"/>
                    </a:cubicBezTo>
                    <a:cubicBezTo>
                      <a:pt x="414" y="101"/>
                      <a:pt x="405" y="98"/>
                      <a:pt x="398" y="93"/>
                    </a:cubicBezTo>
                    <a:cubicBezTo>
                      <a:pt x="391" y="87"/>
                      <a:pt x="388" y="79"/>
                      <a:pt x="388" y="69"/>
                    </a:cubicBezTo>
                    <a:cubicBezTo>
                      <a:pt x="388" y="16"/>
                      <a:pt x="388" y="16"/>
                      <a:pt x="388" y="16"/>
                    </a:cubicBezTo>
                    <a:close/>
                    <a:moveTo>
                      <a:pt x="524" y="27"/>
                    </a:moveTo>
                    <a:cubicBezTo>
                      <a:pt x="511" y="60"/>
                      <a:pt x="511" y="60"/>
                      <a:pt x="511" y="60"/>
                    </a:cubicBezTo>
                    <a:cubicBezTo>
                      <a:pt x="536" y="60"/>
                      <a:pt x="536" y="60"/>
                      <a:pt x="536" y="60"/>
                    </a:cubicBezTo>
                    <a:cubicBezTo>
                      <a:pt x="524" y="27"/>
                      <a:pt x="524" y="27"/>
                      <a:pt x="524" y="27"/>
                    </a:cubicBezTo>
                    <a:close/>
                    <a:moveTo>
                      <a:pt x="501" y="84"/>
                    </a:moveTo>
                    <a:cubicBezTo>
                      <a:pt x="500" y="85"/>
                      <a:pt x="500" y="86"/>
                      <a:pt x="500" y="86"/>
                    </a:cubicBezTo>
                    <a:cubicBezTo>
                      <a:pt x="500" y="87"/>
                      <a:pt x="500" y="88"/>
                      <a:pt x="500" y="88"/>
                    </a:cubicBezTo>
                    <a:cubicBezTo>
                      <a:pt x="500" y="91"/>
                      <a:pt x="503" y="92"/>
                      <a:pt x="510" y="93"/>
                    </a:cubicBezTo>
                    <a:cubicBezTo>
                      <a:pt x="510" y="93"/>
                      <a:pt x="510" y="93"/>
                      <a:pt x="510" y="93"/>
                    </a:cubicBezTo>
                    <a:cubicBezTo>
                      <a:pt x="510" y="99"/>
                      <a:pt x="510" y="99"/>
                      <a:pt x="510" y="99"/>
                    </a:cubicBezTo>
                    <a:cubicBezTo>
                      <a:pt x="507" y="98"/>
                      <a:pt x="505" y="98"/>
                      <a:pt x="502" y="98"/>
                    </a:cubicBezTo>
                    <a:cubicBezTo>
                      <a:pt x="499" y="98"/>
                      <a:pt x="497" y="98"/>
                      <a:pt x="495" y="98"/>
                    </a:cubicBezTo>
                    <a:cubicBezTo>
                      <a:pt x="493" y="98"/>
                      <a:pt x="492" y="98"/>
                      <a:pt x="490" y="98"/>
                    </a:cubicBezTo>
                    <a:cubicBezTo>
                      <a:pt x="488" y="98"/>
                      <a:pt x="484" y="98"/>
                      <a:pt x="480" y="99"/>
                    </a:cubicBezTo>
                    <a:cubicBezTo>
                      <a:pt x="480" y="93"/>
                      <a:pt x="480" y="93"/>
                      <a:pt x="480" y="93"/>
                    </a:cubicBezTo>
                    <a:cubicBezTo>
                      <a:pt x="483" y="92"/>
                      <a:pt x="485" y="91"/>
                      <a:pt x="487" y="90"/>
                    </a:cubicBezTo>
                    <a:cubicBezTo>
                      <a:pt x="489" y="88"/>
                      <a:pt x="491" y="85"/>
                      <a:pt x="493" y="81"/>
                    </a:cubicBezTo>
                    <a:cubicBezTo>
                      <a:pt x="528" y="2"/>
                      <a:pt x="528" y="2"/>
                      <a:pt x="528" y="2"/>
                    </a:cubicBezTo>
                    <a:cubicBezTo>
                      <a:pt x="537" y="2"/>
                      <a:pt x="537" y="2"/>
                      <a:pt x="537" y="2"/>
                    </a:cubicBezTo>
                    <a:cubicBezTo>
                      <a:pt x="568" y="86"/>
                      <a:pt x="568" y="86"/>
                      <a:pt x="568" y="86"/>
                    </a:cubicBezTo>
                    <a:cubicBezTo>
                      <a:pt x="569" y="89"/>
                      <a:pt x="571" y="90"/>
                      <a:pt x="572" y="91"/>
                    </a:cubicBezTo>
                    <a:cubicBezTo>
                      <a:pt x="574" y="92"/>
                      <a:pt x="576" y="93"/>
                      <a:pt x="579" y="93"/>
                    </a:cubicBezTo>
                    <a:cubicBezTo>
                      <a:pt x="579" y="99"/>
                      <a:pt x="579" y="99"/>
                      <a:pt x="579" y="99"/>
                    </a:cubicBezTo>
                    <a:cubicBezTo>
                      <a:pt x="575" y="98"/>
                      <a:pt x="571" y="98"/>
                      <a:pt x="567" y="98"/>
                    </a:cubicBezTo>
                    <a:cubicBezTo>
                      <a:pt x="564" y="98"/>
                      <a:pt x="560" y="98"/>
                      <a:pt x="557" y="98"/>
                    </a:cubicBezTo>
                    <a:cubicBezTo>
                      <a:pt x="554" y="98"/>
                      <a:pt x="551" y="98"/>
                      <a:pt x="547" y="98"/>
                    </a:cubicBezTo>
                    <a:cubicBezTo>
                      <a:pt x="543" y="98"/>
                      <a:pt x="538" y="98"/>
                      <a:pt x="534" y="99"/>
                    </a:cubicBezTo>
                    <a:cubicBezTo>
                      <a:pt x="534" y="93"/>
                      <a:pt x="534" y="93"/>
                      <a:pt x="534" y="93"/>
                    </a:cubicBezTo>
                    <a:cubicBezTo>
                      <a:pt x="539" y="93"/>
                      <a:pt x="542" y="92"/>
                      <a:pt x="543" y="92"/>
                    </a:cubicBezTo>
                    <a:cubicBezTo>
                      <a:pt x="545" y="91"/>
                      <a:pt x="545" y="90"/>
                      <a:pt x="545" y="88"/>
                    </a:cubicBezTo>
                    <a:cubicBezTo>
                      <a:pt x="545" y="88"/>
                      <a:pt x="545" y="87"/>
                      <a:pt x="545" y="87"/>
                    </a:cubicBezTo>
                    <a:cubicBezTo>
                      <a:pt x="545" y="86"/>
                      <a:pt x="545" y="86"/>
                      <a:pt x="545" y="85"/>
                    </a:cubicBezTo>
                    <a:cubicBezTo>
                      <a:pt x="538" y="67"/>
                      <a:pt x="538" y="67"/>
                      <a:pt x="538" y="67"/>
                    </a:cubicBezTo>
                    <a:cubicBezTo>
                      <a:pt x="508" y="67"/>
                      <a:pt x="508" y="67"/>
                      <a:pt x="508" y="67"/>
                    </a:cubicBezTo>
                    <a:cubicBezTo>
                      <a:pt x="501" y="84"/>
                      <a:pt x="501" y="84"/>
                      <a:pt x="501" y="84"/>
                    </a:cubicBezTo>
                    <a:close/>
                    <a:moveTo>
                      <a:pt x="672" y="64"/>
                    </a:moveTo>
                    <a:cubicBezTo>
                      <a:pt x="672" y="17"/>
                      <a:pt x="672" y="17"/>
                      <a:pt x="672" y="17"/>
                    </a:cubicBezTo>
                    <a:cubicBezTo>
                      <a:pt x="672" y="13"/>
                      <a:pt x="671" y="10"/>
                      <a:pt x="669" y="9"/>
                    </a:cubicBezTo>
                    <a:cubicBezTo>
                      <a:pt x="668" y="8"/>
                      <a:pt x="664" y="7"/>
                      <a:pt x="659" y="7"/>
                    </a:cubicBezTo>
                    <a:cubicBezTo>
                      <a:pt x="659" y="2"/>
                      <a:pt x="659" y="2"/>
                      <a:pt x="659" y="2"/>
                    </a:cubicBezTo>
                    <a:cubicBezTo>
                      <a:pt x="661" y="2"/>
                      <a:pt x="664" y="2"/>
                      <a:pt x="666" y="2"/>
                    </a:cubicBezTo>
                    <a:cubicBezTo>
                      <a:pt x="669" y="2"/>
                      <a:pt x="672" y="2"/>
                      <a:pt x="675" y="2"/>
                    </a:cubicBezTo>
                    <a:cubicBezTo>
                      <a:pt x="678" y="2"/>
                      <a:pt x="680" y="2"/>
                      <a:pt x="683" y="2"/>
                    </a:cubicBezTo>
                    <a:cubicBezTo>
                      <a:pt x="685" y="2"/>
                      <a:pt x="688" y="2"/>
                      <a:pt x="690" y="2"/>
                    </a:cubicBezTo>
                    <a:cubicBezTo>
                      <a:pt x="690" y="7"/>
                      <a:pt x="690" y="7"/>
                      <a:pt x="690" y="7"/>
                    </a:cubicBezTo>
                    <a:cubicBezTo>
                      <a:pt x="689" y="7"/>
                      <a:pt x="689" y="7"/>
                      <a:pt x="689" y="7"/>
                    </a:cubicBezTo>
                    <a:cubicBezTo>
                      <a:pt x="686" y="7"/>
                      <a:pt x="683" y="8"/>
                      <a:pt x="682" y="9"/>
                    </a:cubicBezTo>
                    <a:cubicBezTo>
                      <a:pt x="681" y="11"/>
                      <a:pt x="680" y="13"/>
                      <a:pt x="680" y="17"/>
                    </a:cubicBezTo>
                    <a:cubicBezTo>
                      <a:pt x="680" y="99"/>
                      <a:pt x="680" y="99"/>
                      <a:pt x="680" y="99"/>
                    </a:cubicBezTo>
                    <a:cubicBezTo>
                      <a:pt x="671" y="99"/>
                      <a:pt x="671" y="99"/>
                      <a:pt x="671" y="99"/>
                    </a:cubicBezTo>
                    <a:cubicBezTo>
                      <a:pt x="610" y="20"/>
                      <a:pt x="610" y="20"/>
                      <a:pt x="610" y="20"/>
                    </a:cubicBezTo>
                    <a:cubicBezTo>
                      <a:pt x="610" y="81"/>
                      <a:pt x="610" y="81"/>
                      <a:pt x="610" y="81"/>
                    </a:cubicBezTo>
                    <a:cubicBezTo>
                      <a:pt x="610" y="86"/>
                      <a:pt x="611" y="89"/>
                      <a:pt x="612" y="91"/>
                    </a:cubicBezTo>
                    <a:cubicBezTo>
                      <a:pt x="614" y="92"/>
                      <a:pt x="617" y="93"/>
                      <a:pt x="623" y="93"/>
                    </a:cubicBezTo>
                    <a:cubicBezTo>
                      <a:pt x="623" y="99"/>
                      <a:pt x="623" y="99"/>
                      <a:pt x="623" y="99"/>
                    </a:cubicBezTo>
                    <a:cubicBezTo>
                      <a:pt x="620" y="98"/>
                      <a:pt x="617" y="98"/>
                      <a:pt x="614" y="98"/>
                    </a:cubicBezTo>
                    <a:cubicBezTo>
                      <a:pt x="611" y="98"/>
                      <a:pt x="608" y="98"/>
                      <a:pt x="605" y="98"/>
                    </a:cubicBezTo>
                    <a:cubicBezTo>
                      <a:pt x="603" y="98"/>
                      <a:pt x="600" y="98"/>
                      <a:pt x="598" y="98"/>
                    </a:cubicBezTo>
                    <a:cubicBezTo>
                      <a:pt x="595" y="98"/>
                      <a:pt x="592" y="98"/>
                      <a:pt x="590" y="99"/>
                    </a:cubicBezTo>
                    <a:cubicBezTo>
                      <a:pt x="590" y="93"/>
                      <a:pt x="590" y="93"/>
                      <a:pt x="590" y="93"/>
                    </a:cubicBezTo>
                    <a:cubicBezTo>
                      <a:pt x="595" y="93"/>
                      <a:pt x="598" y="92"/>
                      <a:pt x="599" y="91"/>
                    </a:cubicBezTo>
                    <a:cubicBezTo>
                      <a:pt x="601" y="89"/>
                      <a:pt x="602" y="86"/>
                      <a:pt x="602" y="81"/>
                    </a:cubicBezTo>
                    <a:cubicBezTo>
                      <a:pt x="602" y="17"/>
                      <a:pt x="602" y="17"/>
                      <a:pt x="602" y="17"/>
                    </a:cubicBezTo>
                    <a:cubicBezTo>
                      <a:pt x="602" y="13"/>
                      <a:pt x="601" y="11"/>
                      <a:pt x="599" y="9"/>
                    </a:cubicBezTo>
                    <a:cubicBezTo>
                      <a:pt x="598" y="8"/>
                      <a:pt x="595" y="8"/>
                      <a:pt x="591" y="7"/>
                    </a:cubicBezTo>
                    <a:cubicBezTo>
                      <a:pt x="591" y="2"/>
                      <a:pt x="591" y="2"/>
                      <a:pt x="591" y="2"/>
                    </a:cubicBezTo>
                    <a:cubicBezTo>
                      <a:pt x="595" y="2"/>
                      <a:pt x="599" y="2"/>
                      <a:pt x="601" y="2"/>
                    </a:cubicBezTo>
                    <a:cubicBezTo>
                      <a:pt x="603" y="2"/>
                      <a:pt x="605" y="3"/>
                      <a:pt x="607" y="3"/>
                    </a:cubicBezTo>
                    <a:cubicBezTo>
                      <a:pt x="609" y="3"/>
                      <a:pt x="612" y="2"/>
                      <a:pt x="614" y="2"/>
                    </a:cubicBezTo>
                    <a:cubicBezTo>
                      <a:pt x="617" y="2"/>
                      <a:pt x="620" y="2"/>
                      <a:pt x="623" y="2"/>
                    </a:cubicBezTo>
                    <a:cubicBezTo>
                      <a:pt x="672" y="64"/>
                      <a:pt x="672" y="64"/>
                      <a:pt x="672" y="64"/>
                    </a:cubicBezTo>
                    <a:close/>
                    <a:moveTo>
                      <a:pt x="781" y="16"/>
                    </a:moveTo>
                    <a:cubicBezTo>
                      <a:pt x="781" y="13"/>
                      <a:pt x="780" y="11"/>
                      <a:pt x="779" y="9"/>
                    </a:cubicBezTo>
                    <a:cubicBezTo>
                      <a:pt x="777" y="8"/>
                      <a:pt x="775" y="7"/>
                      <a:pt x="771" y="7"/>
                    </a:cubicBezTo>
                    <a:cubicBezTo>
                      <a:pt x="770" y="7"/>
                      <a:pt x="770" y="7"/>
                      <a:pt x="770" y="7"/>
                    </a:cubicBezTo>
                    <a:cubicBezTo>
                      <a:pt x="770" y="2"/>
                      <a:pt x="770" y="2"/>
                      <a:pt x="770" y="2"/>
                    </a:cubicBezTo>
                    <a:cubicBezTo>
                      <a:pt x="775" y="2"/>
                      <a:pt x="779" y="2"/>
                      <a:pt x="782" y="3"/>
                    </a:cubicBezTo>
                    <a:cubicBezTo>
                      <a:pt x="786" y="3"/>
                      <a:pt x="790" y="3"/>
                      <a:pt x="793" y="3"/>
                    </a:cubicBezTo>
                    <a:cubicBezTo>
                      <a:pt x="796" y="3"/>
                      <a:pt x="799" y="3"/>
                      <a:pt x="803" y="3"/>
                    </a:cubicBezTo>
                    <a:cubicBezTo>
                      <a:pt x="807" y="2"/>
                      <a:pt x="811" y="2"/>
                      <a:pt x="815" y="2"/>
                    </a:cubicBezTo>
                    <a:cubicBezTo>
                      <a:pt x="815" y="7"/>
                      <a:pt x="815" y="7"/>
                      <a:pt x="815" y="7"/>
                    </a:cubicBezTo>
                    <a:cubicBezTo>
                      <a:pt x="811" y="7"/>
                      <a:pt x="808" y="8"/>
                      <a:pt x="807" y="9"/>
                    </a:cubicBezTo>
                    <a:cubicBezTo>
                      <a:pt x="805" y="10"/>
                      <a:pt x="804" y="12"/>
                      <a:pt x="804" y="16"/>
                    </a:cubicBezTo>
                    <a:cubicBezTo>
                      <a:pt x="804" y="60"/>
                      <a:pt x="804" y="60"/>
                      <a:pt x="804" y="60"/>
                    </a:cubicBezTo>
                    <a:cubicBezTo>
                      <a:pt x="804" y="67"/>
                      <a:pt x="805" y="72"/>
                      <a:pt x="805" y="75"/>
                    </a:cubicBezTo>
                    <a:cubicBezTo>
                      <a:pt x="806" y="78"/>
                      <a:pt x="807" y="80"/>
                      <a:pt x="808" y="82"/>
                    </a:cubicBezTo>
                    <a:cubicBezTo>
                      <a:pt x="810" y="84"/>
                      <a:pt x="813" y="86"/>
                      <a:pt x="816" y="88"/>
                    </a:cubicBezTo>
                    <a:cubicBezTo>
                      <a:pt x="819" y="89"/>
                      <a:pt x="822" y="89"/>
                      <a:pt x="827" y="89"/>
                    </a:cubicBezTo>
                    <a:cubicBezTo>
                      <a:pt x="835" y="89"/>
                      <a:pt x="841" y="87"/>
                      <a:pt x="845" y="83"/>
                    </a:cubicBezTo>
                    <a:cubicBezTo>
                      <a:pt x="848" y="78"/>
                      <a:pt x="850" y="70"/>
                      <a:pt x="850" y="60"/>
                    </a:cubicBezTo>
                    <a:cubicBezTo>
                      <a:pt x="850" y="59"/>
                      <a:pt x="850" y="59"/>
                      <a:pt x="850" y="59"/>
                    </a:cubicBezTo>
                    <a:cubicBezTo>
                      <a:pt x="850" y="18"/>
                      <a:pt x="850" y="18"/>
                      <a:pt x="850" y="18"/>
                    </a:cubicBezTo>
                    <a:cubicBezTo>
                      <a:pt x="850" y="14"/>
                      <a:pt x="849" y="11"/>
                      <a:pt x="848" y="9"/>
                    </a:cubicBezTo>
                    <a:cubicBezTo>
                      <a:pt x="847" y="8"/>
                      <a:pt x="844" y="7"/>
                      <a:pt x="839" y="7"/>
                    </a:cubicBezTo>
                    <a:cubicBezTo>
                      <a:pt x="839" y="2"/>
                      <a:pt x="839" y="2"/>
                      <a:pt x="839" y="2"/>
                    </a:cubicBezTo>
                    <a:cubicBezTo>
                      <a:pt x="842" y="2"/>
                      <a:pt x="845" y="2"/>
                      <a:pt x="847" y="2"/>
                    </a:cubicBezTo>
                    <a:cubicBezTo>
                      <a:pt x="849" y="2"/>
                      <a:pt x="851" y="3"/>
                      <a:pt x="853" y="3"/>
                    </a:cubicBezTo>
                    <a:cubicBezTo>
                      <a:pt x="855" y="3"/>
                      <a:pt x="857" y="2"/>
                      <a:pt x="860" y="2"/>
                    </a:cubicBezTo>
                    <a:cubicBezTo>
                      <a:pt x="862" y="2"/>
                      <a:pt x="865" y="2"/>
                      <a:pt x="867" y="2"/>
                    </a:cubicBezTo>
                    <a:cubicBezTo>
                      <a:pt x="867" y="7"/>
                      <a:pt x="867" y="7"/>
                      <a:pt x="867" y="7"/>
                    </a:cubicBezTo>
                    <a:cubicBezTo>
                      <a:pt x="864" y="7"/>
                      <a:pt x="862" y="8"/>
                      <a:pt x="861" y="9"/>
                    </a:cubicBezTo>
                    <a:cubicBezTo>
                      <a:pt x="860" y="10"/>
                      <a:pt x="859" y="13"/>
                      <a:pt x="859" y="18"/>
                    </a:cubicBezTo>
                    <a:cubicBezTo>
                      <a:pt x="858" y="62"/>
                      <a:pt x="858" y="62"/>
                      <a:pt x="858" y="62"/>
                    </a:cubicBezTo>
                    <a:cubicBezTo>
                      <a:pt x="858" y="76"/>
                      <a:pt x="855" y="86"/>
                      <a:pt x="849" y="92"/>
                    </a:cubicBezTo>
                    <a:cubicBezTo>
                      <a:pt x="843" y="98"/>
                      <a:pt x="833" y="101"/>
                      <a:pt x="820" y="101"/>
                    </a:cubicBezTo>
                    <a:cubicBezTo>
                      <a:pt x="807" y="101"/>
                      <a:pt x="797" y="98"/>
                      <a:pt x="791" y="93"/>
                    </a:cubicBezTo>
                    <a:cubicBezTo>
                      <a:pt x="784" y="87"/>
                      <a:pt x="781" y="79"/>
                      <a:pt x="781" y="69"/>
                    </a:cubicBezTo>
                    <a:cubicBezTo>
                      <a:pt x="781" y="16"/>
                      <a:pt x="781" y="16"/>
                      <a:pt x="781" y="16"/>
                    </a:cubicBezTo>
                    <a:close/>
                    <a:moveTo>
                      <a:pt x="963" y="64"/>
                    </a:moveTo>
                    <a:cubicBezTo>
                      <a:pt x="963" y="17"/>
                      <a:pt x="963" y="17"/>
                      <a:pt x="963" y="17"/>
                    </a:cubicBezTo>
                    <a:cubicBezTo>
                      <a:pt x="963" y="13"/>
                      <a:pt x="962" y="10"/>
                      <a:pt x="961" y="9"/>
                    </a:cubicBezTo>
                    <a:cubicBezTo>
                      <a:pt x="959" y="8"/>
                      <a:pt x="956" y="7"/>
                      <a:pt x="950" y="7"/>
                    </a:cubicBezTo>
                    <a:cubicBezTo>
                      <a:pt x="950" y="2"/>
                      <a:pt x="950" y="2"/>
                      <a:pt x="950" y="2"/>
                    </a:cubicBezTo>
                    <a:cubicBezTo>
                      <a:pt x="953" y="2"/>
                      <a:pt x="955" y="2"/>
                      <a:pt x="958" y="2"/>
                    </a:cubicBezTo>
                    <a:cubicBezTo>
                      <a:pt x="960" y="2"/>
                      <a:pt x="963" y="2"/>
                      <a:pt x="966" y="2"/>
                    </a:cubicBezTo>
                    <a:cubicBezTo>
                      <a:pt x="969" y="2"/>
                      <a:pt x="972" y="2"/>
                      <a:pt x="974" y="2"/>
                    </a:cubicBezTo>
                    <a:cubicBezTo>
                      <a:pt x="977" y="2"/>
                      <a:pt x="979" y="2"/>
                      <a:pt x="981" y="2"/>
                    </a:cubicBezTo>
                    <a:cubicBezTo>
                      <a:pt x="981" y="7"/>
                      <a:pt x="981" y="7"/>
                      <a:pt x="981" y="7"/>
                    </a:cubicBezTo>
                    <a:cubicBezTo>
                      <a:pt x="980" y="7"/>
                      <a:pt x="980" y="7"/>
                      <a:pt x="980" y="7"/>
                    </a:cubicBezTo>
                    <a:cubicBezTo>
                      <a:pt x="977" y="7"/>
                      <a:pt x="975" y="8"/>
                      <a:pt x="973" y="9"/>
                    </a:cubicBezTo>
                    <a:cubicBezTo>
                      <a:pt x="972" y="11"/>
                      <a:pt x="971" y="13"/>
                      <a:pt x="971" y="17"/>
                    </a:cubicBezTo>
                    <a:cubicBezTo>
                      <a:pt x="971" y="99"/>
                      <a:pt x="971" y="99"/>
                      <a:pt x="971" y="99"/>
                    </a:cubicBezTo>
                    <a:cubicBezTo>
                      <a:pt x="963" y="99"/>
                      <a:pt x="963" y="99"/>
                      <a:pt x="963" y="99"/>
                    </a:cubicBezTo>
                    <a:cubicBezTo>
                      <a:pt x="901" y="20"/>
                      <a:pt x="901" y="20"/>
                      <a:pt x="901" y="20"/>
                    </a:cubicBezTo>
                    <a:cubicBezTo>
                      <a:pt x="901" y="81"/>
                      <a:pt x="901" y="81"/>
                      <a:pt x="901" y="81"/>
                    </a:cubicBezTo>
                    <a:cubicBezTo>
                      <a:pt x="901" y="86"/>
                      <a:pt x="902" y="89"/>
                      <a:pt x="904" y="91"/>
                    </a:cubicBezTo>
                    <a:cubicBezTo>
                      <a:pt x="905" y="92"/>
                      <a:pt x="909" y="93"/>
                      <a:pt x="914" y="93"/>
                    </a:cubicBezTo>
                    <a:cubicBezTo>
                      <a:pt x="914" y="99"/>
                      <a:pt x="914" y="99"/>
                      <a:pt x="914" y="99"/>
                    </a:cubicBezTo>
                    <a:cubicBezTo>
                      <a:pt x="911" y="98"/>
                      <a:pt x="908" y="98"/>
                      <a:pt x="905" y="98"/>
                    </a:cubicBezTo>
                    <a:cubicBezTo>
                      <a:pt x="902" y="98"/>
                      <a:pt x="900" y="98"/>
                      <a:pt x="897" y="98"/>
                    </a:cubicBezTo>
                    <a:cubicBezTo>
                      <a:pt x="894" y="98"/>
                      <a:pt x="892" y="98"/>
                      <a:pt x="889" y="98"/>
                    </a:cubicBezTo>
                    <a:cubicBezTo>
                      <a:pt x="886" y="98"/>
                      <a:pt x="884" y="98"/>
                      <a:pt x="881" y="99"/>
                    </a:cubicBezTo>
                    <a:cubicBezTo>
                      <a:pt x="881" y="93"/>
                      <a:pt x="881" y="93"/>
                      <a:pt x="881" y="93"/>
                    </a:cubicBezTo>
                    <a:cubicBezTo>
                      <a:pt x="886" y="93"/>
                      <a:pt x="889" y="92"/>
                      <a:pt x="891" y="91"/>
                    </a:cubicBezTo>
                    <a:cubicBezTo>
                      <a:pt x="892" y="89"/>
                      <a:pt x="893" y="86"/>
                      <a:pt x="893" y="81"/>
                    </a:cubicBezTo>
                    <a:cubicBezTo>
                      <a:pt x="893" y="17"/>
                      <a:pt x="893" y="17"/>
                      <a:pt x="893" y="17"/>
                    </a:cubicBezTo>
                    <a:cubicBezTo>
                      <a:pt x="893" y="13"/>
                      <a:pt x="892" y="11"/>
                      <a:pt x="891" y="9"/>
                    </a:cubicBezTo>
                    <a:cubicBezTo>
                      <a:pt x="889" y="8"/>
                      <a:pt x="886" y="8"/>
                      <a:pt x="882" y="7"/>
                    </a:cubicBezTo>
                    <a:cubicBezTo>
                      <a:pt x="882" y="2"/>
                      <a:pt x="882" y="2"/>
                      <a:pt x="882" y="2"/>
                    </a:cubicBezTo>
                    <a:cubicBezTo>
                      <a:pt x="887" y="2"/>
                      <a:pt x="890" y="2"/>
                      <a:pt x="892" y="2"/>
                    </a:cubicBezTo>
                    <a:cubicBezTo>
                      <a:pt x="895" y="2"/>
                      <a:pt x="897" y="3"/>
                      <a:pt x="899" y="3"/>
                    </a:cubicBezTo>
                    <a:cubicBezTo>
                      <a:pt x="901" y="3"/>
                      <a:pt x="903" y="2"/>
                      <a:pt x="906" y="2"/>
                    </a:cubicBezTo>
                    <a:cubicBezTo>
                      <a:pt x="908" y="2"/>
                      <a:pt x="911" y="2"/>
                      <a:pt x="915" y="2"/>
                    </a:cubicBezTo>
                    <a:cubicBezTo>
                      <a:pt x="963" y="64"/>
                      <a:pt x="963" y="64"/>
                      <a:pt x="963" y="64"/>
                    </a:cubicBezTo>
                    <a:close/>
                    <a:moveTo>
                      <a:pt x="997" y="99"/>
                    </a:moveTo>
                    <a:cubicBezTo>
                      <a:pt x="997" y="93"/>
                      <a:pt x="997" y="93"/>
                      <a:pt x="997" y="93"/>
                    </a:cubicBezTo>
                    <a:cubicBezTo>
                      <a:pt x="997" y="93"/>
                      <a:pt x="997" y="93"/>
                      <a:pt x="997" y="93"/>
                    </a:cubicBezTo>
                    <a:cubicBezTo>
                      <a:pt x="1002" y="93"/>
                      <a:pt x="1005" y="92"/>
                      <a:pt x="1006" y="91"/>
                    </a:cubicBezTo>
                    <a:cubicBezTo>
                      <a:pt x="1007" y="89"/>
                      <a:pt x="1008" y="86"/>
                      <a:pt x="1008" y="81"/>
                    </a:cubicBezTo>
                    <a:cubicBezTo>
                      <a:pt x="1008" y="16"/>
                      <a:pt x="1008" y="16"/>
                      <a:pt x="1008" y="16"/>
                    </a:cubicBezTo>
                    <a:cubicBezTo>
                      <a:pt x="1008" y="13"/>
                      <a:pt x="1007" y="11"/>
                      <a:pt x="1006" y="9"/>
                    </a:cubicBezTo>
                    <a:cubicBezTo>
                      <a:pt x="1004" y="8"/>
                      <a:pt x="1002" y="7"/>
                      <a:pt x="998" y="7"/>
                    </a:cubicBezTo>
                    <a:cubicBezTo>
                      <a:pt x="997" y="7"/>
                      <a:pt x="997" y="7"/>
                      <a:pt x="997" y="7"/>
                    </a:cubicBezTo>
                    <a:cubicBezTo>
                      <a:pt x="997" y="2"/>
                      <a:pt x="997" y="2"/>
                      <a:pt x="997" y="2"/>
                    </a:cubicBezTo>
                    <a:cubicBezTo>
                      <a:pt x="1001" y="2"/>
                      <a:pt x="1004" y="2"/>
                      <a:pt x="1008" y="2"/>
                    </a:cubicBezTo>
                    <a:cubicBezTo>
                      <a:pt x="1012" y="3"/>
                      <a:pt x="1016" y="3"/>
                      <a:pt x="1020" y="3"/>
                    </a:cubicBezTo>
                    <a:cubicBezTo>
                      <a:pt x="1023" y="3"/>
                      <a:pt x="1027" y="3"/>
                      <a:pt x="1031" y="2"/>
                    </a:cubicBezTo>
                    <a:cubicBezTo>
                      <a:pt x="1035" y="2"/>
                      <a:pt x="1039" y="2"/>
                      <a:pt x="1042" y="2"/>
                    </a:cubicBezTo>
                    <a:cubicBezTo>
                      <a:pt x="1042" y="7"/>
                      <a:pt x="1042" y="7"/>
                      <a:pt x="1042" y="7"/>
                    </a:cubicBezTo>
                    <a:cubicBezTo>
                      <a:pt x="1038" y="7"/>
                      <a:pt x="1035" y="8"/>
                      <a:pt x="1034" y="9"/>
                    </a:cubicBezTo>
                    <a:cubicBezTo>
                      <a:pt x="1032" y="10"/>
                      <a:pt x="1031" y="12"/>
                      <a:pt x="1031" y="16"/>
                    </a:cubicBezTo>
                    <a:cubicBezTo>
                      <a:pt x="1031" y="81"/>
                      <a:pt x="1031" y="81"/>
                      <a:pt x="1031" y="81"/>
                    </a:cubicBezTo>
                    <a:cubicBezTo>
                      <a:pt x="1031" y="86"/>
                      <a:pt x="1032" y="89"/>
                      <a:pt x="1033" y="91"/>
                    </a:cubicBezTo>
                    <a:cubicBezTo>
                      <a:pt x="1035" y="92"/>
                      <a:pt x="1038" y="93"/>
                      <a:pt x="1042" y="93"/>
                    </a:cubicBezTo>
                    <a:cubicBezTo>
                      <a:pt x="1042" y="93"/>
                      <a:pt x="1042" y="93"/>
                      <a:pt x="1042" y="93"/>
                    </a:cubicBezTo>
                    <a:cubicBezTo>
                      <a:pt x="1042" y="99"/>
                      <a:pt x="1042" y="99"/>
                      <a:pt x="1042" y="99"/>
                    </a:cubicBezTo>
                    <a:cubicBezTo>
                      <a:pt x="1039" y="98"/>
                      <a:pt x="1035" y="98"/>
                      <a:pt x="1031" y="98"/>
                    </a:cubicBezTo>
                    <a:cubicBezTo>
                      <a:pt x="1027" y="98"/>
                      <a:pt x="1024" y="98"/>
                      <a:pt x="1020" y="98"/>
                    </a:cubicBezTo>
                    <a:cubicBezTo>
                      <a:pt x="1016" y="98"/>
                      <a:pt x="1013" y="98"/>
                      <a:pt x="1009" y="98"/>
                    </a:cubicBezTo>
                    <a:cubicBezTo>
                      <a:pt x="1005" y="98"/>
                      <a:pt x="1001" y="98"/>
                      <a:pt x="997" y="99"/>
                    </a:cubicBezTo>
                    <a:cubicBezTo>
                      <a:pt x="997" y="99"/>
                      <a:pt x="997" y="99"/>
                      <a:pt x="997" y="99"/>
                    </a:cubicBezTo>
                    <a:close/>
                    <a:moveTo>
                      <a:pt x="1107" y="100"/>
                    </a:moveTo>
                    <a:cubicBezTo>
                      <a:pt x="1097" y="100"/>
                      <a:pt x="1097" y="100"/>
                      <a:pt x="1097" y="100"/>
                    </a:cubicBezTo>
                    <a:cubicBezTo>
                      <a:pt x="1066" y="16"/>
                      <a:pt x="1066" y="16"/>
                      <a:pt x="1066" y="16"/>
                    </a:cubicBezTo>
                    <a:cubicBezTo>
                      <a:pt x="1065" y="13"/>
                      <a:pt x="1064" y="11"/>
                      <a:pt x="1062" y="9"/>
                    </a:cubicBezTo>
                    <a:cubicBezTo>
                      <a:pt x="1060" y="8"/>
                      <a:pt x="1058" y="7"/>
                      <a:pt x="1055" y="7"/>
                    </a:cubicBezTo>
                    <a:cubicBezTo>
                      <a:pt x="1054" y="7"/>
                      <a:pt x="1054" y="7"/>
                      <a:pt x="1054" y="7"/>
                    </a:cubicBezTo>
                    <a:cubicBezTo>
                      <a:pt x="1054" y="2"/>
                      <a:pt x="1054" y="2"/>
                      <a:pt x="1054" y="2"/>
                    </a:cubicBezTo>
                    <a:cubicBezTo>
                      <a:pt x="1058" y="2"/>
                      <a:pt x="1062" y="2"/>
                      <a:pt x="1066" y="2"/>
                    </a:cubicBezTo>
                    <a:cubicBezTo>
                      <a:pt x="1070" y="2"/>
                      <a:pt x="1073" y="3"/>
                      <a:pt x="1076" y="3"/>
                    </a:cubicBezTo>
                    <a:cubicBezTo>
                      <a:pt x="1079" y="3"/>
                      <a:pt x="1081" y="2"/>
                      <a:pt x="1085" y="2"/>
                    </a:cubicBezTo>
                    <a:cubicBezTo>
                      <a:pt x="1088" y="2"/>
                      <a:pt x="1093" y="2"/>
                      <a:pt x="1100" y="2"/>
                    </a:cubicBezTo>
                    <a:cubicBezTo>
                      <a:pt x="1100" y="7"/>
                      <a:pt x="1100" y="7"/>
                      <a:pt x="1100" y="7"/>
                    </a:cubicBezTo>
                    <a:cubicBezTo>
                      <a:pt x="1099" y="7"/>
                      <a:pt x="1099" y="7"/>
                      <a:pt x="1099" y="7"/>
                    </a:cubicBezTo>
                    <a:cubicBezTo>
                      <a:pt x="1095" y="7"/>
                      <a:pt x="1093" y="8"/>
                      <a:pt x="1092" y="8"/>
                    </a:cubicBezTo>
                    <a:cubicBezTo>
                      <a:pt x="1090" y="9"/>
                      <a:pt x="1089" y="11"/>
                      <a:pt x="1089" y="12"/>
                    </a:cubicBezTo>
                    <a:cubicBezTo>
                      <a:pt x="1089" y="13"/>
                      <a:pt x="1089" y="13"/>
                      <a:pt x="1090" y="14"/>
                    </a:cubicBezTo>
                    <a:cubicBezTo>
                      <a:pt x="1090" y="14"/>
                      <a:pt x="1090" y="15"/>
                      <a:pt x="1090" y="15"/>
                    </a:cubicBezTo>
                    <a:cubicBezTo>
                      <a:pt x="1110" y="74"/>
                      <a:pt x="1110" y="74"/>
                      <a:pt x="1110" y="74"/>
                    </a:cubicBezTo>
                    <a:cubicBezTo>
                      <a:pt x="1133" y="16"/>
                      <a:pt x="1133" y="16"/>
                      <a:pt x="1133" y="16"/>
                    </a:cubicBezTo>
                    <a:cubicBezTo>
                      <a:pt x="1134" y="14"/>
                      <a:pt x="1134" y="14"/>
                      <a:pt x="1134" y="13"/>
                    </a:cubicBezTo>
                    <a:cubicBezTo>
                      <a:pt x="1134" y="12"/>
                      <a:pt x="1135" y="11"/>
                      <a:pt x="1135" y="11"/>
                    </a:cubicBezTo>
                    <a:cubicBezTo>
                      <a:pt x="1135" y="9"/>
                      <a:pt x="1134" y="9"/>
                      <a:pt x="1132" y="8"/>
                    </a:cubicBezTo>
                    <a:cubicBezTo>
                      <a:pt x="1131" y="7"/>
                      <a:pt x="1128" y="7"/>
                      <a:pt x="1125" y="7"/>
                    </a:cubicBezTo>
                    <a:cubicBezTo>
                      <a:pt x="1124" y="7"/>
                      <a:pt x="1124" y="7"/>
                      <a:pt x="1124" y="7"/>
                    </a:cubicBezTo>
                    <a:cubicBezTo>
                      <a:pt x="1124" y="2"/>
                      <a:pt x="1124" y="2"/>
                      <a:pt x="1124" y="2"/>
                    </a:cubicBezTo>
                    <a:cubicBezTo>
                      <a:pt x="1126" y="2"/>
                      <a:pt x="1128" y="2"/>
                      <a:pt x="1130" y="2"/>
                    </a:cubicBezTo>
                    <a:cubicBezTo>
                      <a:pt x="1132" y="2"/>
                      <a:pt x="1135" y="2"/>
                      <a:pt x="1137" y="2"/>
                    </a:cubicBezTo>
                    <a:cubicBezTo>
                      <a:pt x="1140" y="2"/>
                      <a:pt x="1143" y="2"/>
                      <a:pt x="1145" y="2"/>
                    </a:cubicBezTo>
                    <a:cubicBezTo>
                      <a:pt x="1147" y="2"/>
                      <a:pt x="1149" y="2"/>
                      <a:pt x="1151" y="2"/>
                    </a:cubicBezTo>
                    <a:cubicBezTo>
                      <a:pt x="1152" y="7"/>
                      <a:pt x="1152" y="7"/>
                      <a:pt x="1152" y="7"/>
                    </a:cubicBezTo>
                    <a:cubicBezTo>
                      <a:pt x="1149" y="7"/>
                      <a:pt x="1148" y="8"/>
                      <a:pt x="1146" y="9"/>
                    </a:cubicBezTo>
                    <a:cubicBezTo>
                      <a:pt x="1145" y="10"/>
                      <a:pt x="1144" y="12"/>
                      <a:pt x="1143" y="15"/>
                    </a:cubicBezTo>
                    <a:cubicBezTo>
                      <a:pt x="1107" y="100"/>
                      <a:pt x="1107" y="100"/>
                      <a:pt x="1107" y="100"/>
                    </a:cubicBezTo>
                    <a:close/>
                    <a:moveTo>
                      <a:pt x="1163" y="99"/>
                    </a:moveTo>
                    <a:cubicBezTo>
                      <a:pt x="1163" y="93"/>
                      <a:pt x="1163" y="93"/>
                      <a:pt x="1163" y="93"/>
                    </a:cubicBezTo>
                    <a:cubicBezTo>
                      <a:pt x="1165" y="93"/>
                      <a:pt x="1165" y="93"/>
                      <a:pt x="1165" y="93"/>
                    </a:cubicBezTo>
                    <a:cubicBezTo>
                      <a:pt x="1168" y="93"/>
                      <a:pt x="1171" y="92"/>
                      <a:pt x="1173" y="91"/>
                    </a:cubicBezTo>
                    <a:cubicBezTo>
                      <a:pt x="1174" y="89"/>
                      <a:pt x="1175" y="87"/>
                      <a:pt x="1175" y="84"/>
                    </a:cubicBezTo>
                    <a:cubicBezTo>
                      <a:pt x="1175" y="16"/>
                      <a:pt x="1175" y="16"/>
                      <a:pt x="1175" y="16"/>
                    </a:cubicBezTo>
                    <a:cubicBezTo>
                      <a:pt x="1175" y="13"/>
                      <a:pt x="1174" y="11"/>
                      <a:pt x="1173" y="10"/>
                    </a:cubicBezTo>
                    <a:cubicBezTo>
                      <a:pt x="1171" y="8"/>
                      <a:pt x="1168" y="7"/>
                      <a:pt x="1165" y="7"/>
                    </a:cubicBezTo>
                    <a:cubicBezTo>
                      <a:pt x="1163" y="7"/>
                      <a:pt x="1163" y="7"/>
                      <a:pt x="1163" y="7"/>
                    </a:cubicBezTo>
                    <a:cubicBezTo>
                      <a:pt x="1163" y="2"/>
                      <a:pt x="1163" y="2"/>
                      <a:pt x="1163" y="2"/>
                    </a:cubicBezTo>
                    <a:cubicBezTo>
                      <a:pt x="1166" y="2"/>
                      <a:pt x="1170" y="2"/>
                      <a:pt x="1174" y="2"/>
                    </a:cubicBezTo>
                    <a:cubicBezTo>
                      <a:pt x="1178" y="2"/>
                      <a:pt x="1184" y="2"/>
                      <a:pt x="1193" y="2"/>
                    </a:cubicBezTo>
                    <a:cubicBezTo>
                      <a:pt x="1207" y="2"/>
                      <a:pt x="1207" y="2"/>
                      <a:pt x="1207" y="2"/>
                    </a:cubicBezTo>
                    <a:cubicBezTo>
                      <a:pt x="1214" y="2"/>
                      <a:pt x="1219" y="2"/>
                      <a:pt x="1224" y="2"/>
                    </a:cubicBezTo>
                    <a:cubicBezTo>
                      <a:pt x="1228" y="2"/>
                      <a:pt x="1232" y="2"/>
                      <a:pt x="1236" y="2"/>
                    </a:cubicBezTo>
                    <a:cubicBezTo>
                      <a:pt x="1236" y="5"/>
                      <a:pt x="1236" y="9"/>
                      <a:pt x="1236" y="13"/>
                    </a:cubicBezTo>
                    <a:cubicBezTo>
                      <a:pt x="1236" y="16"/>
                      <a:pt x="1237" y="21"/>
                      <a:pt x="1237" y="25"/>
                    </a:cubicBezTo>
                    <a:cubicBezTo>
                      <a:pt x="1231" y="25"/>
                      <a:pt x="1231" y="25"/>
                      <a:pt x="1231" y="25"/>
                    </a:cubicBezTo>
                    <a:cubicBezTo>
                      <a:pt x="1230" y="19"/>
                      <a:pt x="1228" y="15"/>
                      <a:pt x="1225" y="12"/>
                    </a:cubicBezTo>
                    <a:cubicBezTo>
                      <a:pt x="1222" y="10"/>
                      <a:pt x="1216" y="9"/>
                      <a:pt x="1208" y="9"/>
                    </a:cubicBezTo>
                    <a:cubicBezTo>
                      <a:pt x="1204" y="9"/>
                      <a:pt x="1201" y="9"/>
                      <a:pt x="1200" y="10"/>
                    </a:cubicBezTo>
                    <a:cubicBezTo>
                      <a:pt x="1198" y="10"/>
                      <a:pt x="1198" y="12"/>
                      <a:pt x="1198" y="13"/>
                    </a:cubicBezTo>
                    <a:cubicBezTo>
                      <a:pt x="1198" y="46"/>
                      <a:pt x="1198" y="46"/>
                      <a:pt x="1198" y="46"/>
                    </a:cubicBezTo>
                    <a:cubicBezTo>
                      <a:pt x="1210" y="46"/>
                      <a:pt x="1210" y="46"/>
                      <a:pt x="1210" y="46"/>
                    </a:cubicBezTo>
                    <a:cubicBezTo>
                      <a:pt x="1214" y="46"/>
                      <a:pt x="1217" y="45"/>
                      <a:pt x="1219" y="42"/>
                    </a:cubicBezTo>
                    <a:cubicBezTo>
                      <a:pt x="1221" y="40"/>
                      <a:pt x="1222" y="37"/>
                      <a:pt x="1222" y="32"/>
                    </a:cubicBezTo>
                    <a:cubicBezTo>
                      <a:pt x="1227" y="32"/>
                      <a:pt x="1227" y="32"/>
                      <a:pt x="1227" y="32"/>
                    </a:cubicBezTo>
                    <a:cubicBezTo>
                      <a:pt x="1227" y="35"/>
                      <a:pt x="1227" y="38"/>
                      <a:pt x="1227" y="40"/>
                    </a:cubicBezTo>
                    <a:cubicBezTo>
                      <a:pt x="1227" y="43"/>
                      <a:pt x="1227" y="46"/>
                      <a:pt x="1227" y="49"/>
                    </a:cubicBezTo>
                    <a:cubicBezTo>
                      <a:pt x="1227" y="52"/>
                      <a:pt x="1227" y="54"/>
                      <a:pt x="1227" y="57"/>
                    </a:cubicBezTo>
                    <a:cubicBezTo>
                      <a:pt x="1227" y="60"/>
                      <a:pt x="1227" y="63"/>
                      <a:pt x="1227" y="65"/>
                    </a:cubicBezTo>
                    <a:cubicBezTo>
                      <a:pt x="1222" y="65"/>
                      <a:pt x="1222" y="65"/>
                      <a:pt x="1222" y="65"/>
                    </a:cubicBezTo>
                    <a:cubicBezTo>
                      <a:pt x="1222" y="60"/>
                      <a:pt x="1221" y="57"/>
                      <a:pt x="1219" y="55"/>
                    </a:cubicBezTo>
                    <a:cubicBezTo>
                      <a:pt x="1218" y="53"/>
                      <a:pt x="1215" y="52"/>
                      <a:pt x="1211" y="52"/>
                    </a:cubicBezTo>
                    <a:cubicBezTo>
                      <a:pt x="1198" y="52"/>
                      <a:pt x="1198" y="52"/>
                      <a:pt x="1198" y="52"/>
                    </a:cubicBezTo>
                    <a:cubicBezTo>
                      <a:pt x="1198" y="85"/>
                      <a:pt x="1198" y="85"/>
                      <a:pt x="1198" y="85"/>
                    </a:cubicBezTo>
                    <a:cubicBezTo>
                      <a:pt x="1198" y="87"/>
                      <a:pt x="1198" y="88"/>
                      <a:pt x="1199" y="89"/>
                    </a:cubicBezTo>
                    <a:cubicBezTo>
                      <a:pt x="1201" y="90"/>
                      <a:pt x="1202" y="90"/>
                      <a:pt x="1205" y="90"/>
                    </a:cubicBezTo>
                    <a:cubicBezTo>
                      <a:pt x="1216" y="90"/>
                      <a:pt x="1224" y="89"/>
                      <a:pt x="1229" y="86"/>
                    </a:cubicBezTo>
                    <a:cubicBezTo>
                      <a:pt x="1233" y="83"/>
                      <a:pt x="1236" y="78"/>
                      <a:pt x="1238" y="71"/>
                    </a:cubicBezTo>
                    <a:cubicBezTo>
                      <a:pt x="1244" y="71"/>
                      <a:pt x="1244" y="71"/>
                      <a:pt x="1244" y="71"/>
                    </a:cubicBezTo>
                    <a:cubicBezTo>
                      <a:pt x="1243" y="76"/>
                      <a:pt x="1242" y="80"/>
                      <a:pt x="1241" y="85"/>
                    </a:cubicBezTo>
                    <a:cubicBezTo>
                      <a:pt x="1240" y="90"/>
                      <a:pt x="1239" y="94"/>
                      <a:pt x="1239" y="99"/>
                    </a:cubicBezTo>
                    <a:cubicBezTo>
                      <a:pt x="1233" y="98"/>
                      <a:pt x="1228" y="98"/>
                      <a:pt x="1221" y="98"/>
                    </a:cubicBezTo>
                    <a:cubicBezTo>
                      <a:pt x="1215" y="98"/>
                      <a:pt x="1208" y="98"/>
                      <a:pt x="1201" y="98"/>
                    </a:cubicBezTo>
                    <a:cubicBezTo>
                      <a:pt x="1193" y="98"/>
                      <a:pt x="1186" y="98"/>
                      <a:pt x="1180" y="98"/>
                    </a:cubicBezTo>
                    <a:cubicBezTo>
                      <a:pt x="1174" y="98"/>
                      <a:pt x="1168" y="98"/>
                      <a:pt x="1163" y="99"/>
                    </a:cubicBezTo>
                    <a:cubicBezTo>
                      <a:pt x="1163" y="99"/>
                      <a:pt x="1163" y="99"/>
                      <a:pt x="1163" y="99"/>
                    </a:cubicBezTo>
                    <a:close/>
                    <a:moveTo>
                      <a:pt x="1259" y="99"/>
                    </a:moveTo>
                    <a:cubicBezTo>
                      <a:pt x="1259" y="93"/>
                      <a:pt x="1259" y="93"/>
                      <a:pt x="1259" y="93"/>
                    </a:cubicBezTo>
                    <a:cubicBezTo>
                      <a:pt x="1263" y="93"/>
                      <a:pt x="1266" y="92"/>
                      <a:pt x="1267" y="91"/>
                    </a:cubicBezTo>
                    <a:cubicBezTo>
                      <a:pt x="1269" y="89"/>
                      <a:pt x="1270" y="86"/>
                      <a:pt x="1270" y="81"/>
                    </a:cubicBezTo>
                    <a:cubicBezTo>
                      <a:pt x="1270" y="16"/>
                      <a:pt x="1270" y="16"/>
                      <a:pt x="1270" y="16"/>
                    </a:cubicBezTo>
                    <a:cubicBezTo>
                      <a:pt x="1270" y="13"/>
                      <a:pt x="1269" y="11"/>
                      <a:pt x="1267" y="9"/>
                    </a:cubicBezTo>
                    <a:cubicBezTo>
                      <a:pt x="1266" y="8"/>
                      <a:pt x="1263" y="7"/>
                      <a:pt x="1260" y="7"/>
                    </a:cubicBezTo>
                    <a:cubicBezTo>
                      <a:pt x="1259" y="7"/>
                      <a:pt x="1259" y="7"/>
                      <a:pt x="1259" y="7"/>
                    </a:cubicBezTo>
                    <a:cubicBezTo>
                      <a:pt x="1259" y="2"/>
                      <a:pt x="1259" y="2"/>
                      <a:pt x="1259" y="2"/>
                    </a:cubicBezTo>
                    <a:cubicBezTo>
                      <a:pt x="1262" y="2"/>
                      <a:pt x="1265" y="2"/>
                      <a:pt x="1268" y="2"/>
                    </a:cubicBezTo>
                    <a:cubicBezTo>
                      <a:pt x="1271" y="2"/>
                      <a:pt x="1274" y="3"/>
                      <a:pt x="1277" y="3"/>
                    </a:cubicBezTo>
                    <a:cubicBezTo>
                      <a:pt x="1281" y="3"/>
                      <a:pt x="1286" y="2"/>
                      <a:pt x="1292" y="2"/>
                    </a:cubicBezTo>
                    <a:cubicBezTo>
                      <a:pt x="1298" y="2"/>
                      <a:pt x="1302" y="2"/>
                      <a:pt x="1305" y="2"/>
                    </a:cubicBezTo>
                    <a:cubicBezTo>
                      <a:pt x="1316" y="2"/>
                      <a:pt x="1325" y="4"/>
                      <a:pt x="1330" y="7"/>
                    </a:cubicBezTo>
                    <a:cubicBezTo>
                      <a:pt x="1336" y="11"/>
                      <a:pt x="1339" y="17"/>
                      <a:pt x="1339" y="24"/>
                    </a:cubicBezTo>
                    <a:cubicBezTo>
                      <a:pt x="1339" y="30"/>
                      <a:pt x="1337" y="36"/>
                      <a:pt x="1333" y="40"/>
                    </a:cubicBezTo>
                    <a:cubicBezTo>
                      <a:pt x="1329" y="45"/>
                      <a:pt x="1323" y="49"/>
                      <a:pt x="1316" y="51"/>
                    </a:cubicBezTo>
                    <a:cubicBezTo>
                      <a:pt x="1320" y="53"/>
                      <a:pt x="1324" y="56"/>
                      <a:pt x="1328" y="61"/>
                    </a:cubicBezTo>
                    <a:cubicBezTo>
                      <a:pt x="1332" y="66"/>
                      <a:pt x="1336" y="73"/>
                      <a:pt x="1341" y="82"/>
                    </a:cubicBezTo>
                    <a:cubicBezTo>
                      <a:pt x="1341" y="83"/>
                      <a:pt x="1341" y="84"/>
                      <a:pt x="1342" y="85"/>
                    </a:cubicBezTo>
                    <a:cubicBezTo>
                      <a:pt x="1345" y="92"/>
                      <a:pt x="1348" y="95"/>
                      <a:pt x="1351" y="95"/>
                    </a:cubicBezTo>
                    <a:cubicBezTo>
                      <a:pt x="1352" y="95"/>
                      <a:pt x="1352" y="95"/>
                      <a:pt x="1352" y="95"/>
                    </a:cubicBezTo>
                    <a:cubicBezTo>
                      <a:pt x="1352" y="100"/>
                      <a:pt x="1352" y="100"/>
                      <a:pt x="1352" y="100"/>
                    </a:cubicBezTo>
                    <a:cubicBezTo>
                      <a:pt x="1347" y="99"/>
                      <a:pt x="1341" y="99"/>
                      <a:pt x="1334" y="98"/>
                    </a:cubicBezTo>
                    <a:cubicBezTo>
                      <a:pt x="1333" y="98"/>
                      <a:pt x="1333" y="98"/>
                      <a:pt x="1332" y="98"/>
                    </a:cubicBezTo>
                    <a:cubicBezTo>
                      <a:pt x="1328" y="98"/>
                      <a:pt x="1326" y="97"/>
                      <a:pt x="1324" y="96"/>
                    </a:cubicBezTo>
                    <a:cubicBezTo>
                      <a:pt x="1322" y="94"/>
                      <a:pt x="1320" y="91"/>
                      <a:pt x="1318" y="86"/>
                    </a:cubicBezTo>
                    <a:cubicBezTo>
                      <a:pt x="1317" y="83"/>
                      <a:pt x="1316" y="80"/>
                      <a:pt x="1314" y="75"/>
                    </a:cubicBezTo>
                    <a:cubicBezTo>
                      <a:pt x="1310" y="64"/>
                      <a:pt x="1307" y="58"/>
                      <a:pt x="1304" y="56"/>
                    </a:cubicBezTo>
                    <a:cubicBezTo>
                      <a:pt x="1303" y="56"/>
                      <a:pt x="1302" y="55"/>
                      <a:pt x="1301" y="55"/>
                    </a:cubicBezTo>
                    <a:cubicBezTo>
                      <a:pt x="1300" y="55"/>
                      <a:pt x="1298" y="55"/>
                      <a:pt x="1296" y="55"/>
                    </a:cubicBezTo>
                    <a:cubicBezTo>
                      <a:pt x="1296" y="55"/>
                      <a:pt x="1295" y="55"/>
                      <a:pt x="1295" y="55"/>
                    </a:cubicBezTo>
                    <a:cubicBezTo>
                      <a:pt x="1294" y="55"/>
                      <a:pt x="1293" y="55"/>
                      <a:pt x="1292" y="55"/>
                    </a:cubicBezTo>
                    <a:cubicBezTo>
                      <a:pt x="1292" y="81"/>
                      <a:pt x="1292" y="81"/>
                      <a:pt x="1292" y="81"/>
                    </a:cubicBezTo>
                    <a:cubicBezTo>
                      <a:pt x="1292" y="86"/>
                      <a:pt x="1293" y="89"/>
                      <a:pt x="1294" y="90"/>
                    </a:cubicBezTo>
                    <a:cubicBezTo>
                      <a:pt x="1295" y="92"/>
                      <a:pt x="1298" y="93"/>
                      <a:pt x="1302" y="93"/>
                    </a:cubicBezTo>
                    <a:cubicBezTo>
                      <a:pt x="1302" y="99"/>
                      <a:pt x="1302" y="99"/>
                      <a:pt x="1302" y="99"/>
                    </a:cubicBezTo>
                    <a:cubicBezTo>
                      <a:pt x="1297" y="98"/>
                      <a:pt x="1292" y="98"/>
                      <a:pt x="1289" y="98"/>
                    </a:cubicBezTo>
                    <a:cubicBezTo>
                      <a:pt x="1285" y="98"/>
                      <a:pt x="1282" y="98"/>
                      <a:pt x="1281" y="98"/>
                    </a:cubicBezTo>
                    <a:cubicBezTo>
                      <a:pt x="1277" y="98"/>
                      <a:pt x="1274" y="98"/>
                      <a:pt x="1270" y="98"/>
                    </a:cubicBezTo>
                    <a:cubicBezTo>
                      <a:pt x="1267" y="98"/>
                      <a:pt x="1263" y="98"/>
                      <a:pt x="1259" y="99"/>
                    </a:cubicBezTo>
                    <a:cubicBezTo>
                      <a:pt x="1259" y="99"/>
                      <a:pt x="1259" y="99"/>
                      <a:pt x="1259" y="99"/>
                    </a:cubicBezTo>
                    <a:close/>
                    <a:moveTo>
                      <a:pt x="1292" y="48"/>
                    </a:moveTo>
                    <a:cubicBezTo>
                      <a:pt x="1298" y="48"/>
                      <a:pt x="1298" y="48"/>
                      <a:pt x="1298" y="48"/>
                    </a:cubicBezTo>
                    <a:cubicBezTo>
                      <a:pt x="1305" y="48"/>
                      <a:pt x="1310" y="46"/>
                      <a:pt x="1313" y="43"/>
                    </a:cubicBezTo>
                    <a:cubicBezTo>
                      <a:pt x="1316" y="40"/>
                      <a:pt x="1318" y="35"/>
                      <a:pt x="1318" y="28"/>
                    </a:cubicBezTo>
                    <a:cubicBezTo>
                      <a:pt x="1318" y="21"/>
                      <a:pt x="1316" y="16"/>
                      <a:pt x="1313" y="13"/>
                    </a:cubicBezTo>
                    <a:cubicBezTo>
                      <a:pt x="1309" y="10"/>
                      <a:pt x="1304" y="8"/>
                      <a:pt x="1297" y="8"/>
                    </a:cubicBezTo>
                    <a:cubicBezTo>
                      <a:pt x="1295" y="8"/>
                      <a:pt x="1295" y="8"/>
                      <a:pt x="1294" y="8"/>
                    </a:cubicBezTo>
                    <a:cubicBezTo>
                      <a:pt x="1293" y="9"/>
                      <a:pt x="1293" y="9"/>
                      <a:pt x="1292" y="9"/>
                    </a:cubicBezTo>
                    <a:cubicBezTo>
                      <a:pt x="1292" y="48"/>
                      <a:pt x="1292" y="48"/>
                      <a:pt x="1292" y="48"/>
                    </a:cubicBezTo>
                    <a:close/>
                    <a:moveTo>
                      <a:pt x="1370" y="66"/>
                    </a:moveTo>
                    <a:cubicBezTo>
                      <a:pt x="1380" y="66"/>
                      <a:pt x="1380" y="66"/>
                      <a:pt x="1380" y="66"/>
                    </a:cubicBezTo>
                    <a:cubicBezTo>
                      <a:pt x="1380" y="75"/>
                      <a:pt x="1382" y="81"/>
                      <a:pt x="1385" y="85"/>
                    </a:cubicBezTo>
                    <a:cubicBezTo>
                      <a:pt x="1389" y="90"/>
                      <a:pt x="1394" y="92"/>
                      <a:pt x="1400" y="92"/>
                    </a:cubicBezTo>
                    <a:cubicBezTo>
                      <a:pt x="1406" y="92"/>
                      <a:pt x="1410" y="90"/>
                      <a:pt x="1413" y="88"/>
                    </a:cubicBezTo>
                    <a:cubicBezTo>
                      <a:pt x="1416" y="85"/>
                      <a:pt x="1418" y="82"/>
                      <a:pt x="1418" y="77"/>
                    </a:cubicBezTo>
                    <a:cubicBezTo>
                      <a:pt x="1418" y="74"/>
                      <a:pt x="1417" y="71"/>
                      <a:pt x="1415" y="68"/>
                    </a:cubicBezTo>
                    <a:cubicBezTo>
                      <a:pt x="1413" y="66"/>
                      <a:pt x="1408" y="63"/>
                      <a:pt x="1400" y="60"/>
                    </a:cubicBezTo>
                    <a:cubicBezTo>
                      <a:pt x="1389" y="55"/>
                      <a:pt x="1381" y="51"/>
                      <a:pt x="1377" y="46"/>
                    </a:cubicBezTo>
                    <a:cubicBezTo>
                      <a:pt x="1373" y="41"/>
                      <a:pt x="1371" y="36"/>
                      <a:pt x="1371" y="29"/>
                    </a:cubicBezTo>
                    <a:cubicBezTo>
                      <a:pt x="1371" y="20"/>
                      <a:pt x="1374" y="13"/>
                      <a:pt x="1380" y="8"/>
                    </a:cubicBezTo>
                    <a:cubicBezTo>
                      <a:pt x="1386" y="2"/>
                      <a:pt x="1393" y="0"/>
                      <a:pt x="1403" y="0"/>
                    </a:cubicBezTo>
                    <a:cubicBezTo>
                      <a:pt x="1407" y="0"/>
                      <a:pt x="1411" y="0"/>
                      <a:pt x="1415" y="1"/>
                    </a:cubicBezTo>
                    <a:cubicBezTo>
                      <a:pt x="1420" y="1"/>
                      <a:pt x="1425" y="2"/>
                      <a:pt x="1431" y="3"/>
                    </a:cubicBezTo>
                    <a:cubicBezTo>
                      <a:pt x="1431" y="4"/>
                      <a:pt x="1431" y="4"/>
                      <a:pt x="1431" y="4"/>
                    </a:cubicBezTo>
                    <a:cubicBezTo>
                      <a:pt x="1431" y="9"/>
                      <a:pt x="1431" y="14"/>
                      <a:pt x="1431" y="17"/>
                    </a:cubicBezTo>
                    <a:cubicBezTo>
                      <a:pt x="1431" y="19"/>
                      <a:pt x="1431" y="23"/>
                      <a:pt x="1431" y="29"/>
                    </a:cubicBezTo>
                    <a:cubicBezTo>
                      <a:pt x="1431" y="29"/>
                      <a:pt x="1431" y="29"/>
                      <a:pt x="1431" y="29"/>
                    </a:cubicBezTo>
                    <a:cubicBezTo>
                      <a:pt x="1423" y="29"/>
                      <a:pt x="1423" y="29"/>
                      <a:pt x="1423" y="29"/>
                    </a:cubicBezTo>
                    <a:cubicBezTo>
                      <a:pt x="1423" y="22"/>
                      <a:pt x="1421" y="17"/>
                      <a:pt x="1418" y="13"/>
                    </a:cubicBezTo>
                    <a:cubicBezTo>
                      <a:pt x="1415" y="10"/>
                      <a:pt x="1410" y="8"/>
                      <a:pt x="1404" y="8"/>
                    </a:cubicBezTo>
                    <a:cubicBezTo>
                      <a:pt x="1400" y="8"/>
                      <a:pt x="1396" y="9"/>
                      <a:pt x="1393" y="11"/>
                    </a:cubicBezTo>
                    <a:cubicBezTo>
                      <a:pt x="1391" y="14"/>
                      <a:pt x="1389" y="17"/>
                      <a:pt x="1389" y="21"/>
                    </a:cubicBezTo>
                    <a:cubicBezTo>
                      <a:pt x="1389" y="24"/>
                      <a:pt x="1390" y="27"/>
                      <a:pt x="1392" y="30"/>
                    </a:cubicBezTo>
                    <a:cubicBezTo>
                      <a:pt x="1395" y="32"/>
                      <a:pt x="1400" y="35"/>
                      <a:pt x="1407" y="38"/>
                    </a:cubicBezTo>
                    <a:cubicBezTo>
                      <a:pt x="1408" y="38"/>
                      <a:pt x="1410" y="39"/>
                      <a:pt x="1412" y="40"/>
                    </a:cubicBezTo>
                    <a:cubicBezTo>
                      <a:pt x="1420" y="43"/>
                      <a:pt x="1426" y="46"/>
                      <a:pt x="1429" y="49"/>
                    </a:cubicBezTo>
                    <a:cubicBezTo>
                      <a:pt x="1432" y="51"/>
                      <a:pt x="1434" y="55"/>
                      <a:pt x="1435" y="58"/>
                    </a:cubicBezTo>
                    <a:cubicBezTo>
                      <a:pt x="1437" y="61"/>
                      <a:pt x="1437" y="65"/>
                      <a:pt x="1437" y="69"/>
                    </a:cubicBezTo>
                    <a:cubicBezTo>
                      <a:pt x="1437" y="79"/>
                      <a:pt x="1434" y="86"/>
                      <a:pt x="1428" y="92"/>
                    </a:cubicBezTo>
                    <a:cubicBezTo>
                      <a:pt x="1421" y="98"/>
                      <a:pt x="1413" y="101"/>
                      <a:pt x="1402" y="101"/>
                    </a:cubicBezTo>
                    <a:cubicBezTo>
                      <a:pt x="1396" y="101"/>
                      <a:pt x="1390" y="100"/>
                      <a:pt x="1385" y="99"/>
                    </a:cubicBezTo>
                    <a:cubicBezTo>
                      <a:pt x="1379" y="98"/>
                      <a:pt x="1374" y="96"/>
                      <a:pt x="1369" y="93"/>
                    </a:cubicBezTo>
                    <a:cubicBezTo>
                      <a:pt x="1370" y="90"/>
                      <a:pt x="1370" y="87"/>
                      <a:pt x="1370" y="83"/>
                    </a:cubicBezTo>
                    <a:cubicBezTo>
                      <a:pt x="1370" y="80"/>
                      <a:pt x="1370" y="77"/>
                      <a:pt x="1370" y="73"/>
                    </a:cubicBezTo>
                    <a:cubicBezTo>
                      <a:pt x="1370" y="71"/>
                      <a:pt x="1370" y="70"/>
                      <a:pt x="1370" y="69"/>
                    </a:cubicBezTo>
                    <a:cubicBezTo>
                      <a:pt x="1370" y="68"/>
                      <a:pt x="1370" y="67"/>
                      <a:pt x="1370" y="66"/>
                    </a:cubicBezTo>
                    <a:cubicBezTo>
                      <a:pt x="1370" y="66"/>
                      <a:pt x="1370" y="66"/>
                      <a:pt x="1370" y="66"/>
                    </a:cubicBezTo>
                    <a:close/>
                    <a:moveTo>
                      <a:pt x="1456" y="99"/>
                    </a:moveTo>
                    <a:cubicBezTo>
                      <a:pt x="1456" y="93"/>
                      <a:pt x="1456" y="93"/>
                      <a:pt x="1456" y="93"/>
                    </a:cubicBezTo>
                    <a:cubicBezTo>
                      <a:pt x="1457" y="93"/>
                      <a:pt x="1457" y="93"/>
                      <a:pt x="1457" y="93"/>
                    </a:cubicBezTo>
                    <a:cubicBezTo>
                      <a:pt x="1461" y="93"/>
                      <a:pt x="1464" y="92"/>
                      <a:pt x="1466" y="91"/>
                    </a:cubicBezTo>
                    <a:cubicBezTo>
                      <a:pt x="1467" y="89"/>
                      <a:pt x="1468" y="86"/>
                      <a:pt x="1468" y="81"/>
                    </a:cubicBezTo>
                    <a:cubicBezTo>
                      <a:pt x="1468" y="16"/>
                      <a:pt x="1468" y="16"/>
                      <a:pt x="1468" y="16"/>
                    </a:cubicBezTo>
                    <a:cubicBezTo>
                      <a:pt x="1468" y="13"/>
                      <a:pt x="1467" y="11"/>
                      <a:pt x="1465" y="9"/>
                    </a:cubicBezTo>
                    <a:cubicBezTo>
                      <a:pt x="1464" y="8"/>
                      <a:pt x="1461" y="7"/>
                      <a:pt x="1458" y="7"/>
                    </a:cubicBezTo>
                    <a:cubicBezTo>
                      <a:pt x="1456" y="7"/>
                      <a:pt x="1456" y="7"/>
                      <a:pt x="1456" y="7"/>
                    </a:cubicBezTo>
                    <a:cubicBezTo>
                      <a:pt x="1456" y="2"/>
                      <a:pt x="1456" y="2"/>
                      <a:pt x="1456" y="2"/>
                    </a:cubicBezTo>
                    <a:cubicBezTo>
                      <a:pt x="1460" y="2"/>
                      <a:pt x="1464" y="2"/>
                      <a:pt x="1468" y="2"/>
                    </a:cubicBezTo>
                    <a:cubicBezTo>
                      <a:pt x="1472" y="3"/>
                      <a:pt x="1475" y="3"/>
                      <a:pt x="1479" y="3"/>
                    </a:cubicBezTo>
                    <a:cubicBezTo>
                      <a:pt x="1483" y="3"/>
                      <a:pt x="1487" y="3"/>
                      <a:pt x="1491" y="2"/>
                    </a:cubicBezTo>
                    <a:cubicBezTo>
                      <a:pt x="1494" y="2"/>
                      <a:pt x="1498" y="2"/>
                      <a:pt x="1502" y="2"/>
                    </a:cubicBezTo>
                    <a:cubicBezTo>
                      <a:pt x="1502" y="7"/>
                      <a:pt x="1502" y="7"/>
                      <a:pt x="1502" y="7"/>
                    </a:cubicBezTo>
                    <a:cubicBezTo>
                      <a:pt x="1498" y="7"/>
                      <a:pt x="1495" y="8"/>
                      <a:pt x="1493" y="9"/>
                    </a:cubicBezTo>
                    <a:cubicBezTo>
                      <a:pt x="1492" y="10"/>
                      <a:pt x="1491" y="12"/>
                      <a:pt x="1491" y="16"/>
                    </a:cubicBezTo>
                    <a:cubicBezTo>
                      <a:pt x="1491" y="81"/>
                      <a:pt x="1491" y="81"/>
                      <a:pt x="1491" y="81"/>
                    </a:cubicBezTo>
                    <a:cubicBezTo>
                      <a:pt x="1491" y="86"/>
                      <a:pt x="1492" y="89"/>
                      <a:pt x="1493" y="91"/>
                    </a:cubicBezTo>
                    <a:cubicBezTo>
                      <a:pt x="1494" y="92"/>
                      <a:pt x="1497" y="93"/>
                      <a:pt x="1501" y="93"/>
                    </a:cubicBezTo>
                    <a:cubicBezTo>
                      <a:pt x="1502" y="93"/>
                      <a:pt x="1502" y="93"/>
                      <a:pt x="1502" y="93"/>
                    </a:cubicBezTo>
                    <a:cubicBezTo>
                      <a:pt x="1502" y="99"/>
                      <a:pt x="1502" y="99"/>
                      <a:pt x="1502" y="99"/>
                    </a:cubicBezTo>
                    <a:cubicBezTo>
                      <a:pt x="1498" y="98"/>
                      <a:pt x="1495" y="98"/>
                      <a:pt x="1491" y="98"/>
                    </a:cubicBezTo>
                    <a:cubicBezTo>
                      <a:pt x="1487" y="98"/>
                      <a:pt x="1483" y="98"/>
                      <a:pt x="1479" y="98"/>
                    </a:cubicBezTo>
                    <a:cubicBezTo>
                      <a:pt x="1476" y="98"/>
                      <a:pt x="1472" y="98"/>
                      <a:pt x="1469" y="98"/>
                    </a:cubicBezTo>
                    <a:cubicBezTo>
                      <a:pt x="1465" y="98"/>
                      <a:pt x="1461" y="98"/>
                      <a:pt x="1456" y="99"/>
                    </a:cubicBezTo>
                    <a:cubicBezTo>
                      <a:pt x="1456" y="99"/>
                      <a:pt x="1456" y="99"/>
                      <a:pt x="1456" y="99"/>
                    </a:cubicBezTo>
                    <a:close/>
                    <a:moveTo>
                      <a:pt x="1533" y="99"/>
                    </a:moveTo>
                    <a:cubicBezTo>
                      <a:pt x="1533" y="93"/>
                      <a:pt x="1533" y="93"/>
                      <a:pt x="1533" y="93"/>
                    </a:cubicBezTo>
                    <a:cubicBezTo>
                      <a:pt x="1535" y="93"/>
                      <a:pt x="1535" y="93"/>
                      <a:pt x="1535" y="93"/>
                    </a:cubicBezTo>
                    <a:cubicBezTo>
                      <a:pt x="1539" y="93"/>
                      <a:pt x="1542" y="92"/>
                      <a:pt x="1543" y="91"/>
                    </a:cubicBezTo>
                    <a:cubicBezTo>
                      <a:pt x="1545" y="89"/>
                      <a:pt x="1546" y="87"/>
                      <a:pt x="1546" y="84"/>
                    </a:cubicBezTo>
                    <a:cubicBezTo>
                      <a:pt x="1546" y="9"/>
                      <a:pt x="1546" y="9"/>
                      <a:pt x="1546" y="9"/>
                    </a:cubicBezTo>
                    <a:cubicBezTo>
                      <a:pt x="1543" y="9"/>
                      <a:pt x="1543" y="9"/>
                      <a:pt x="1543" y="9"/>
                    </a:cubicBezTo>
                    <a:cubicBezTo>
                      <a:pt x="1537" y="9"/>
                      <a:pt x="1532" y="10"/>
                      <a:pt x="1528" y="13"/>
                    </a:cubicBezTo>
                    <a:cubicBezTo>
                      <a:pt x="1525" y="16"/>
                      <a:pt x="1523" y="20"/>
                      <a:pt x="1522" y="26"/>
                    </a:cubicBezTo>
                    <a:cubicBezTo>
                      <a:pt x="1517" y="26"/>
                      <a:pt x="1517" y="26"/>
                      <a:pt x="1517" y="26"/>
                    </a:cubicBezTo>
                    <a:cubicBezTo>
                      <a:pt x="1518" y="2"/>
                      <a:pt x="1518" y="2"/>
                      <a:pt x="1518" y="2"/>
                    </a:cubicBezTo>
                    <a:cubicBezTo>
                      <a:pt x="1520" y="2"/>
                      <a:pt x="1522" y="2"/>
                      <a:pt x="1524" y="2"/>
                    </a:cubicBezTo>
                    <a:cubicBezTo>
                      <a:pt x="1527" y="2"/>
                      <a:pt x="1531" y="2"/>
                      <a:pt x="1536" y="2"/>
                    </a:cubicBezTo>
                    <a:cubicBezTo>
                      <a:pt x="1557" y="2"/>
                      <a:pt x="1557" y="2"/>
                      <a:pt x="1557" y="2"/>
                    </a:cubicBezTo>
                    <a:cubicBezTo>
                      <a:pt x="1578" y="2"/>
                      <a:pt x="1578" y="2"/>
                      <a:pt x="1578" y="2"/>
                    </a:cubicBezTo>
                    <a:cubicBezTo>
                      <a:pt x="1584" y="2"/>
                      <a:pt x="1588" y="2"/>
                      <a:pt x="1591" y="2"/>
                    </a:cubicBezTo>
                    <a:cubicBezTo>
                      <a:pt x="1593" y="2"/>
                      <a:pt x="1595" y="2"/>
                      <a:pt x="1597" y="2"/>
                    </a:cubicBezTo>
                    <a:cubicBezTo>
                      <a:pt x="1598" y="26"/>
                      <a:pt x="1598" y="26"/>
                      <a:pt x="1598" y="26"/>
                    </a:cubicBezTo>
                    <a:cubicBezTo>
                      <a:pt x="1593" y="26"/>
                      <a:pt x="1593" y="26"/>
                      <a:pt x="1593" y="26"/>
                    </a:cubicBezTo>
                    <a:cubicBezTo>
                      <a:pt x="1592" y="20"/>
                      <a:pt x="1590" y="16"/>
                      <a:pt x="1586" y="13"/>
                    </a:cubicBezTo>
                    <a:cubicBezTo>
                      <a:pt x="1583" y="10"/>
                      <a:pt x="1578" y="9"/>
                      <a:pt x="1572" y="9"/>
                    </a:cubicBezTo>
                    <a:cubicBezTo>
                      <a:pt x="1569" y="9"/>
                      <a:pt x="1569" y="9"/>
                      <a:pt x="1569" y="9"/>
                    </a:cubicBezTo>
                    <a:cubicBezTo>
                      <a:pt x="1569" y="83"/>
                      <a:pt x="1569" y="83"/>
                      <a:pt x="1569" y="83"/>
                    </a:cubicBezTo>
                    <a:cubicBezTo>
                      <a:pt x="1569" y="87"/>
                      <a:pt x="1570" y="89"/>
                      <a:pt x="1571" y="91"/>
                    </a:cubicBezTo>
                    <a:cubicBezTo>
                      <a:pt x="1573" y="92"/>
                      <a:pt x="1576" y="93"/>
                      <a:pt x="1580" y="93"/>
                    </a:cubicBezTo>
                    <a:cubicBezTo>
                      <a:pt x="1581" y="93"/>
                      <a:pt x="1581" y="93"/>
                      <a:pt x="1581" y="93"/>
                    </a:cubicBezTo>
                    <a:cubicBezTo>
                      <a:pt x="1581" y="99"/>
                      <a:pt x="1581" y="99"/>
                      <a:pt x="1581" y="99"/>
                    </a:cubicBezTo>
                    <a:cubicBezTo>
                      <a:pt x="1576" y="98"/>
                      <a:pt x="1571" y="98"/>
                      <a:pt x="1567" y="98"/>
                    </a:cubicBezTo>
                    <a:cubicBezTo>
                      <a:pt x="1563" y="98"/>
                      <a:pt x="1560" y="98"/>
                      <a:pt x="1557" y="98"/>
                    </a:cubicBezTo>
                    <a:cubicBezTo>
                      <a:pt x="1553" y="98"/>
                      <a:pt x="1549" y="98"/>
                      <a:pt x="1545" y="98"/>
                    </a:cubicBezTo>
                    <a:cubicBezTo>
                      <a:pt x="1541" y="98"/>
                      <a:pt x="1537" y="98"/>
                      <a:pt x="1533" y="99"/>
                    </a:cubicBezTo>
                    <a:cubicBezTo>
                      <a:pt x="1533" y="99"/>
                      <a:pt x="1533" y="99"/>
                      <a:pt x="1533" y="99"/>
                    </a:cubicBezTo>
                    <a:close/>
                    <a:moveTo>
                      <a:pt x="1666" y="56"/>
                    </a:moveTo>
                    <a:cubicBezTo>
                      <a:pt x="1666" y="81"/>
                      <a:pt x="1666" y="81"/>
                      <a:pt x="1666" y="81"/>
                    </a:cubicBezTo>
                    <a:cubicBezTo>
                      <a:pt x="1666" y="86"/>
                      <a:pt x="1667" y="89"/>
                      <a:pt x="1669" y="91"/>
                    </a:cubicBezTo>
                    <a:cubicBezTo>
                      <a:pt x="1670" y="92"/>
                      <a:pt x="1673" y="93"/>
                      <a:pt x="1678" y="93"/>
                    </a:cubicBezTo>
                    <a:cubicBezTo>
                      <a:pt x="1680" y="93"/>
                      <a:pt x="1680" y="93"/>
                      <a:pt x="1680" y="93"/>
                    </a:cubicBezTo>
                    <a:cubicBezTo>
                      <a:pt x="1680" y="99"/>
                      <a:pt x="1680" y="99"/>
                      <a:pt x="1680" y="99"/>
                    </a:cubicBezTo>
                    <a:cubicBezTo>
                      <a:pt x="1675" y="98"/>
                      <a:pt x="1670" y="98"/>
                      <a:pt x="1666" y="98"/>
                    </a:cubicBezTo>
                    <a:cubicBezTo>
                      <a:pt x="1661" y="98"/>
                      <a:pt x="1658" y="98"/>
                      <a:pt x="1656" y="98"/>
                    </a:cubicBezTo>
                    <a:cubicBezTo>
                      <a:pt x="1653" y="98"/>
                      <a:pt x="1649" y="98"/>
                      <a:pt x="1645" y="98"/>
                    </a:cubicBezTo>
                    <a:cubicBezTo>
                      <a:pt x="1640" y="98"/>
                      <a:pt x="1635" y="98"/>
                      <a:pt x="1630" y="99"/>
                    </a:cubicBezTo>
                    <a:cubicBezTo>
                      <a:pt x="1630" y="93"/>
                      <a:pt x="1630" y="93"/>
                      <a:pt x="1630" y="93"/>
                    </a:cubicBezTo>
                    <a:cubicBezTo>
                      <a:pt x="1633" y="93"/>
                      <a:pt x="1633" y="93"/>
                      <a:pt x="1633" y="93"/>
                    </a:cubicBezTo>
                    <a:cubicBezTo>
                      <a:pt x="1638" y="93"/>
                      <a:pt x="1641" y="92"/>
                      <a:pt x="1642" y="91"/>
                    </a:cubicBezTo>
                    <a:cubicBezTo>
                      <a:pt x="1644" y="89"/>
                      <a:pt x="1644" y="86"/>
                      <a:pt x="1644" y="81"/>
                    </a:cubicBezTo>
                    <a:cubicBezTo>
                      <a:pt x="1644" y="56"/>
                      <a:pt x="1644" y="56"/>
                      <a:pt x="1644" y="56"/>
                    </a:cubicBezTo>
                    <a:cubicBezTo>
                      <a:pt x="1619" y="14"/>
                      <a:pt x="1619" y="14"/>
                      <a:pt x="1619" y="14"/>
                    </a:cubicBezTo>
                    <a:cubicBezTo>
                      <a:pt x="1619" y="14"/>
                      <a:pt x="1619" y="14"/>
                      <a:pt x="1619" y="14"/>
                    </a:cubicBezTo>
                    <a:cubicBezTo>
                      <a:pt x="1616" y="10"/>
                      <a:pt x="1613" y="7"/>
                      <a:pt x="1610" y="7"/>
                    </a:cubicBezTo>
                    <a:cubicBezTo>
                      <a:pt x="1608" y="7"/>
                      <a:pt x="1608" y="7"/>
                      <a:pt x="1608" y="7"/>
                    </a:cubicBezTo>
                    <a:cubicBezTo>
                      <a:pt x="1608" y="2"/>
                      <a:pt x="1608" y="2"/>
                      <a:pt x="1608" y="2"/>
                    </a:cubicBezTo>
                    <a:cubicBezTo>
                      <a:pt x="1612" y="2"/>
                      <a:pt x="1616" y="2"/>
                      <a:pt x="1620" y="2"/>
                    </a:cubicBezTo>
                    <a:cubicBezTo>
                      <a:pt x="1623" y="2"/>
                      <a:pt x="1627" y="3"/>
                      <a:pt x="1631" y="3"/>
                    </a:cubicBezTo>
                    <a:cubicBezTo>
                      <a:pt x="1636" y="3"/>
                      <a:pt x="1640" y="2"/>
                      <a:pt x="1644" y="2"/>
                    </a:cubicBezTo>
                    <a:cubicBezTo>
                      <a:pt x="1648" y="2"/>
                      <a:pt x="1651" y="2"/>
                      <a:pt x="1654" y="2"/>
                    </a:cubicBezTo>
                    <a:cubicBezTo>
                      <a:pt x="1654" y="7"/>
                      <a:pt x="1654" y="7"/>
                      <a:pt x="1654" y="7"/>
                    </a:cubicBezTo>
                    <a:cubicBezTo>
                      <a:pt x="1650" y="7"/>
                      <a:pt x="1647" y="7"/>
                      <a:pt x="1646" y="8"/>
                    </a:cubicBezTo>
                    <a:cubicBezTo>
                      <a:pt x="1644" y="9"/>
                      <a:pt x="1644" y="9"/>
                      <a:pt x="1644" y="11"/>
                    </a:cubicBezTo>
                    <a:cubicBezTo>
                      <a:pt x="1644" y="11"/>
                      <a:pt x="1644" y="11"/>
                      <a:pt x="1644" y="12"/>
                    </a:cubicBezTo>
                    <a:cubicBezTo>
                      <a:pt x="1644" y="12"/>
                      <a:pt x="1644" y="13"/>
                      <a:pt x="1644" y="13"/>
                    </a:cubicBezTo>
                    <a:cubicBezTo>
                      <a:pt x="1664" y="48"/>
                      <a:pt x="1664" y="48"/>
                      <a:pt x="1664" y="48"/>
                    </a:cubicBezTo>
                    <a:cubicBezTo>
                      <a:pt x="1683" y="13"/>
                      <a:pt x="1683" y="13"/>
                      <a:pt x="1683" y="13"/>
                    </a:cubicBezTo>
                    <a:cubicBezTo>
                      <a:pt x="1683" y="12"/>
                      <a:pt x="1683" y="12"/>
                      <a:pt x="1683" y="11"/>
                    </a:cubicBezTo>
                    <a:cubicBezTo>
                      <a:pt x="1683" y="11"/>
                      <a:pt x="1683" y="11"/>
                      <a:pt x="1683" y="10"/>
                    </a:cubicBezTo>
                    <a:cubicBezTo>
                      <a:pt x="1683" y="9"/>
                      <a:pt x="1683" y="8"/>
                      <a:pt x="1681" y="8"/>
                    </a:cubicBezTo>
                    <a:cubicBezTo>
                      <a:pt x="1679" y="7"/>
                      <a:pt x="1677" y="7"/>
                      <a:pt x="1673" y="7"/>
                    </a:cubicBezTo>
                    <a:cubicBezTo>
                      <a:pt x="1673" y="2"/>
                      <a:pt x="1673" y="2"/>
                      <a:pt x="1673" y="2"/>
                    </a:cubicBezTo>
                    <a:cubicBezTo>
                      <a:pt x="1676" y="2"/>
                      <a:pt x="1679" y="2"/>
                      <a:pt x="1682" y="2"/>
                    </a:cubicBezTo>
                    <a:cubicBezTo>
                      <a:pt x="1684" y="2"/>
                      <a:pt x="1686" y="3"/>
                      <a:pt x="1688" y="3"/>
                    </a:cubicBezTo>
                    <a:cubicBezTo>
                      <a:pt x="1691" y="3"/>
                      <a:pt x="1693" y="2"/>
                      <a:pt x="1695" y="2"/>
                    </a:cubicBezTo>
                    <a:cubicBezTo>
                      <a:pt x="1698" y="2"/>
                      <a:pt x="1700" y="2"/>
                      <a:pt x="1702" y="2"/>
                    </a:cubicBezTo>
                    <a:cubicBezTo>
                      <a:pt x="1702" y="7"/>
                      <a:pt x="1702" y="7"/>
                      <a:pt x="1702" y="7"/>
                    </a:cubicBezTo>
                    <a:cubicBezTo>
                      <a:pt x="1699" y="7"/>
                      <a:pt x="1697" y="8"/>
                      <a:pt x="1696" y="8"/>
                    </a:cubicBezTo>
                    <a:cubicBezTo>
                      <a:pt x="1695" y="9"/>
                      <a:pt x="1694" y="10"/>
                      <a:pt x="1692" y="13"/>
                    </a:cubicBezTo>
                    <a:lnTo>
                      <a:pt x="1666" y="56"/>
                    </a:lnTo>
                    <a:close/>
                  </a:path>
                </a:pathLst>
              </a:custGeom>
              <a:grpFill/>
              <a:ln>
                <a:noFill/>
              </a:ln>
            </p:spPr>
            <p:txBody>
              <a:bodyPr anchor="ctr"/>
              <a:lstStyle/>
              <a:p>
                <a:pPr algn="ctr" eaLnBrk="1" fontAlgn="auto" hangingPunct="1">
                  <a:spcBef>
                    <a:spcPts val="0"/>
                  </a:spcBef>
                  <a:spcAft>
                    <a:spcPts val="0"/>
                  </a:spcAft>
                  <a:defRPr/>
                </a:pPr>
                <a:endParaRPr>
                  <a:solidFill>
                    <a:srgbClr val="BA2A17"/>
                  </a:solidFill>
                  <a:latin typeface="Arial" panose="020B0604020202020204"/>
                  <a:ea typeface="微软雅黑" panose="020B0503020204020204" charset="-122"/>
                </a:endParaRPr>
              </a:p>
            </p:txBody>
          </p:sp>
          <p:grpSp>
            <p:nvGrpSpPr>
              <p:cNvPr id="8" name="iSļïḍe">
                <a:extLst>
                  <a:ext uri="{FF2B5EF4-FFF2-40B4-BE49-F238E27FC236}">
                    <a16:creationId xmlns:a16="http://schemas.microsoft.com/office/drawing/2014/main" id="{DEB9144D-854B-4A78-9733-7D493C532CFA}"/>
                  </a:ext>
                </a:extLst>
              </p:cNvPr>
              <p:cNvGrpSpPr/>
              <p:nvPr/>
            </p:nvGrpSpPr>
            <p:grpSpPr>
              <a:xfrm>
                <a:off x="10209908" y="451205"/>
                <a:ext cx="1288810" cy="344409"/>
                <a:chOff x="5102226" y="2428875"/>
                <a:chExt cx="5067300" cy="1354138"/>
              </a:xfrm>
              <a:grpFill/>
            </p:grpSpPr>
            <p:sp>
              <p:nvSpPr>
                <p:cNvPr id="9" name="íṧḻîďè">
                  <a:extLst>
                    <a:ext uri="{FF2B5EF4-FFF2-40B4-BE49-F238E27FC236}">
                      <a16:creationId xmlns:a16="http://schemas.microsoft.com/office/drawing/2014/main" id="{8220F803-4656-4E77-B96D-4AD64EBECB1D}"/>
                    </a:ext>
                  </a:extLst>
                </p:cNvPr>
                <p:cNvSpPr/>
                <p:nvPr/>
              </p:nvSpPr>
              <p:spPr bwMode="auto">
                <a:xfrm>
                  <a:off x="5102226" y="2884488"/>
                  <a:ext cx="1347788" cy="673100"/>
                </a:xfrm>
                <a:custGeom>
                  <a:avLst/>
                  <a:gdLst>
                    <a:gd name="T0" fmla="*/ 62 w 409"/>
                    <a:gd name="T1" fmla="*/ 79 h 204"/>
                    <a:gd name="T2" fmla="*/ 47 w 409"/>
                    <a:gd name="T3" fmla="*/ 55 h 204"/>
                    <a:gd name="T4" fmla="*/ 23 w 409"/>
                    <a:gd name="T5" fmla="*/ 49 h 204"/>
                    <a:gd name="T6" fmla="*/ 0 w 409"/>
                    <a:gd name="T7" fmla="*/ 87 h 204"/>
                    <a:gd name="T8" fmla="*/ 34 w 409"/>
                    <a:gd name="T9" fmla="*/ 193 h 204"/>
                    <a:gd name="T10" fmla="*/ 70 w 409"/>
                    <a:gd name="T11" fmla="*/ 186 h 204"/>
                    <a:gd name="T12" fmla="*/ 65 w 409"/>
                    <a:gd name="T13" fmla="*/ 129 h 204"/>
                    <a:gd name="T14" fmla="*/ 132 w 409"/>
                    <a:gd name="T15" fmla="*/ 63 h 204"/>
                    <a:gd name="T16" fmla="*/ 219 w 409"/>
                    <a:gd name="T17" fmla="*/ 42 h 204"/>
                    <a:gd name="T18" fmla="*/ 223 w 409"/>
                    <a:gd name="T19" fmla="*/ 63 h 204"/>
                    <a:gd name="T20" fmla="*/ 191 w 409"/>
                    <a:gd name="T21" fmla="*/ 105 h 204"/>
                    <a:gd name="T22" fmla="*/ 179 w 409"/>
                    <a:gd name="T23" fmla="*/ 103 h 204"/>
                    <a:gd name="T24" fmla="*/ 166 w 409"/>
                    <a:gd name="T25" fmla="*/ 77 h 204"/>
                    <a:gd name="T26" fmla="*/ 141 w 409"/>
                    <a:gd name="T27" fmla="*/ 85 h 204"/>
                    <a:gd name="T28" fmla="*/ 150 w 409"/>
                    <a:gd name="T29" fmla="*/ 113 h 204"/>
                    <a:gd name="T30" fmla="*/ 156 w 409"/>
                    <a:gd name="T31" fmla="*/ 127 h 204"/>
                    <a:gd name="T32" fmla="*/ 126 w 409"/>
                    <a:gd name="T33" fmla="*/ 142 h 204"/>
                    <a:gd name="T34" fmla="*/ 108 w 409"/>
                    <a:gd name="T35" fmla="*/ 153 h 204"/>
                    <a:gd name="T36" fmla="*/ 122 w 409"/>
                    <a:gd name="T37" fmla="*/ 177 h 204"/>
                    <a:gd name="T38" fmla="*/ 160 w 409"/>
                    <a:gd name="T39" fmla="*/ 156 h 204"/>
                    <a:gd name="T40" fmla="*/ 202 w 409"/>
                    <a:gd name="T41" fmla="*/ 149 h 204"/>
                    <a:gd name="T42" fmla="*/ 225 w 409"/>
                    <a:gd name="T43" fmla="*/ 169 h 204"/>
                    <a:gd name="T44" fmla="*/ 280 w 409"/>
                    <a:gd name="T45" fmla="*/ 173 h 204"/>
                    <a:gd name="T46" fmla="*/ 369 w 409"/>
                    <a:gd name="T47" fmla="*/ 139 h 204"/>
                    <a:gd name="T48" fmla="*/ 404 w 409"/>
                    <a:gd name="T49" fmla="*/ 129 h 204"/>
                    <a:gd name="T50" fmla="*/ 337 w 409"/>
                    <a:gd name="T51" fmla="*/ 21 h 204"/>
                    <a:gd name="T52" fmla="*/ 193 w 409"/>
                    <a:gd name="T53" fmla="*/ 12 h 204"/>
                    <a:gd name="T54" fmla="*/ 93 w 409"/>
                    <a:gd name="T55" fmla="*/ 54 h 204"/>
                    <a:gd name="T56" fmla="*/ 62 w 409"/>
                    <a:gd name="T57" fmla="*/ 79 h 204"/>
                    <a:gd name="T58" fmla="*/ 62 w 409"/>
                    <a:gd name="T59" fmla="*/ 79 h 204"/>
                    <a:gd name="T60" fmla="*/ 204 w 409"/>
                    <a:gd name="T61" fmla="*/ 125 h 204"/>
                    <a:gd name="T62" fmla="*/ 194 w 409"/>
                    <a:gd name="T63" fmla="*/ 124 h 204"/>
                    <a:gd name="T64" fmla="*/ 244 w 409"/>
                    <a:gd name="T65" fmla="*/ 90 h 204"/>
                    <a:gd name="T66" fmla="*/ 245 w 409"/>
                    <a:gd name="T67" fmla="*/ 60 h 204"/>
                    <a:gd name="T68" fmla="*/ 234 w 409"/>
                    <a:gd name="T69" fmla="*/ 45 h 204"/>
                    <a:gd name="T70" fmla="*/ 284 w 409"/>
                    <a:gd name="T71" fmla="*/ 43 h 204"/>
                    <a:gd name="T72" fmla="*/ 357 w 409"/>
                    <a:gd name="T73" fmla="*/ 75 h 204"/>
                    <a:gd name="T74" fmla="*/ 307 w 409"/>
                    <a:gd name="T75" fmla="*/ 112 h 204"/>
                    <a:gd name="T76" fmla="*/ 249 w 409"/>
                    <a:gd name="T77" fmla="*/ 142 h 204"/>
                    <a:gd name="T78" fmla="*/ 229 w 409"/>
                    <a:gd name="T79" fmla="*/ 127 h 204"/>
                    <a:gd name="T80" fmla="*/ 204 w 409"/>
                    <a:gd name="T81" fmla="*/ 125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09" h="204">
                      <a:moveTo>
                        <a:pt x="62" y="79"/>
                      </a:moveTo>
                      <a:cubicBezTo>
                        <a:pt x="56" y="77"/>
                        <a:pt x="57" y="61"/>
                        <a:pt x="47" y="55"/>
                      </a:cubicBezTo>
                      <a:cubicBezTo>
                        <a:pt x="38" y="49"/>
                        <a:pt x="30" y="49"/>
                        <a:pt x="23" y="49"/>
                      </a:cubicBezTo>
                      <a:cubicBezTo>
                        <a:pt x="16" y="50"/>
                        <a:pt x="1" y="62"/>
                        <a:pt x="0" y="87"/>
                      </a:cubicBezTo>
                      <a:cubicBezTo>
                        <a:pt x="0" y="112"/>
                        <a:pt x="25" y="181"/>
                        <a:pt x="34" y="193"/>
                      </a:cubicBezTo>
                      <a:cubicBezTo>
                        <a:pt x="43" y="204"/>
                        <a:pt x="74" y="198"/>
                        <a:pt x="70" y="186"/>
                      </a:cubicBezTo>
                      <a:cubicBezTo>
                        <a:pt x="65" y="175"/>
                        <a:pt x="57" y="144"/>
                        <a:pt x="65" y="129"/>
                      </a:cubicBezTo>
                      <a:cubicBezTo>
                        <a:pt x="73" y="115"/>
                        <a:pt x="88" y="89"/>
                        <a:pt x="132" y="63"/>
                      </a:cubicBezTo>
                      <a:cubicBezTo>
                        <a:pt x="177" y="38"/>
                        <a:pt x="211" y="39"/>
                        <a:pt x="219" y="42"/>
                      </a:cubicBezTo>
                      <a:cubicBezTo>
                        <a:pt x="227" y="45"/>
                        <a:pt x="224" y="59"/>
                        <a:pt x="223" y="63"/>
                      </a:cubicBezTo>
                      <a:cubicBezTo>
                        <a:pt x="221" y="67"/>
                        <a:pt x="191" y="102"/>
                        <a:pt x="191" y="105"/>
                      </a:cubicBezTo>
                      <a:cubicBezTo>
                        <a:pt x="190" y="108"/>
                        <a:pt x="180" y="114"/>
                        <a:pt x="179" y="103"/>
                      </a:cubicBezTo>
                      <a:cubicBezTo>
                        <a:pt x="179" y="92"/>
                        <a:pt x="177" y="81"/>
                        <a:pt x="166" y="77"/>
                      </a:cubicBezTo>
                      <a:cubicBezTo>
                        <a:pt x="156" y="73"/>
                        <a:pt x="146" y="71"/>
                        <a:pt x="141" y="85"/>
                      </a:cubicBezTo>
                      <a:cubicBezTo>
                        <a:pt x="137" y="99"/>
                        <a:pt x="144" y="109"/>
                        <a:pt x="150" y="113"/>
                      </a:cubicBezTo>
                      <a:cubicBezTo>
                        <a:pt x="155" y="118"/>
                        <a:pt x="164" y="126"/>
                        <a:pt x="156" y="127"/>
                      </a:cubicBezTo>
                      <a:cubicBezTo>
                        <a:pt x="149" y="127"/>
                        <a:pt x="126" y="142"/>
                        <a:pt x="126" y="142"/>
                      </a:cubicBezTo>
                      <a:cubicBezTo>
                        <a:pt x="126" y="142"/>
                        <a:pt x="111" y="140"/>
                        <a:pt x="108" y="153"/>
                      </a:cubicBezTo>
                      <a:cubicBezTo>
                        <a:pt x="106" y="166"/>
                        <a:pt x="115" y="181"/>
                        <a:pt x="122" y="177"/>
                      </a:cubicBezTo>
                      <a:cubicBezTo>
                        <a:pt x="128" y="173"/>
                        <a:pt x="148" y="161"/>
                        <a:pt x="160" y="156"/>
                      </a:cubicBezTo>
                      <a:cubicBezTo>
                        <a:pt x="173" y="151"/>
                        <a:pt x="194" y="144"/>
                        <a:pt x="202" y="149"/>
                      </a:cubicBezTo>
                      <a:cubicBezTo>
                        <a:pt x="210" y="154"/>
                        <a:pt x="211" y="162"/>
                        <a:pt x="225" y="169"/>
                      </a:cubicBezTo>
                      <a:cubicBezTo>
                        <a:pt x="240" y="177"/>
                        <a:pt x="268" y="178"/>
                        <a:pt x="280" y="173"/>
                      </a:cubicBezTo>
                      <a:cubicBezTo>
                        <a:pt x="292" y="167"/>
                        <a:pt x="356" y="138"/>
                        <a:pt x="369" y="139"/>
                      </a:cubicBezTo>
                      <a:cubicBezTo>
                        <a:pt x="383" y="140"/>
                        <a:pt x="398" y="154"/>
                        <a:pt x="404" y="129"/>
                      </a:cubicBezTo>
                      <a:cubicBezTo>
                        <a:pt x="409" y="104"/>
                        <a:pt x="378" y="37"/>
                        <a:pt x="337" y="21"/>
                      </a:cubicBezTo>
                      <a:cubicBezTo>
                        <a:pt x="295" y="5"/>
                        <a:pt x="248" y="0"/>
                        <a:pt x="193" y="12"/>
                      </a:cubicBezTo>
                      <a:cubicBezTo>
                        <a:pt x="139" y="23"/>
                        <a:pt x="113" y="34"/>
                        <a:pt x="93" y="54"/>
                      </a:cubicBezTo>
                      <a:cubicBezTo>
                        <a:pt x="73" y="73"/>
                        <a:pt x="68" y="82"/>
                        <a:pt x="62" y="79"/>
                      </a:cubicBezTo>
                      <a:cubicBezTo>
                        <a:pt x="62" y="79"/>
                        <a:pt x="62" y="79"/>
                        <a:pt x="62" y="79"/>
                      </a:cubicBezTo>
                      <a:close/>
                      <a:moveTo>
                        <a:pt x="204" y="125"/>
                      </a:moveTo>
                      <a:cubicBezTo>
                        <a:pt x="204" y="125"/>
                        <a:pt x="200" y="122"/>
                        <a:pt x="194" y="124"/>
                      </a:cubicBezTo>
                      <a:cubicBezTo>
                        <a:pt x="188" y="125"/>
                        <a:pt x="229" y="99"/>
                        <a:pt x="244" y="90"/>
                      </a:cubicBezTo>
                      <a:cubicBezTo>
                        <a:pt x="259" y="81"/>
                        <a:pt x="253" y="71"/>
                        <a:pt x="245" y="60"/>
                      </a:cubicBezTo>
                      <a:cubicBezTo>
                        <a:pt x="238" y="50"/>
                        <a:pt x="238" y="50"/>
                        <a:pt x="234" y="45"/>
                      </a:cubicBezTo>
                      <a:cubicBezTo>
                        <a:pt x="251" y="42"/>
                        <a:pt x="264" y="41"/>
                        <a:pt x="284" y="43"/>
                      </a:cubicBezTo>
                      <a:cubicBezTo>
                        <a:pt x="310" y="45"/>
                        <a:pt x="341" y="53"/>
                        <a:pt x="357" y="75"/>
                      </a:cubicBezTo>
                      <a:cubicBezTo>
                        <a:pt x="366" y="87"/>
                        <a:pt x="319" y="105"/>
                        <a:pt x="307" y="112"/>
                      </a:cubicBezTo>
                      <a:cubicBezTo>
                        <a:pt x="294" y="118"/>
                        <a:pt x="257" y="138"/>
                        <a:pt x="249" y="142"/>
                      </a:cubicBezTo>
                      <a:cubicBezTo>
                        <a:pt x="241" y="145"/>
                        <a:pt x="238" y="137"/>
                        <a:pt x="229" y="127"/>
                      </a:cubicBezTo>
                      <a:cubicBezTo>
                        <a:pt x="220" y="118"/>
                        <a:pt x="204" y="125"/>
                        <a:pt x="204" y="125"/>
                      </a:cubicBezTo>
                      <a:close/>
                    </a:path>
                  </a:pathLst>
                </a:custGeom>
                <a:grpFill/>
                <a:ln>
                  <a:noFill/>
                </a:ln>
              </p:spPr>
              <p:txBody>
                <a:bodyPr anchor="ctr"/>
                <a:lstStyle/>
                <a:p>
                  <a:pPr algn="ctr" eaLnBrk="1" fontAlgn="auto" hangingPunct="1">
                    <a:spcBef>
                      <a:spcPts val="0"/>
                    </a:spcBef>
                    <a:spcAft>
                      <a:spcPts val="0"/>
                    </a:spcAft>
                    <a:defRPr/>
                  </a:pPr>
                  <a:endParaRPr>
                    <a:solidFill>
                      <a:srgbClr val="BA2A17"/>
                    </a:solidFill>
                    <a:latin typeface="Arial" panose="020B0604020202020204"/>
                    <a:ea typeface="微软雅黑" panose="020B0503020204020204" charset="-122"/>
                  </a:endParaRPr>
                </a:p>
              </p:txBody>
            </p:sp>
            <p:sp>
              <p:nvSpPr>
                <p:cNvPr id="10" name="îṩḻidé">
                  <a:extLst>
                    <a:ext uri="{FF2B5EF4-FFF2-40B4-BE49-F238E27FC236}">
                      <a16:creationId xmlns:a16="http://schemas.microsoft.com/office/drawing/2014/main" id="{B71AC21C-07D4-4F97-967F-CD64AA8A1F51}"/>
                    </a:ext>
                  </a:extLst>
                </p:cNvPr>
                <p:cNvSpPr/>
                <p:nvPr/>
              </p:nvSpPr>
              <p:spPr bwMode="auto">
                <a:xfrm>
                  <a:off x="6911976" y="2584450"/>
                  <a:ext cx="781050" cy="1198563"/>
                </a:xfrm>
                <a:custGeom>
                  <a:avLst/>
                  <a:gdLst>
                    <a:gd name="T0" fmla="*/ 35 w 237"/>
                    <a:gd name="T1" fmla="*/ 87 h 363"/>
                    <a:gd name="T2" fmla="*/ 18 w 237"/>
                    <a:gd name="T3" fmla="*/ 113 h 363"/>
                    <a:gd name="T4" fmla="*/ 29 w 237"/>
                    <a:gd name="T5" fmla="*/ 166 h 363"/>
                    <a:gd name="T6" fmla="*/ 18 w 237"/>
                    <a:gd name="T7" fmla="*/ 273 h 363"/>
                    <a:gd name="T8" fmla="*/ 7 w 237"/>
                    <a:gd name="T9" fmla="*/ 306 h 363"/>
                    <a:gd name="T10" fmla="*/ 16 w 237"/>
                    <a:gd name="T11" fmla="*/ 338 h 363"/>
                    <a:gd name="T12" fmla="*/ 35 w 237"/>
                    <a:gd name="T13" fmla="*/ 311 h 363"/>
                    <a:gd name="T14" fmla="*/ 48 w 237"/>
                    <a:gd name="T15" fmla="*/ 205 h 363"/>
                    <a:gd name="T16" fmla="*/ 52 w 237"/>
                    <a:gd name="T17" fmla="*/ 149 h 363"/>
                    <a:gd name="T18" fmla="*/ 54 w 237"/>
                    <a:gd name="T19" fmla="*/ 114 h 363"/>
                    <a:gd name="T20" fmla="*/ 35 w 237"/>
                    <a:gd name="T21" fmla="*/ 87 h 363"/>
                    <a:gd name="T22" fmla="*/ 35 w 237"/>
                    <a:gd name="T23" fmla="*/ 87 h 363"/>
                    <a:gd name="T24" fmla="*/ 112 w 237"/>
                    <a:gd name="T25" fmla="*/ 102 h 363"/>
                    <a:gd name="T26" fmla="*/ 94 w 237"/>
                    <a:gd name="T27" fmla="*/ 109 h 363"/>
                    <a:gd name="T28" fmla="*/ 98 w 237"/>
                    <a:gd name="T29" fmla="*/ 142 h 363"/>
                    <a:gd name="T30" fmla="*/ 103 w 237"/>
                    <a:gd name="T31" fmla="*/ 171 h 363"/>
                    <a:gd name="T32" fmla="*/ 106 w 237"/>
                    <a:gd name="T33" fmla="*/ 246 h 363"/>
                    <a:gd name="T34" fmla="*/ 127 w 237"/>
                    <a:gd name="T35" fmla="*/ 232 h 363"/>
                    <a:gd name="T36" fmla="*/ 133 w 237"/>
                    <a:gd name="T37" fmla="*/ 191 h 363"/>
                    <a:gd name="T38" fmla="*/ 135 w 237"/>
                    <a:gd name="T39" fmla="*/ 161 h 363"/>
                    <a:gd name="T40" fmla="*/ 133 w 237"/>
                    <a:gd name="T41" fmla="*/ 119 h 363"/>
                    <a:gd name="T42" fmla="*/ 112 w 237"/>
                    <a:gd name="T43" fmla="*/ 102 h 363"/>
                    <a:gd name="T44" fmla="*/ 112 w 237"/>
                    <a:gd name="T45" fmla="*/ 102 h 363"/>
                    <a:gd name="T46" fmla="*/ 209 w 237"/>
                    <a:gd name="T47" fmla="*/ 2 h 363"/>
                    <a:gd name="T48" fmla="*/ 186 w 237"/>
                    <a:gd name="T49" fmla="*/ 5 h 363"/>
                    <a:gd name="T50" fmla="*/ 184 w 237"/>
                    <a:gd name="T51" fmla="*/ 33 h 363"/>
                    <a:gd name="T52" fmla="*/ 190 w 237"/>
                    <a:gd name="T53" fmla="*/ 65 h 363"/>
                    <a:gd name="T54" fmla="*/ 191 w 237"/>
                    <a:gd name="T55" fmla="*/ 174 h 363"/>
                    <a:gd name="T56" fmla="*/ 189 w 237"/>
                    <a:gd name="T57" fmla="*/ 262 h 363"/>
                    <a:gd name="T58" fmla="*/ 199 w 237"/>
                    <a:gd name="T59" fmla="*/ 350 h 363"/>
                    <a:gd name="T60" fmla="*/ 221 w 237"/>
                    <a:gd name="T61" fmla="*/ 330 h 363"/>
                    <a:gd name="T62" fmla="*/ 212 w 237"/>
                    <a:gd name="T63" fmla="*/ 296 h 363"/>
                    <a:gd name="T64" fmla="*/ 208 w 237"/>
                    <a:gd name="T65" fmla="*/ 128 h 363"/>
                    <a:gd name="T66" fmla="*/ 217 w 237"/>
                    <a:gd name="T67" fmla="*/ 68 h 363"/>
                    <a:gd name="T68" fmla="*/ 234 w 237"/>
                    <a:gd name="T69" fmla="*/ 32 h 363"/>
                    <a:gd name="T70" fmla="*/ 209 w 237"/>
                    <a:gd name="T71" fmla="*/ 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37" h="363">
                      <a:moveTo>
                        <a:pt x="35" y="87"/>
                      </a:moveTo>
                      <a:cubicBezTo>
                        <a:pt x="23" y="88"/>
                        <a:pt x="16" y="93"/>
                        <a:pt x="18" y="113"/>
                      </a:cubicBezTo>
                      <a:cubicBezTo>
                        <a:pt x="21" y="132"/>
                        <a:pt x="33" y="134"/>
                        <a:pt x="29" y="166"/>
                      </a:cubicBezTo>
                      <a:cubicBezTo>
                        <a:pt x="25" y="197"/>
                        <a:pt x="18" y="262"/>
                        <a:pt x="18" y="273"/>
                      </a:cubicBezTo>
                      <a:cubicBezTo>
                        <a:pt x="18" y="283"/>
                        <a:pt x="9" y="299"/>
                        <a:pt x="7" y="306"/>
                      </a:cubicBezTo>
                      <a:cubicBezTo>
                        <a:pt x="4" y="313"/>
                        <a:pt x="0" y="335"/>
                        <a:pt x="16" y="338"/>
                      </a:cubicBezTo>
                      <a:cubicBezTo>
                        <a:pt x="32" y="341"/>
                        <a:pt x="33" y="320"/>
                        <a:pt x="35" y="311"/>
                      </a:cubicBezTo>
                      <a:cubicBezTo>
                        <a:pt x="38" y="301"/>
                        <a:pt x="48" y="218"/>
                        <a:pt x="48" y="205"/>
                      </a:cubicBezTo>
                      <a:cubicBezTo>
                        <a:pt x="47" y="192"/>
                        <a:pt x="49" y="160"/>
                        <a:pt x="52" y="149"/>
                      </a:cubicBezTo>
                      <a:cubicBezTo>
                        <a:pt x="55" y="138"/>
                        <a:pt x="59" y="128"/>
                        <a:pt x="54" y="114"/>
                      </a:cubicBezTo>
                      <a:cubicBezTo>
                        <a:pt x="49" y="101"/>
                        <a:pt x="47" y="86"/>
                        <a:pt x="35" y="87"/>
                      </a:cubicBezTo>
                      <a:cubicBezTo>
                        <a:pt x="35" y="87"/>
                        <a:pt x="35" y="87"/>
                        <a:pt x="35" y="87"/>
                      </a:cubicBezTo>
                      <a:close/>
                      <a:moveTo>
                        <a:pt x="112" y="102"/>
                      </a:moveTo>
                      <a:cubicBezTo>
                        <a:pt x="107" y="101"/>
                        <a:pt x="98" y="100"/>
                        <a:pt x="94" y="109"/>
                      </a:cubicBezTo>
                      <a:cubicBezTo>
                        <a:pt x="89" y="118"/>
                        <a:pt x="94" y="133"/>
                        <a:pt x="98" y="142"/>
                      </a:cubicBezTo>
                      <a:cubicBezTo>
                        <a:pt x="101" y="152"/>
                        <a:pt x="104" y="162"/>
                        <a:pt x="103" y="171"/>
                      </a:cubicBezTo>
                      <a:cubicBezTo>
                        <a:pt x="101" y="180"/>
                        <a:pt x="100" y="240"/>
                        <a:pt x="106" y="246"/>
                      </a:cubicBezTo>
                      <a:cubicBezTo>
                        <a:pt x="111" y="252"/>
                        <a:pt x="121" y="245"/>
                        <a:pt x="127" y="232"/>
                      </a:cubicBezTo>
                      <a:cubicBezTo>
                        <a:pt x="133" y="218"/>
                        <a:pt x="137" y="200"/>
                        <a:pt x="133" y="191"/>
                      </a:cubicBezTo>
                      <a:cubicBezTo>
                        <a:pt x="130" y="183"/>
                        <a:pt x="130" y="173"/>
                        <a:pt x="135" y="161"/>
                      </a:cubicBezTo>
                      <a:cubicBezTo>
                        <a:pt x="140" y="149"/>
                        <a:pt x="137" y="133"/>
                        <a:pt x="133" y="119"/>
                      </a:cubicBezTo>
                      <a:cubicBezTo>
                        <a:pt x="129" y="105"/>
                        <a:pt x="117" y="102"/>
                        <a:pt x="112" y="102"/>
                      </a:cubicBezTo>
                      <a:cubicBezTo>
                        <a:pt x="112" y="102"/>
                        <a:pt x="112" y="102"/>
                        <a:pt x="112" y="102"/>
                      </a:cubicBezTo>
                      <a:close/>
                      <a:moveTo>
                        <a:pt x="209" y="2"/>
                      </a:moveTo>
                      <a:cubicBezTo>
                        <a:pt x="203" y="1"/>
                        <a:pt x="190" y="0"/>
                        <a:pt x="186" y="5"/>
                      </a:cubicBezTo>
                      <a:cubicBezTo>
                        <a:pt x="181" y="10"/>
                        <a:pt x="179" y="21"/>
                        <a:pt x="184" y="33"/>
                      </a:cubicBezTo>
                      <a:cubicBezTo>
                        <a:pt x="190" y="46"/>
                        <a:pt x="191" y="57"/>
                        <a:pt x="190" y="65"/>
                      </a:cubicBezTo>
                      <a:cubicBezTo>
                        <a:pt x="189" y="72"/>
                        <a:pt x="191" y="153"/>
                        <a:pt x="191" y="174"/>
                      </a:cubicBezTo>
                      <a:cubicBezTo>
                        <a:pt x="191" y="195"/>
                        <a:pt x="188" y="235"/>
                        <a:pt x="189" y="262"/>
                      </a:cubicBezTo>
                      <a:cubicBezTo>
                        <a:pt x="190" y="289"/>
                        <a:pt x="189" y="337"/>
                        <a:pt x="199" y="350"/>
                      </a:cubicBezTo>
                      <a:cubicBezTo>
                        <a:pt x="210" y="363"/>
                        <a:pt x="225" y="344"/>
                        <a:pt x="221" y="330"/>
                      </a:cubicBezTo>
                      <a:cubicBezTo>
                        <a:pt x="217" y="317"/>
                        <a:pt x="216" y="321"/>
                        <a:pt x="212" y="296"/>
                      </a:cubicBezTo>
                      <a:cubicBezTo>
                        <a:pt x="209" y="270"/>
                        <a:pt x="208" y="138"/>
                        <a:pt x="208" y="128"/>
                      </a:cubicBezTo>
                      <a:cubicBezTo>
                        <a:pt x="209" y="117"/>
                        <a:pt x="212" y="79"/>
                        <a:pt x="217" y="68"/>
                      </a:cubicBezTo>
                      <a:cubicBezTo>
                        <a:pt x="221" y="57"/>
                        <a:pt x="237" y="45"/>
                        <a:pt x="234" y="32"/>
                      </a:cubicBezTo>
                      <a:cubicBezTo>
                        <a:pt x="236" y="20"/>
                        <a:pt x="215" y="4"/>
                        <a:pt x="209" y="2"/>
                      </a:cubicBezTo>
                      <a:close/>
                    </a:path>
                  </a:pathLst>
                </a:custGeom>
                <a:grpFill/>
                <a:ln>
                  <a:noFill/>
                </a:ln>
              </p:spPr>
              <p:txBody>
                <a:bodyPr anchor="ctr"/>
                <a:lstStyle/>
                <a:p>
                  <a:pPr algn="ctr" eaLnBrk="1" fontAlgn="auto" hangingPunct="1">
                    <a:spcBef>
                      <a:spcPts val="0"/>
                    </a:spcBef>
                    <a:spcAft>
                      <a:spcPts val="0"/>
                    </a:spcAft>
                    <a:defRPr/>
                  </a:pPr>
                  <a:endParaRPr>
                    <a:solidFill>
                      <a:srgbClr val="BA2A17"/>
                    </a:solidFill>
                    <a:latin typeface="Arial" panose="020B0604020202020204"/>
                    <a:ea typeface="微软雅黑" panose="020B0503020204020204" charset="-122"/>
                  </a:endParaRPr>
                </a:p>
              </p:txBody>
            </p:sp>
            <p:sp>
              <p:nvSpPr>
                <p:cNvPr id="11" name="ïsľíḋè">
                  <a:extLst>
                    <a:ext uri="{FF2B5EF4-FFF2-40B4-BE49-F238E27FC236}">
                      <a16:creationId xmlns:a16="http://schemas.microsoft.com/office/drawing/2014/main" id="{AA525393-F150-4A9D-B874-5F2AE3F0F484}"/>
                    </a:ext>
                  </a:extLst>
                </p:cNvPr>
                <p:cNvSpPr/>
                <p:nvPr/>
              </p:nvSpPr>
              <p:spPr bwMode="auto">
                <a:xfrm>
                  <a:off x="8172451" y="2600325"/>
                  <a:ext cx="806450" cy="1046163"/>
                </a:xfrm>
                <a:custGeom>
                  <a:avLst/>
                  <a:gdLst>
                    <a:gd name="T0" fmla="*/ 144 w 245"/>
                    <a:gd name="T1" fmla="*/ 240 h 317"/>
                    <a:gd name="T2" fmla="*/ 216 w 245"/>
                    <a:gd name="T3" fmla="*/ 298 h 317"/>
                    <a:gd name="T4" fmla="*/ 221 w 245"/>
                    <a:gd name="T5" fmla="*/ 247 h 317"/>
                    <a:gd name="T6" fmla="*/ 155 w 245"/>
                    <a:gd name="T7" fmla="*/ 214 h 317"/>
                    <a:gd name="T8" fmla="*/ 144 w 245"/>
                    <a:gd name="T9" fmla="*/ 240 h 317"/>
                    <a:gd name="T10" fmla="*/ 144 w 245"/>
                    <a:gd name="T11" fmla="*/ 240 h 317"/>
                    <a:gd name="T12" fmla="*/ 117 w 245"/>
                    <a:gd name="T13" fmla="*/ 59 h 317"/>
                    <a:gd name="T14" fmla="*/ 114 w 245"/>
                    <a:gd name="T15" fmla="*/ 20 h 317"/>
                    <a:gd name="T16" fmla="*/ 132 w 245"/>
                    <a:gd name="T17" fmla="*/ 2 h 317"/>
                    <a:gd name="T18" fmla="*/ 151 w 245"/>
                    <a:gd name="T19" fmla="*/ 32 h 317"/>
                    <a:gd name="T20" fmla="*/ 142 w 245"/>
                    <a:gd name="T21" fmla="*/ 57 h 317"/>
                    <a:gd name="T22" fmla="*/ 136 w 245"/>
                    <a:gd name="T23" fmla="*/ 74 h 317"/>
                    <a:gd name="T24" fmla="*/ 131 w 245"/>
                    <a:gd name="T25" fmla="*/ 98 h 317"/>
                    <a:gd name="T26" fmla="*/ 151 w 245"/>
                    <a:gd name="T27" fmla="*/ 91 h 317"/>
                    <a:gd name="T28" fmla="*/ 177 w 245"/>
                    <a:gd name="T29" fmla="*/ 76 h 317"/>
                    <a:gd name="T30" fmla="*/ 208 w 245"/>
                    <a:gd name="T31" fmla="*/ 82 h 317"/>
                    <a:gd name="T32" fmla="*/ 199 w 245"/>
                    <a:gd name="T33" fmla="*/ 103 h 317"/>
                    <a:gd name="T34" fmla="*/ 172 w 245"/>
                    <a:gd name="T35" fmla="*/ 109 h 317"/>
                    <a:gd name="T36" fmla="*/ 124 w 245"/>
                    <a:gd name="T37" fmla="*/ 132 h 317"/>
                    <a:gd name="T38" fmla="*/ 107 w 245"/>
                    <a:gd name="T39" fmla="*/ 203 h 317"/>
                    <a:gd name="T40" fmla="*/ 65 w 245"/>
                    <a:gd name="T41" fmla="*/ 263 h 317"/>
                    <a:gd name="T42" fmla="*/ 32 w 245"/>
                    <a:gd name="T43" fmla="*/ 308 h 317"/>
                    <a:gd name="T44" fmla="*/ 14 w 245"/>
                    <a:gd name="T45" fmla="*/ 303 h 317"/>
                    <a:gd name="T46" fmla="*/ 8 w 245"/>
                    <a:gd name="T47" fmla="*/ 275 h 317"/>
                    <a:gd name="T48" fmla="*/ 24 w 245"/>
                    <a:gd name="T49" fmla="*/ 263 h 317"/>
                    <a:gd name="T50" fmla="*/ 36 w 245"/>
                    <a:gd name="T51" fmla="*/ 267 h 317"/>
                    <a:gd name="T52" fmla="*/ 70 w 245"/>
                    <a:gd name="T53" fmla="*/ 222 h 317"/>
                    <a:gd name="T54" fmla="*/ 93 w 245"/>
                    <a:gd name="T55" fmla="*/ 165 h 317"/>
                    <a:gd name="T56" fmla="*/ 98 w 245"/>
                    <a:gd name="T57" fmla="*/ 148 h 317"/>
                    <a:gd name="T58" fmla="*/ 79 w 245"/>
                    <a:gd name="T59" fmla="*/ 160 h 317"/>
                    <a:gd name="T60" fmla="*/ 46 w 245"/>
                    <a:gd name="T61" fmla="*/ 163 h 317"/>
                    <a:gd name="T62" fmla="*/ 20 w 245"/>
                    <a:gd name="T63" fmla="*/ 134 h 317"/>
                    <a:gd name="T64" fmla="*/ 30 w 245"/>
                    <a:gd name="T65" fmla="*/ 115 h 317"/>
                    <a:gd name="T66" fmla="*/ 64 w 245"/>
                    <a:gd name="T67" fmla="*/ 119 h 317"/>
                    <a:gd name="T68" fmla="*/ 105 w 245"/>
                    <a:gd name="T69" fmla="*/ 106 h 317"/>
                    <a:gd name="T70" fmla="*/ 106 w 245"/>
                    <a:gd name="T71" fmla="*/ 105 h 317"/>
                    <a:gd name="T72" fmla="*/ 117 w 245"/>
                    <a:gd name="T73" fmla="*/ 59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45" h="317">
                      <a:moveTo>
                        <a:pt x="144" y="240"/>
                      </a:moveTo>
                      <a:cubicBezTo>
                        <a:pt x="154" y="257"/>
                        <a:pt x="187" y="309"/>
                        <a:pt x="216" y="298"/>
                      </a:cubicBezTo>
                      <a:cubicBezTo>
                        <a:pt x="245" y="288"/>
                        <a:pt x="233" y="255"/>
                        <a:pt x="221" y="247"/>
                      </a:cubicBezTo>
                      <a:cubicBezTo>
                        <a:pt x="210" y="239"/>
                        <a:pt x="155" y="214"/>
                        <a:pt x="155" y="214"/>
                      </a:cubicBezTo>
                      <a:cubicBezTo>
                        <a:pt x="132" y="204"/>
                        <a:pt x="138" y="230"/>
                        <a:pt x="144" y="240"/>
                      </a:cubicBezTo>
                      <a:cubicBezTo>
                        <a:pt x="144" y="240"/>
                        <a:pt x="144" y="240"/>
                        <a:pt x="144" y="240"/>
                      </a:cubicBezTo>
                      <a:close/>
                      <a:moveTo>
                        <a:pt x="117" y="59"/>
                      </a:moveTo>
                      <a:cubicBezTo>
                        <a:pt x="120" y="57"/>
                        <a:pt x="113" y="32"/>
                        <a:pt x="114" y="20"/>
                      </a:cubicBezTo>
                      <a:cubicBezTo>
                        <a:pt x="115" y="8"/>
                        <a:pt x="124" y="0"/>
                        <a:pt x="132" y="2"/>
                      </a:cubicBezTo>
                      <a:cubicBezTo>
                        <a:pt x="140" y="4"/>
                        <a:pt x="152" y="23"/>
                        <a:pt x="151" y="32"/>
                      </a:cubicBezTo>
                      <a:cubicBezTo>
                        <a:pt x="150" y="42"/>
                        <a:pt x="145" y="53"/>
                        <a:pt x="142" y="57"/>
                      </a:cubicBezTo>
                      <a:cubicBezTo>
                        <a:pt x="139" y="60"/>
                        <a:pt x="137" y="64"/>
                        <a:pt x="136" y="74"/>
                      </a:cubicBezTo>
                      <a:cubicBezTo>
                        <a:pt x="135" y="80"/>
                        <a:pt x="133" y="89"/>
                        <a:pt x="131" y="98"/>
                      </a:cubicBezTo>
                      <a:cubicBezTo>
                        <a:pt x="140" y="95"/>
                        <a:pt x="148" y="93"/>
                        <a:pt x="151" y="91"/>
                      </a:cubicBezTo>
                      <a:cubicBezTo>
                        <a:pt x="157" y="87"/>
                        <a:pt x="168" y="83"/>
                        <a:pt x="177" y="76"/>
                      </a:cubicBezTo>
                      <a:cubicBezTo>
                        <a:pt x="187" y="68"/>
                        <a:pt x="197" y="76"/>
                        <a:pt x="208" y="82"/>
                      </a:cubicBezTo>
                      <a:cubicBezTo>
                        <a:pt x="218" y="88"/>
                        <a:pt x="209" y="98"/>
                        <a:pt x="199" y="103"/>
                      </a:cubicBezTo>
                      <a:cubicBezTo>
                        <a:pt x="188" y="109"/>
                        <a:pt x="179" y="106"/>
                        <a:pt x="172" y="109"/>
                      </a:cubicBezTo>
                      <a:cubicBezTo>
                        <a:pt x="166" y="112"/>
                        <a:pt x="138" y="124"/>
                        <a:pt x="124" y="132"/>
                      </a:cubicBezTo>
                      <a:cubicBezTo>
                        <a:pt x="121" y="152"/>
                        <a:pt x="113" y="188"/>
                        <a:pt x="107" y="203"/>
                      </a:cubicBezTo>
                      <a:cubicBezTo>
                        <a:pt x="101" y="221"/>
                        <a:pt x="77" y="248"/>
                        <a:pt x="65" y="263"/>
                      </a:cubicBezTo>
                      <a:cubicBezTo>
                        <a:pt x="52" y="279"/>
                        <a:pt x="45" y="300"/>
                        <a:pt x="32" y="308"/>
                      </a:cubicBezTo>
                      <a:cubicBezTo>
                        <a:pt x="19" y="317"/>
                        <a:pt x="16" y="311"/>
                        <a:pt x="14" y="303"/>
                      </a:cubicBezTo>
                      <a:cubicBezTo>
                        <a:pt x="12" y="295"/>
                        <a:pt x="0" y="285"/>
                        <a:pt x="8" y="275"/>
                      </a:cubicBezTo>
                      <a:cubicBezTo>
                        <a:pt x="16" y="264"/>
                        <a:pt x="18" y="252"/>
                        <a:pt x="24" y="263"/>
                      </a:cubicBezTo>
                      <a:cubicBezTo>
                        <a:pt x="29" y="273"/>
                        <a:pt x="38" y="267"/>
                        <a:pt x="36" y="267"/>
                      </a:cubicBezTo>
                      <a:cubicBezTo>
                        <a:pt x="34" y="266"/>
                        <a:pt x="62" y="236"/>
                        <a:pt x="70" y="222"/>
                      </a:cubicBezTo>
                      <a:cubicBezTo>
                        <a:pt x="79" y="207"/>
                        <a:pt x="89" y="173"/>
                        <a:pt x="93" y="165"/>
                      </a:cubicBezTo>
                      <a:cubicBezTo>
                        <a:pt x="94" y="163"/>
                        <a:pt x="96" y="157"/>
                        <a:pt x="98" y="148"/>
                      </a:cubicBezTo>
                      <a:cubicBezTo>
                        <a:pt x="91" y="152"/>
                        <a:pt x="84" y="156"/>
                        <a:pt x="79" y="160"/>
                      </a:cubicBezTo>
                      <a:cubicBezTo>
                        <a:pt x="68" y="168"/>
                        <a:pt x="66" y="171"/>
                        <a:pt x="46" y="163"/>
                      </a:cubicBezTo>
                      <a:cubicBezTo>
                        <a:pt x="26" y="154"/>
                        <a:pt x="21" y="145"/>
                        <a:pt x="20" y="134"/>
                      </a:cubicBezTo>
                      <a:cubicBezTo>
                        <a:pt x="18" y="123"/>
                        <a:pt x="24" y="116"/>
                        <a:pt x="30" y="115"/>
                      </a:cubicBezTo>
                      <a:cubicBezTo>
                        <a:pt x="37" y="113"/>
                        <a:pt x="53" y="117"/>
                        <a:pt x="64" y="119"/>
                      </a:cubicBezTo>
                      <a:cubicBezTo>
                        <a:pt x="76" y="121"/>
                        <a:pt x="99" y="108"/>
                        <a:pt x="105" y="106"/>
                      </a:cubicBezTo>
                      <a:cubicBezTo>
                        <a:pt x="105" y="106"/>
                        <a:pt x="106" y="105"/>
                        <a:pt x="106" y="105"/>
                      </a:cubicBezTo>
                      <a:cubicBezTo>
                        <a:pt x="111" y="82"/>
                        <a:pt x="115" y="60"/>
                        <a:pt x="117" y="59"/>
                      </a:cubicBezTo>
                      <a:close/>
                    </a:path>
                  </a:pathLst>
                </a:custGeom>
                <a:grpFill/>
                <a:ln>
                  <a:noFill/>
                </a:ln>
              </p:spPr>
              <p:txBody>
                <a:bodyPr anchor="ctr"/>
                <a:lstStyle/>
                <a:p>
                  <a:pPr algn="ctr" eaLnBrk="1" fontAlgn="auto" hangingPunct="1">
                    <a:spcBef>
                      <a:spcPts val="0"/>
                    </a:spcBef>
                    <a:spcAft>
                      <a:spcPts val="0"/>
                    </a:spcAft>
                    <a:defRPr/>
                  </a:pPr>
                  <a:endParaRPr>
                    <a:solidFill>
                      <a:srgbClr val="BA2A17"/>
                    </a:solidFill>
                    <a:latin typeface="Arial" panose="020B0604020202020204"/>
                    <a:ea typeface="微软雅黑" panose="020B0503020204020204" charset="-122"/>
                  </a:endParaRPr>
                </a:p>
              </p:txBody>
            </p:sp>
            <p:sp>
              <p:nvSpPr>
                <p:cNvPr id="12" name="işľiḋé">
                  <a:extLst>
                    <a:ext uri="{FF2B5EF4-FFF2-40B4-BE49-F238E27FC236}">
                      <a16:creationId xmlns:a16="http://schemas.microsoft.com/office/drawing/2014/main" id="{81422A3F-1437-4748-BD98-6086F544F483}"/>
                    </a:ext>
                  </a:extLst>
                </p:cNvPr>
                <p:cNvSpPr/>
                <p:nvPr/>
              </p:nvSpPr>
              <p:spPr bwMode="auto">
                <a:xfrm>
                  <a:off x="9385301" y="2428875"/>
                  <a:ext cx="784225" cy="1284288"/>
                </a:xfrm>
                <a:custGeom>
                  <a:avLst/>
                  <a:gdLst>
                    <a:gd name="T0" fmla="*/ 62 w 238"/>
                    <a:gd name="T1" fmla="*/ 102 h 389"/>
                    <a:gd name="T2" fmla="*/ 70 w 238"/>
                    <a:gd name="T3" fmla="*/ 150 h 389"/>
                    <a:gd name="T4" fmla="*/ 80 w 238"/>
                    <a:gd name="T5" fmla="*/ 191 h 389"/>
                    <a:gd name="T6" fmla="*/ 98 w 238"/>
                    <a:gd name="T7" fmla="*/ 182 h 389"/>
                    <a:gd name="T8" fmla="*/ 98 w 238"/>
                    <a:gd name="T9" fmla="*/ 198 h 389"/>
                    <a:gd name="T10" fmla="*/ 16 w 238"/>
                    <a:gd name="T11" fmla="*/ 237 h 389"/>
                    <a:gd name="T12" fmla="*/ 7 w 238"/>
                    <a:gd name="T13" fmla="*/ 265 h 389"/>
                    <a:gd name="T14" fmla="*/ 70 w 238"/>
                    <a:gd name="T15" fmla="*/ 235 h 389"/>
                    <a:gd name="T16" fmla="*/ 183 w 238"/>
                    <a:gd name="T17" fmla="*/ 180 h 389"/>
                    <a:gd name="T18" fmla="*/ 183 w 238"/>
                    <a:gd name="T19" fmla="*/ 205 h 389"/>
                    <a:gd name="T20" fmla="*/ 199 w 238"/>
                    <a:gd name="T21" fmla="*/ 209 h 389"/>
                    <a:gd name="T22" fmla="*/ 212 w 238"/>
                    <a:gd name="T23" fmla="*/ 164 h 389"/>
                    <a:gd name="T24" fmla="*/ 163 w 238"/>
                    <a:gd name="T25" fmla="*/ 161 h 389"/>
                    <a:gd name="T26" fmla="*/ 188 w 238"/>
                    <a:gd name="T27" fmla="*/ 110 h 389"/>
                    <a:gd name="T28" fmla="*/ 183 w 238"/>
                    <a:gd name="T29" fmla="*/ 77 h 389"/>
                    <a:gd name="T30" fmla="*/ 179 w 238"/>
                    <a:gd name="T31" fmla="*/ 43 h 389"/>
                    <a:gd name="T32" fmla="*/ 189 w 238"/>
                    <a:gd name="T33" fmla="*/ 22 h 389"/>
                    <a:gd name="T34" fmla="*/ 163 w 238"/>
                    <a:gd name="T35" fmla="*/ 5 h 389"/>
                    <a:gd name="T36" fmla="*/ 163 w 238"/>
                    <a:gd name="T37" fmla="*/ 42 h 389"/>
                    <a:gd name="T38" fmla="*/ 159 w 238"/>
                    <a:gd name="T39" fmla="*/ 65 h 389"/>
                    <a:gd name="T40" fmla="*/ 145 w 238"/>
                    <a:gd name="T41" fmla="*/ 96 h 389"/>
                    <a:gd name="T42" fmla="*/ 139 w 238"/>
                    <a:gd name="T43" fmla="*/ 145 h 389"/>
                    <a:gd name="T44" fmla="*/ 147 w 238"/>
                    <a:gd name="T45" fmla="*/ 172 h 389"/>
                    <a:gd name="T46" fmla="*/ 120 w 238"/>
                    <a:gd name="T47" fmla="*/ 172 h 389"/>
                    <a:gd name="T48" fmla="*/ 125 w 238"/>
                    <a:gd name="T49" fmla="*/ 127 h 389"/>
                    <a:gd name="T50" fmla="*/ 110 w 238"/>
                    <a:gd name="T51" fmla="*/ 117 h 389"/>
                    <a:gd name="T52" fmla="*/ 115 w 238"/>
                    <a:gd name="T53" fmla="*/ 39 h 389"/>
                    <a:gd name="T54" fmla="*/ 104 w 238"/>
                    <a:gd name="T55" fmla="*/ 73 h 389"/>
                    <a:gd name="T56" fmla="*/ 101 w 238"/>
                    <a:gd name="T57" fmla="*/ 134 h 389"/>
                    <a:gd name="T58" fmla="*/ 86 w 238"/>
                    <a:gd name="T59" fmla="*/ 96 h 389"/>
                    <a:gd name="T60" fmla="*/ 54 w 238"/>
                    <a:gd name="T61" fmla="*/ 88 h 389"/>
                    <a:gd name="T62" fmla="*/ 93 w 238"/>
                    <a:gd name="T63" fmla="*/ 244 h 389"/>
                    <a:gd name="T64" fmla="*/ 151 w 238"/>
                    <a:gd name="T65" fmla="*/ 216 h 389"/>
                    <a:gd name="T66" fmla="*/ 146 w 238"/>
                    <a:gd name="T67" fmla="*/ 262 h 389"/>
                    <a:gd name="T68" fmla="*/ 194 w 238"/>
                    <a:gd name="T69" fmla="*/ 265 h 389"/>
                    <a:gd name="T70" fmla="*/ 168 w 238"/>
                    <a:gd name="T71" fmla="*/ 297 h 389"/>
                    <a:gd name="T72" fmla="*/ 158 w 238"/>
                    <a:gd name="T73" fmla="*/ 349 h 389"/>
                    <a:gd name="T74" fmla="*/ 102 w 238"/>
                    <a:gd name="T75" fmla="*/ 372 h 389"/>
                    <a:gd name="T76" fmla="*/ 112 w 238"/>
                    <a:gd name="T77" fmla="*/ 355 h 389"/>
                    <a:gd name="T78" fmla="*/ 151 w 238"/>
                    <a:gd name="T79" fmla="*/ 319 h 389"/>
                    <a:gd name="T80" fmla="*/ 114 w 238"/>
                    <a:gd name="T81" fmla="*/ 312 h 389"/>
                    <a:gd name="T82" fmla="*/ 62 w 238"/>
                    <a:gd name="T83" fmla="*/ 309 h 389"/>
                    <a:gd name="T84" fmla="*/ 133 w 238"/>
                    <a:gd name="T85" fmla="*/ 280 h 389"/>
                    <a:gd name="T86" fmla="*/ 106 w 238"/>
                    <a:gd name="T87" fmla="*/ 259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8" h="389">
                      <a:moveTo>
                        <a:pt x="54" y="88"/>
                      </a:moveTo>
                      <a:cubicBezTo>
                        <a:pt x="55" y="91"/>
                        <a:pt x="59" y="99"/>
                        <a:pt x="62" y="102"/>
                      </a:cubicBezTo>
                      <a:cubicBezTo>
                        <a:pt x="66" y="106"/>
                        <a:pt x="73" y="113"/>
                        <a:pt x="72" y="116"/>
                      </a:cubicBezTo>
                      <a:cubicBezTo>
                        <a:pt x="72" y="120"/>
                        <a:pt x="70" y="144"/>
                        <a:pt x="70" y="150"/>
                      </a:cubicBezTo>
                      <a:cubicBezTo>
                        <a:pt x="70" y="156"/>
                        <a:pt x="67" y="172"/>
                        <a:pt x="71" y="176"/>
                      </a:cubicBezTo>
                      <a:cubicBezTo>
                        <a:pt x="74" y="180"/>
                        <a:pt x="80" y="191"/>
                        <a:pt x="80" y="191"/>
                      </a:cubicBezTo>
                      <a:cubicBezTo>
                        <a:pt x="80" y="191"/>
                        <a:pt x="88" y="193"/>
                        <a:pt x="90" y="187"/>
                      </a:cubicBezTo>
                      <a:cubicBezTo>
                        <a:pt x="92" y="180"/>
                        <a:pt x="98" y="182"/>
                        <a:pt x="98" y="182"/>
                      </a:cubicBezTo>
                      <a:cubicBezTo>
                        <a:pt x="98" y="182"/>
                        <a:pt x="110" y="187"/>
                        <a:pt x="107" y="190"/>
                      </a:cubicBezTo>
                      <a:cubicBezTo>
                        <a:pt x="104" y="193"/>
                        <a:pt x="105" y="194"/>
                        <a:pt x="98" y="198"/>
                      </a:cubicBezTo>
                      <a:cubicBezTo>
                        <a:pt x="92" y="202"/>
                        <a:pt x="39" y="231"/>
                        <a:pt x="39" y="231"/>
                      </a:cubicBezTo>
                      <a:cubicBezTo>
                        <a:pt x="39" y="231"/>
                        <a:pt x="21" y="236"/>
                        <a:pt x="16" y="237"/>
                      </a:cubicBezTo>
                      <a:cubicBezTo>
                        <a:pt x="11" y="238"/>
                        <a:pt x="4" y="236"/>
                        <a:pt x="2" y="243"/>
                      </a:cubicBezTo>
                      <a:cubicBezTo>
                        <a:pt x="0" y="250"/>
                        <a:pt x="2" y="260"/>
                        <a:pt x="7" y="265"/>
                      </a:cubicBezTo>
                      <a:cubicBezTo>
                        <a:pt x="10" y="266"/>
                        <a:pt x="22" y="271"/>
                        <a:pt x="33" y="266"/>
                      </a:cubicBezTo>
                      <a:cubicBezTo>
                        <a:pt x="47" y="260"/>
                        <a:pt x="60" y="244"/>
                        <a:pt x="70" y="235"/>
                      </a:cubicBezTo>
                      <a:cubicBezTo>
                        <a:pt x="88" y="221"/>
                        <a:pt x="104" y="211"/>
                        <a:pt x="119" y="204"/>
                      </a:cubicBezTo>
                      <a:cubicBezTo>
                        <a:pt x="134" y="198"/>
                        <a:pt x="167" y="182"/>
                        <a:pt x="183" y="180"/>
                      </a:cubicBezTo>
                      <a:cubicBezTo>
                        <a:pt x="199" y="178"/>
                        <a:pt x="202" y="186"/>
                        <a:pt x="199" y="190"/>
                      </a:cubicBezTo>
                      <a:cubicBezTo>
                        <a:pt x="197" y="195"/>
                        <a:pt x="188" y="203"/>
                        <a:pt x="183" y="205"/>
                      </a:cubicBezTo>
                      <a:cubicBezTo>
                        <a:pt x="179" y="208"/>
                        <a:pt x="181" y="213"/>
                        <a:pt x="181" y="213"/>
                      </a:cubicBezTo>
                      <a:cubicBezTo>
                        <a:pt x="181" y="213"/>
                        <a:pt x="185" y="213"/>
                        <a:pt x="199" y="209"/>
                      </a:cubicBezTo>
                      <a:cubicBezTo>
                        <a:pt x="214" y="205"/>
                        <a:pt x="234" y="205"/>
                        <a:pt x="236" y="200"/>
                      </a:cubicBezTo>
                      <a:cubicBezTo>
                        <a:pt x="238" y="196"/>
                        <a:pt x="230" y="165"/>
                        <a:pt x="212" y="164"/>
                      </a:cubicBezTo>
                      <a:cubicBezTo>
                        <a:pt x="193" y="163"/>
                        <a:pt x="172" y="168"/>
                        <a:pt x="167" y="170"/>
                      </a:cubicBezTo>
                      <a:cubicBezTo>
                        <a:pt x="162" y="171"/>
                        <a:pt x="157" y="167"/>
                        <a:pt x="163" y="161"/>
                      </a:cubicBezTo>
                      <a:cubicBezTo>
                        <a:pt x="169" y="154"/>
                        <a:pt x="178" y="146"/>
                        <a:pt x="182" y="133"/>
                      </a:cubicBezTo>
                      <a:cubicBezTo>
                        <a:pt x="186" y="119"/>
                        <a:pt x="192" y="116"/>
                        <a:pt x="188" y="110"/>
                      </a:cubicBezTo>
                      <a:cubicBezTo>
                        <a:pt x="183" y="104"/>
                        <a:pt x="176" y="92"/>
                        <a:pt x="173" y="90"/>
                      </a:cubicBezTo>
                      <a:cubicBezTo>
                        <a:pt x="170" y="88"/>
                        <a:pt x="173" y="81"/>
                        <a:pt x="183" y="77"/>
                      </a:cubicBezTo>
                      <a:cubicBezTo>
                        <a:pt x="193" y="72"/>
                        <a:pt x="204" y="61"/>
                        <a:pt x="198" y="54"/>
                      </a:cubicBezTo>
                      <a:cubicBezTo>
                        <a:pt x="192" y="46"/>
                        <a:pt x="180" y="50"/>
                        <a:pt x="179" y="43"/>
                      </a:cubicBezTo>
                      <a:cubicBezTo>
                        <a:pt x="179" y="35"/>
                        <a:pt x="173" y="31"/>
                        <a:pt x="179" y="29"/>
                      </a:cubicBezTo>
                      <a:cubicBezTo>
                        <a:pt x="185" y="27"/>
                        <a:pt x="191" y="25"/>
                        <a:pt x="189" y="22"/>
                      </a:cubicBezTo>
                      <a:cubicBezTo>
                        <a:pt x="187" y="18"/>
                        <a:pt x="184" y="12"/>
                        <a:pt x="180" y="6"/>
                      </a:cubicBezTo>
                      <a:cubicBezTo>
                        <a:pt x="175" y="1"/>
                        <a:pt x="164" y="0"/>
                        <a:pt x="163" y="5"/>
                      </a:cubicBezTo>
                      <a:cubicBezTo>
                        <a:pt x="161" y="11"/>
                        <a:pt x="161" y="21"/>
                        <a:pt x="161" y="26"/>
                      </a:cubicBezTo>
                      <a:cubicBezTo>
                        <a:pt x="161" y="31"/>
                        <a:pt x="160" y="38"/>
                        <a:pt x="163" y="42"/>
                      </a:cubicBezTo>
                      <a:cubicBezTo>
                        <a:pt x="167" y="46"/>
                        <a:pt x="168" y="48"/>
                        <a:pt x="167" y="52"/>
                      </a:cubicBezTo>
                      <a:cubicBezTo>
                        <a:pt x="166" y="55"/>
                        <a:pt x="166" y="61"/>
                        <a:pt x="159" y="65"/>
                      </a:cubicBezTo>
                      <a:cubicBezTo>
                        <a:pt x="151" y="69"/>
                        <a:pt x="147" y="69"/>
                        <a:pt x="145" y="74"/>
                      </a:cubicBezTo>
                      <a:cubicBezTo>
                        <a:pt x="142" y="80"/>
                        <a:pt x="142" y="94"/>
                        <a:pt x="145" y="96"/>
                      </a:cubicBezTo>
                      <a:cubicBezTo>
                        <a:pt x="147" y="97"/>
                        <a:pt x="155" y="95"/>
                        <a:pt x="153" y="105"/>
                      </a:cubicBezTo>
                      <a:cubicBezTo>
                        <a:pt x="150" y="116"/>
                        <a:pt x="138" y="141"/>
                        <a:pt x="139" y="145"/>
                      </a:cubicBezTo>
                      <a:cubicBezTo>
                        <a:pt x="140" y="150"/>
                        <a:pt x="148" y="148"/>
                        <a:pt x="148" y="153"/>
                      </a:cubicBezTo>
                      <a:cubicBezTo>
                        <a:pt x="148" y="159"/>
                        <a:pt x="151" y="169"/>
                        <a:pt x="147" y="172"/>
                      </a:cubicBezTo>
                      <a:cubicBezTo>
                        <a:pt x="143" y="176"/>
                        <a:pt x="130" y="180"/>
                        <a:pt x="130" y="180"/>
                      </a:cubicBezTo>
                      <a:cubicBezTo>
                        <a:pt x="130" y="180"/>
                        <a:pt x="116" y="184"/>
                        <a:pt x="120" y="172"/>
                      </a:cubicBezTo>
                      <a:cubicBezTo>
                        <a:pt x="123" y="160"/>
                        <a:pt x="126" y="141"/>
                        <a:pt x="127" y="137"/>
                      </a:cubicBezTo>
                      <a:cubicBezTo>
                        <a:pt x="127" y="133"/>
                        <a:pt x="131" y="128"/>
                        <a:pt x="125" y="127"/>
                      </a:cubicBezTo>
                      <a:cubicBezTo>
                        <a:pt x="120" y="127"/>
                        <a:pt x="126" y="117"/>
                        <a:pt x="119" y="120"/>
                      </a:cubicBezTo>
                      <a:cubicBezTo>
                        <a:pt x="113" y="122"/>
                        <a:pt x="108" y="125"/>
                        <a:pt x="110" y="117"/>
                      </a:cubicBezTo>
                      <a:cubicBezTo>
                        <a:pt x="111" y="108"/>
                        <a:pt x="121" y="80"/>
                        <a:pt x="124" y="63"/>
                      </a:cubicBezTo>
                      <a:cubicBezTo>
                        <a:pt x="126" y="46"/>
                        <a:pt x="120" y="43"/>
                        <a:pt x="115" y="39"/>
                      </a:cubicBezTo>
                      <a:cubicBezTo>
                        <a:pt x="110" y="36"/>
                        <a:pt x="95" y="44"/>
                        <a:pt x="95" y="50"/>
                      </a:cubicBezTo>
                      <a:cubicBezTo>
                        <a:pt x="95" y="56"/>
                        <a:pt x="103" y="65"/>
                        <a:pt x="104" y="73"/>
                      </a:cubicBezTo>
                      <a:cubicBezTo>
                        <a:pt x="105" y="81"/>
                        <a:pt x="103" y="107"/>
                        <a:pt x="104" y="110"/>
                      </a:cubicBezTo>
                      <a:cubicBezTo>
                        <a:pt x="104" y="113"/>
                        <a:pt x="102" y="130"/>
                        <a:pt x="101" y="134"/>
                      </a:cubicBezTo>
                      <a:cubicBezTo>
                        <a:pt x="100" y="137"/>
                        <a:pt x="83" y="150"/>
                        <a:pt x="85" y="136"/>
                      </a:cubicBezTo>
                      <a:cubicBezTo>
                        <a:pt x="88" y="122"/>
                        <a:pt x="89" y="105"/>
                        <a:pt x="86" y="96"/>
                      </a:cubicBezTo>
                      <a:cubicBezTo>
                        <a:pt x="82" y="87"/>
                        <a:pt x="67" y="75"/>
                        <a:pt x="62" y="74"/>
                      </a:cubicBezTo>
                      <a:cubicBezTo>
                        <a:pt x="58" y="74"/>
                        <a:pt x="54" y="84"/>
                        <a:pt x="54" y="88"/>
                      </a:cubicBezTo>
                      <a:cubicBezTo>
                        <a:pt x="54" y="88"/>
                        <a:pt x="54" y="88"/>
                        <a:pt x="54" y="88"/>
                      </a:cubicBezTo>
                      <a:close/>
                      <a:moveTo>
                        <a:pt x="93" y="244"/>
                      </a:moveTo>
                      <a:cubicBezTo>
                        <a:pt x="93" y="236"/>
                        <a:pt x="103" y="232"/>
                        <a:pt x="110" y="230"/>
                      </a:cubicBezTo>
                      <a:cubicBezTo>
                        <a:pt x="116" y="229"/>
                        <a:pt x="140" y="217"/>
                        <a:pt x="151" y="216"/>
                      </a:cubicBezTo>
                      <a:cubicBezTo>
                        <a:pt x="162" y="216"/>
                        <a:pt x="162" y="232"/>
                        <a:pt x="159" y="239"/>
                      </a:cubicBezTo>
                      <a:cubicBezTo>
                        <a:pt x="156" y="246"/>
                        <a:pt x="150" y="257"/>
                        <a:pt x="146" y="262"/>
                      </a:cubicBezTo>
                      <a:cubicBezTo>
                        <a:pt x="143" y="267"/>
                        <a:pt x="159" y="270"/>
                        <a:pt x="159" y="270"/>
                      </a:cubicBezTo>
                      <a:cubicBezTo>
                        <a:pt x="159" y="270"/>
                        <a:pt x="184" y="264"/>
                        <a:pt x="194" y="265"/>
                      </a:cubicBezTo>
                      <a:cubicBezTo>
                        <a:pt x="203" y="266"/>
                        <a:pt x="205" y="280"/>
                        <a:pt x="203" y="291"/>
                      </a:cubicBezTo>
                      <a:cubicBezTo>
                        <a:pt x="201" y="302"/>
                        <a:pt x="174" y="298"/>
                        <a:pt x="168" y="297"/>
                      </a:cubicBezTo>
                      <a:cubicBezTo>
                        <a:pt x="162" y="296"/>
                        <a:pt x="166" y="307"/>
                        <a:pt x="164" y="313"/>
                      </a:cubicBezTo>
                      <a:cubicBezTo>
                        <a:pt x="163" y="319"/>
                        <a:pt x="163" y="329"/>
                        <a:pt x="158" y="349"/>
                      </a:cubicBezTo>
                      <a:cubicBezTo>
                        <a:pt x="153" y="368"/>
                        <a:pt x="139" y="381"/>
                        <a:pt x="131" y="385"/>
                      </a:cubicBezTo>
                      <a:cubicBezTo>
                        <a:pt x="122" y="389"/>
                        <a:pt x="106" y="379"/>
                        <a:pt x="102" y="372"/>
                      </a:cubicBezTo>
                      <a:cubicBezTo>
                        <a:pt x="99" y="365"/>
                        <a:pt x="92" y="366"/>
                        <a:pt x="89" y="355"/>
                      </a:cubicBezTo>
                      <a:cubicBezTo>
                        <a:pt x="85" y="344"/>
                        <a:pt x="104" y="351"/>
                        <a:pt x="112" y="355"/>
                      </a:cubicBezTo>
                      <a:cubicBezTo>
                        <a:pt x="119" y="358"/>
                        <a:pt x="132" y="358"/>
                        <a:pt x="139" y="356"/>
                      </a:cubicBezTo>
                      <a:cubicBezTo>
                        <a:pt x="146" y="353"/>
                        <a:pt x="151" y="328"/>
                        <a:pt x="151" y="319"/>
                      </a:cubicBezTo>
                      <a:cubicBezTo>
                        <a:pt x="152" y="309"/>
                        <a:pt x="145" y="302"/>
                        <a:pt x="142" y="301"/>
                      </a:cubicBezTo>
                      <a:cubicBezTo>
                        <a:pt x="139" y="300"/>
                        <a:pt x="126" y="306"/>
                        <a:pt x="114" y="312"/>
                      </a:cubicBezTo>
                      <a:cubicBezTo>
                        <a:pt x="103" y="318"/>
                        <a:pt x="95" y="325"/>
                        <a:pt x="86" y="327"/>
                      </a:cubicBezTo>
                      <a:cubicBezTo>
                        <a:pt x="76" y="329"/>
                        <a:pt x="64" y="319"/>
                        <a:pt x="62" y="309"/>
                      </a:cubicBezTo>
                      <a:cubicBezTo>
                        <a:pt x="60" y="299"/>
                        <a:pt x="88" y="298"/>
                        <a:pt x="93" y="297"/>
                      </a:cubicBezTo>
                      <a:cubicBezTo>
                        <a:pt x="99" y="296"/>
                        <a:pt x="133" y="280"/>
                        <a:pt x="133" y="280"/>
                      </a:cubicBezTo>
                      <a:cubicBezTo>
                        <a:pt x="135" y="272"/>
                        <a:pt x="139" y="251"/>
                        <a:pt x="126" y="249"/>
                      </a:cubicBezTo>
                      <a:cubicBezTo>
                        <a:pt x="118" y="248"/>
                        <a:pt x="113" y="259"/>
                        <a:pt x="106" y="259"/>
                      </a:cubicBezTo>
                      <a:cubicBezTo>
                        <a:pt x="99" y="259"/>
                        <a:pt x="94" y="252"/>
                        <a:pt x="93" y="244"/>
                      </a:cubicBezTo>
                      <a:close/>
                    </a:path>
                  </a:pathLst>
                </a:custGeom>
                <a:grpFill/>
                <a:ln>
                  <a:noFill/>
                </a:ln>
              </p:spPr>
              <p:txBody>
                <a:bodyPr anchor="ctr"/>
                <a:lstStyle/>
                <a:p>
                  <a:pPr algn="ctr" eaLnBrk="1" fontAlgn="auto" hangingPunct="1">
                    <a:spcBef>
                      <a:spcPts val="0"/>
                    </a:spcBef>
                    <a:spcAft>
                      <a:spcPts val="0"/>
                    </a:spcAft>
                    <a:defRPr/>
                  </a:pPr>
                  <a:endParaRPr>
                    <a:solidFill>
                      <a:srgbClr val="BA2A17"/>
                    </a:solidFill>
                    <a:latin typeface="Arial" panose="020B0604020202020204"/>
                    <a:ea typeface="微软雅黑" panose="020B0503020204020204" charset="-122"/>
                  </a:endParaRPr>
                </a:p>
              </p:txBody>
            </p:sp>
          </p:grpSp>
        </p:grpSp>
      </p:grpSp>
    </p:spTree>
    <p:extLst>
      <p:ext uri="{BB962C8B-B14F-4D97-AF65-F5344CB8AC3E}">
        <p14:creationId xmlns:p14="http://schemas.microsoft.com/office/powerpoint/2010/main" val="23867381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3_空白">
    <p:spTree>
      <p:nvGrpSpPr>
        <p:cNvPr id="1" name=""/>
        <p:cNvGrpSpPr/>
        <p:nvPr/>
      </p:nvGrpSpPr>
      <p:grpSpPr>
        <a:xfrm>
          <a:off x="0" y="0"/>
          <a:ext cx="0" cy="0"/>
          <a:chOff x="0" y="0"/>
          <a:chExt cx="0" cy="0"/>
        </a:xfrm>
      </p:grpSpPr>
      <p:sp>
        <p:nvSpPr>
          <p:cNvPr id="4" name="矩形: 圆角 3">
            <a:extLst>
              <a:ext uri="{FF2B5EF4-FFF2-40B4-BE49-F238E27FC236}">
                <a16:creationId xmlns:a16="http://schemas.microsoft.com/office/drawing/2014/main" id="{4A9C84F6-1F05-45B0-BC32-BAF04C21EAA4}"/>
              </a:ext>
            </a:extLst>
          </p:cNvPr>
          <p:cNvSpPr/>
          <p:nvPr/>
        </p:nvSpPr>
        <p:spPr>
          <a:xfrm>
            <a:off x="1331913" y="801688"/>
            <a:ext cx="9528175" cy="617537"/>
          </a:xfrm>
          <a:prstGeom prst="roundRect">
            <a:avLst>
              <a:gd name="adj" fmla="val 50000"/>
            </a:avLst>
          </a:prstGeom>
          <a:solidFill>
            <a:schemeClr val="bg1">
              <a:lumMod val="9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bg1">
                  <a:lumMod val="85000"/>
                </a:schemeClr>
              </a:solidFill>
            </a:endParaRPr>
          </a:p>
        </p:txBody>
      </p:sp>
      <p:sp>
        <p:nvSpPr>
          <p:cNvPr id="5" name="Freeform 21">
            <a:extLst>
              <a:ext uri="{FF2B5EF4-FFF2-40B4-BE49-F238E27FC236}">
                <a16:creationId xmlns:a16="http://schemas.microsoft.com/office/drawing/2014/main" id="{AB5555D0-95E3-4696-970C-1729B4FF5D38}"/>
              </a:ext>
            </a:extLst>
          </p:cNvPr>
          <p:cNvSpPr>
            <a:spLocks noEditPoints="1"/>
          </p:cNvSpPr>
          <p:nvPr/>
        </p:nvSpPr>
        <p:spPr bwMode="auto">
          <a:xfrm>
            <a:off x="10155238" y="938213"/>
            <a:ext cx="346075" cy="344487"/>
          </a:xfrm>
          <a:custGeom>
            <a:avLst/>
            <a:gdLst>
              <a:gd name="T0" fmla="*/ 128 w 128"/>
              <a:gd name="T1" fmla="*/ 114 h 128"/>
              <a:gd name="T2" fmla="*/ 94 w 128"/>
              <a:gd name="T3" fmla="*/ 79 h 128"/>
              <a:gd name="T4" fmla="*/ 102 w 128"/>
              <a:gd name="T5" fmla="*/ 51 h 128"/>
              <a:gd name="T6" fmla="*/ 51 w 128"/>
              <a:gd name="T7" fmla="*/ 0 h 128"/>
              <a:gd name="T8" fmla="*/ 0 w 128"/>
              <a:gd name="T9" fmla="*/ 51 h 128"/>
              <a:gd name="T10" fmla="*/ 51 w 128"/>
              <a:gd name="T11" fmla="*/ 102 h 128"/>
              <a:gd name="T12" fmla="*/ 79 w 128"/>
              <a:gd name="T13" fmla="*/ 94 h 128"/>
              <a:gd name="T14" fmla="*/ 114 w 128"/>
              <a:gd name="T15" fmla="*/ 128 h 128"/>
              <a:gd name="T16" fmla="*/ 128 w 128"/>
              <a:gd name="T17" fmla="*/ 114 h 128"/>
              <a:gd name="T18" fmla="*/ 15 w 128"/>
              <a:gd name="T19" fmla="*/ 51 h 128"/>
              <a:gd name="T20" fmla="*/ 51 w 128"/>
              <a:gd name="T21" fmla="*/ 15 h 128"/>
              <a:gd name="T22" fmla="*/ 88 w 128"/>
              <a:gd name="T23" fmla="*/ 51 h 128"/>
              <a:gd name="T24" fmla="*/ 51 w 128"/>
              <a:gd name="T25" fmla="*/ 88 h 128"/>
              <a:gd name="T26" fmla="*/ 15 w 128"/>
              <a:gd name="T27" fmla="*/ 51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8" h="128">
                <a:moveTo>
                  <a:pt x="128" y="114"/>
                </a:moveTo>
                <a:cubicBezTo>
                  <a:pt x="94" y="79"/>
                  <a:pt x="94" y="79"/>
                  <a:pt x="94" y="79"/>
                </a:cubicBezTo>
                <a:cubicBezTo>
                  <a:pt x="99" y="71"/>
                  <a:pt x="102" y="62"/>
                  <a:pt x="102" y="51"/>
                </a:cubicBezTo>
                <a:cubicBezTo>
                  <a:pt x="102" y="23"/>
                  <a:pt x="79" y="0"/>
                  <a:pt x="51" y="0"/>
                </a:cubicBezTo>
                <a:cubicBezTo>
                  <a:pt x="23" y="0"/>
                  <a:pt x="0" y="23"/>
                  <a:pt x="0" y="51"/>
                </a:cubicBezTo>
                <a:cubicBezTo>
                  <a:pt x="0" y="79"/>
                  <a:pt x="23" y="102"/>
                  <a:pt x="51" y="102"/>
                </a:cubicBezTo>
                <a:cubicBezTo>
                  <a:pt x="62" y="102"/>
                  <a:pt x="71" y="99"/>
                  <a:pt x="79" y="94"/>
                </a:cubicBezTo>
                <a:cubicBezTo>
                  <a:pt x="114" y="128"/>
                  <a:pt x="114" y="128"/>
                  <a:pt x="114" y="128"/>
                </a:cubicBezTo>
                <a:lnTo>
                  <a:pt x="128" y="114"/>
                </a:lnTo>
                <a:close/>
                <a:moveTo>
                  <a:pt x="15" y="51"/>
                </a:moveTo>
                <a:cubicBezTo>
                  <a:pt x="15" y="31"/>
                  <a:pt x="31" y="15"/>
                  <a:pt x="51" y="15"/>
                </a:cubicBezTo>
                <a:cubicBezTo>
                  <a:pt x="71" y="15"/>
                  <a:pt x="88" y="31"/>
                  <a:pt x="88" y="51"/>
                </a:cubicBezTo>
                <a:cubicBezTo>
                  <a:pt x="88" y="71"/>
                  <a:pt x="71" y="88"/>
                  <a:pt x="51" y="88"/>
                </a:cubicBezTo>
                <a:cubicBezTo>
                  <a:pt x="31" y="88"/>
                  <a:pt x="15" y="71"/>
                  <a:pt x="15" y="51"/>
                </a:cubicBezTo>
                <a:close/>
              </a:path>
            </a:pathLst>
          </a:custGeom>
          <a:solidFill>
            <a:schemeClr val="bg1">
              <a:lumMod val="50000"/>
            </a:schemeClr>
          </a:solidFill>
          <a:ln>
            <a:noFill/>
          </a:ln>
        </p:spPr>
        <p:txBody>
          <a:bodyPr/>
          <a:lstStyle/>
          <a:p>
            <a:pPr eaLnBrk="1" fontAlgn="auto" hangingPunct="1">
              <a:spcBef>
                <a:spcPts val="0"/>
              </a:spcBef>
              <a:spcAft>
                <a:spcPts val="0"/>
              </a:spcAft>
              <a:defRPr/>
            </a:pPr>
            <a:endParaRPr lang="zh-CN" altLang="en-US">
              <a:latin typeface="+mn-lt"/>
              <a:ea typeface="+mn-ea"/>
            </a:endParaRPr>
          </a:p>
        </p:txBody>
      </p:sp>
      <p:cxnSp>
        <p:nvCxnSpPr>
          <p:cNvPr id="6" name="直接连接符 5">
            <a:extLst>
              <a:ext uri="{FF2B5EF4-FFF2-40B4-BE49-F238E27FC236}">
                <a16:creationId xmlns:a16="http://schemas.microsoft.com/office/drawing/2014/main" id="{39115379-D7F4-4DBF-9A8E-DC3D317240BD}"/>
              </a:ext>
            </a:extLst>
          </p:cNvPr>
          <p:cNvCxnSpPr/>
          <p:nvPr/>
        </p:nvCxnSpPr>
        <p:spPr>
          <a:xfrm>
            <a:off x="9944100" y="985838"/>
            <a:ext cx="0" cy="250825"/>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7" name="文本占位符 6"/>
          <p:cNvSpPr>
            <a:spLocks noGrp="1"/>
          </p:cNvSpPr>
          <p:nvPr>
            <p:ph type="body" sz="quarter" idx="10"/>
          </p:nvPr>
        </p:nvSpPr>
        <p:spPr>
          <a:xfrm>
            <a:off x="1354160" y="1582334"/>
            <a:ext cx="9483685" cy="400110"/>
          </a:xfrm>
          <a:prstGeom prst="rect">
            <a:avLst/>
          </a:prstGeom>
        </p:spPr>
        <p:txBody>
          <a:bodyPr vert="horz" wrap="none" lIns="91440" tIns="45720" rIns="91440" bIns="45720" anchor="t" anchorCtr="0">
            <a:spAutoFit/>
          </a:bodyPr>
          <a:lstStyle>
            <a:lvl1pPr marL="0" indent="0" algn="ctr" defTabSz="914400" rtl="0" eaLnBrk="1" fontAlgn="auto" latinLnBrk="0" hangingPunct="1">
              <a:lnSpc>
                <a:spcPct val="100000"/>
              </a:lnSpc>
              <a:spcBef>
                <a:spcPts val="0"/>
              </a:spcBef>
              <a:spcAft>
                <a:spcPts val="0"/>
              </a:spcAft>
              <a:buFont typeface="Arial" panose="020B0604020202020204" pitchFamily="34" charset="0"/>
              <a:buNone/>
              <a:defRPr sz="2000" spc="600">
                <a:solidFill>
                  <a:srgbClr val="404040"/>
                </a:solidFill>
                <a:latin typeface="Arial" panose="020B0604020202020204" pitchFamily="34" charset="0"/>
                <a:ea typeface="微软雅黑" panose="020B050302020402020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单击此处编辑母版文本样式</a:t>
            </a:r>
          </a:p>
        </p:txBody>
      </p:sp>
      <p:sp>
        <p:nvSpPr>
          <p:cNvPr id="8" name="文本占位符 7"/>
          <p:cNvSpPr>
            <a:spLocks noGrp="1"/>
          </p:cNvSpPr>
          <p:nvPr>
            <p:ph type="body" sz="quarter" idx="11"/>
          </p:nvPr>
        </p:nvSpPr>
        <p:spPr>
          <a:xfrm>
            <a:off x="1591160" y="911008"/>
            <a:ext cx="8270469" cy="400110"/>
          </a:xfrm>
          <a:prstGeom prst="rect">
            <a:avLst/>
          </a:prstGeom>
        </p:spPr>
        <p:txBody>
          <a:bodyPr vert="horz" wrap="none" lIns="91440" tIns="45720" rIns="91440" bIns="45720" anchor="t" anchorCtr="0">
            <a:spAutoFit/>
          </a:bodyPr>
          <a:lstStyle>
            <a:lvl1pPr marL="0" indent="0" algn="ctr" defTabSz="914400" rtl="0" eaLnBrk="1" fontAlgn="auto" latinLnBrk="0" hangingPunct="1">
              <a:lnSpc>
                <a:spcPct val="100000"/>
              </a:lnSpc>
              <a:spcBef>
                <a:spcPts val="0"/>
              </a:spcBef>
              <a:spcAft>
                <a:spcPts val="0"/>
              </a:spcAft>
              <a:buFont typeface="Arial" panose="020B0604020202020204" pitchFamily="34" charset="0"/>
              <a:buNone/>
              <a:defRPr sz="2000" spc="0">
                <a:solidFill>
                  <a:srgbClr val="404040"/>
                </a:solidFill>
                <a:latin typeface="Arial" panose="020B0604020202020204" pitchFamily="34" charset="0"/>
                <a:ea typeface="微软雅黑" panose="020B050302020402020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单击此处编辑母版文本样式</a:t>
            </a:r>
          </a:p>
        </p:txBody>
      </p:sp>
    </p:spTree>
    <p:extLst>
      <p:ext uri="{BB962C8B-B14F-4D97-AF65-F5344CB8AC3E}">
        <p14:creationId xmlns:p14="http://schemas.microsoft.com/office/powerpoint/2010/main" val="101964699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theme" Target="../theme/theme2.xml"/><Relationship Id="rId5" Type="http://schemas.openxmlformats.org/officeDocument/2006/relationships/slideLayout" Target="../slideLayouts/slideLayout8.xml"/><Relationship Id="rId4" Type="http://schemas.openxmlformats.org/officeDocument/2006/relationships/slideLayout" Target="../slideLayouts/slideLayout7.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任意多边形: 形状 6">
            <a:extLst>
              <a:ext uri="{FF2B5EF4-FFF2-40B4-BE49-F238E27FC236}">
                <a16:creationId xmlns:a16="http://schemas.microsoft.com/office/drawing/2014/main" id="{77A0AC3F-8E56-4872-A59F-7ECAEBB53DC6}"/>
              </a:ext>
            </a:extLst>
          </p:cNvPr>
          <p:cNvSpPr/>
          <p:nvPr/>
        </p:nvSpPr>
        <p:spPr>
          <a:xfrm>
            <a:off x="660400" y="404813"/>
            <a:ext cx="127000" cy="623887"/>
          </a:xfrm>
          <a:custGeom>
            <a:avLst/>
            <a:gdLst>
              <a:gd name="connsiteX0" fmla="*/ 0 w 127030"/>
              <a:gd name="connsiteY0" fmla="*/ 0 h 623888"/>
              <a:gd name="connsiteX1" fmla="*/ 127030 w 127030"/>
              <a:gd name="connsiteY1" fmla="*/ 0 h 623888"/>
              <a:gd name="connsiteX2" fmla="*/ 127030 w 127030"/>
              <a:gd name="connsiteY2" fmla="*/ 623888 h 623888"/>
              <a:gd name="connsiteX3" fmla="*/ 0 w 127030"/>
              <a:gd name="connsiteY3" fmla="*/ 623888 h 623888"/>
            </a:gdLst>
            <a:ahLst/>
            <a:cxnLst>
              <a:cxn ang="0">
                <a:pos x="connsiteX0" y="connsiteY0"/>
              </a:cxn>
              <a:cxn ang="0">
                <a:pos x="connsiteX1" y="connsiteY1"/>
              </a:cxn>
              <a:cxn ang="0">
                <a:pos x="connsiteX2" y="connsiteY2"/>
              </a:cxn>
              <a:cxn ang="0">
                <a:pos x="connsiteX3" y="connsiteY3"/>
              </a:cxn>
            </a:cxnLst>
            <a:rect l="l" t="t" r="r" b="b"/>
            <a:pathLst>
              <a:path w="127030" h="623888">
                <a:moveTo>
                  <a:pt x="0" y="0"/>
                </a:moveTo>
                <a:lnTo>
                  <a:pt x="127030" y="0"/>
                </a:lnTo>
                <a:lnTo>
                  <a:pt x="127030" y="623888"/>
                </a:lnTo>
                <a:lnTo>
                  <a:pt x="0" y="623888"/>
                </a:lnTo>
                <a:close/>
              </a:path>
            </a:pathLst>
          </a:custGeom>
          <a:solidFill>
            <a:schemeClr val="accent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8" name="任意多边形: 形状 7">
            <a:extLst>
              <a:ext uri="{FF2B5EF4-FFF2-40B4-BE49-F238E27FC236}">
                <a16:creationId xmlns:a16="http://schemas.microsoft.com/office/drawing/2014/main" id="{AA6232BE-4604-4AE8-B9DD-668F2E9BC4FD}"/>
              </a:ext>
            </a:extLst>
          </p:cNvPr>
          <p:cNvSpPr/>
          <p:nvPr/>
        </p:nvSpPr>
        <p:spPr>
          <a:xfrm>
            <a:off x="666750" y="404813"/>
            <a:ext cx="198438" cy="623887"/>
          </a:xfrm>
          <a:custGeom>
            <a:avLst/>
            <a:gdLst>
              <a:gd name="connsiteX0" fmla="*/ 0 w 127030"/>
              <a:gd name="connsiteY0" fmla="*/ 0 h 623888"/>
              <a:gd name="connsiteX1" fmla="*/ 127030 w 127030"/>
              <a:gd name="connsiteY1" fmla="*/ 0 h 623888"/>
              <a:gd name="connsiteX2" fmla="*/ 127030 w 127030"/>
              <a:gd name="connsiteY2" fmla="*/ 623888 h 623888"/>
              <a:gd name="connsiteX3" fmla="*/ 0 w 127030"/>
              <a:gd name="connsiteY3" fmla="*/ 623888 h 623888"/>
            </a:gdLst>
            <a:ahLst/>
            <a:cxnLst>
              <a:cxn ang="0">
                <a:pos x="connsiteX0" y="connsiteY0"/>
              </a:cxn>
              <a:cxn ang="0">
                <a:pos x="connsiteX1" y="connsiteY1"/>
              </a:cxn>
              <a:cxn ang="0">
                <a:pos x="connsiteX2" y="connsiteY2"/>
              </a:cxn>
              <a:cxn ang="0">
                <a:pos x="connsiteX3" y="connsiteY3"/>
              </a:cxn>
            </a:cxnLst>
            <a:rect l="l" t="t" r="r" b="b"/>
            <a:pathLst>
              <a:path w="127030" h="623888">
                <a:moveTo>
                  <a:pt x="0" y="0"/>
                </a:moveTo>
                <a:lnTo>
                  <a:pt x="127030" y="0"/>
                </a:lnTo>
                <a:lnTo>
                  <a:pt x="127030" y="623888"/>
                </a:lnTo>
                <a:lnTo>
                  <a:pt x="0" y="623888"/>
                </a:lnTo>
                <a:close/>
              </a:path>
            </a:pathLst>
          </a:custGeom>
          <a:solidFill>
            <a:schemeClr val="accent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grpSp>
        <p:nvGrpSpPr>
          <p:cNvPr id="6" name="组合 5">
            <a:extLst>
              <a:ext uri="{FF2B5EF4-FFF2-40B4-BE49-F238E27FC236}">
                <a16:creationId xmlns:a16="http://schemas.microsoft.com/office/drawing/2014/main" id="{2C8DE498-7ADA-4DBF-8951-F877E5FB199A}"/>
              </a:ext>
            </a:extLst>
          </p:cNvPr>
          <p:cNvGrpSpPr/>
          <p:nvPr userDrawn="1"/>
        </p:nvGrpSpPr>
        <p:grpSpPr>
          <a:xfrm>
            <a:off x="10056440" y="260648"/>
            <a:ext cx="1817687" cy="623887"/>
            <a:chOff x="9713913" y="404813"/>
            <a:chExt cx="1817687" cy="623887"/>
          </a:xfrm>
        </p:grpSpPr>
        <p:sp>
          <p:nvSpPr>
            <p:cNvPr id="31" name="矩形: 圆角 30">
              <a:extLst>
                <a:ext uri="{FF2B5EF4-FFF2-40B4-BE49-F238E27FC236}">
                  <a16:creationId xmlns:a16="http://schemas.microsoft.com/office/drawing/2014/main" id="{0DBFD31E-5652-49E2-BCC8-A71F20F02354}"/>
                </a:ext>
              </a:extLst>
            </p:cNvPr>
            <p:cNvSpPr/>
            <p:nvPr/>
          </p:nvSpPr>
          <p:spPr>
            <a:xfrm>
              <a:off x="9713913" y="404813"/>
              <a:ext cx="1817687" cy="623887"/>
            </a:xfrm>
            <a:prstGeom prst="roundRect">
              <a:avLst>
                <a:gd name="adj" fmla="val 50000"/>
              </a:avLst>
            </a:prstGeom>
            <a:solidFill>
              <a:schemeClr val="accent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grpSp>
          <p:nvGrpSpPr>
            <p:cNvPr id="2" name="组合 8">
              <a:extLst>
                <a:ext uri="{FF2B5EF4-FFF2-40B4-BE49-F238E27FC236}">
                  <a16:creationId xmlns:a16="http://schemas.microsoft.com/office/drawing/2014/main" id="{80A95390-63E3-4932-A8AF-29EFA08EBEBD}"/>
                </a:ext>
              </a:extLst>
            </p:cNvPr>
            <p:cNvGrpSpPr/>
            <p:nvPr/>
          </p:nvGrpSpPr>
          <p:grpSpPr>
            <a:xfrm>
              <a:off x="9881996" y="496680"/>
              <a:ext cx="1473686" cy="451336"/>
              <a:chOff x="9353527" y="366415"/>
              <a:chExt cx="2217464" cy="679127"/>
            </a:xfrm>
            <a:solidFill>
              <a:schemeClr val="bg1"/>
            </a:solidFill>
          </p:grpSpPr>
          <p:grpSp>
            <p:nvGrpSpPr>
              <p:cNvPr id="4" name="îSlîde">
                <a:extLst>
                  <a:ext uri="{FF2B5EF4-FFF2-40B4-BE49-F238E27FC236}">
                    <a16:creationId xmlns:a16="http://schemas.microsoft.com/office/drawing/2014/main" id="{789088F5-919C-4A5D-9FB7-23F6AB908E6C}"/>
                  </a:ext>
                </a:extLst>
              </p:cNvPr>
              <p:cNvGrpSpPr/>
              <p:nvPr/>
            </p:nvGrpSpPr>
            <p:grpSpPr>
              <a:xfrm>
                <a:off x="9353527" y="366415"/>
                <a:ext cx="678320" cy="679127"/>
                <a:chOff x="1735138" y="2095500"/>
                <a:chExt cx="2667000" cy="2670175"/>
              </a:xfrm>
              <a:grpFill/>
            </p:grpSpPr>
            <p:sp>
              <p:nvSpPr>
                <p:cNvPr id="17" name="î$ļîďe">
                  <a:extLst>
                    <a:ext uri="{FF2B5EF4-FFF2-40B4-BE49-F238E27FC236}">
                      <a16:creationId xmlns:a16="http://schemas.microsoft.com/office/drawing/2014/main" id="{BC65BD7D-3702-4FDD-8239-E274C6EC6863}"/>
                    </a:ext>
                  </a:extLst>
                </p:cNvPr>
                <p:cNvSpPr/>
                <p:nvPr/>
              </p:nvSpPr>
              <p:spPr bwMode="auto">
                <a:xfrm>
                  <a:off x="2913063" y="3238500"/>
                  <a:ext cx="319088" cy="762000"/>
                </a:xfrm>
                <a:custGeom>
                  <a:avLst/>
                  <a:gdLst>
                    <a:gd name="T0" fmla="*/ 56 w 97"/>
                    <a:gd name="T1" fmla="*/ 193 h 231"/>
                    <a:gd name="T2" fmla="*/ 41 w 97"/>
                    <a:gd name="T3" fmla="*/ 193 h 231"/>
                    <a:gd name="T4" fmla="*/ 41 w 97"/>
                    <a:gd name="T5" fmla="*/ 22 h 231"/>
                    <a:gd name="T6" fmla="*/ 23 w 97"/>
                    <a:gd name="T7" fmla="*/ 0 h 231"/>
                    <a:gd name="T8" fmla="*/ 4 w 97"/>
                    <a:gd name="T9" fmla="*/ 22 h 231"/>
                    <a:gd name="T10" fmla="*/ 1 w 97"/>
                    <a:gd name="T11" fmla="*/ 175 h 231"/>
                    <a:gd name="T12" fmla="*/ 48 w 97"/>
                    <a:gd name="T13" fmla="*/ 231 h 231"/>
                    <a:gd name="T14" fmla="*/ 96 w 97"/>
                    <a:gd name="T15" fmla="*/ 175 h 231"/>
                    <a:gd name="T16" fmla="*/ 92 w 97"/>
                    <a:gd name="T17" fmla="*/ 22 h 231"/>
                    <a:gd name="T18" fmla="*/ 73 w 97"/>
                    <a:gd name="T19" fmla="*/ 0 h 231"/>
                    <a:gd name="T20" fmla="*/ 56 w 97"/>
                    <a:gd name="T21" fmla="*/ 22 h 231"/>
                    <a:gd name="T22" fmla="*/ 56 w 97"/>
                    <a:gd name="T23" fmla="*/ 193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7" h="231">
                      <a:moveTo>
                        <a:pt x="56" y="193"/>
                      </a:moveTo>
                      <a:cubicBezTo>
                        <a:pt x="41" y="193"/>
                        <a:pt x="41" y="193"/>
                        <a:pt x="41" y="193"/>
                      </a:cubicBezTo>
                      <a:cubicBezTo>
                        <a:pt x="41" y="136"/>
                        <a:pt x="41" y="79"/>
                        <a:pt x="41" y="22"/>
                      </a:cubicBezTo>
                      <a:cubicBezTo>
                        <a:pt x="40" y="11"/>
                        <a:pt x="38" y="1"/>
                        <a:pt x="23" y="0"/>
                      </a:cubicBezTo>
                      <a:cubicBezTo>
                        <a:pt x="13" y="0"/>
                        <a:pt x="4" y="7"/>
                        <a:pt x="4" y="22"/>
                      </a:cubicBezTo>
                      <a:cubicBezTo>
                        <a:pt x="3" y="73"/>
                        <a:pt x="2" y="124"/>
                        <a:pt x="1" y="175"/>
                      </a:cubicBezTo>
                      <a:cubicBezTo>
                        <a:pt x="0" y="206"/>
                        <a:pt x="15" y="231"/>
                        <a:pt x="48" y="231"/>
                      </a:cubicBezTo>
                      <a:cubicBezTo>
                        <a:pt x="82" y="231"/>
                        <a:pt x="97" y="206"/>
                        <a:pt x="96" y="175"/>
                      </a:cubicBezTo>
                      <a:cubicBezTo>
                        <a:pt x="95" y="124"/>
                        <a:pt x="94" y="73"/>
                        <a:pt x="92" y="22"/>
                      </a:cubicBezTo>
                      <a:cubicBezTo>
                        <a:pt x="92" y="7"/>
                        <a:pt x="84" y="0"/>
                        <a:pt x="73" y="0"/>
                      </a:cubicBezTo>
                      <a:cubicBezTo>
                        <a:pt x="58" y="1"/>
                        <a:pt x="56" y="11"/>
                        <a:pt x="56" y="22"/>
                      </a:cubicBezTo>
                      <a:cubicBezTo>
                        <a:pt x="56" y="79"/>
                        <a:pt x="56" y="136"/>
                        <a:pt x="56" y="193"/>
                      </a:cubicBezTo>
                      <a:close/>
                    </a:path>
                  </a:pathLst>
                </a:custGeom>
                <a:grpFill/>
                <a:ln>
                  <a:noFill/>
                </a:ln>
              </p:spPr>
              <p:txBody>
                <a:bodyPr anchor="ctr"/>
                <a:lstStyle/>
                <a:p>
                  <a:pPr algn="ctr" eaLnBrk="1" fontAlgn="auto" hangingPunct="1">
                    <a:spcBef>
                      <a:spcPts val="0"/>
                    </a:spcBef>
                    <a:spcAft>
                      <a:spcPts val="0"/>
                    </a:spcAft>
                    <a:defRPr/>
                  </a:pPr>
                  <a:endParaRPr>
                    <a:solidFill>
                      <a:srgbClr val="BA2A17"/>
                    </a:solidFill>
                    <a:latin typeface="Arial" panose="020B0604020202020204"/>
                    <a:ea typeface="微软雅黑" panose="020B0503020204020204" charset="-122"/>
                  </a:endParaRPr>
                </a:p>
              </p:txBody>
            </p:sp>
            <p:sp>
              <p:nvSpPr>
                <p:cNvPr id="18" name="ïṧḷíḋê">
                  <a:extLst>
                    <a:ext uri="{FF2B5EF4-FFF2-40B4-BE49-F238E27FC236}">
                      <a16:creationId xmlns:a16="http://schemas.microsoft.com/office/drawing/2014/main" id="{218D3307-183D-4B41-A277-C8918E09DC49}"/>
                    </a:ext>
                  </a:extLst>
                </p:cNvPr>
                <p:cNvSpPr/>
                <p:nvPr/>
              </p:nvSpPr>
              <p:spPr bwMode="auto">
                <a:xfrm>
                  <a:off x="2008188" y="2713038"/>
                  <a:ext cx="257175" cy="342900"/>
                </a:xfrm>
                <a:custGeom>
                  <a:avLst/>
                  <a:gdLst>
                    <a:gd name="T0" fmla="*/ 13 w 78"/>
                    <a:gd name="T1" fmla="*/ 80 h 104"/>
                    <a:gd name="T2" fmla="*/ 6 w 78"/>
                    <a:gd name="T3" fmla="*/ 80 h 104"/>
                    <a:gd name="T4" fmla="*/ 1 w 78"/>
                    <a:gd name="T5" fmla="*/ 85 h 104"/>
                    <a:gd name="T6" fmla="*/ 7 w 78"/>
                    <a:gd name="T7" fmla="*/ 96 h 104"/>
                    <a:gd name="T8" fmla="*/ 36 w 78"/>
                    <a:gd name="T9" fmla="*/ 103 h 104"/>
                    <a:gd name="T10" fmla="*/ 40 w 78"/>
                    <a:gd name="T11" fmla="*/ 94 h 104"/>
                    <a:gd name="T12" fmla="*/ 26 w 78"/>
                    <a:gd name="T13" fmla="*/ 87 h 104"/>
                    <a:gd name="T14" fmla="*/ 20 w 78"/>
                    <a:gd name="T15" fmla="*/ 62 h 104"/>
                    <a:gd name="T16" fmla="*/ 27 w 78"/>
                    <a:gd name="T17" fmla="*/ 38 h 104"/>
                    <a:gd name="T18" fmla="*/ 32 w 78"/>
                    <a:gd name="T19" fmla="*/ 40 h 104"/>
                    <a:gd name="T20" fmla="*/ 38 w 78"/>
                    <a:gd name="T21" fmla="*/ 54 h 104"/>
                    <a:gd name="T22" fmla="*/ 35 w 78"/>
                    <a:gd name="T23" fmla="*/ 56 h 104"/>
                    <a:gd name="T24" fmla="*/ 28 w 78"/>
                    <a:gd name="T25" fmla="*/ 56 h 104"/>
                    <a:gd name="T26" fmla="*/ 26 w 78"/>
                    <a:gd name="T27" fmla="*/ 63 h 104"/>
                    <a:gd name="T28" fmla="*/ 34 w 78"/>
                    <a:gd name="T29" fmla="*/ 65 h 104"/>
                    <a:gd name="T30" fmla="*/ 38 w 78"/>
                    <a:gd name="T31" fmla="*/ 65 h 104"/>
                    <a:gd name="T32" fmla="*/ 37 w 78"/>
                    <a:gd name="T33" fmla="*/ 74 h 104"/>
                    <a:gd name="T34" fmla="*/ 37 w 78"/>
                    <a:gd name="T35" fmla="*/ 80 h 104"/>
                    <a:gd name="T36" fmla="*/ 45 w 78"/>
                    <a:gd name="T37" fmla="*/ 80 h 104"/>
                    <a:gd name="T38" fmla="*/ 45 w 78"/>
                    <a:gd name="T39" fmla="*/ 68 h 104"/>
                    <a:gd name="T40" fmla="*/ 49 w 78"/>
                    <a:gd name="T41" fmla="*/ 57 h 104"/>
                    <a:gd name="T42" fmla="*/ 58 w 78"/>
                    <a:gd name="T43" fmla="*/ 55 h 104"/>
                    <a:gd name="T44" fmla="*/ 66 w 78"/>
                    <a:gd name="T45" fmla="*/ 42 h 104"/>
                    <a:gd name="T46" fmla="*/ 71 w 78"/>
                    <a:gd name="T47" fmla="*/ 17 h 104"/>
                    <a:gd name="T48" fmla="*/ 73 w 78"/>
                    <a:gd name="T49" fmla="*/ 7 h 104"/>
                    <a:gd name="T50" fmla="*/ 38 w 78"/>
                    <a:gd name="T51" fmla="*/ 8 h 104"/>
                    <a:gd name="T52" fmla="*/ 16 w 78"/>
                    <a:gd name="T53" fmla="*/ 40 h 104"/>
                    <a:gd name="T54" fmla="*/ 12 w 78"/>
                    <a:gd name="T55" fmla="*/ 69 h 104"/>
                    <a:gd name="T56" fmla="*/ 13 w 78"/>
                    <a:gd name="T57" fmla="*/ 80 h 104"/>
                    <a:gd name="T58" fmla="*/ 13 w 78"/>
                    <a:gd name="T59" fmla="*/ 80 h 104"/>
                    <a:gd name="T60" fmla="*/ 44 w 78"/>
                    <a:gd name="T61" fmla="*/ 54 h 104"/>
                    <a:gd name="T62" fmla="*/ 42 w 78"/>
                    <a:gd name="T63" fmla="*/ 56 h 104"/>
                    <a:gd name="T64" fmla="*/ 42 w 78"/>
                    <a:gd name="T65" fmla="*/ 39 h 104"/>
                    <a:gd name="T66" fmla="*/ 35 w 78"/>
                    <a:gd name="T67" fmla="*/ 35 h 104"/>
                    <a:gd name="T68" fmla="*/ 29 w 78"/>
                    <a:gd name="T69" fmla="*/ 35 h 104"/>
                    <a:gd name="T70" fmla="*/ 36 w 78"/>
                    <a:gd name="T71" fmla="*/ 23 h 104"/>
                    <a:gd name="T72" fmla="*/ 54 w 78"/>
                    <a:gd name="T73" fmla="*/ 11 h 104"/>
                    <a:gd name="T74" fmla="*/ 55 w 78"/>
                    <a:gd name="T75" fmla="*/ 28 h 104"/>
                    <a:gd name="T76" fmla="*/ 54 w 78"/>
                    <a:gd name="T77" fmla="*/ 45 h 104"/>
                    <a:gd name="T78" fmla="*/ 48 w 78"/>
                    <a:gd name="T79" fmla="*/ 48 h 104"/>
                    <a:gd name="T80" fmla="*/ 44 w 78"/>
                    <a:gd name="T81" fmla="*/ 5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8" h="104">
                      <a:moveTo>
                        <a:pt x="13" y="80"/>
                      </a:moveTo>
                      <a:cubicBezTo>
                        <a:pt x="12" y="81"/>
                        <a:pt x="9" y="79"/>
                        <a:pt x="6" y="80"/>
                      </a:cubicBezTo>
                      <a:cubicBezTo>
                        <a:pt x="3" y="82"/>
                        <a:pt x="2" y="84"/>
                        <a:pt x="1" y="85"/>
                      </a:cubicBezTo>
                      <a:cubicBezTo>
                        <a:pt x="0" y="87"/>
                        <a:pt x="1" y="92"/>
                        <a:pt x="7" y="96"/>
                      </a:cubicBezTo>
                      <a:cubicBezTo>
                        <a:pt x="12" y="100"/>
                        <a:pt x="32" y="104"/>
                        <a:pt x="36" y="103"/>
                      </a:cubicBezTo>
                      <a:cubicBezTo>
                        <a:pt x="40" y="102"/>
                        <a:pt x="43" y="94"/>
                        <a:pt x="40" y="94"/>
                      </a:cubicBezTo>
                      <a:cubicBezTo>
                        <a:pt x="36" y="93"/>
                        <a:pt x="28" y="91"/>
                        <a:pt x="26" y="87"/>
                      </a:cubicBezTo>
                      <a:cubicBezTo>
                        <a:pt x="23" y="83"/>
                        <a:pt x="19" y="76"/>
                        <a:pt x="20" y="62"/>
                      </a:cubicBezTo>
                      <a:cubicBezTo>
                        <a:pt x="20" y="48"/>
                        <a:pt x="25" y="40"/>
                        <a:pt x="27" y="38"/>
                      </a:cubicBezTo>
                      <a:cubicBezTo>
                        <a:pt x="29" y="37"/>
                        <a:pt x="32" y="39"/>
                        <a:pt x="32" y="40"/>
                      </a:cubicBezTo>
                      <a:cubicBezTo>
                        <a:pt x="33" y="41"/>
                        <a:pt x="37" y="53"/>
                        <a:pt x="38" y="54"/>
                      </a:cubicBezTo>
                      <a:cubicBezTo>
                        <a:pt x="38" y="54"/>
                        <a:pt x="38" y="58"/>
                        <a:pt x="35" y="56"/>
                      </a:cubicBezTo>
                      <a:cubicBezTo>
                        <a:pt x="33" y="55"/>
                        <a:pt x="30" y="54"/>
                        <a:pt x="28" y="56"/>
                      </a:cubicBezTo>
                      <a:cubicBezTo>
                        <a:pt x="25" y="57"/>
                        <a:pt x="23" y="60"/>
                        <a:pt x="26" y="63"/>
                      </a:cubicBezTo>
                      <a:cubicBezTo>
                        <a:pt x="29" y="66"/>
                        <a:pt x="32" y="65"/>
                        <a:pt x="34" y="65"/>
                      </a:cubicBezTo>
                      <a:cubicBezTo>
                        <a:pt x="35" y="64"/>
                        <a:pt x="39" y="63"/>
                        <a:pt x="38" y="65"/>
                      </a:cubicBezTo>
                      <a:cubicBezTo>
                        <a:pt x="37" y="67"/>
                        <a:pt x="37" y="74"/>
                        <a:pt x="37" y="74"/>
                      </a:cubicBezTo>
                      <a:cubicBezTo>
                        <a:pt x="37" y="74"/>
                        <a:pt x="34" y="78"/>
                        <a:pt x="37" y="80"/>
                      </a:cubicBezTo>
                      <a:cubicBezTo>
                        <a:pt x="40" y="82"/>
                        <a:pt x="45" y="82"/>
                        <a:pt x="45" y="80"/>
                      </a:cubicBezTo>
                      <a:cubicBezTo>
                        <a:pt x="45" y="78"/>
                        <a:pt x="45" y="72"/>
                        <a:pt x="45" y="68"/>
                      </a:cubicBezTo>
                      <a:cubicBezTo>
                        <a:pt x="46" y="65"/>
                        <a:pt x="47" y="59"/>
                        <a:pt x="49" y="57"/>
                      </a:cubicBezTo>
                      <a:cubicBezTo>
                        <a:pt x="52" y="56"/>
                        <a:pt x="54" y="57"/>
                        <a:pt x="58" y="55"/>
                      </a:cubicBezTo>
                      <a:cubicBezTo>
                        <a:pt x="61" y="52"/>
                        <a:pt x="66" y="46"/>
                        <a:pt x="66" y="42"/>
                      </a:cubicBezTo>
                      <a:cubicBezTo>
                        <a:pt x="66" y="39"/>
                        <a:pt x="69" y="20"/>
                        <a:pt x="71" y="17"/>
                      </a:cubicBezTo>
                      <a:cubicBezTo>
                        <a:pt x="73" y="14"/>
                        <a:pt x="78" y="12"/>
                        <a:pt x="73" y="7"/>
                      </a:cubicBezTo>
                      <a:cubicBezTo>
                        <a:pt x="68" y="2"/>
                        <a:pt x="48" y="0"/>
                        <a:pt x="38" y="8"/>
                      </a:cubicBezTo>
                      <a:cubicBezTo>
                        <a:pt x="29" y="15"/>
                        <a:pt x="21" y="26"/>
                        <a:pt x="16" y="40"/>
                      </a:cubicBezTo>
                      <a:cubicBezTo>
                        <a:pt x="11" y="54"/>
                        <a:pt x="10" y="62"/>
                        <a:pt x="12" y="69"/>
                      </a:cubicBezTo>
                      <a:cubicBezTo>
                        <a:pt x="14" y="77"/>
                        <a:pt x="15" y="79"/>
                        <a:pt x="13" y="80"/>
                      </a:cubicBezTo>
                      <a:cubicBezTo>
                        <a:pt x="13" y="80"/>
                        <a:pt x="13" y="80"/>
                        <a:pt x="13" y="80"/>
                      </a:cubicBezTo>
                      <a:close/>
                      <a:moveTo>
                        <a:pt x="44" y="54"/>
                      </a:moveTo>
                      <a:cubicBezTo>
                        <a:pt x="44" y="54"/>
                        <a:pt x="43" y="54"/>
                        <a:pt x="42" y="56"/>
                      </a:cubicBezTo>
                      <a:cubicBezTo>
                        <a:pt x="42" y="57"/>
                        <a:pt x="42" y="44"/>
                        <a:pt x="42" y="39"/>
                      </a:cubicBezTo>
                      <a:cubicBezTo>
                        <a:pt x="42" y="34"/>
                        <a:pt x="38" y="34"/>
                        <a:pt x="35" y="35"/>
                      </a:cubicBezTo>
                      <a:cubicBezTo>
                        <a:pt x="31" y="35"/>
                        <a:pt x="31" y="35"/>
                        <a:pt x="29" y="35"/>
                      </a:cubicBezTo>
                      <a:cubicBezTo>
                        <a:pt x="31" y="31"/>
                        <a:pt x="33" y="28"/>
                        <a:pt x="36" y="23"/>
                      </a:cubicBezTo>
                      <a:cubicBezTo>
                        <a:pt x="40" y="17"/>
                        <a:pt x="46" y="11"/>
                        <a:pt x="54" y="11"/>
                      </a:cubicBezTo>
                      <a:cubicBezTo>
                        <a:pt x="58" y="10"/>
                        <a:pt x="56" y="24"/>
                        <a:pt x="55" y="28"/>
                      </a:cubicBezTo>
                      <a:cubicBezTo>
                        <a:pt x="55" y="31"/>
                        <a:pt x="55" y="43"/>
                        <a:pt x="54" y="45"/>
                      </a:cubicBezTo>
                      <a:cubicBezTo>
                        <a:pt x="54" y="48"/>
                        <a:pt x="52" y="47"/>
                        <a:pt x="48" y="48"/>
                      </a:cubicBezTo>
                      <a:cubicBezTo>
                        <a:pt x="45" y="49"/>
                        <a:pt x="44" y="54"/>
                        <a:pt x="44" y="54"/>
                      </a:cubicBezTo>
                      <a:close/>
                    </a:path>
                  </a:pathLst>
                </a:custGeom>
                <a:grpFill/>
                <a:ln>
                  <a:noFill/>
                </a:ln>
              </p:spPr>
              <p:txBody>
                <a:bodyPr anchor="ctr"/>
                <a:lstStyle/>
                <a:p>
                  <a:pPr algn="ctr" eaLnBrk="1" fontAlgn="auto" hangingPunct="1">
                    <a:spcBef>
                      <a:spcPts val="0"/>
                    </a:spcBef>
                    <a:spcAft>
                      <a:spcPts val="0"/>
                    </a:spcAft>
                    <a:defRPr/>
                  </a:pPr>
                  <a:endParaRPr>
                    <a:solidFill>
                      <a:srgbClr val="BA2A17"/>
                    </a:solidFill>
                    <a:latin typeface="Arial" panose="020B0604020202020204"/>
                    <a:ea typeface="微软雅黑" panose="020B0503020204020204" charset="-122"/>
                  </a:endParaRPr>
                </a:p>
              </p:txBody>
            </p:sp>
            <p:sp>
              <p:nvSpPr>
                <p:cNvPr id="19" name="íṡļíḋé">
                  <a:extLst>
                    <a:ext uri="{FF2B5EF4-FFF2-40B4-BE49-F238E27FC236}">
                      <a16:creationId xmlns:a16="http://schemas.microsoft.com/office/drawing/2014/main" id="{AA4B5E56-2998-4E3B-BFF9-EB1C6F717597}"/>
                    </a:ext>
                  </a:extLst>
                </p:cNvPr>
                <p:cNvSpPr/>
                <p:nvPr/>
              </p:nvSpPr>
              <p:spPr bwMode="auto">
                <a:xfrm>
                  <a:off x="2540001" y="2389188"/>
                  <a:ext cx="98425" cy="225425"/>
                </a:xfrm>
                <a:custGeom>
                  <a:avLst/>
                  <a:gdLst>
                    <a:gd name="T0" fmla="*/ 4 w 30"/>
                    <a:gd name="T1" fmla="*/ 2 h 68"/>
                    <a:gd name="T2" fmla="*/ 2 w 30"/>
                    <a:gd name="T3" fmla="*/ 10 h 68"/>
                    <a:gd name="T4" fmla="*/ 10 w 30"/>
                    <a:gd name="T5" fmla="*/ 22 h 68"/>
                    <a:gd name="T6" fmla="*/ 19 w 30"/>
                    <a:gd name="T7" fmla="*/ 50 h 68"/>
                    <a:gd name="T8" fmla="*/ 20 w 30"/>
                    <a:gd name="T9" fmla="*/ 60 h 68"/>
                    <a:gd name="T10" fmla="*/ 25 w 30"/>
                    <a:gd name="T11" fmla="*/ 67 h 68"/>
                    <a:gd name="T12" fmla="*/ 27 w 30"/>
                    <a:gd name="T13" fmla="*/ 58 h 68"/>
                    <a:gd name="T14" fmla="*/ 19 w 30"/>
                    <a:gd name="T15" fmla="*/ 30 h 68"/>
                    <a:gd name="T16" fmla="*/ 14 w 30"/>
                    <a:gd name="T17" fmla="*/ 15 h 68"/>
                    <a:gd name="T18" fmla="*/ 11 w 30"/>
                    <a:gd name="T19" fmla="*/ 6 h 68"/>
                    <a:gd name="T20" fmla="*/ 4 w 30"/>
                    <a:gd name="T21" fmla="*/ 2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 h="68">
                      <a:moveTo>
                        <a:pt x="4" y="2"/>
                      </a:moveTo>
                      <a:cubicBezTo>
                        <a:pt x="1" y="3"/>
                        <a:pt x="0" y="5"/>
                        <a:pt x="2" y="10"/>
                      </a:cubicBezTo>
                      <a:cubicBezTo>
                        <a:pt x="5" y="14"/>
                        <a:pt x="8" y="13"/>
                        <a:pt x="10" y="22"/>
                      </a:cubicBezTo>
                      <a:cubicBezTo>
                        <a:pt x="13" y="30"/>
                        <a:pt x="18" y="47"/>
                        <a:pt x="19" y="50"/>
                      </a:cubicBezTo>
                      <a:cubicBezTo>
                        <a:pt x="20" y="53"/>
                        <a:pt x="20" y="58"/>
                        <a:pt x="20" y="60"/>
                      </a:cubicBezTo>
                      <a:cubicBezTo>
                        <a:pt x="20" y="62"/>
                        <a:pt x="21" y="68"/>
                        <a:pt x="25" y="67"/>
                      </a:cubicBezTo>
                      <a:cubicBezTo>
                        <a:pt x="30" y="66"/>
                        <a:pt x="28" y="61"/>
                        <a:pt x="27" y="58"/>
                      </a:cubicBezTo>
                      <a:cubicBezTo>
                        <a:pt x="27" y="55"/>
                        <a:pt x="21" y="33"/>
                        <a:pt x="19" y="30"/>
                      </a:cubicBezTo>
                      <a:cubicBezTo>
                        <a:pt x="18" y="27"/>
                        <a:pt x="15" y="18"/>
                        <a:pt x="14" y="15"/>
                      </a:cubicBezTo>
                      <a:cubicBezTo>
                        <a:pt x="14" y="12"/>
                        <a:pt x="14" y="9"/>
                        <a:pt x="11" y="6"/>
                      </a:cubicBezTo>
                      <a:cubicBezTo>
                        <a:pt x="9" y="4"/>
                        <a:pt x="7" y="0"/>
                        <a:pt x="4" y="2"/>
                      </a:cubicBezTo>
                      <a:close/>
                    </a:path>
                  </a:pathLst>
                </a:custGeom>
                <a:grpFill/>
                <a:ln>
                  <a:noFill/>
                </a:ln>
              </p:spPr>
              <p:txBody>
                <a:bodyPr anchor="ctr"/>
                <a:lstStyle/>
                <a:p>
                  <a:pPr algn="ctr" eaLnBrk="1" fontAlgn="auto" hangingPunct="1">
                    <a:spcBef>
                      <a:spcPts val="0"/>
                    </a:spcBef>
                    <a:spcAft>
                      <a:spcPts val="0"/>
                    </a:spcAft>
                    <a:defRPr/>
                  </a:pPr>
                  <a:endParaRPr>
                    <a:solidFill>
                      <a:srgbClr val="BA2A17"/>
                    </a:solidFill>
                    <a:latin typeface="Arial" panose="020B0604020202020204"/>
                    <a:ea typeface="微软雅黑" panose="020B0503020204020204" charset="-122"/>
                  </a:endParaRPr>
                </a:p>
              </p:txBody>
            </p:sp>
            <p:sp>
              <p:nvSpPr>
                <p:cNvPr id="20" name="í$ḻîḓê">
                  <a:extLst>
                    <a:ext uri="{FF2B5EF4-FFF2-40B4-BE49-F238E27FC236}">
                      <a16:creationId xmlns:a16="http://schemas.microsoft.com/office/drawing/2014/main" id="{E90474C2-0376-41C5-B43D-D72D6077EE2E}"/>
                    </a:ext>
                  </a:extLst>
                </p:cNvPr>
                <p:cNvSpPr/>
                <p:nvPr/>
              </p:nvSpPr>
              <p:spPr bwMode="auto">
                <a:xfrm>
                  <a:off x="2608263" y="2376488"/>
                  <a:ext cx="69850" cy="128588"/>
                </a:xfrm>
                <a:custGeom>
                  <a:avLst/>
                  <a:gdLst>
                    <a:gd name="T0" fmla="*/ 4 w 21"/>
                    <a:gd name="T1" fmla="*/ 1 h 39"/>
                    <a:gd name="T2" fmla="*/ 0 w 21"/>
                    <a:gd name="T3" fmla="*/ 5 h 39"/>
                    <a:gd name="T4" fmla="*/ 4 w 21"/>
                    <a:gd name="T5" fmla="*/ 13 h 39"/>
                    <a:gd name="T6" fmla="*/ 9 w 21"/>
                    <a:gd name="T7" fmla="*/ 19 h 39"/>
                    <a:gd name="T8" fmla="*/ 17 w 21"/>
                    <a:gd name="T9" fmla="*/ 38 h 39"/>
                    <a:gd name="T10" fmla="*/ 21 w 21"/>
                    <a:gd name="T11" fmla="*/ 32 h 39"/>
                    <a:gd name="T12" fmla="*/ 19 w 21"/>
                    <a:gd name="T13" fmla="*/ 21 h 39"/>
                    <a:gd name="T14" fmla="*/ 16 w 21"/>
                    <a:gd name="T15" fmla="*/ 14 h 39"/>
                    <a:gd name="T16" fmla="*/ 11 w 21"/>
                    <a:gd name="T17" fmla="*/ 3 h 39"/>
                    <a:gd name="T18" fmla="*/ 4 w 21"/>
                    <a:gd name="T19" fmla="*/ 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 h="39">
                      <a:moveTo>
                        <a:pt x="4" y="1"/>
                      </a:moveTo>
                      <a:cubicBezTo>
                        <a:pt x="2" y="2"/>
                        <a:pt x="0" y="2"/>
                        <a:pt x="0" y="5"/>
                      </a:cubicBezTo>
                      <a:cubicBezTo>
                        <a:pt x="0" y="8"/>
                        <a:pt x="3" y="11"/>
                        <a:pt x="4" y="13"/>
                      </a:cubicBezTo>
                      <a:cubicBezTo>
                        <a:pt x="6" y="15"/>
                        <a:pt x="8" y="17"/>
                        <a:pt x="9" y="19"/>
                      </a:cubicBezTo>
                      <a:cubicBezTo>
                        <a:pt x="9" y="22"/>
                        <a:pt x="15" y="37"/>
                        <a:pt x="17" y="38"/>
                      </a:cubicBezTo>
                      <a:cubicBezTo>
                        <a:pt x="19" y="39"/>
                        <a:pt x="21" y="36"/>
                        <a:pt x="21" y="32"/>
                      </a:cubicBezTo>
                      <a:cubicBezTo>
                        <a:pt x="21" y="28"/>
                        <a:pt x="20" y="23"/>
                        <a:pt x="19" y="21"/>
                      </a:cubicBezTo>
                      <a:cubicBezTo>
                        <a:pt x="17" y="20"/>
                        <a:pt x="16" y="17"/>
                        <a:pt x="16" y="14"/>
                      </a:cubicBezTo>
                      <a:cubicBezTo>
                        <a:pt x="16" y="10"/>
                        <a:pt x="13" y="6"/>
                        <a:pt x="11" y="3"/>
                      </a:cubicBezTo>
                      <a:cubicBezTo>
                        <a:pt x="8" y="0"/>
                        <a:pt x="5" y="1"/>
                        <a:pt x="4" y="1"/>
                      </a:cubicBezTo>
                      <a:close/>
                    </a:path>
                  </a:pathLst>
                </a:custGeom>
                <a:grpFill/>
                <a:ln>
                  <a:noFill/>
                </a:ln>
              </p:spPr>
              <p:txBody>
                <a:bodyPr anchor="ctr"/>
                <a:lstStyle/>
                <a:p>
                  <a:pPr algn="ctr" eaLnBrk="1" fontAlgn="auto" hangingPunct="1">
                    <a:spcBef>
                      <a:spcPts val="0"/>
                    </a:spcBef>
                    <a:spcAft>
                      <a:spcPts val="0"/>
                    </a:spcAft>
                    <a:defRPr/>
                  </a:pPr>
                  <a:endParaRPr>
                    <a:solidFill>
                      <a:srgbClr val="BA2A17"/>
                    </a:solidFill>
                    <a:latin typeface="Arial" panose="020B0604020202020204"/>
                    <a:ea typeface="微软雅黑" panose="020B0503020204020204" charset="-122"/>
                  </a:endParaRPr>
                </a:p>
              </p:txBody>
            </p:sp>
            <p:sp>
              <p:nvSpPr>
                <p:cNvPr id="21" name="ï$ḻíḓê">
                  <a:extLst>
                    <a:ext uri="{FF2B5EF4-FFF2-40B4-BE49-F238E27FC236}">
                      <a16:creationId xmlns:a16="http://schemas.microsoft.com/office/drawing/2014/main" id="{FA8EC528-748C-4322-BEDB-EDF56FD8D395}"/>
                    </a:ext>
                  </a:extLst>
                </p:cNvPr>
                <p:cNvSpPr/>
                <p:nvPr/>
              </p:nvSpPr>
              <p:spPr bwMode="auto">
                <a:xfrm>
                  <a:off x="2644776" y="2263775"/>
                  <a:ext cx="155575" cy="300038"/>
                </a:xfrm>
                <a:custGeom>
                  <a:avLst/>
                  <a:gdLst>
                    <a:gd name="T0" fmla="*/ 7 w 47"/>
                    <a:gd name="T1" fmla="*/ 0 h 91"/>
                    <a:gd name="T2" fmla="*/ 1 w 47"/>
                    <a:gd name="T3" fmla="*/ 3 h 91"/>
                    <a:gd name="T4" fmla="*/ 4 w 47"/>
                    <a:gd name="T5" fmla="*/ 10 h 91"/>
                    <a:gd name="T6" fmla="*/ 8 w 47"/>
                    <a:gd name="T7" fmla="*/ 18 h 91"/>
                    <a:gd name="T8" fmla="*/ 20 w 47"/>
                    <a:gd name="T9" fmla="*/ 45 h 91"/>
                    <a:gd name="T10" fmla="*/ 29 w 47"/>
                    <a:gd name="T11" fmla="*/ 67 h 91"/>
                    <a:gd name="T12" fmla="*/ 41 w 47"/>
                    <a:gd name="T13" fmla="*/ 89 h 91"/>
                    <a:gd name="T14" fmla="*/ 44 w 47"/>
                    <a:gd name="T15" fmla="*/ 81 h 91"/>
                    <a:gd name="T16" fmla="*/ 38 w 47"/>
                    <a:gd name="T17" fmla="*/ 73 h 91"/>
                    <a:gd name="T18" fmla="*/ 20 w 47"/>
                    <a:gd name="T19" fmla="*/ 32 h 91"/>
                    <a:gd name="T20" fmla="*/ 16 w 47"/>
                    <a:gd name="T21" fmla="*/ 16 h 91"/>
                    <a:gd name="T22" fmla="*/ 16 w 47"/>
                    <a:gd name="T23" fmla="*/ 5 h 91"/>
                    <a:gd name="T24" fmla="*/ 7 w 47"/>
                    <a:gd name="T25"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7" h="91">
                      <a:moveTo>
                        <a:pt x="7" y="0"/>
                      </a:moveTo>
                      <a:cubicBezTo>
                        <a:pt x="5" y="0"/>
                        <a:pt x="2" y="1"/>
                        <a:pt x="1" y="3"/>
                      </a:cubicBezTo>
                      <a:cubicBezTo>
                        <a:pt x="0" y="5"/>
                        <a:pt x="1" y="8"/>
                        <a:pt x="4" y="10"/>
                      </a:cubicBezTo>
                      <a:cubicBezTo>
                        <a:pt x="6" y="13"/>
                        <a:pt x="8" y="16"/>
                        <a:pt x="8" y="18"/>
                      </a:cubicBezTo>
                      <a:cubicBezTo>
                        <a:pt x="9" y="20"/>
                        <a:pt x="18" y="40"/>
                        <a:pt x="20" y="45"/>
                      </a:cubicBezTo>
                      <a:cubicBezTo>
                        <a:pt x="22" y="50"/>
                        <a:pt x="26" y="61"/>
                        <a:pt x="29" y="67"/>
                      </a:cubicBezTo>
                      <a:cubicBezTo>
                        <a:pt x="32" y="74"/>
                        <a:pt x="37" y="86"/>
                        <a:pt x="41" y="89"/>
                      </a:cubicBezTo>
                      <a:cubicBezTo>
                        <a:pt x="45" y="91"/>
                        <a:pt x="47" y="84"/>
                        <a:pt x="44" y="81"/>
                      </a:cubicBezTo>
                      <a:cubicBezTo>
                        <a:pt x="42" y="78"/>
                        <a:pt x="42" y="79"/>
                        <a:pt x="38" y="73"/>
                      </a:cubicBezTo>
                      <a:cubicBezTo>
                        <a:pt x="35" y="67"/>
                        <a:pt x="21" y="34"/>
                        <a:pt x="20" y="32"/>
                      </a:cubicBezTo>
                      <a:cubicBezTo>
                        <a:pt x="19" y="29"/>
                        <a:pt x="16" y="19"/>
                        <a:pt x="16" y="16"/>
                      </a:cubicBezTo>
                      <a:cubicBezTo>
                        <a:pt x="16" y="12"/>
                        <a:pt x="18" y="8"/>
                        <a:pt x="16" y="5"/>
                      </a:cubicBezTo>
                      <a:cubicBezTo>
                        <a:pt x="15" y="2"/>
                        <a:pt x="8" y="0"/>
                        <a:pt x="7" y="0"/>
                      </a:cubicBezTo>
                      <a:close/>
                    </a:path>
                  </a:pathLst>
                </a:custGeom>
                <a:grpFill/>
                <a:ln>
                  <a:noFill/>
                </a:ln>
              </p:spPr>
              <p:txBody>
                <a:bodyPr anchor="ctr"/>
                <a:lstStyle/>
                <a:p>
                  <a:pPr algn="ctr" eaLnBrk="1" fontAlgn="auto" hangingPunct="1">
                    <a:spcBef>
                      <a:spcPts val="0"/>
                    </a:spcBef>
                    <a:spcAft>
                      <a:spcPts val="0"/>
                    </a:spcAft>
                    <a:defRPr/>
                  </a:pPr>
                  <a:endParaRPr>
                    <a:solidFill>
                      <a:srgbClr val="BA2A17"/>
                    </a:solidFill>
                    <a:latin typeface="Arial" panose="020B0604020202020204"/>
                    <a:ea typeface="微软雅黑" panose="020B0503020204020204" charset="-122"/>
                  </a:endParaRPr>
                </a:p>
              </p:txBody>
            </p:sp>
            <p:sp>
              <p:nvSpPr>
                <p:cNvPr id="22" name="ïš1ïḓê">
                  <a:extLst>
                    <a:ext uri="{FF2B5EF4-FFF2-40B4-BE49-F238E27FC236}">
                      <a16:creationId xmlns:a16="http://schemas.microsoft.com/office/drawing/2014/main" id="{41942F9D-C708-4584-80BE-4B517176AB21}"/>
                    </a:ext>
                  </a:extLst>
                </p:cNvPr>
                <p:cNvSpPr/>
                <p:nvPr/>
              </p:nvSpPr>
              <p:spPr bwMode="auto">
                <a:xfrm>
                  <a:off x="3508376" y="2495550"/>
                  <a:ext cx="69850" cy="111125"/>
                </a:xfrm>
                <a:custGeom>
                  <a:avLst/>
                  <a:gdLst>
                    <a:gd name="T0" fmla="*/ 0 w 21"/>
                    <a:gd name="T1" fmla="*/ 11 h 34"/>
                    <a:gd name="T2" fmla="*/ 12 w 21"/>
                    <a:gd name="T3" fmla="*/ 33 h 34"/>
                    <a:gd name="T4" fmla="*/ 19 w 21"/>
                    <a:gd name="T5" fmla="*/ 21 h 34"/>
                    <a:gd name="T6" fmla="*/ 6 w 21"/>
                    <a:gd name="T7" fmla="*/ 5 h 34"/>
                    <a:gd name="T8" fmla="*/ 0 w 21"/>
                    <a:gd name="T9" fmla="*/ 11 h 34"/>
                  </a:gdLst>
                  <a:ahLst/>
                  <a:cxnLst>
                    <a:cxn ang="0">
                      <a:pos x="T0" y="T1"/>
                    </a:cxn>
                    <a:cxn ang="0">
                      <a:pos x="T2" y="T3"/>
                    </a:cxn>
                    <a:cxn ang="0">
                      <a:pos x="T4" y="T5"/>
                    </a:cxn>
                    <a:cxn ang="0">
                      <a:pos x="T6" y="T7"/>
                    </a:cxn>
                    <a:cxn ang="0">
                      <a:pos x="T8" y="T9"/>
                    </a:cxn>
                  </a:cxnLst>
                  <a:rect l="0" t="0" r="r" b="b"/>
                  <a:pathLst>
                    <a:path w="21" h="34">
                      <a:moveTo>
                        <a:pt x="0" y="11"/>
                      </a:moveTo>
                      <a:cubicBezTo>
                        <a:pt x="1" y="16"/>
                        <a:pt x="3" y="32"/>
                        <a:pt x="12" y="33"/>
                      </a:cubicBezTo>
                      <a:cubicBezTo>
                        <a:pt x="20" y="34"/>
                        <a:pt x="21" y="24"/>
                        <a:pt x="19" y="21"/>
                      </a:cubicBezTo>
                      <a:cubicBezTo>
                        <a:pt x="17" y="17"/>
                        <a:pt x="6" y="5"/>
                        <a:pt x="6" y="5"/>
                      </a:cubicBezTo>
                      <a:cubicBezTo>
                        <a:pt x="1" y="0"/>
                        <a:pt x="0" y="7"/>
                        <a:pt x="0" y="11"/>
                      </a:cubicBezTo>
                      <a:close/>
                    </a:path>
                  </a:pathLst>
                </a:custGeom>
                <a:grpFill/>
                <a:ln>
                  <a:noFill/>
                </a:ln>
              </p:spPr>
              <p:txBody>
                <a:bodyPr anchor="ctr"/>
                <a:lstStyle/>
                <a:p>
                  <a:pPr algn="ctr" eaLnBrk="1" fontAlgn="auto" hangingPunct="1">
                    <a:spcBef>
                      <a:spcPts val="0"/>
                    </a:spcBef>
                    <a:spcAft>
                      <a:spcPts val="0"/>
                    </a:spcAft>
                    <a:defRPr/>
                  </a:pPr>
                  <a:endParaRPr>
                    <a:solidFill>
                      <a:srgbClr val="BA2A17"/>
                    </a:solidFill>
                    <a:latin typeface="Arial" panose="020B0604020202020204"/>
                    <a:ea typeface="微软雅黑" panose="020B0503020204020204" charset="-122"/>
                  </a:endParaRPr>
                </a:p>
              </p:txBody>
            </p:sp>
            <p:sp>
              <p:nvSpPr>
                <p:cNvPr id="23" name="íṣlidé">
                  <a:extLst>
                    <a:ext uri="{FF2B5EF4-FFF2-40B4-BE49-F238E27FC236}">
                      <a16:creationId xmlns:a16="http://schemas.microsoft.com/office/drawing/2014/main" id="{6F4EDB47-A5B5-4732-881B-1C94609DBC6B}"/>
                    </a:ext>
                  </a:extLst>
                </p:cNvPr>
                <p:cNvSpPr/>
                <p:nvPr/>
              </p:nvSpPr>
              <p:spPr bwMode="auto">
                <a:xfrm>
                  <a:off x="3967163" y="2887663"/>
                  <a:ext cx="274638" cy="192088"/>
                </a:xfrm>
                <a:custGeom>
                  <a:avLst/>
                  <a:gdLst>
                    <a:gd name="T0" fmla="*/ 50 w 83"/>
                    <a:gd name="T1" fmla="*/ 1 h 58"/>
                    <a:gd name="T2" fmla="*/ 47 w 83"/>
                    <a:gd name="T3" fmla="*/ 4 h 58"/>
                    <a:gd name="T4" fmla="*/ 44 w 83"/>
                    <a:gd name="T5" fmla="*/ 8 h 58"/>
                    <a:gd name="T6" fmla="*/ 35 w 83"/>
                    <a:gd name="T7" fmla="*/ 10 h 58"/>
                    <a:gd name="T8" fmla="*/ 29 w 83"/>
                    <a:gd name="T9" fmla="*/ 12 h 58"/>
                    <a:gd name="T10" fmla="*/ 25 w 83"/>
                    <a:gd name="T11" fmla="*/ 16 h 58"/>
                    <a:gd name="T12" fmla="*/ 27 w 83"/>
                    <a:gd name="T13" fmla="*/ 18 h 58"/>
                    <a:gd name="T14" fmla="*/ 29 w 83"/>
                    <a:gd name="T15" fmla="*/ 20 h 58"/>
                    <a:gd name="T16" fmla="*/ 28 w 83"/>
                    <a:gd name="T17" fmla="*/ 23 h 58"/>
                    <a:gd name="T18" fmla="*/ 25 w 83"/>
                    <a:gd name="T19" fmla="*/ 21 h 58"/>
                    <a:gd name="T20" fmla="*/ 12 w 83"/>
                    <a:gd name="T21" fmla="*/ 8 h 58"/>
                    <a:gd name="T22" fmla="*/ 8 w 83"/>
                    <a:gd name="T23" fmla="*/ 3 h 58"/>
                    <a:gd name="T24" fmla="*/ 5 w 83"/>
                    <a:gd name="T25" fmla="*/ 0 h 58"/>
                    <a:gd name="T26" fmla="*/ 0 w 83"/>
                    <a:gd name="T27" fmla="*/ 3 h 58"/>
                    <a:gd name="T28" fmla="*/ 2 w 83"/>
                    <a:gd name="T29" fmla="*/ 10 h 58"/>
                    <a:gd name="T30" fmla="*/ 13 w 83"/>
                    <a:gd name="T31" fmla="*/ 17 h 58"/>
                    <a:gd name="T32" fmla="*/ 25 w 83"/>
                    <a:gd name="T33" fmla="*/ 27 h 58"/>
                    <a:gd name="T34" fmla="*/ 37 w 83"/>
                    <a:gd name="T35" fmla="*/ 42 h 58"/>
                    <a:gd name="T36" fmla="*/ 35 w 83"/>
                    <a:gd name="T37" fmla="*/ 47 h 58"/>
                    <a:gd name="T38" fmla="*/ 30 w 83"/>
                    <a:gd name="T39" fmla="*/ 44 h 58"/>
                    <a:gd name="T40" fmla="*/ 28 w 83"/>
                    <a:gd name="T41" fmla="*/ 44 h 58"/>
                    <a:gd name="T42" fmla="*/ 31 w 83"/>
                    <a:gd name="T43" fmla="*/ 49 h 58"/>
                    <a:gd name="T44" fmla="*/ 36 w 83"/>
                    <a:gd name="T45" fmla="*/ 58 h 58"/>
                    <a:gd name="T46" fmla="*/ 43 w 83"/>
                    <a:gd name="T47" fmla="*/ 48 h 58"/>
                    <a:gd name="T48" fmla="*/ 38 w 83"/>
                    <a:gd name="T49" fmla="*/ 37 h 58"/>
                    <a:gd name="T50" fmla="*/ 40 w 83"/>
                    <a:gd name="T51" fmla="*/ 35 h 58"/>
                    <a:gd name="T52" fmla="*/ 49 w 83"/>
                    <a:gd name="T53" fmla="*/ 38 h 58"/>
                    <a:gd name="T54" fmla="*/ 55 w 83"/>
                    <a:gd name="T55" fmla="*/ 38 h 58"/>
                    <a:gd name="T56" fmla="*/ 59 w 83"/>
                    <a:gd name="T57" fmla="*/ 32 h 58"/>
                    <a:gd name="T58" fmla="*/ 64 w 83"/>
                    <a:gd name="T59" fmla="*/ 33 h 58"/>
                    <a:gd name="T60" fmla="*/ 71 w 83"/>
                    <a:gd name="T61" fmla="*/ 36 h 58"/>
                    <a:gd name="T62" fmla="*/ 72 w 83"/>
                    <a:gd name="T63" fmla="*/ 30 h 58"/>
                    <a:gd name="T64" fmla="*/ 76 w 83"/>
                    <a:gd name="T65" fmla="*/ 29 h 58"/>
                    <a:gd name="T66" fmla="*/ 79 w 83"/>
                    <a:gd name="T67" fmla="*/ 31 h 58"/>
                    <a:gd name="T68" fmla="*/ 82 w 83"/>
                    <a:gd name="T69" fmla="*/ 27 h 58"/>
                    <a:gd name="T70" fmla="*/ 81 w 83"/>
                    <a:gd name="T71" fmla="*/ 22 h 58"/>
                    <a:gd name="T72" fmla="*/ 75 w 83"/>
                    <a:gd name="T73" fmla="*/ 24 h 58"/>
                    <a:gd name="T74" fmla="*/ 71 w 83"/>
                    <a:gd name="T75" fmla="*/ 26 h 58"/>
                    <a:gd name="T76" fmla="*/ 69 w 83"/>
                    <a:gd name="T77" fmla="*/ 27 h 58"/>
                    <a:gd name="T78" fmla="*/ 65 w 83"/>
                    <a:gd name="T79" fmla="*/ 26 h 58"/>
                    <a:gd name="T80" fmla="*/ 61 w 83"/>
                    <a:gd name="T81" fmla="*/ 23 h 58"/>
                    <a:gd name="T82" fmla="*/ 56 w 83"/>
                    <a:gd name="T83" fmla="*/ 25 h 58"/>
                    <a:gd name="T84" fmla="*/ 54 w 83"/>
                    <a:gd name="T85" fmla="*/ 28 h 58"/>
                    <a:gd name="T86" fmla="*/ 42 w 83"/>
                    <a:gd name="T87" fmla="*/ 28 h 58"/>
                    <a:gd name="T88" fmla="*/ 41 w 83"/>
                    <a:gd name="T89" fmla="*/ 31 h 58"/>
                    <a:gd name="T90" fmla="*/ 36 w 83"/>
                    <a:gd name="T91" fmla="*/ 32 h 58"/>
                    <a:gd name="T92" fmla="*/ 32 w 83"/>
                    <a:gd name="T93" fmla="*/ 28 h 58"/>
                    <a:gd name="T94" fmla="*/ 34 w 83"/>
                    <a:gd name="T95" fmla="*/ 25 h 58"/>
                    <a:gd name="T96" fmla="*/ 43 w 83"/>
                    <a:gd name="T97" fmla="*/ 24 h 58"/>
                    <a:gd name="T98" fmla="*/ 46 w 83"/>
                    <a:gd name="T99" fmla="*/ 23 h 58"/>
                    <a:gd name="T100" fmla="*/ 47 w 83"/>
                    <a:gd name="T101" fmla="*/ 20 h 58"/>
                    <a:gd name="T102" fmla="*/ 47 w 83"/>
                    <a:gd name="T103" fmla="*/ 18 h 58"/>
                    <a:gd name="T104" fmla="*/ 63 w 83"/>
                    <a:gd name="T105" fmla="*/ 17 h 58"/>
                    <a:gd name="T106" fmla="*/ 68 w 83"/>
                    <a:gd name="T107" fmla="*/ 13 h 58"/>
                    <a:gd name="T108" fmla="*/ 63 w 83"/>
                    <a:gd name="T109" fmla="*/ 8 h 58"/>
                    <a:gd name="T110" fmla="*/ 58 w 83"/>
                    <a:gd name="T111" fmla="*/ 13 h 58"/>
                    <a:gd name="T112" fmla="*/ 49 w 83"/>
                    <a:gd name="T113" fmla="*/ 16 h 58"/>
                    <a:gd name="T114" fmla="*/ 42 w 83"/>
                    <a:gd name="T115" fmla="*/ 17 h 58"/>
                    <a:gd name="T116" fmla="*/ 40 w 83"/>
                    <a:gd name="T117" fmla="*/ 13 h 58"/>
                    <a:gd name="T118" fmla="*/ 51 w 83"/>
                    <a:gd name="T119" fmla="*/ 10 h 58"/>
                    <a:gd name="T120" fmla="*/ 54 w 83"/>
                    <a:gd name="T121" fmla="*/ 2 h 58"/>
                    <a:gd name="T122" fmla="*/ 50 w 83"/>
                    <a:gd name="T123" fmla="*/ 1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3" h="58">
                      <a:moveTo>
                        <a:pt x="50" y="1"/>
                      </a:moveTo>
                      <a:cubicBezTo>
                        <a:pt x="50" y="1"/>
                        <a:pt x="48" y="3"/>
                        <a:pt x="47" y="4"/>
                      </a:cubicBezTo>
                      <a:cubicBezTo>
                        <a:pt x="47" y="5"/>
                        <a:pt x="45" y="8"/>
                        <a:pt x="44" y="8"/>
                      </a:cubicBezTo>
                      <a:cubicBezTo>
                        <a:pt x="43" y="8"/>
                        <a:pt x="37" y="10"/>
                        <a:pt x="35" y="10"/>
                      </a:cubicBezTo>
                      <a:cubicBezTo>
                        <a:pt x="34" y="10"/>
                        <a:pt x="29" y="11"/>
                        <a:pt x="29" y="12"/>
                      </a:cubicBezTo>
                      <a:cubicBezTo>
                        <a:pt x="28" y="14"/>
                        <a:pt x="25" y="16"/>
                        <a:pt x="25" y="16"/>
                      </a:cubicBezTo>
                      <a:cubicBezTo>
                        <a:pt x="25" y="16"/>
                        <a:pt x="25" y="18"/>
                        <a:pt x="27" y="18"/>
                      </a:cubicBezTo>
                      <a:cubicBezTo>
                        <a:pt x="29" y="18"/>
                        <a:pt x="29" y="20"/>
                        <a:pt x="29" y="20"/>
                      </a:cubicBezTo>
                      <a:cubicBezTo>
                        <a:pt x="29" y="20"/>
                        <a:pt x="29" y="24"/>
                        <a:pt x="28" y="23"/>
                      </a:cubicBezTo>
                      <a:cubicBezTo>
                        <a:pt x="27" y="22"/>
                        <a:pt x="27" y="23"/>
                        <a:pt x="25" y="21"/>
                      </a:cubicBezTo>
                      <a:cubicBezTo>
                        <a:pt x="24" y="20"/>
                        <a:pt x="12" y="8"/>
                        <a:pt x="12" y="8"/>
                      </a:cubicBezTo>
                      <a:cubicBezTo>
                        <a:pt x="12" y="8"/>
                        <a:pt x="9" y="4"/>
                        <a:pt x="8" y="3"/>
                      </a:cubicBezTo>
                      <a:cubicBezTo>
                        <a:pt x="8" y="2"/>
                        <a:pt x="7" y="0"/>
                        <a:pt x="5" y="0"/>
                      </a:cubicBezTo>
                      <a:cubicBezTo>
                        <a:pt x="3" y="0"/>
                        <a:pt x="1" y="1"/>
                        <a:pt x="0" y="3"/>
                      </a:cubicBezTo>
                      <a:cubicBezTo>
                        <a:pt x="0" y="4"/>
                        <a:pt x="0" y="7"/>
                        <a:pt x="2" y="10"/>
                      </a:cubicBezTo>
                      <a:cubicBezTo>
                        <a:pt x="5" y="13"/>
                        <a:pt x="10" y="15"/>
                        <a:pt x="13" y="17"/>
                      </a:cubicBezTo>
                      <a:cubicBezTo>
                        <a:pt x="18" y="20"/>
                        <a:pt x="22" y="24"/>
                        <a:pt x="25" y="27"/>
                      </a:cubicBezTo>
                      <a:cubicBezTo>
                        <a:pt x="28" y="31"/>
                        <a:pt x="35" y="38"/>
                        <a:pt x="37" y="42"/>
                      </a:cubicBezTo>
                      <a:cubicBezTo>
                        <a:pt x="38" y="46"/>
                        <a:pt x="37" y="47"/>
                        <a:pt x="35" y="47"/>
                      </a:cubicBezTo>
                      <a:cubicBezTo>
                        <a:pt x="34" y="47"/>
                        <a:pt x="31" y="45"/>
                        <a:pt x="30" y="44"/>
                      </a:cubicBezTo>
                      <a:cubicBezTo>
                        <a:pt x="29" y="43"/>
                        <a:pt x="28" y="44"/>
                        <a:pt x="28" y="44"/>
                      </a:cubicBezTo>
                      <a:cubicBezTo>
                        <a:pt x="28" y="44"/>
                        <a:pt x="28" y="45"/>
                        <a:pt x="31" y="49"/>
                      </a:cubicBezTo>
                      <a:cubicBezTo>
                        <a:pt x="33" y="52"/>
                        <a:pt x="34" y="57"/>
                        <a:pt x="36" y="58"/>
                      </a:cubicBezTo>
                      <a:cubicBezTo>
                        <a:pt x="37" y="58"/>
                        <a:pt x="45" y="53"/>
                        <a:pt x="43" y="48"/>
                      </a:cubicBezTo>
                      <a:cubicBezTo>
                        <a:pt x="42" y="43"/>
                        <a:pt x="39" y="38"/>
                        <a:pt x="38" y="37"/>
                      </a:cubicBezTo>
                      <a:cubicBezTo>
                        <a:pt x="37" y="36"/>
                        <a:pt x="38" y="34"/>
                        <a:pt x="40" y="35"/>
                      </a:cubicBezTo>
                      <a:cubicBezTo>
                        <a:pt x="42" y="36"/>
                        <a:pt x="45" y="38"/>
                        <a:pt x="49" y="38"/>
                      </a:cubicBezTo>
                      <a:cubicBezTo>
                        <a:pt x="53" y="38"/>
                        <a:pt x="54" y="39"/>
                        <a:pt x="55" y="38"/>
                      </a:cubicBezTo>
                      <a:cubicBezTo>
                        <a:pt x="57" y="36"/>
                        <a:pt x="59" y="33"/>
                        <a:pt x="59" y="32"/>
                      </a:cubicBezTo>
                      <a:cubicBezTo>
                        <a:pt x="60" y="31"/>
                        <a:pt x="62" y="31"/>
                        <a:pt x="64" y="33"/>
                      </a:cubicBezTo>
                      <a:cubicBezTo>
                        <a:pt x="66" y="36"/>
                        <a:pt x="69" y="38"/>
                        <a:pt x="71" y="36"/>
                      </a:cubicBezTo>
                      <a:cubicBezTo>
                        <a:pt x="72" y="33"/>
                        <a:pt x="70" y="30"/>
                        <a:pt x="72" y="30"/>
                      </a:cubicBezTo>
                      <a:cubicBezTo>
                        <a:pt x="74" y="29"/>
                        <a:pt x="75" y="27"/>
                        <a:pt x="76" y="29"/>
                      </a:cubicBezTo>
                      <a:cubicBezTo>
                        <a:pt x="77" y="30"/>
                        <a:pt x="78" y="32"/>
                        <a:pt x="79" y="31"/>
                      </a:cubicBezTo>
                      <a:cubicBezTo>
                        <a:pt x="79" y="30"/>
                        <a:pt x="81" y="29"/>
                        <a:pt x="82" y="27"/>
                      </a:cubicBezTo>
                      <a:cubicBezTo>
                        <a:pt x="83" y="25"/>
                        <a:pt x="82" y="22"/>
                        <a:pt x="81" y="22"/>
                      </a:cubicBezTo>
                      <a:cubicBezTo>
                        <a:pt x="79" y="23"/>
                        <a:pt x="76" y="23"/>
                        <a:pt x="75" y="24"/>
                      </a:cubicBezTo>
                      <a:cubicBezTo>
                        <a:pt x="74" y="24"/>
                        <a:pt x="72" y="24"/>
                        <a:pt x="71" y="26"/>
                      </a:cubicBezTo>
                      <a:cubicBezTo>
                        <a:pt x="70" y="27"/>
                        <a:pt x="70" y="27"/>
                        <a:pt x="69" y="27"/>
                      </a:cubicBezTo>
                      <a:cubicBezTo>
                        <a:pt x="68" y="27"/>
                        <a:pt x="66" y="28"/>
                        <a:pt x="65" y="26"/>
                      </a:cubicBezTo>
                      <a:cubicBezTo>
                        <a:pt x="63" y="25"/>
                        <a:pt x="63" y="23"/>
                        <a:pt x="61" y="23"/>
                      </a:cubicBezTo>
                      <a:cubicBezTo>
                        <a:pt x="60" y="23"/>
                        <a:pt x="56" y="24"/>
                        <a:pt x="56" y="25"/>
                      </a:cubicBezTo>
                      <a:cubicBezTo>
                        <a:pt x="55" y="26"/>
                        <a:pt x="57" y="28"/>
                        <a:pt x="54" y="28"/>
                      </a:cubicBezTo>
                      <a:cubicBezTo>
                        <a:pt x="51" y="28"/>
                        <a:pt x="43" y="27"/>
                        <a:pt x="42" y="28"/>
                      </a:cubicBezTo>
                      <a:cubicBezTo>
                        <a:pt x="41" y="28"/>
                        <a:pt x="42" y="30"/>
                        <a:pt x="41" y="31"/>
                      </a:cubicBezTo>
                      <a:cubicBezTo>
                        <a:pt x="39" y="31"/>
                        <a:pt x="37" y="33"/>
                        <a:pt x="36" y="32"/>
                      </a:cubicBezTo>
                      <a:cubicBezTo>
                        <a:pt x="35" y="31"/>
                        <a:pt x="32" y="28"/>
                        <a:pt x="32" y="28"/>
                      </a:cubicBezTo>
                      <a:cubicBezTo>
                        <a:pt x="32" y="28"/>
                        <a:pt x="30" y="25"/>
                        <a:pt x="34" y="25"/>
                      </a:cubicBezTo>
                      <a:cubicBezTo>
                        <a:pt x="37" y="25"/>
                        <a:pt x="42" y="24"/>
                        <a:pt x="43" y="24"/>
                      </a:cubicBezTo>
                      <a:cubicBezTo>
                        <a:pt x="44" y="24"/>
                        <a:pt x="46" y="24"/>
                        <a:pt x="46" y="23"/>
                      </a:cubicBezTo>
                      <a:cubicBezTo>
                        <a:pt x="45" y="21"/>
                        <a:pt x="48" y="22"/>
                        <a:pt x="47" y="20"/>
                      </a:cubicBezTo>
                      <a:cubicBezTo>
                        <a:pt x="46" y="19"/>
                        <a:pt x="45" y="18"/>
                        <a:pt x="47" y="18"/>
                      </a:cubicBezTo>
                      <a:cubicBezTo>
                        <a:pt x="50" y="17"/>
                        <a:pt x="58" y="18"/>
                        <a:pt x="63" y="17"/>
                      </a:cubicBezTo>
                      <a:cubicBezTo>
                        <a:pt x="67" y="16"/>
                        <a:pt x="67" y="14"/>
                        <a:pt x="68" y="13"/>
                      </a:cubicBezTo>
                      <a:cubicBezTo>
                        <a:pt x="68" y="11"/>
                        <a:pt x="65" y="8"/>
                        <a:pt x="63" y="8"/>
                      </a:cubicBezTo>
                      <a:cubicBezTo>
                        <a:pt x="62" y="9"/>
                        <a:pt x="60" y="12"/>
                        <a:pt x="58" y="13"/>
                      </a:cubicBezTo>
                      <a:cubicBezTo>
                        <a:pt x="56" y="13"/>
                        <a:pt x="49" y="15"/>
                        <a:pt x="49" y="16"/>
                      </a:cubicBezTo>
                      <a:cubicBezTo>
                        <a:pt x="48" y="16"/>
                        <a:pt x="43" y="17"/>
                        <a:pt x="42" y="17"/>
                      </a:cubicBezTo>
                      <a:cubicBezTo>
                        <a:pt x="41" y="17"/>
                        <a:pt x="36" y="13"/>
                        <a:pt x="40" y="13"/>
                      </a:cubicBezTo>
                      <a:cubicBezTo>
                        <a:pt x="44" y="12"/>
                        <a:pt x="49" y="11"/>
                        <a:pt x="51" y="10"/>
                      </a:cubicBezTo>
                      <a:cubicBezTo>
                        <a:pt x="53" y="8"/>
                        <a:pt x="55" y="3"/>
                        <a:pt x="54" y="2"/>
                      </a:cubicBezTo>
                      <a:cubicBezTo>
                        <a:pt x="54" y="1"/>
                        <a:pt x="51" y="0"/>
                        <a:pt x="50" y="1"/>
                      </a:cubicBezTo>
                      <a:close/>
                    </a:path>
                  </a:pathLst>
                </a:custGeom>
                <a:grpFill/>
                <a:ln>
                  <a:noFill/>
                </a:ln>
              </p:spPr>
              <p:txBody>
                <a:bodyPr anchor="ctr"/>
                <a:lstStyle/>
                <a:p>
                  <a:pPr algn="ctr" eaLnBrk="1" fontAlgn="auto" hangingPunct="1">
                    <a:spcBef>
                      <a:spcPts val="0"/>
                    </a:spcBef>
                    <a:spcAft>
                      <a:spcPts val="0"/>
                    </a:spcAft>
                    <a:defRPr/>
                  </a:pPr>
                  <a:endParaRPr>
                    <a:solidFill>
                      <a:srgbClr val="BA2A17"/>
                    </a:solidFill>
                    <a:latin typeface="Arial" panose="020B0604020202020204"/>
                    <a:ea typeface="微软雅黑" panose="020B0503020204020204" charset="-122"/>
                  </a:endParaRPr>
                </a:p>
              </p:txBody>
            </p:sp>
            <p:sp>
              <p:nvSpPr>
                <p:cNvPr id="24" name="íṩľïdé">
                  <a:extLst>
                    <a:ext uri="{FF2B5EF4-FFF2-40B4-BE49-F238E27FC236}">
                      <a16:creationId xmlns:a16="http://schemas.microsoft.com/office/drawing/2014/main" id="{39193EE7-B902-41AC-BEFD-F9E196AECD3E}"/>
                    </a:ext>
                  </a:extLst>
                </p:cNvPr>
                <p:cNvSpPr/>
                <p:nvPr/>
              </p:nvSpPr>
              <p:spPr bwMode="auto">
                <a:xfrm>
                  <a:off x="3890963" y="2951163"/>
                  <a:ext cx="161925" cy="125413"/>
                </a:xfrm>
                <a:custGeom>
                  <a:avLst/>
                  <a:gdLst>
                    <a:gd name="T0" fmla="*/ 36 w 49"/>
                    <a:gd name="T1" fmla="*/ 5 h 38"/>
                    <a:gd name="T2" fmla="*/ 33 w 49"/>
                    <a:gd name="T3" fmla="*/ 9 h 38"/>
                    <a:gd name="T4" fmla="*/ 37 w 49"/>
                    <a:gd name="T5" fmla="*/ 14 h 38"/>
                    <a:gd name="T6" fmla="*/ 30 w 49"/>
                    <a:gd name="T7" fmla="*/ 18 h 38"/>
                    <a:gd name="T8" fmla="*/ 22 w 49"/>
                    <a:gd name="T9" fmla="*/ 9 h 38"/>
                    <a:gd name="T10" fmla="*/ 16 w 49"/>
                    <a:gd name="T11" fmla="*/ 2 h 38"/>
                    <a:gd name="T12" fmla="*/ 13 w 49"/>
                    <a:gd name="T13" fmla="*/ 10 h 38"/>
                    <a:gd name="T14" fmla="*/ 20 w 49"/>
                    <a:gd name="T15" fmla="*/ 16 h 38"/>
                    <a:gd name="T16" fmla="*/ 25 w 49"/>
                    <a:gd name="T17" fmla="*/ 22 h 38"/>
                    <a:gd name="T18" fmla="*/ 21 w 49"/>
                    <a:gd name="T19" fmla="*/ 26 h 38"/>
                    <a:gd name="T20" fmla="*/ 10 w 49"/>
                    <a:gd name="T21" fmla="*/ 26 h 38"/>
                    <a:gd name="T22" fmla="*/ 8 w 49"/>
                    <a:gd name="T23" fmla="*/ 19 h 38"/>
                    <a:gd name="T24" fmla="*/ 6 w 49"/>
                    <a:gd name="T25" fmla="*/ 13 h 38"/>
                    <a:gd name="T26" fmla="*/ 3 w 49"/>
                    <a:gd name="T27" fmla="*/ 18 h 38"/>
                    <a:gd name="T28" fmla="*/ 2 w 49"/>
                    <a:gd name="T29" fmla="*/ 26 h 38"/>
                    <a:gd name="T30" fmla="*/ 14 w 49"/>
                    <a:gd name="T31" fmla="*/ 30 h 38"/>
                    <a:gd name="T32" fmla="*/ 23 w 49"/>
                    <a:gd name="T33" fmla="*/ 29 h 38"/>
                    <a:gd name="T34" fmla="*/ 28 w 49"/>
                    <a:gd name="T35" fmla="*/ 29 h 38"/>
                    <a:gd name="T36" fmla="*/ 32 w 49"/>
                    <a:gd name="T37" fmla="*/ 37 h 38"/>
                    <a:gd name="T38" fmla="*/ 38 w 49"/>
                    <a:gd name="T39" fmla="*/ 33 h 38"/>
                    <a:gd name="T40" fmla="*/ 34 w 49"/>
                    <a:gd name="T41" fmla="*/ 24 h 38"/>
                    <a:gd name="T42" fmla="*/ 35 w 49"/>
                    <a:gd name="T43" fmla="*/ 20 h 38"/>
                    <a:gd name="T44" fmla="*/ 42 w 49"/>
                    <a:gd name="T45" fmla="*/ 22 h 38"/>
                    <a:gd name="T46" fmla="*/ 48 w 49"/>
                    <a:gd name="T47" fmla="*/ 18 h 38"/>
                    <a:gd name="T48" fmla="*/ 41 w 49"/>
                    <a:gd name="T49" fmla="*/ 8 h 38"/>
                    <a:gd name="T50" fmla="*/ 36 w 49"/>
                    <a:gd name="T51" fmla="*/ 5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9" h="38">
                      <a:moveTo>
                        <a:pt x="36" y="5"/>
                      </a:moveTo>
                      <a:cubicBezTo>
                        <a:pt x="34" y="6"/>
                        <a:pt x="32" y="8"/>
                        <a:pt x="33" y="9"/>
                      </a:cubicBezTo>
                      <a:cubicBezTo>
                        <a:pt x="33" y="11"/>
                        <a:pt x="37" y="12"/>
                        <a:pt x="37" y="14"/>
                      </a:cubicBezTo>
                      <a:cubicBezTo>
                        <a:pt x="38" y="17"/>
                        <a:pt x="32" y="18"/>
                        <a:pt x="30" y="18"/>
                      </a:cubicBezTo>
                      <a:cubicBezTo>
                        <a:pt x="30" y="18"/>
                        <a:pt x="23" y="11"/>
                        <a:pt x="22" y="9"/>
                      </a:cubicBezTo>
                      <a:cubicBezTo>
                        <a:pt x="21" y="8"/>
                        <a:pt x="19" y="0"/>
                        <a:pt x="16" y="2"/>
                      </a:cubicBezTo>
                      <a:cubicBezTo>
                        <a:pt x="14" y="3"/>
                        <a:pt x="12" y="7"/>
                        <a:pt x="13" y="10"/>
                      </a:cubicBezTo>
                      <a:cubicBezTo>
                        <a:pt x="15" y="12"/>
                        <a:pt x="17" y="13"/>
                        <a:pt x="20" y="16"/>
                      </a:cubicBezTo>
                      <a:cubicBezTo>
                        <a:pt x="22" y="18"/>
                        <a:pt x="25" y="21"/>
                        <a:pt x="25" y="22"/>
                      </a:cubicBezTo>
                      <a:cubicBezTo>
                        <a:pt x="25" y="23"/>
                        <a:pt x="23" y="25"/>
                        <a:pt x="21" y="26"/>
                      </a:cubicBezTo>
                      <a:cubicBezTo>
                        <a:pt x="18" y="27"/>
                        <a:pt x="11" y="27"/>
                        <a:pt x="10" y="26"/>
                      </a:cubicBezTo>
                      <a:cubicBezTo>
                        <a:pt x="9" y="24"/>
                        <a:pt x="8" y="21"/>
                        <a:pt x="8" y="19"/>
                      </a:cubicBezTo>
                      <a:cubicBezTo>
                        <a:pt x="9" y="16"/>
                        <a:pt x="9" y="11"/>
                        <a:pt x="6" y="13"/>
                      </a:cubicBezTo>
                      <a:cubicBezTo>
                        <a:pt x="4" y="14"/>
                        <a:pt x="5" y="16"/>
                        <a:pt x="3" y="18"/>
                      </a:cubicBezTo>
                      <a:cubicBezTo>
                        <a:pt x="1" y="19"/>
                        <a:pt x="0" y="24"/>
                        <a:pt x="2" y="26"/>
                      </a:cubicBezTo>
                      <a:cubicBezTo>
                        <a:pt x="4" y="28"/>
                        <a:pt x="8" y="30"/>
                        <a:pt x="14" y="30"/>
                      </a:cubicBezTo>
                      <a:cubicBezTo>
                        <a:pt x="19" y="30"/>
                        <a:pt x="22" y="29"/>
                        <a:pt x="23" y="29"/>
                      </a:cubicBezTo>
                      <a:cubicBezTo>
                        <a:pt x="25" y="29"/>
                        <a:pt x="28" y="27"/>
                        <a:pt x="28" y="29"/>
                      </a:cubicBezTo>
                      <a:cubicBezTo>
                        <a:pt x="28" y="30"/>
                        <a:pt x="29" y="38"/>
                        <a:pt x="32" y="37"/>
                      </a:cubicBezTo>
                      <a:cubicBezTo>
                        <a:pt x="35" y="37"/>
                        <a:pt x="39" y="35"/>
                        <a:pt x="38" y="33"/>
                      </a:cubicBezTo>
                      <a:cubicBezTo>
                        <a:pt x="38" y="30"/>
                        <a:pt x="34" y="24"/>
                        <a:pt x="34" y="24"/>
                      </a:cubicBezTo>
                      <a:cubicBezTo>
                        <a:pt x="34" y="24"/>
                        <a:pt x="34" y="20"/>
                        <a:pt x="35" y="20"/>
                      </a:cubicBezTo>
                      <a:cubicBezTo>
                        <a:pt x="37" y="21"/>
                        <a:pt x="40" y="21"/>
                        <a:pt x="42" y="22"/>
                      </a:cubicBezTo>
                      <a:cubicBezTo>
                        <a:pt x="44" y="22"/>
                        <a:pt x="49" y="20"/>
                        <a:pt x="48" y="18"/>
                      </a:cubicBezTo>
                      <a:cubicBezTo>
                        <a:pt x="47" y="15"/>
                        <a:pt x="42" y="10"/>
                        <a:pt x="41" y="8"/>
                      </a:cubicBezTo>
                      <a:cubicBezTo>
                        <a:pt x="40" y="6"/>
                        <a:pt x="38" y="4"/>
                        <a:pt x="36" y="5"/>
                      </a:cubicBezTo>
                      <a:close/>
                    </a:path>
                  </a:pathLst>
                </a:custGeom>
                <a:grpFill/>
                <a:ln>
                  <a:noFill/>
                </a:ln>
              </p:spPr>
              <p:txBody>
                <a:bodyPr anchor="ctr"/>
                <a:lstStyle/>
                <a:p>
                  <a:pPr algn="ctr" eaLnBrk="1" fontAlgn="auto" hangingPunct="1">
                    <a:spcBef>
                      <a:spcPts val="0"/>
                    </a:spcBef>
                    <a:spcAft>
                      <a:spcPts val="0"/>
                    </a:spcAft>
                    <a:defRPr/>
                  </a:pPr>
                  <a:endParaRPr>
                    <a:solidFill>
                      <a:srgbClr val="BA2A17"/>
                    </a:solidFill>
                    <a:latin typeface="Arial" panose="020B0604020202020204"/>
                    <a:ea typeface="微软雅黑" panose="020B0503020204020204" charset="-122"/>
                  </a:endParaRPr>
                </a:p>
              </p:txBody>
            </p:sp>
            <p:sp>
              <p:nvSpPr>
                <p:cNvPr id="25" name="iṡḻîḑè">
                  <a:extLst>
                    <a:ext uri="{FF2B5EF4-FFF2-40B4-BE49-F238E27FC236}">
                      <a16:creationId xmlns:a16="http://schemas.microsoft.com/office/drawing/2014/main" id="{6105C9D2-EC3B-4ACC-93FC-0BE93F5EB80B}"/>
                    </a:ext>
                  </a:extLst>
                </p:cNvPr>
                <p:cNvSpPr/>
                <p:nvPr/>
              </p:nvSpPr>
              <p:spPr bwMode="auto">
                <a:xfrm>
                  <a:off x="3373438" y="2324100"/>
                  <a:ext cx="254000" cy="223838"/>
                </a:xfrm>
                <a:custGeom>
                  <a:avLst/>
                  <a:gdLst>
                    <a:gd name="T0" fmla="*/ 54 w 77"/>
                    <a:gd name="T1" fmla="*/ 14 h 68"/>
                    <a:gd name="T2" fmla="*/ 47 w 77"/>
                    <a:gd name="T3" fmla="*/ 25 h 68"/>
                    <a:gd name="T4" fmla="*/ 46 w 77"/>
                    <a:gd name="T5" fmla="*/ 25 h 68"/>
                    <a:gd name="T6" fmla="*/ 35 w 77"/>
                    <a:gd name="T7" fmla="*/ 23 h 68"/>
                    <a:gd name="T8" fmla="*/ 27 w 77"/>
                    <a:gd name="T9" fmla="*/ 19 h 68"/>
                    <a:gd name="T10" fmla="*/ 22 w 77"/>
                    <a:gd name="T11" fmla="*/ 22 h 68"/>
                    <a:gd name="T12" fmla="*/ 25 w 77"/>
                    <a:gd name="T13" fmla="*/ 32 h 68"/>
                    <a:gd name="T14" fmla="*/ 34 w 77"/>
                    <a:gd name="T15" fmla="*/ 35 h 68"/>
                    <a:gd name="T16" fmla="*/ 40 w 77"/>
                    <a:gd name="T17" fmla="*/ 34 h 68"/>
                    <a:gd name="T18" fmla="*/ 37 w 77"/>
                    <a:gd name="T19" fmla="*/ 38 h 68"/>
                    <a:gd name="T20" fmla="*/ 25 w 77"/>
                    <a:gd name="T21" fmla="*/ 50 h 68"/>
                    <a:gd name="T22" fmla="*/ 11 w 77"/>
                    <a:gd name="T23" fmla="*/ 57 h 68"/>
                    <a:gd name="T24" fmla="*/ 9 w 77"/>
                    <a:gd name="T25" fmla="*/ 55 h 68"/>
                    <a:gd name="T26" fmla="*/ 3 w 77"/>
                    <a:gd name="T27" fmla="*/ 56 h 68"/>
                    <a:gd name="T28" fmla="*/ 2 w 77"/>
                    <a:gd name="T29" fmla="*/ 64 h 68"/>
                    <a:gd name="T30" fmla="*/ 6 w 77"/>
                    <a:gd name="T31" fmla="*/ 67 h 68"/>
                    <a:gd name="T32" fmla="*/ 19 w 77"/>
                    <a:gd name="T33" fmla="*/ 59 h 68"/>
                    <a:gd name="T34" fmla="*/ 36 w 77"/>
                    <a:gd name="T35" fmla="*/ 49 h 68"/>
                    <a:gd name="T36" fmla="*/ 48 w 77"/>
                    <a:gd name="T37" fmla="*/ 33 h 68"/>
                    <a:gd name="T38" fmla="*/ 63 w 77"/>
                    <a:gd name="T39" fmla="*/ 33 h 68"/>
                    <a:gd name="T40" fmla="*/ 70 w 77"/>
                    <a:gd name="T41" fmla="*/ 34 h 68"/>
                    <a:gd name="T42" fmla="*/ 75 w 77"/>
                    <a:gd name="T43" fmla="*/ 30 h 68"/>
                    <a:gd name="T44" fmla="*/ 68 w 77"/>
                    <a:gd name="T45" fmla="*/ 25 h 68"/>
                    <a:gd name="T46" fmla="*/ 59 w 77"/>
                    <a:gd name="T47" fmla="*/ 26 h 68"/>
                    <a:gd name="T48" fmla="*/ 54 w 77"/>
                    <a:gd name="T49" fmla="*/ 25 h 68"/>
                    <a:gd name="T50" fmla="*/ 57 w 77"/>
                    <a:gd name="T51" fmla="*/ 20 h 68"/>
                    <a:gd name="T52" fmla="*/ 61 w 77"/>
                    <a:gd name="T53" fmla="*/ 16 h 68"/>
                    <a:gd name="T54" fmla="*/ 66 w 77"/>
                    <a:gd name="T55" fmla="*/ 11 h 68"/>
                    <a:gd name="T56" fmla="*/ 65 w 77"/>
                    <a:gd name="T57" fmla="*/ 2 h 68"/>
                    <a:gd name="T58" fmla="*/ 58 w 77"/>
                    <a:gd name="T59" fmla="*/ 4 h 68"/>
                    <a:gd name="T60" fmla="*/ 54 w 77"/>
                    <a:gd name="T61" fmla="*/ 14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68">
                      <a:moveTo>
                        <a:pt x="54" y="14"/>
                      </a:moveTo>
                      <a:cubicBezTo>
                        <a:pt x="54" y="14"/>
                        <a:pt x="50" y="19"/>
                        <a:pt x="47" y="25"/>
                      </a:cubicBezTo>
                      <a:cubicBezTo>
                        <a:pt x="46" y="25"/>
                        <a:pt x="46" y="25"/>
                        <a:pt x="46" y="25"/>
                      </a:cubicBezTo>
                      <a:cubicBezTo>
                        <a:pt x="44" y="25"/>
                        <a:pt x="37" y="25"/>
                        <a:pt x="35" y="23"/>
                      </a:cubicBezTo>
                      <a:cubicBezTo>
                        <a:pt x="32" y="22"/>
                        <a:pt x="28" y="19"/>
                        <a:pt x="27" y="19"/>
                      </a:cubicBezTo>
                      <a:cubicBezTo>
                        <a:pt x="25" y="18"/>
                        <a:pt x="23" y="19"/>
                        <a:pt x="22" y="22"/>
                      </a:cubicBezTo>
                      <a:cubicBezTo>
                        <a:pt x="21" y="25"/>
                        <a:pt x="21" y="28"/>
                        <a:pt x="25" y="32"/>
                      </a:cubicBezTo>
                      <a:cubicBezTo>
                        <a:pt x="29" y="37"/>
                        <a:pt x="30" y="36"/>
                        <a:pt x="34" y="35"/>
                      </a:cubicBezTo>
                      <a:cubicBezTo>
                        <a:pt x="36" y="35"/>
                        <a:pt x="38" y="34"/>
                        <a:pt x="40" y="34"/>
                      </a:cubicBezTo>
                      <a:cubicBezTo>
                        <a:pt x="38" y="36"/>
                        <a:pt x="37" y="38"/>
                        <a:pt x="37" y="38"/>
                      </a:cubicBezTo>
                      <a:cubicBezTo>
                        <a:pt x="35" y="40"/>
                        <a:pt x="29" y="47"/>
                        <a:pt x="25" y="50"/>
                      </a:cubicBezTo>
                      <a:cubicBezTo>
                        <a:pt x="21" y="52"/>
                        <a:pt x="11" y="57"/>
                        <a:pt x="11" y="57"/>
                      </a:cubicBezTo>
                      <a:cubicBezTo>
                        <a:pt x="12" y="58"/>
                        <a:pt x="9" y="58"/>
                        <a:pt x="9" y="55"/>
                      </a:cubicBezTo>
                      <a:cubicBezTo>
                        <a:pt x="8" y="52"/>
                        <a:pt x="6" y="54"/>
                        <a:pt x="3" y="56"/>
                      </a:cubicBezTo>
                      <a:cubicBezTo>
                        <a:pt x="0" y="58"/>
                        <a:pt x="2" y="62"/>
                        <a:pt x="2" y="64"/>
                      </a:cubicBezTo>
                      <a:cubicBezTo>
                        <a:pt x="1" y="66"/>
                        <a:pt x="1" y="68"/>
                        <a:pt x="6" y="67"/>
                      </a:cubicBezTo>
                      <a:cubicBezTo>
                        <a:pt x="10" y="66"/>
                        <a:pt x="14" y="62"/>
                        <a:pt x="19" y="59"/>
                      </a:cubicBezTo>
                      <a:cubicBezTo>
                        <a:pt x="24" y="57"/>
                        <a:pt x="32" y="53"/>
                        <a:pt x="36" y="49"/>
                      </a:cubicBezTo>
                      <a:cubicBezTo>
                        <a:pt x="39" y="46"/>
                        <a:pt x="45" y="38"/>
                        <a:pt x="48" y="33"/>
                      </a:cubicBezTo>
                      <a:cubicBezTo>
                        <a:pt x="53" y="33"/>
                        <a:pt x="61" y="33"/>
                        <a:pt x="63" y="33"/>
                      </a:cubicBezTo>
                      <a:cubicBezTo>
                        <a:pt x="65" y="33"/>
                        <a:pt x="67" y="35"/>
                        <a:pt x="70" y="34"/>
                      </a:cubicBezTo>
                      <a:cubicBezTo>
                        <a:pt x="73" y="34"/>
                        <a:pt x="77" y="33"/>
                        <a:pt x="75" y="30"/>
                      </a:cubicBezTo>
                      <a:cubicBezTo>
                        <a:pt x="73" y="27"/>
                        <a:pt x="71" y="24"/>
                        <a:pt x="68" y="25"/>
                      </a:cubicBezTo>
                      <a:cubicBezTo>
                        <a:pt x="65" y="26"/>
                        <a:pt x="61" y="26"/>
                        <a:pt x="59" y="26"/>
                      </a:cubicBezTo>
                      <a:cubicBezTo>
                        <a:pt x="59" y="26"/>
                        <a:pt x="56" y="26"/>
                        <a:pt x="54" y="25"/>
                      </a:cubicBezTo>
                      <a:cubicBezTo>
                        <a:pt x="55" y="23"/>
                        <a:pt x="57" y="21"/>
                        <a:pt x="57" y="20"/>
                      </a:cubicBezTo>
                      <a:cubicBezTo>
                        <a:pt x="59" y="18"/>
                        <a:pt x="60" y="17"/>
                        <a:pt x="61" y="16"/>
                      </a:cubicBezTo>
                      <a:cubicBezTo>
                        <a:pt x="62" y="16"/>
                        <a:pt x="65" y="14"/>
                        <a:pt x="66" y="11"/>
                      </a:cubicBezTo>
                      <a:cubicBezTo>
                        <a:pt x="67" y="9"/>
                        <a:pt x="66" y="3"/>
                        <a:pt x="65" y="2"/>
                      </a:cubicBezTo>
                      <a:cubicBezTo>
                        <a:pt x="63" y="0"/>
                        <a:pt x="59" y="1"/>
                        <a:pt x="58" y="4"/>
                      </a:cubicBezTo>
                      <a:cubicBezTo>
                        <a:pt x="56" y="7"/>
                        <a:pt x="55" y="14"/>
                        <a:pt x="54" y="14"/>
                      </a:cubicBezTo>
                      <a:close/>
                    </a:path>
                  </a:pathLst>
                </a:custGeom>
                <a:grpFill/>
                <a:ln>
                  <a:noFill/>
                </a:ln>
              </p:spPr>
              <p:txBody>
                <a:bodyPr anchor="ctr"/>
                <a:lstStyle/>
                <a:p>
                  <a:pPr algn="ctr" eaLnBrk="1" fontAlgn="auto" hangingPunct="1">
                    <a:spcBef>
                      <a:spcPts val="0"/>
                    </a:spcBef>
                    <a:spcAft>
                      <a:spcPts val="0"/>
                    </a:spcAft>
                    <a:defRPr/>
                  </a:pPr>
                  <a:endParaRPr>
                    <a:solidFill>
                      <a:srgbClr val="BA2A17"/>
                    </a:solidFill>
                    <a:latin typeface="Arial" panose="020B0604020202020204"/>
                    <a:ea typeface="微软雅黑" panose="020B0503020204020204" charset="-122"/>
                  </a:endParaRPr>
                </a:p>
              </p:txBody>
            </p:sp>
            <p:sp>
              <p:nvSpPr>
                <p:cNvPr id="26" name="iṧľîḓé">
                  <a:extLst>
                    <a:ext uri="{FF2B5EF4-FFF2-40B4-BE49-F238E27FC236}">
                      <a16:creationId xmlns:a16="http://schemas.microsoft.com/office/drawing/2014/main" id="{AE1A24E1-2FEA-4D9C-BAEF-B683DAF74398}"/>
                    </a:ext>
                  </a:extLst>
                </p:cNvPr>
                <p:cNvSpPr/>
                <p:nvPr/>
              </p:nvSpPr>
              <p:spPr bwMode="auto">
                <a:xfrm>
                  <a:off x="2625726" y="2725738"/>
                  <a:ext cx="890588" cy="1277938"/>
                </a:xfrm>
                <a:custGeom>
                  <a:avLst/>
                  <a:gdLst>
                    <a:gd name="T0" fmla="*/ 135 w 270"/>
                    <a:gd name="T1" fmla="*/ 22 h 387"/>
                    <a:gd name="T2" fmla="*/ 131 w 270"/>
                    <a:gd name="T3" fmla="*/ 22 h 387"/>
                    <a:gd name="T4" fmla="*/ 117 w 270"/>
                    <a:gd name="T5" fmla="*/ 6 h 387"/>
                    <a:gd name="T6" fmla="*/ 99 w 270"/>
                    <a:gd name="T7" fmla="*/ 6 h 387"/>
                    <a:gd name="T8" fmla="*/ 85 w 270"/>
                    <a:gd name="T9" fmla="*/ 0 h 387"/>
                    <a:gd name="T10" fmla="*/ 100 w 270"/>
                    <a:gd name="T11" fmla="*/ 20 h 387"/>
                    <a:gd name="T12" fmla="*/ 113 w 270"/>
                    <a:gd name="T13" fmla="*/ 20 h 387"/>
                    <a:gd name="T14" fmla="*/ 126 w 270"/>
                    <a:gd name="T15" fmla="*/ 23 h 387"/>
                    <a:gd name="T16" fmla="*/ 88 w 270"/>
                    <a:gd name="T17" fmla="*/ 45 h 387"/>
                    <a:gd name="T18" fmla="*/ 82 w 270"/>
                    <a:gd name="T19" fmla="*/ 108 h 387"/>
                    <a:gd name="T20" fmla="*/ 60 w 270"/>
                    <a:gd name="T21" fmla="*/ 108 h 387"/>
                    <a:gd name="T22" fmla="*/ 35 w 270"/>
                    <a:gd name="T23" fmla="*/ 142 h 387"/>
                    <a:gd name="T24" fmla="*/ 25 w 270"/>
                    <a:gd name="T25" fmla="*/ 309 h 387"/>
                    <a:gd name="T26" fmla="*/ 0 w 270"/>
                    <a:gd name="T27" fmla="*/ 387 h 387"/>
                    <a:gd name="T28" fmla="*/ 30 w 270"/>
                    <a:gd name="T29" fmla="*/ 387 h 387"/>
                    <a:gd name="T30" fmla="*/ 45 w 270"/>
                    <a:gd name="T31" fmla="*/ 367 h 387"/>
                    <a:gd name="T32" fmla="*/ 37 w 270"/>
                    <a:gd name="T33" fmla="*/ 387 h 387"/>
                    <a:gd name="T34" fmla="*/ 63 w 270"/>
                    <a:gd name="T35" fmla="*/ 387 h 387"/>
                    <a:gd name="T36" fmla="*/ 70 w 270"/>
                    <a:gd name="T37" fmla="*/ 353 h 387"/>
                    <a:gd name="T38" fmla="*/ 78 w 270"/>
                    <a:gd name="T39" fmla="*/ 167 h 387"/>
                    <a:gd name="T40" fmla="*/ 90 w 270"/>
                    <a:gd name="T41" fmla="*/ 151 h 387"/>
                    <a:gd name="T42" fmla="*/ 130 w 270"/>
                    <a:gd name="T43" fmla="*/ 151 h 387"/>
                    <a:gd name="T44" fmla="*/ 130 w 270"/>
                    <a:gd name="T45" fmla="*/ 69 h 387"/>
                    <a:gd name="T46" fmla="*/ 113 w 270"/>
                    <a:gd name="T47" fmla="*/ 48 h 387"/>
                    <a:gd name="T48" fmla="*/ 135 w 270"/>
                    <a:gd name="T49" fmla="*/ 27 h 387"/>
                    <a:gd name="T50" fmla="*/ 156 w 270"/>
                    <a:gd name="T51" fmla="*/ 48 h 387"/>
                    <a:gd name="T52" fmla="*/ 139 w 270"/>
                    <a:gd name="T53" fmla="*/ 69 h 387"/>
                    <a:gd name="T54" fmla="*/ 139 w 270"/>
                    <a:gd name="T55" fmla="*/ 151 h 387"/>
                    <a:gd name="T56" fmla="*/ 180 w 270"/>
                    <a:gd name="T57" fmla="*/ 151 h 387"/>
                    <a:gd name="T58" fmla="*/ 191 w 270"/>
                    <a:gd name="T59" fmla="*/ 167 h 387"/>
                    <a:gd name="T60" fmla="*/ 200 w 270"/>
                    <a:gd name="T61" fmla="*/ 353 h 387"/>
                    <a:gd name="T62" fmla="*/ 207 w 270"/>
                    <a:gd name="T63" fmla="*/ 387 h 387"/>
                    <a:gd name="T64" fmla="*/ 233 w 270"/>
                    <a:gd name="T65" fmla="*/ 387 h 387"/>
                    <a:gd name="T66" fmla="*/ 224 w 270"/>
                    <a:gd name="T67" fmla="*/ 367 h 387"/>
                    <a:gd name="T68" fmla="*/ 239 w 270"/>
                    <a:gd name="T69" fmla="*/ 387 h 387"/>
                    <a:gd name="T70" fmla="*/ 270 w 270"/>
                    <a:gd name="T71" fmla="*/ 387 h 387"/>
                    <a:gd name="T72" fmla="*/ 244 w 270"/>
                    <a:gd name="T73" fmla="*/ 309 h 387"/>
                    <a:gd name="T74" fmla="*/ 235 w 270"/>
                    <a:gd name="T75" fmla="*/ 142 h 387"/>
                    <a:gd name="T76" fmla="*/ 209 w 270"/>
                    <a:gd name="T77" fmla="*/ 108 h 387"/>
                    <a:gd name="T78" fmla="*/ 188 w 270"/>
                    <a:gd name="T79" fmla="*/ 108 h 387"/>
                    <a:gd name="T80" fmla="*/ 182 w 270"/>
                    <a:gd name="T81" fmla="*/ 45 h 387"/>
                    <a:gd name="T82" fmla="*/ 144 w 270"/>
                    <a:gd name="T83" fmla="*/ 23 h 387"/>
                    <a:gd name="T84" fmla="*/ 157 w 270"/>
                    <a:gd name="T85" fmla="*/ 20 h 387"/>
                    <a:gd name="T86" fmla="*/ 170 w 270"/>
                    <a:gd name="T87" fmla="*/ 20 h 387"/>
                    <a:gd name="T88" fmla="*/ 184 w 270"/>
                    <a:gd name="T89" fmla="*/ 0 h 387"/>
                    <a:gd name="T90" fmla="*/ 170 w 270"/>
                    <a:gd name="T91" fmla="*/ 6 h 387"/>
                    <a:gd name="T92" fmla="*/ 153 w 270"/>
                    <a:gd name="T93" fmla="*/ 6 h 387"/>
                    <a:gd name="T94" fmla="*/ 139 w 270"/>
                    <a:gd name="T95" fmla="*/ 22 h 387"/>
                    <a:gd name="T96" fmla="*/ 135 w 270"/>
                    <a:gd name="T97" fmla="*/ 22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70" h="387">
                      <a:moveTo>
                        <a:pt x="135" y="22"/>
                      </a:moveTo>
                      <a:cubicBezTo>
                        <a:pt x="133" y="22"/>
                        <a:pt x="132" y="22"/>
                        <a:pt x="131" y="22"/>
                      </a:cubicBezTo>
                      <a:cubicBezTo>
                        <a:pt x="130" y="15"/>
                        <a:pt x="126" y="6"/>
                        <a:pt x="117" y="6"/>
                      </a:cubicBezTo>
                      <a:cubicBezTo>
                        <a:pt x="110" y="6"/>
                        <a:pt x="106" y="6"/>
                        <a:pt x="99" y="6"/>
                      </a:cubicBezTo>
                      <a:cubicBezTo>
                        <a:pt x="93" y="6"/>
                        <a:pt x="88" y="4"/>
                        <a:pt x="85" y="0"/>
                      </a:cubicBezTo>
                      <a:cubicBezTo>
                        <a:pt x="87" y="9"/>
                        <a:pt x="90" y="18"/>
                        <a:pt x="100" y="20"/>
                      </a:cubicBezTo>
                      <a:cubicBezTo>
                        <a:pt x="104" y="20"/>
                        <a:pt x="109" y="20"/>
                        <a:pt x="113" y="20"/>
                      </a:cubicBezTo>
                      <a:cubicBezTo>
                        <a:pt x="120" y="20"/>
                        <a:pt x="123" y="21"/>
                        <a:pt x="126" y="23"/>
                      </a:cubicBezTo>
                      <a:cubicBezTo>
                        <a:pt x="109" y="24"/>
                        <a:pt x="93" y="30"/>
                        <a:pt x="88" y="45"/>
                      </a:cubicBezTo>
                      <a:cubicBezTo>
                        <a:pt x="83" y="59"/>
                        <a:pt x="85" y="92"/>
                        <a:pt x="82" y="108"/>
                      </a:cubicBezTo>
                      <a:cubicBezTo>
                        <a:pt x="75" y="108"/>
                        <a:pt x="67" y="108"/>
                        <a:pt x="60" y="108"/>
                      </a:cubicBezTo>
                      <a:cubicBezTo>
                        <a:pt x="42" y="107"/>
                        <a:pt x="36" y="123"/>
                        <a:pt x="35" y="142"/>
                      </a:cubicBezTo>
                      <a:cubicBezTo>
                        <a:pt x="32" y="198"/>
                        <a:pt x="28" y="253"/>
                        <a:pt x="25" y="309"/>
                      </a:cubicBezTo>
                      <a:cubicBezTo>
                        <a:pt x="23" y="352"/>
                        <a:pt x="14" y="372"/>
                        <a:pt x="0" y="387"/>
                      </a:cubicBezTo>
                      <a:cubicBezTo>
                        <a:pt x="10" y="387"/>
                        <a:pt x="20" y="387"/>
                        <a:pt x="30" y="387"/>
                      </a:cubicBezTo>
                      <a:cubicBezTo>
                        <a:pt x="35" y="383"/>
                        <a:pt x="38" y="378"/>
                        <a:pt x="45" y="367"/>
                      </a:cubicBezTo>
                      <a:cubicBezTo>
                        <a:pt x="42" y="377"/>
                        <a:pt x="40" y="382"/>
                        <a:pt x="37" y="387"/>
                      </a:cubicBezTo>
                      <a:cubicBezTo>
                        <a:pt x="46" y="387"/>
                        <a:pt x="54" y="387"/>
                        <a:pt x="63" y="387"/>
                      </a:cubicBezTo>
                      <a:cubicBezTo>
                        <a:pt x="68" y="377"/>
                        <a:pt x="70" y="365"/>
                        <a:pt x="70" y="353"/>
                      </a:cubicBezTo>
                      <a:cubicBezTo>
                        <a:pt x="73" y="291"/>
                        <a:pt x="76" y="229"/>
                        <a:pt x="78" y="167"/>
                      </a:cubicBezTo>
                      <a:cubicBezTo>
                        <a:pt x="79" y="157"/>
                        <a:pt x="82" y="151"/>
                        <a:pt x="90" y="151"/>
                      </a:cubicBezTo>
                      <a:cubicBezTo>
                        <a:pt x="103" y="151"/>
                        <a:pt x="117" y="151"/>
                        <a:pt x="130" y="151"/>
                      </a:cubicBezTo>
                      <a:cubicBezTo>
                        <a:pt x="130" y="124"/>
                        <a:pt x="130" y="96"/>
                        <a:pt x="130" y="69"/>
                      </a:cubicBezTo>
                      <a:cubicBezTo>
                        <a:pt x="121" y="67"/>
                        <a:pt x="113" y="58"/>
                        <a:pt x="113" y="48"/>
                      </a:cubicBezTo>
                      <a:cubicBezTo>
                        <a:pt x="113" y="36"/>
                        <a:pt x="123" y="27"/>
                        <a:pt x="135" y="27"/>
                      </a:cubicBezTo>
                      <a:cubicBezTo>
                        <a:pt x="147" y="27"/>
                        <a:pt x="156" y="36"/>
                        <a:pt x="156" y="48"/>
                      </a:cubicBezTo>
                      <a:cubicBezTo>
                        <a:pt x="156" y="58"/>
                        <a:pt x="149" y="67"/>
                        <a:pt x="139" y="69"/>
                      </a:cubicBezTo>
                      <a:cubicBezTo>
                        <a:pt x="139" y="96"/>
                        <a:pt x="139" y="124"/>
                        <a:pt x="139" y="151"/>
                      </a:cubicBezTo>
                      <a:cubicBezTo>
                        <a:pt x="153" y="151"/>
                        <a:pt x="166" y="151"/>
                        <a:pt x="180" y="151"/>
                      </a:cubicBezTo>
                      <a:cubicBezTo>
                        <a:pt x="188" y="151"/>
                        <a:pt x="191" y="157"/>
                        <a:pt x="191" y="167"/>
                      </a:cubicBezTo>
                      <a:cubicBezTo>
                        <a:pt x="194" y="229"/>
                        <a:pt x="197" y="291"/>
                        <a:pt x="200" y="353"/>
                      </a:cubicBezTo>
                      <a:cubicBezTo>
                        <a:pt x="200" y="365"/>
                        <a:pt x="202" y="377"/>
                        <a:pt x="207" y="387"/>
                      </a:cubicBezTo>
                      <a:cubicBezTo>
                        <a:pt x="215" y="387"/>
                        <a:pt x="224" y="387"/>
                        <a:pt x="233" y="387"/>
                      </a:cubicBezTo>
                      <a:cubicBezTo>
                        <a:pt x="230" y="382"/>
                        <a:pt x="227" y="377"/>
                        <a:pt x="224" y="367"/>
                      </a:cubicBezTo>
                      <a:cubicBezTo>
                        <a:pt x="232" y="378"/>
                        <a:pt x="235" y="383"/>
                        <a:pt x="239" y="387"/>
                      </a:cubicBezTo>
                      <a:cubicBezTo>
                        <a:pt x="249" y="387"/>
                        <a:pt x="260" y="387"/>
                        <a:pt x="270" y="387"/>
                      </a:cubicBezTo>
                      <a:cubicBezTo>
                        <a:pt x="256" y="372"/>
                        <a:pt x="247" y="352"/>
                        <a:pt x="244" y="309"/>
                      </a:cubicBezTo>
                      <a:cubicBezTo>
                        <a:pt x="242" y="253"/>
                        <a:pt x="238" y="198"/>
                        <a:pt x="235" y="142"/>
                      </a:cubicBezTo>
                      <a:cubicBezTo>
                        <a:pt x="234" y="123"/>
                        <a:pt x="228" y="107"/>
                        <a:pt x="209" y="108"/>
                      </a:cubicBezTo>
                      <a:cubicBezTo>
                        <a:pt x="202" y="108"/>
                        <a:pt x="195" y="108"/>
                        <a:pt x="188" y="108"/>
                      </a:cubicBezTo>
                      <a:cubicBezTo>
                        <a:pt x="185" y="92"/>
                        <a:pt x="186" y="59"/>
                        <a:pt x="182" y="45"/>
                      </a:cubicBezTo>
                      <a:cubicBezTo>
                        <a:pt x="176" y="30"/>
                        <a:pt x="161" y="24"/>
                        <a:pt x="144" y="23"/>
                      </a:cubicBezTo>
                      <a:cubicBezTo>
                        <a:pt x="146" y="21"/>
                        <a:pt x="150" y="20"/>
                        <a:pt x="157" y="20"/>
                      </a:cubicBezTo>
                      <a:cubicBezTo>
                        <a:pt x="161" y="20"/>
                        <a:pt x="166" y="20"/>
                        <a:pt x="170" y="20"/>
                      </a:cubicBezTo>
                      <a:cubicBezTo>
                        <a:pt x="180" y="18"/>
                        <a:pt x="183" y="9"/>
                        <a:pt x="184" y="0"/>
                      </a:cubicBezTo>
                      <a:cubicBezTo>
                        <a:pt x="181" y="4"/>
                        <a:pt x="177" y="6"/>
                        <a:pt x="170" y="6"/>
                      </a:cubicBezTo>
                      <a:cubicBezTo>
                        <a:pt x="164" y="6"/>
                        <a:pt x="159" y="6"/>
                        <a:pt x="153" y="6"/>
                      </a:cubicBezTo>
                      <a:cubicBezTo>
                        <a:pt x="144" y="6"/>
                        <a:pt x="140" y="15"/>
                        <a:pt x="139" y="22"/>
                      </a:cubicBezTo>
                      <a:cubicBezTo>
                        <a:pt x="138" y="22"/>
                        <a:pt x="136" y="22"/>
                        <a:pt x="135" y="22"/>
                      </a:cubicBezTo>
                      <a:close/>
                    </a:path>
                  </a:pathLst>
                </a:custGeom>
                <a:grpFill/>
                <a:ln>
                  <a:noFill/>
                </a:ln>
              </p:spPr>
              <p:txBody>
                <a:bodyPr anchor="ctr"/>
                <a:lstStyle/>
                <a:p>
                  <a:pPr algn="ctr" eaLnBrk="1" fontAlgn="auto" hangingPunct="1">
                    <a:spcBef>
                      <a:spcPts val="0"/>
                    </a:spcBef>
                    <a:spcAft>
                      <a:spcPts val="0"/>
                    </a:spcAft>
                    <a:defRPr/>
                  </a:pPr>
                  <a:endParaRPr>
                    <a:solidFill>
                      <a:srgbClr val="BA2A17"/>
                    </a:solidFill>
                    <a:latin typeface="Arial" panose="020B0604020202020204"/>
                    <a:ea typeface="微软雅黑" panose="020B0503020204020204" charset="-122"/>
                  </a:endParaRPr>
                </a:p>
              </p:txBody>
            </p:sp>
            <p:sp>
              <p:nvSpPr>
                <p:cNvPr id="27" name="iṥ1ïḍè">
                  <a:extLst>
                    <a:ext uri="{FF2B5EF4-FFF2-40B4-BE49-F238E27FC236}">
                      <a16:creationId xmlns:a16="http://schemas.microsoft.com/office/drawing/2014/main" id="{FB4C506A-EF04-4FC6-810C-5EEA8B5CA49A}"/>
                    </a:ext>
                  </a:extLst>
                </p:cNvPr>
                <p:cNvSpPr/>
                <p:nvPr/>
              </p:nvSpPr>
              <p:spPr bwMode="auto">
                <a:xfrm>
                  <a:off x="1735138" y="2095500"/>
                  <a:ext cx="2667000" cy="2670175"/>
                </a:xfrm>
                <a:custGeom>
                  <a:avLst/>
                  <a:gdLst>
                    <a:gd name="T0" fmla="*/ 404 w 809"/>
                    <a:gd name="T1" fmla="*/ 0 h 809"/>
                    <a:gd name="T2" fmla="*/ 809 w 809"/>
                    <a:gd name="T3" fmla="*/ 404 h 809"/>
                    <a:gd name="T4" fmla="*/ 404 w 809"/>
                    <a:gd name="T5" fmla="*/ 809 h 809"/>
                    <a:gd name="T6" fmla="*/ 0 w 809"/>
                    <a:gd name="T7" fmla="*/ 404 h 809"/>
                    <a:gd name="T8" fmla="*/ 404 w 809"/>
                    <a:gd name="T9" fmla="*/ 0 h 809"/>
                    <a:gd name="T10" fmla="*/ 404 w 809"/>
                    <a:gd name="T11" fmla="*/ 0 h 809"/>
                    <a:gd name="T12" fmla="*/ 404 w 809"/>
                    <a:gd name="T13" fmla="*/ 14 h 809"/>
                    <a:gd name="T14" fmla="*/ 14 w 809"/>
                    <a:gd name="T15" fmla="*/ 404 h 809"/>
                    <a:gd name="T16" fmla="*/ 404 w 809"/>
                    <a:gd name="T17" fmla="*/ 795 h 809"/>
                    <a:gd name="T18" fmla="*/ 795 w 809"/>
                    <a:gd name="T19" fmla="*/ 404 h 809"/>
                    <a:gd name="T20" fmla="*/ 404 w 809"/>
                    <a:gd name="T21" fmla="*/ 14 h 8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09" h="809">
                      <a:moveTo>
                        <a:pt x="404" y="0"/>
                      </a:moveTo>
                      <a:cubicBezTo>
                        <a:pt x="627" y="0"/>
                        <a:pt x="809" y="182"/>
                        <a:pt x="809" y="404"/>
                      </a:cubicBezTo>
                      <a:cubicBezTo>
                        <a:pt x="809" y="627"/>
                        <a:pt x="627" y="809"/>
                        <a:pt x="404" y="809"/>
                      </a:cubicBezTo>
                      <a:cubicBezTo>
                        <a:pt x="181" y="809"/>
                        <a:pt x="0" y="627"/>
                        <a:pt x="0" y="404"/>
                      </a:cubicBezTo>
                      <a:cubicBezTo>
                        <a:pt x="0" y="182"/>
                        <a:pt x="181" y="0"/>
                        <a:pt x="404" y="0"/>
                      </a:cubicBezTo>
                      <a:cubicBezTo>
                        <a:pt x="404" y="0"/>
                        <a:pt x="404" y="0"/>
                        <a:pt x="404" y="0"/>
                      </a:cubicBezTo>
                      <a:close/>
                      <a:moveTo>
                        <a:pt x="404" y="14"/>
                      </a:moveTo>
                      <a:cubicBezTo>
                        <a:pt x="189" y="14"/>
                        <a:pt x="14" y="189"/>
                        <a:pt x="14" y="404"/>
                      </a:cubicBezTo>
                      <a:cubicBezTo>
                        <a:pt x="14" y="619"/>
                        <a:pt x="189" y="795"/>
                        <a:pt x="404" y="795"/>
                      </a:cubicBezTo>
                      <a:cubicBezTo>
                        <a:pt x="619" y="795"/>
                        <a:pt x="795" y="619"/>
                        <a:pt x="795" y="404"/>
                      </a:cubicBezTo>
                      <a:cubicBezTo>
                        <a:pt x="795" y="189"/>
                        <a:pt x="619" y="14"/>
                        <a:pt x="404" y="14"/>
                      </a:cubicBezTo>
                      <a:close/>
                    </a:path>
                  </a:pathLst>
                </a:custGeom>
                <a:grpFill/>
                <a:ln>
                  <a:noFill/>
                </a:ln>
              </p:spPr>
              <p:txBody>
                <a:bodyPr anchor="ctr"/>
                <a:lstStyle/>
                <a:p>
                  <a:pPr algn="ctr" eaLnBrk="1" fontAlgn="auto" hangingPunct="1">
                    <a:spcBef>
                      <a:spcPts val="0"/>
                    </a:spcBef>
                    <a:spcAft>
                      <a:spcPts val="0"/>
                    </a:spcAft>
                    <a:defRPr/>
                  </a:pPr>
                  <a:endParaRPr>
                    <a:solidFill>
                      <a:srgbClr val="BA2A17"/>
                    </a:solidFill>
                    <a:latin typeface="Arial" panose="020B0604020202020204"/>
                    <a:ea typeface="微软雅黑" panose="020B0503020204020204" charset="-122"/>
                  </a:endParaRPr>
                </a:p>
              </p:txBody>
            </p:sp>
            <p:sp>
              <p:nvSpPr>
                <p:cNvPr id="28" name="îṡḷïďé">
                  <a:extLst>
                    <a:ext uri="{FF2B5EF4-FFF2-40B4-BE49-F238E27FC236}">
                      <a16:creationId xmlns:a16="http://schemas.microsoft.com/office/drawing/2014/main" id="{BF812DE4-2CA2-4404-883D-A8B4E473A725}"/>
                    </a:ext>
                  </a:extLst>
                </p:cNvPr>
                <p:cNvSpPr/>
                <p:nvPr/>
              </p:nvSpPr>
              <p:spPr bwMode="auto">
                <a:xfrm>
                  <a:off x="1897063" y="3373438"/>
                  <a:ext cx="2333625" cy="1227138"/>
                </a:xfrm>
                <a:custGeom>
                  <a:avLst/>
                  <a:gdLst>
                    <a:gd name="T0" fmla="*/ 21 w 708"/>
                    <a:gd name="T1" fmla="*/ 23 h 372"/>
                    <a:gd name="T2" fmla="*/ 53 w 708"/>
                    <a:gd name="T3" fmla="*/ 35 h 372"/>
                    <a:gd name="T4" fmla="*/ 51 w 708"/>
                    <a:gd name="T5" fmla="*/ 26 h 372"/>
                    <a:gd name="T6" fmla="*/ 18 w 708"/>
                    <a:gd name="T7" fmla="*/ 47 h 372"/>
                    <a:gd name="T8" fmla="*/ 18 w 708"/>
                    <a:gd name="T9" fmla="*/ 88 h 372"/>
                    <a:gd name="T10" fmla="*/ 48 w 708"/>
                    <a:gd name="T11" fmla="*/ 67 h 372"/>
                    <a:gd name="T12" fmla="*/ 18 w 708"/>
                    <a:gd name="T13" fmla="*/ 88 h 372"/>
                    <a:gd name="T14" fmla="*/ 62 w 708"/>
                    <a:gd name="T15" fmla="*/ 109 h 372"/>
                    <a:gd name="T16" fmla="*/ 64 w 708"/>
                    <a:gd name="T17" fmla="*/ 147 h 372"/>
                    <a:gd name="T18" fmla="*/ 42 w 708"/>
                    <a:gd name="T19" fmla="*/ 155 h 372"/>
                    <a:gd name="T20" fmla="*/ 57 w 708"/>
                    <a:gd name="T21" fmla="*/ 206 h 372"/>
                    <a:gd name="T22" fmla="*/ 116 w 708"/>
                    <a:gd name="T23" fmla="*/ 203 h 372"/>
                    <a:gd name="T24" fmla="*/ 93 w 708"/>
                    <a:gd name="T25" fmla="*/ 174 h 372"/>
                    <a:gd name="T26" fmla="*/ 46 w 708"/>
                    <a:gd name="T27" fmla="*/ 181 h 372"/>
                    <a:gd name="T28" fmla="*/ 129 w 708"/>
                    <a:gd name="T29" fmla="*/ 265 h 372"/>
                    <a:gd name="T30" fmla="*/ 149 w 708"/>
                    <a:gd name="T31" fmla="*/ 251 h 372"/>
                    <a:gd name="T32" fmla="*/ 121 w 708"/>
                    <a:gd name="T33" fmla="*/ 221 h 372"/>
                    <a:gd name="T34" fmla="*/ 111 w 708"/>
                    <a:gd name="T35" fmla="*/ 252 h 372"/>
                    <a:gd name="T36" fmla="*/ 164 w 708"/>
                    <a:gd name="T37" fmla="*/ 295 h 372"/>
                    <a:gd name="T38" fmla="*/ 175 w 708"/>
                    <a:gd name="T39" fmla="*/ 321 h 372"/>
                    <a:gd name="T40" fmla="*/ 132 w 708"/>
                    <a:gd name="T41" fmla="*/ 292 h 372"/>
                    <a:gd name="T42" fmla="*/ 146 w 708"/>
                    <a:gd name="T43" fmla="*/ 291 h 372"/>
                    <a:gd name="T44" fmla="*/ 211 w 708"/>
                    <a:gd name="T45" fmla="*/ 283 h 372"/>
                    <a:gd name="T46" fmla="*/ 260 w 708"/>
                    <a:gd name="T47" fmla="*/ 308 h 372"/>
                    <a:gd name="T48" fmla="*/ 205 w 708"/>
                    <a:gd name="T49" fmla="*/ 335 h 372"/>
                    <a:gd name="T50" fmla="*/ 342 w 708"/>
                    <a:gd name="T51" fmla="*/ 329 h 372"/>
                    <a:gd name="T52" fmla="*/ 344 w 708"/>
                    <a:gd name="T53" fmla="*/ 352 h 372"/>
                    <a:gd name="T54" fmla="*/ 303 w 708"/>
                    <a:gd name="T55" fmla="*/ 320 h 372"/>
                    <a:gd name="T56" fmla="*/ 320 w 708"/>
                    <a:gd name="T57" fmla="*/ 364 h 372"/>
                    <a:gd name="T58" fmla="*/ 360 w 708"/>
                    <a:gd name="T59" fmla="*/ 321 h 372"/>
                    <a:gd name="T60" fmla="*/ 416 w 708"/>
                    <a:gd name="T61" fmla="*/ 315 h 372"/>
                    <a:gd name="T62" fmla="*/ 384 w 708"/>
                    <a:gd name="T63" fmla="*/ 368 h 372"/>
                    <a:gd name="T64" fmla="*/ 464 w 708"/>
                    <a:gd name="T65" fmla="*/ 350 h 372"/>
                    <a:gd name="T66" fmla="*/ 433 w 708"/>
                    <a:gd name="T67" fmla="*/ 313 h 372"/>
                    <a:gd name="T68" fmla="*/ 508 w 708"/>
                    <a:gd name="T69" fmla="*/ 337 h 372"/>
                    <a:gd name="T70" fmla="*/ 500 w 708"/>
                    <a:gd name="T71" fmla="*/ 285 h 372"/>
                    <a:gd name="T72" fmla="*/ 483 w 708"/>
                    <a:gd name="T73" fmla="*/ 294 h 372"/>
                    <a:gd name="T74" fmla="*/ 508 w 708"/>
                    <a:gd name="T75" fmla="*/ 337 h 372"/>
                    <a:gd name="T76" fmla="*/ 515 w 708"/>
                    <a:gd name="T77" fmla="*/ 276 h 372"/>
                    <a:gd name="T78" fmla="*/ 548 w 708"/>
                    <a:gd name="T79" fmla="*/ 279 h 372"/>
                    <a:gd name="T80" fmla="*/ 550 w 708"/>
                    <a:gd name="T81" fmla="*/ 283 h 372"/>
                    <a:gd name="T82" fmla="*/ 547 w 708"/>
                    <a:gd name="T83" fmla="*/ 316 h 372"/>
                    <a:gd name="T84" fmla="*/ 609 w 708"/>
                    <a:gd name="T85" fmla="*/ 250 h 372"/>
                    <a:gd name="T86" fmla="*/ 608 w 708"/>
                    <a:gd name="T87" fmla="*/ 227 h 372"/>
                    <a:gd name="T88" fmla="*/ 573 w 708"/>
                    <a:gd name="T89" fmla="*/ 241 h 372"/>
                    <a:gd name="T90" fmla="*/ 609 w 708"/>
                    <a:gd name="T91" fmla="*/ 250 h 372"/>
                    <a:gd name="T92" fmla="*/ 656 w 708"/>
                    <a:gd name="T93" fmla="*/ 184 h 372"/>
                    <a:gd name="T94" fmla="*/ 613 w 708"/>
                    <a:gd name="T95" fmla="*/ 172 h 372"/>
                    <a:gd name="T96" fmla="*/ 625 w 708"/>
                    <a:gd name="T97" fmla="*/ 165 h 372"/>
                    <a:gd name="T98" fmla="*/ 650 w 708"/>
                    <a:gd name="T99" fmla="*/ 169 h 372"/>
                    <a:gd name="T100" fmla="*/ 651 w 708"/>
                    <a:gd name="T101" fmla="*/ 215 h 372"/>
                    <a:gd name="T102" fmla="*/ 635 w 708"/>
                    <a:gd name="T103" fmla="*/ 139 h 372"/>
                    <a:gd name="T104" fmla="*/ 683 w 708"/>
                    <a:gd name="T105" fmla="*/ 137 h 372"/>
                    <a:gd name="T106" fmla="*/ 655 w 708"/>
                    <a:gd name="T107" fmla="*/ 73 h 372"/>
                    <a:gd name="T108" fmla="*/ 690 w 708"/>
                    <a:gd name="T109" fmla="*/ 98 h 372"/>
                    <a:gd name="T110" fmla="*/ 684 w 708"/>
                    <a:gd name="T111" fmla="*/ 17 h 372"/>
                    <a:gd name="T112" fmla="*/ 698 w 708"/>
                    <a:gd name="T113" fmla="*/ 34 h 372"/>
                    <a:gd name="T114" fmla="*/ 659 w 708"/>
                    <a:gd name="T115" fmla="*/ 29 h 372"/>
                    <a:gd name="T116" fmla="*/ 659 w 708"/>
                    <a:gd name="T117" fmla="*/ 11 h 372"/>
                    <a:gd name="T118" fmla="*/ 663 w 708"/>
                    <a:gd name="T119" fmla="*/ 6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08" h="372">
                      <a:moveTo>
                        <a:pt x="0" y="6"/>
                      </a:moveTo>
                      <a:cubicBezTo>
                        <a:pt x="19" y="6"/>
                        <a:pt x="19" y="6"/>
                        <a:pt x="19" y="6"/>
                      </a:cubicBezTo>
                      <a:cubicBezTo>
                        <a:pt x="19" y="8"/>
                        <a:pt x="19" y="8"/>
                        <a:pt x="19" y="8"/>
                      </a:cubicBezTo>
                      <a:cubicBezTo>
                        <a:pt x="15" y="9"/>
                        <a:pt x="11" y="11"/>
                        <a:pt x="8" y="14"/>
                      </a:cubicBezTo>
                      <a:cubicBezTo>
                        <a:pt x="5" y="18"/>
                        <a:pt x="4" y="22"/>
                        <a:pt x="4" y="26"/>
                      </a:cubicBezTo>
                      <a:cubicBezTo>
                        <a:pt x="4" y="29"/>
                        <a:pt x="5" y="32"/>
                        <a:pt x="6" y="33"/>
                      </a:cubicBezTo>
                      <a:cubicBezTo>
                        <a:pt x="7" y="35"/>
                        <a:pt x="9" y="36"/>
                        <a:pt x="11" y="36"/>
                      </a:cubicBezTo>
                      <a:cubicBezTo>
                        <a:pt x="14" y="36"/>
                        <a:pt x="18" y="32"/>
                        <a:pt x="21" y="23"/>
                      </a:cubicBezTo>
                      <a:cubicBezTo>
                        <a:pt x="21" y="23"/>
                        <a:pt x="21" y="23"/>
                        <a:pt x="21" y="23"/>
                      </a:cubicBezTo>
                      <a:cubicBezTo>
                        <a:pt x="22" y="22"/>
                        <a:pt x="22" y="22"/>
                        <a:pt x="22" y="21"/>
                      </a:cubicBezTo>
                      <a:cubicBezTo>
                        <a:pt x="25" y="15"/>
                        <a:pt x="27" y="11"/>
                        <a:pt x="30" y="9"/>
                      </a:cubicBezTo>
                      <a:cubicBezTo>
                        <a:pt x="31" y="8"/>
                        <a:pt x="32" y="7"/>
                        <a:pt x="34" y="7"/>
                      </a:cubicBezTo>
                      <a:cubicBezTo>
                        <a:pt x="35" y="6"/>
                        <a:pt x="36" y="6"/>
                        <a:pt x="38" y="6"/>
                      </a:cubicBezTo>
                      <a:cubicBezTo>
                        <a:pt x="43" y="6"/>
                        <a:pt x="47" y="8"/>
                        <a:pt x="50" y="11"/>
                      </a:cubicBezTo>
                      <a:cubicBezTo>
                        <a:pt x="53" y="15"/>
                        <a:pt x="55" y="19"/>
                        <a:pt x="55" y="25"/>
                      </a:cubicBezTo>
                      <a:cubicBezTo>
                        <a:pt x="55" y="28"/>
                        <a:pt x="54" y="31"/>
                        <a:pt x="53" y="35"/>
                      </a:cubicBezTo>
                      <a:cubicBezTo>
                        <a:pt x="52" y="38"/>
                        <a:pt x="51" y="40"/>
                        <a:pt x="51" y="40"/>
                      </a:cubicBezTo>
                      <a:cubicBezTo>
                        <a:pt x="51" y="41"/>
                        <a:pt x="52" y="41"/>
                        <a:pt x="52" y="42"/>
                      </a:cubicBezTo>
                      <a:cubicBezTo>
                        <a:pt x="53" y="42"/>
                        <a:pt x="53" y="42"/>
                        <a:pt x="55" y="42"/>
                      </a:cubicBezTo>
                      <a:cubicBezTo>
                        <a:pt x="55" y="44"/>
                        <a:pt x="55" y="44"/>
                        <a:pt x="55" y="44"/>
                      </a:cubicBezTo>
                      <a:cubicBezTo>
                        <a:pt x="38" y="45"/>
                        <a:pt x="38" y="45"/>
                        <a:pt x="38" y="45"/>
                      </a:cubicBezTo>
                      <a:cubicBezTo>
                        <a:pt x="38" y="43"/>
                        <a:pt x="38" y="43"/>
                        <a:pt x="38" y="43"/>
                      </a:cubicBezTo>
                      <a:cubicBezTo>
                        <a:pt x="42" y="42"/>
                        <a:pt x="45" y="40"/>
                        <a:pt x="48" y="37"/>
                      </a:cubicBezTo>
                      <a:cubicBezTo>
                        <a:pt x="50" y="34"/>
                        <a:pt x="51" y="30"/>
                        <a:pt x="51" y="26"/>
                      </a:cubicBezTo>
                      <a:cubicBezTo>
                        <a:pt x="51" y="24"/>
                        <a:pt x="51" y="22"/>
                        <a:pt x="49" y="20"/>
                      </a:cubicBezTo>
                      <a:cubicBezTo>
                        <a:pt x="48" y="19"/>
                        <a:pt x="47" y="18"/>
                        <a:pt x="45" y="18"/>
                      </a:cubicBezTo>
                      <a:cubicBezTo>
                        <a:pt x="42" y="18"/>
                        <a:pt x="39" y="21"/>
                        <a:pt x="37" y="28"/>
                      </a:cubicBezTo>
                      <a:cubicBezTo>
                        <a:pt x="36" y="29"/>
                        <a:pt x="36" y="29"/>
                        <a:pt x="36" y="29"/>
                      </a:cubicBezTo>
                      <a:cubicBezTo>
                        <a:pt x="34" y="33"/>
                        <a:pt x="33" y="37"/>
                        <a:pt x="32" y="39"/>
                      </a:cubicBezTo>
                      <a:cubicBezTo>
                        <a:pt x="31" y="40"/>
                        <a:pt x="30" y="42"/>
                        <a:pt x="29" y="43"/>
                      </a:cubicBezTo>
                      <a:cubicBezTo>
                        <a:pt x="27" y="44"/>
                        <a:pt x="26" y="45"/>
                        <a:pt x="24" y="46"/>
                      </a:cubicBezTo>
                      <a:cubicBezTo>
                        <a:pt x="22" y="47"/>
                        <a:pt x="20" y="47"/>
                        <a:pt x="18" y="47"/>
                      </a:cubicBezTo>
                      <a:cubicBezTo>
                        <a:pt x="13" y="47"/>
                        <a:pt x="9" y="46"/>
                        <a:pt x="6" y="42"/>
                      </a:cubicBezTo>
                      <a:cubicBezTo>
                        <a:pt x="2" y="38"/>
                        <a:pt x="1" y="34"/>
                        <a:pt x="1" y="28"/>
                      </a:cubicBezTo>
                      <a:cubicBezTo>
                        <a:pt x="1" y="25"/>
                        <a:pt x="1" y="21"/>
                        <a:pt x="2" y="17"/>
                      </a:cubicBezTo>
                      <a:cubicBezTo>
                        <a:pt x="3" y="14"/>
                        <a:pt x="4" y="12"/>
                        <a:pt x="4" y="12"/>
                      </a:cubicBezTo>
                      <a:cubicBezTo>
                        <a:pt x="4" y="11"/>
                        <a:pt x="3" y="10"/>
                        <a:pt x="3" y="9"/>
                      </a:cubicBezTo>
                      <a:cubicBezTo>
                        <a:pt x="2" y="9"/>
                        <a:pt x="1" y="9"/>
                        <a:pt x="0" y="9"/>
                      </a:cubicBezTo>
                      <a:cubicBezTo>
                        <a:pt x="0" y="6"/>
                        <a:pt x="0" y="6"/>
                        <a:pt x="0" y="6"/>
                      </a:cubicBezTo>
                      <a:close/>
                      <a:moveTo>
                        <a:pt x="18" y="88"/>
                      </a:moveTo>
                      <a:cubicBezTo>
                        <a:pt x="16" y="89"/>
                        <a:pt x="14" y="90"/>
                        <a:pt x="13" y="91"/>
                      </a:cubicBezTo>
                      <a:cubicBezTo>
                        <a:pt x="12" y="92"/>
                        <a:pt x="12" y="94"/>
                        <a:pt x="12" y="96"/>
                      </a:cubicBezTo>
                      <a:cubicBezTo>
                        <a:pt x="10" y="96"/>
                        <a:pt x="10" y="96"/>
                        <a:pt x="10" y="96"/>
                      </a:cubicBezTo>
                      <a:cubicBezTo>
                        <a:pt x="5" y="68"/>
                        <a:pt x="5" y="68"/>
                        <a:pt x="5" y="68"/>
                      </a:cubicBezTo>
                      <a:cubicBezTo>
                        <a:pt x="7" y="67"/>
                        <a:pt x="7" y="67"/>
                        <a:pt x="7" y="67"/>
                      </a:cubicBezTo>
                      <a:cubicBezTo>
                        <a:pt x="8" y="70"/>
                        <a:pt x="8" y="71"/>
                        <a:pt x="10" y="72"/>
                      </a:cubicBezTo>
                      <a:cubicBezTo>
                        <a:pt x="11" y="73"/>
                        <a:pt x="13" y="73"/>
                        <a:pt x="16" y="73"/>
                      </a:cubicBezTo>
                      <a:cubicBezTo>
                        <a:pt x="48" y="67"/>
                        <a:pt x="48" y="67"/>
                        <a:pt x="48" y="67"/>
                      </a:cubicBezTo>
                      <a:cubicBezTo>
                        <a:pt x="50" y="66"/>
                        <a:pt x="52" y="66"/>
                        <a:pt x="53" y="64"/>
                      </a:cubicBezTo>
                      <a:cubicBezTo>
                        <a:pt x="54" y="63"/>
                        <a:pt x="54" y="61"/>
                        <a:pt x="54" y="59"/>
                      </a:cubicBezTo>
                      <a:cubicBezTo>
                        <a:pt x="56" y="59"/>
                        <a:pt x="56" y="59"/>
                        <a:pt x="56" y="59"/>
                      </a:cubicBezTo>
                      <a:cubicBezTo>
                        <a:pt x="61" y="88"/>
                        <a:pt x="61" y="88"/>
                        <a:pt x="61" y="88"/>
                      </a:cubicBezTo>
                      <a:cubicBezTo>
                        <a:pt x="59" y="88"/>
                        <a:pt x="59" y="88"/>
                        <a:pt x="59" y="88"/>
                      </a:cubicBezTo>
                      <a:cubicBezTo>
                        <a:pt x="59" y="85"/>
                        <a:pt x="58" y="84"/>
                        <a:pt x="56" y="83"/>
                      </a:cubicBezTo>
                      <a:cubicBezTo>
                        <a:pt x="55" y="82"/>
                        <a:pt x="53" y="82"/>
                        <a:pt x="51" y="83"/>
                      </a:cubicBezTo>
                      <a:cubicBezTo>
                        <a:pt x="18" y="88"/>
                        <a:pt x="18" y="88"/>
                        <a:pt x="18" y="88"/>
                      </a:cubicBezTo>
                      <a:close/>
                      <a:moveTo>
                        <a:pt x="41" y="158"/>
                      </a:moveTo>
                      <a:cubicBezTo>
                        <a:pt x="37" y="157"/>
                        <a:pt x="33" y="155"/>
                        <a:pt x="30" y="152"/>
                      </a:cubicBezTo>
                      <a:cubicBezTo>
                        <a:pt x="27" y="149"/>
                        <a:pt x="24" y="145"/>
                        <a:pt x="23" y="141"/>
                      </a:cubicBezTo>
                      <a:cubicBezTo>
                        <a:pt x="22" y="137"/>
                        <a:pt x="21" y="134"/>
                        <a:pt x="22" y="131"/>
                      </a:cubicBezTo>
                      <a:cubicBezTo>
                        <a:pt x="22" y="128"/>
                        <a:pt x="23" y="125"/>
                        <a:pt x="24" y="122"/>
                      </a:cubicBezTo>
                      <a:cubicBezTo>
                        <a:pt x="26" y="118"/>
                        <a:pt x="28" y="116"/>
                        <a:pt x="31" y="113"/>
                      </a:cubicBezTo>
                      <a:cubicBezTo>
                        <a:pt x="34" y="111"/>
                        <a:pt x="37" y="109"/>
                        <a:pt x="41" y="108"/>
                      </a:cubicBezTo>
                      <a:cubicBezTo>
                        <a:pt x="49" y="105"/>
                        <a:pt x="55" y="106"/>
                        <a:pt x="62" y="109"/>
                      </a:cubicBezTo>
                      <a:cubicBezTo>
                        <a:pt x="68" y="112"/>
                        <a:pt x="72" y="117"/>
                        <a:pt x="75" y="125"/>
                      </a:cubicBezTo>
                      <a:cubicBezTo>
                        <a:pt x="76" y="128"/>
                        <a:pt x="76" y="131"/>
                        <a:pt x="76" y="135"/>
                      </a:cubicBezTo>
                      <a:cubicBezTo>
                        <a:pt x="76" y="138"/>
                        <a:pt x="76" y="140"/>
                        <a:pt x="76" y="140"/>
                      </a:cubicBezTo>
                      <a:cubicBezTo>
                        <a:pt x="76" y="141"/>
                        <a:pt x="77" y="141"/>
                        <a:pt x="77" y="141"/>
                      </a:cubicBezTo>
                      <a:cubicBezTo>
                        <a:pt x="78" y="142"/>
                        <a:pt x="79" y="142"/>
                        <a:pt x="80" y="142"/>
                      </a:cubicBezTo>
                      <a:cubicBezTo>
                        <a:pt x="80" y="144"/>
                        <a:pt x="80" y="144"/>
                        <a:pt x="80" y="144"/>
                      </a:cubicBezTo>
                      <a:cubicBezTo>
                        <a:pt x="65" y="149"/>
                        <a:pt x="65" y="149"/>
                        <a:pt x="65" y="149"/>
                      </a:cubicBezTo>
                      <a:cubicBezTo>
                        <a:pt x="64" y="147"/>
                        <a:pt x="64" y="147"/>
                        <a:pt x="64" y="147"/>
                      </a:cubicBezTo>
                      <a:cubicBezTo>
                        <a:pt x="68" y="145"/>
                        <a:pt x="70" y="142"/>
                        <a:pt x="72" y="139"/>
                      </a:cubicBezTo>
                      <a:cubicBezTo>
                        <a:pt x="73" y="137"/>
                        <a:pt x="73" y="133"/>
                        <a:pt x="72" y="130"/>
                      </a:cubicBezTo>
                      <a:cubicBezTo>
                        <a:pt x="71" y="126"/>
                        <a:pt x="68" y="123"/>
                        <a:pt x="64" y="122"/>
                      </a:cubicBezTo>
                      <a:cubicBezTo>
                        <a:pt x="59" y="121"/>
                        <a:pt x="54" y="122"/>
                        <a:pt x="47" y="124"/>
                      </a:cubicBezTo>
                      <a:cubicBezTo>
                        <a:pt x="40" y="126"/>
                        <a:pt x="34" y="129"/>
                        <a:pt x="31" y="132"/>
                      </a:cubicBezTo>
                      <a:cubicBezTo>
                        <a:pt x="28" y="136"/>
                        <a:pt x="27" y="140"/>
                        <a:pt x="29" y="144"/>
                      </a:cubicBezTo>
                      <a:cubicBezTo>
                        <a:pt x="30" y="146"/>
                        <a:pt x="31" y="149"/>
                        <a:pt x="34" y="151"/>
                      </a:cubicBezTo>
                      <a:cubicBezTo>
                        <a:pt x="36" y="153"/>
                        <a:pt x="39" y="154"/>
                        <a:pt x="42" y="155"/>
                      </a:cubicBezTo>
                      <a:cubicBezTo>
                        <a:pt x="41" y="158"/>
                        <a:pt x="41" y="158"/>
                        <a:pt x="41" y="158"/>
                      </a:cubicBezTo>
                      <a:close/>
                      <a:moveTo>
                        <a:pt x="60" y="193"/>
                      </a:moveTo>
                      <a:cubicBezTo>
                        <a:pt x="73" y="185"/>
                        <a:pt x="73" y="185"/>
                        <a:pt x="73" y="185"/>
                      </a:cubicBezTo>
                      <a:cubicBezTo>
                        <a:pt x="81" y="198"/>
                        <a:pt x="81" y="198"/>
                        <a:pt x="81" y="198"/>
                      </a:cubicBezTo>
                      <a:cubicBezTo>
                        <a:pt x="68" y="207"/>
                        <a:pt x="68" y="207"/>
                        <a:pt x="68" y="207"/>
                      </a:cubicBezTo>
                      <a:cubicBezTo>
                        <a:pt x="66" y="208"/>
                        <a:pt x="64" y="208"/>
                        <a:pt x="63" y="208"/>
                      </a:cubicBezTo>
                      <a:cubicBezTo>
                        <a:pt x="61" y="208"/>
                        <a:pt x="60" y="207"/>
                        <a:pt x="59" y="205"/>
                      </a:cubicBezTo>
                      <a:cubicBezTo>
                        <a:pt x="57" y="206"/>
                        <a:pt x="57" y="206"/>
                        <a:pt x="57" y="206"/>
                      </a:cubicBezTo>
                      <a:cubicBezTo>
                        <a:pt x="72" y="231"/>
                        <a:pt x="72" y="231"/>
                        <a:pt x="72" y="231"/>
                      </a:cubicBezTo>
                      <a:cubicBezTo>
                        <a:pt x="74" y="230"/>
                        <a:pt x="74" y="230"/>
                        <a:pt x="74" y="230"/>
                      </a:cubicBezTo>
                      <a:cubicBezTo>
                        <a:pt x="73" y="228"/>
                        <a:pt x="72" y="226"/>
                        <a:pt x="73" y="224"/>
                      </a:cubicBezTo>
                      <a:cubicBezTo>
                        <a:pt x="73" y="223"/>
                        <a:pt x="75" y="222"/>
                        <a:pt x="77" y="220"/>
                      </a:cubicBezTo>
                      <a:cubicBezTo>
                        <a:pt x="105" y="203"/>
                        <a:pt x="105" y="203"/>
                        <a:pt x="105" y="203"/>
                      </a:cubicBezTo>
                      <a:cubicBezTo>
                        <a:pt x="107" y="201"/>
                        <a:pt x="109" y="201"/>
                        <a:pt x="110" y="201"/>
                      </a:cubicBezTo>
                      <a:cubicBezTo>
                        <a:pt x="112" y="201"/>
                        <a:pt x="113" y="202"/>
                        <a:pt x="114" y="204"/>
                      </a:cubicBezTo>
                      <a:cubicBezTo>
                        <a:pt x="116" y="203"/>
                        <a:pt x="116" y="203"/>
                        <a:pt x="116" y="203"/>
                      </a:cubicBezTo>
                      <a:cubicBezTo>
                        <a:pt x="101" y="179"/>
                        <a:pt x="101" y="179"/>
                        <a:pt x="101" y="179"/>
                      </a:cubicBezTo>
                      <a:cubicBezTo>
                        <a:pt x="99" y="180"/>
                        <a:pt x="99" y="180"/>
                        <a:pt x="99" y="180"/>
                      </a:cubicBezTo>
                      <a:cubicBezTo>
                        <a:pt x="100" y="182"/>
                        <a:pt x="101" y="183"/>
                        <a:pt x="100" y="185"/>
                      </a:cubicBezTo>
                      <a:cubicBezTo>
                        <a:pt x="100" y="186"/>
                        <a:pt x="98" y="188"/>
                        <a:pt x="96" y="189"/>
                      </a:cubicBezTo>
                      <a:cubicBezTo>
                        <a:pt x="85" y="196"/>
                        <a:pt x="85" y="196"/>
                        <a:pt x="85" y="196"/>
                      </a:cubicBezTo>
                      <a:cubicBezTo>
                        <a:pt x="76" y="183"/>
                        <a:pt x="76" y="183"/>
                        <a:pt x="76" y="183"/>
                      </a:cubicBezTo>
                      <a:cubicBezTo>
                        <a:pt x="88" y="176"/>
                        <a:pt x="88" y="176"/>
                        <a:pt x="88" y="176"/>
                      </a:cubicBezTo>
                      <a:cubicBezTo>
                        <a:pt x="90" y="174"/>
                        <a:pt x="92" y="174"/>
                        <a:pt x="93" y="174"/>
                      </a:cubicBezTo>
                      <a:cubicBezTo>
                        <a:pt x="95" y="174"/>
                        <a:pt x="96" y="175"/>
                        <a:pt x="98" y="177"/>
                      </a:cubicBezTo>
                      <a:cubicBezTo>
                        <a:pt x="99" y="176"/>
                        <a:pt x="99" y="176"/>
                        <a:pt x="99" y="176"/>
                      </a:cubicBezTo>
                      <a:cubicBezTo>
                        <a:pt x="84" y="152"/>
                        <a:pt x="84" y="152"/>
                        <a:pt x="84" y="152"/>
                      </a:cubicBezTo>
                      <a:cubicBezTo>
                        <a:pt x="82" y="153"/>
                        <a:pt x="82" y="153"/>
                        <a:pt x="82" y="153"/>
                      </a:cubicBezTo>
                      <a:cubicBezTo>
                        <a:pt x="83" y="155"/>
                        <a:pt x="84" y="157"/>
                        <a:pt x="83" y="158"/>
                      </a:cubicBezTo>
                      <a:cubicBezTo>
                        <a:pt x="83" y="159"/>
                        <a:pt x="82" y="161"/>
                        <a:pt x="79" y="162"/>
                      </a:cubicBezTo>
                      <a:cubicBezTo>
                        <a:pt x="52" y="180"/>
                        <a:pt x="52" y="180"/>
                        <a:pt x="52" y="180"/>
                      </a:cubicBezTo>
                      <a:cubicBezTo>
                        <a:pt x="49" y="181"/>
                        <a:pt x="47" y="182"/>
                        <a:pt x="46" y="181"/>
                      </a:cubicBezTo>
                      <a:cubicBezTo>
                        <a:pt x="44" y="181"/>
                        <a:pt x="43" y="180"/>
                        <a:pt x="42" y="178"/>
                      </a:cubicBezTo>
                      <a:cubicBezTo>
                        <a:pt x="40" y="179"/>
                        <a:pt x="40" y="179"/>
                        <a:pt x="40" y="179"/>
                      </a:cubicBezTo>
                      <a:cubicBezTo>
                        <a:pt x="56" y="204"/>
                        <a:pt x="56" y="204"/>
                        <a:pt x="56" y="204"/>
                      </a:cubicBezTo>
                      <a:cubicBezTo>
                        <a:pt x="57" y="203"/>
                        <a:pt x="57" y="203"/>
                        <a:pt x="57" y="203"/>
                      </a:cubicBezTo>
                      <a:cubicBezTo>
                        <a:pt x="56" y="201"/>
                        <a:pt x="56" y="199"/>
                        <a:pt x="56" y="197"/>
                      </a:cubicBezTo>
                      <a:cubicBezTo>
                        <a:pt x="56" y="196"/>
                        <a:pt x="58" y="195"/>
                        <a:pt x="60" y="193"/>
                      </a:cubicBezTo>
                      <a:cubicBezTo>
                        <a:pt x="60" y="193"/>
                        <a:pt x="60" y="193"/>
                        <a:pt x="60" y="193"/>
                      </a:cubicBezTo>
                      <a:close/>
                      <a:moveTo>
                        <a:pt x="129" y="265"/>
                      </a:moveTo>
                      <a:cubicBezTo>
                        <a:pt x="146" y="249"/>
                        <a:pt x="146" y="249"/>
                        <a:pt x="146" y="249"/>
                      </a:cubicBezTo>
                      <a:cubicBezTo>
                        <a:pt x="148" y="247"/>
                        <a:pt x="149" y="245"/>
                        <a:pt x="149" y="244"/>
                      </a:cubicBezTo>
                      <a:cubicBezTo>
                        <a:pt x="150" y="242"/>
                        <a:pt x="149" y="241"/>
                        <a:pt x="147" y="239"/>
                      </a:cubicBezTo>
                      <a:cubicBezTo>
                        <a:pt x="149" y="238"/>
                        <a:pt x="149" y="238"/>
                        <a:pt x="149" y="238"/>
                      </a:cubicBezTo>
                      <a:cubicBezTo>
                        <a:pt x="160" y="250"/>
                        <a:pt x="160" y="250"/>
                        <a:pt x="160" y="250"/>
                      </a:cubicBezTo>
                      <a:cubicBezTo>
                        <a:pt x="159" y="251"/>
                        <a:pt x="159" y="251"/>
                        <a:pt x="159" y="251"/>
                      </a:cubicBezTo>
                      <a:cubicBezTo>
                        <a:pt x="157" y="249"/>
                        <a:pt x="155" y="248"/>
                        <a:pt x="154" y="248"/>
                      </a:cubicBezTo>
                      <a:cubicBezTo>
                        <a:pt x="152" y="248"/>
                        <a:pt x="151" y="249"/>
                        <a:pt x="149" y="251"/>
                      </a:cubicBezTo>
                      <a:cubicBezTo>
                        <a:pt x="132" y="267"/>
                        <a:pt x="132" y="267"/>
                        <a:pt x="132" y="267"/>
                      </a:cubicBezTo>
                      <a:cubicBezTo>
                        <a:pt x="129" y="270"/>
                        <a:pt x="127" y="271"/>
                        <a:pt x="125" y="272"/>
                      </a:cubicBezTo>
                      <a:cubicBezTo>
                        <a:pt x="123" y="273"/>
                        <a:pt x="121" y="274"/>
                        <a:pt x="119" y="274"/>
                      </a:cubicBezTo>
                      <a:cubicBezTo>
                        <a:pt x="116" y="274"/>
                        <a:pt x="114" y="273"/>
                        <a:pt x="111" y="272"/>
                      </a:cubicBezTo>
                      <a:cubicBezTo>
                        <a:pt x="108" y="270"/>
                        <a:pt x="105" y="268"/>
                        <a:pt x="103" y="265"/>
                      </a:cubicBezTo>
                      <a:cubicBezTo>
                        <a:pt x="98" y="260"/>
                        <a:pt x="96" y="256"/>
                        <a:pt x="96" y="251"/>
                      </a:cubicBezTo>
                      <a:cubicBezTo>
                        <a:pt x="96" y="246"/>
                        <a:pt x="98" y="242"/>
                        <a:pt x="103" y="238"/>
                      </a:cubicBezTo>
                      <a:cubicBezTo>
                        <a:pt x="121" y="221"/>
                        <a:pt x="121" y="221"/>
                        <a:pt x="121" y="221"/>
                      </a:cubicBezTo>
                      <a:cubicBezTo>
                        <a:pt x="122" y="219"/>
                        <a:pt x="123" y="217"/>
                        <a:pt x="124" y="216"/>
                      </a:cubicBezTo>
                      <a:cubicBezTo>
                        <a:pt x="124" y="215"/>
                        <a:pt x="123" y="213"/>
                        <a:pt x="121" y="211"/>
                      </a:cubicBezTo>
                      <a:cubicBezTo>
                        <a:pt x="123" y="210"/>
                        <a:pt x="123" y="210"/>
                        <a:pt x="123" y="210"/>
                      </a:cubicBezTo>
                      <a:cubicBezTo>
                        <a:pt x="143" y="231"/>
                        <a:pt x="143" y="231"/>
                        <a:pt x="143" y="231"/>
                      </a:cubicBezTo>
                      <a:cubicBezTo>
                        <a:pt x="141" y="232"/>
                        <a:pt x="141" y="232"/>
                        <a:pt x="141" y="232"/>
                      </a:cubicBezTo>
                      <a:cubicBezTo>
                        <a:pt x="140" y="231"/>
                        <a:pt x="138" y="230"/>
                        <a:pt x="137" y="230"/>
                      </a:cubicBezTo>
                      <a:cubicBezTo>
                        <a:pt x="135" y="230"/>
                        <a:pt x="133" y="231"/>
                        <a:pt x="131" y="233"/>
                      </a:cubicBezTo>
                      <a:cubicBezTo>
                        <a:pt x="111" y="252"/>
                        <a:pt x="111" y="252"/>
                        <a:pt x="111" y="252"/>
                      </a:cubicBezTo>
                      <a:cubicBezTo>
                        <a:pt x="108" y="254"/>
                        <a:pt x="106" y="257"/>
                        <a:pt x="106" y="259"/>
                      </a:cubicBezTo>
                      <a:cubicBezTo>
                        <a:pt x="106" y="262"/>
                        <a:pt x="107" y="264"/>
                        <a:pt x="109" y="267"/>
                      </a:cubicBezTo>
                      <a:cubicBezTo>
                        <a:pt x="112" y="270"/>
                        <a:pt x="115" y="271"/>
                        <a:pt x="118" y="271"/>
                      </a:cubicBezTo>
                      <a:cubicBezTo>
                        <a:pt x="122" y="270"/>
                        <a:pt x="125" y="268"/>
                        <a:pt x="129" y="265"/>
                      </a:cubicBezTo>
                      <a:cubicBezTo>
                        <a:pt x="129" y="265"/>
                        <a:pt x="129" y="265"/>
                        <a:pt x="129" y="265"/>
                      </a:cubicBezTo>
                      <a:close/>
                      <a:moveTo>
                        <a:pt x="146" y="291"/>
                      </a:moveTo>
                      <a:cubicBezTo>
                        <a:pt x="153" y="287"/>
                        <a:pt x="153" y="287"/>
                        <a:pt x="153" y="287"/>
                      </a:cubicBezTo>
                      <a:cubicBezTo>
                        <a:pt x="164" y="295"/>
                        <a:pt x="164" y="295"/>
                        <a:pt x="164" y="295"/>
                      </a:cubicBezTo>
                      <a:cubicBezTo>
                        <a:pt x="161" y="304"/>
                        <a:pt x="161" y="304"/>
                        <a:pt x="161" y="304"/>
                      </a:cubicBezTo>
                      <a:cubicBezTo>
                        <a:pt x="161" y="305"/>
                        <a:pt x="161" y="305"/>
                        <a:pt x="160" y="305"/>
                      </a:cubicBezTo>
                      <a:cubicBezTo>
                        <a:pt x="160" y="306"/>
                        <a:pt x="160" y="306"/>
                        <a:pt x="160" y="306"/>
                      </a:cubicBezTo>
                      <a:cubicBezTo>
                        <a:pt x="159" y="307"/>
                        <a:pt x="158" y="308"/>
                        <a:pt x="158" y="308"/>
                      </a:cubicBezTo>
                      <a:cubicBezTo>
                        <a:pt x="157" y="307"/>
                        <a:pt x="155" y="307"/>
                        <a:pt x="153" y="305"/>
                      </a:cubicBezTo>
                      <a:cubicBezTo>
                        <a:pt x="152" y="307"/>
                        <a:pt x="152" y="307"/>
                        <a:pt x="152" y="307"/>
                      </a:cubicBezTo>
                      <a:cubicBezTo>
                        <a:pt x="174" y="322"/>
                        <a:pt x="174" y="322"/>
                        <a:pt x="174" y="322"/>
                      </a:cubicBezTo>
                      <a:cubicBezTo>
                        <a:pt x="175" y="321"/>
                        <a:pt x="175" y="321"/>
                        <a:pt x="175" y="321"/>
                      </a:cubicBezTo>
                      <a:cubicBezTo>
                        <a:pt x="174" y="320"/>
                        <a:pt x="174" y="320"/>
                        <a:pt x="173" y="319"/>
                      </a:cubicBezTo>
                      <a:cubicBezTo>
                        <a:pt x="173" y="318"/>
                        <a:pt x="173" y="316"/>
                        <a:pt x="174" y="315"/>
                      </a:cubicBezTo>
                      <a:cubicBezTo>
                        <a:pt x="186" y="268"/>
                        <a:pt x="186" y="268"/>
                        <a:pt x="186" y="268"/>
                      </a:cubicBezTo>
                      <a:cubicBezTo>
                        <a:pt x="181" y="264"/>
                        <a:pt x="181" y="264"/>
                        <a:pt x="181" y="264"/>
                      </a:cubicBezTo>
                      <a:cubicBezTo>
                        <a:pt x="141" y="290"/>
                        <a:pt x="141" y="290"/>
                        <a:pt x="141" y="290"/>
                      </a:cubicBezTo>
                      <a:cubicBezTo>
                        <a:pt x="139" y="291"/>
                        <a:pt x="138" y="291"/>
                        <a:pt x="137" y="292"/>
                      </a:cubicBezTo>
                      <a:cubicBezTo>
                        <a:pt x="135" y="292"/>
                        <a:pt x="134" y="291"/>
                        <a:pt x="133" y="291"/>
                      </a:cubicBezTo>
                      <a:cubicBezTo>
                        <a:pt x="132" y="292"/>
                        <a:pt x="132" y="292"/>
                        <a:pt x="132" y="292"/>
                      </a:cubicBezTo>
                      <a:cubicBezTo>
                        <a:pt x="145" y="301"/>
                        <a:pt x="145" y="301"/>
                        <a:pt x="145" y="301"/>
                      </a:cubicBezTo>
                      <a:cubicBezTo>
                        <a:pt x="146" y="300"/>
                        <a:pt x="146" y="300"/>
                        <a:pt x="146" y="300"/>
                      </a:cubicBezTo>
                      <a:cubicBezTo>
                        <a:pt x="145" y="299"/>
                        <a:pt x="145" y="299"/>
                        <a:pt x="145" y="299"/>
                      </a:cubicBezTo>
                      <a:cubicBezTo>
                        <a:pt x="144" y="298"/>
                        <a:pt x="143" y="297"/>
                        <a:pt x="143" y="296"/>
                      </a:cubicBezTo>
                      <a:cubicBezTo>
                        <a:pt x="142" y="295"/>
                        <a:pt x="143" y="294"/>
                        <a:pt x="143" y="293"/>
                      </a:cubicBezTo>
                      <a:cubicBezTo>
                        <a:pt x="144" y="293"/>
                        <a:pt x="144" y="293"/>
                        <a:pt x="144" y="292"/>
                      </a:cubicBezTo>
                      <a:cubicBezTo>
                        <a:pt x="145" y="292"/>
                        <a:pt x="145" y="292"/>
                        <a:pt x="146" y="291"/>
                      </a:cubicBezTo>
                      <a:cubicBezTo>
                        <a:pt x="146" y="291"/>
                        <a:pt x="146" y="291"/>
                        <a:pt x="146" y="291"/>
                      </a:cubicBezTo>
                      <a:close/>
                      <a:moveTo>
                        <a:pt x="156" y="285"/>
                      </a:moveTo>
                      <a:cubicBezTo>
                        <a:pt x="169" y="276"/>
                        <a:pt x="169" y="276"/>
                        <a:pt x="169" y="276"/>
                      </a:cubicBezTo>
                      <a:cubicBezTo>
                        <a:pt x="164" y="291"/>
                        <a:pt x="164" y="291"/>
                        <a:pt x="164" y="291"/>
                      </a:cubicBezTo>
                      <a:cubicBezTo>
                        <a:pt x="156" y="285"/>
                        <a:pt x="156" y="285"/>
                        <a:pt x="156" y="285"/>
                      </a:cubicBezTo>
                      <a:close/>
                      <a:moveTo>
                        <a:pt x="213" y="294"/>
                      </a:moveTo>
                      <a:cubicBezTo>
                        <a:pt x="214" y="292"/>
                        <a:pt x="214" y="290"/>
                        <a:pt x="214" y="288"/>
                      </a:cubicBezTo>
                      <a:cubicBezTo>
                        <a:pt x="213" y="287"/>
                        <a:pt x="212" y="286"/>
                        <a:pt x="210" y="285"/>
                      </a:cubicBezTo>
                      <a:cubicBezTo>
                        <a:pt x="211" y="283"/>
                        <a:pt x="211" y="283"/>
                        <a:pt x="211" y="283"/>
                      </a:cubicBezTo>
                      <a:cubicBezTo>
                        <a:pt x="230" y="292"/>
                        <a:pt x="230" y="292"/>
                        <a:pt x="230" y="292"/>
                      </a:cubicBezTo>
                      <a:cubicBezTo>
                        <a:pt x="239" y="329"/>
                        <a:pt x="239" y="329"/>
                        <a:pt x="239" y="329"/>
                      </a:cubicBezTo>
                      <a:cubicBezTo>
                        <a:pt x="248" y="311"/>
                        <a:pt x="248" y="311"/>
                        <a:pt x="248" y="311"/>
                      </a:cubicBezTo>
                      <a:cubicBezTo>
                        <a:pt x="249" y="308"/>
                        <a:pt x="250" y="306"/>
                        <a:pt x="249" y="305"/>
                      </a:cubicBezTo>
                      <a:cubicBezTo>
                        <a:pt x="249" y="304"/>
                        <a:pt x="248" y="302"/>
                        <a:pt x="245" y="301"/>
                      </a:cubicBezTo>
                      <a:cubicBezTo>
                        <a:pt x="246" y="299"/>
                        <a:pt x="246" y="299"/>
                        <a:pt x="246" y="299"/>
                      </a:cubicBezTo>
                      <a:cubicBezTo>
                        <a:pt x="261" y="306"/>
                        <a:pt x="261" y="306"/>
                        <a:pt x="261" y="306"/>
                      </a:cubicBezTo>
                      <a:cubicBezTo>
                        <a:pt x="260" y="308"/>
                        <a:pt x="260" y="308"/>
                        <a:pt x="260" y="308"/>
                      </a:cubicBezTo>
                      <a:cubicBezTo>
                        <a:pt x="258" y="307"/>
                        <a:pt x="256" y="307"/>
                        <a:pt x="255" y="308"/>
                      </a:cubicBezTo>
                      <a:cubicBezTo>
                        <a:pt x="254" y="308"/>
                        <a:pt x="252" y="310"/>
                        <a:pt x="251" y="312"/>
                      </a:cubicBezTo>
                      <a:cubicBezTo>
                        <a:pt x="234" y="350"/>
                        <a:pt x="234" y="350"/>
                        <a:pt x="234" y="350"/>
                      </a:cubicBezTo>
                      <a:cubicBezTo>
                        <a:pt x="228" y="348"/>
                        <a:pt x="228" y="348"/>
                        <a:pt x="228" y="348"/>
                      </a:cubicBezTo>
                      <a:cubicBezTo>
                        <a:pt x="215" y="297"/>
                        <a:pt x="215" y="297"/>
                        <a:pt x="215" y="297"/>
                      </a:cubicBezTo>
                      <a:cubicBezTo>
                        <a:pt x="202" y="325"/>
                        <a:pt x="202" y="325"/>
                        <a:pt x="202" y="325"/>
                      </a:cubicBezTo>
                      <a:cubicBezTo>
                        <a:pt x="201" y="328"/>
                        <a:pt x="200" y="330"/>
                        <a:pt x="201" y="331"/>
                      </a:cubicBezTo>
                      <a:cubicBezTo>
                        <a:pt x="201" y="332"/>
                        <a:pt x="203" y="334"/>
                        <a:pt x="205" y="335"/>
                      </a:cubicBezTo>
                      <a:cubicBezTo>
                        <a:pt x="204" y="337"/>
                        <a:pt x="204" y="337"/>
                        <a:pt x="204" y="337"/>
                      </a:cubicBezTo>
                      <a:cubicBezTo>
                        <a:pt x="189" y="329"/>
                        <a:pt x="189" y="329"/>
                        <a:pt x="189" y="329"/>
                      </a:cubicBezTo>
                      <a:cubicBezTo>
                        <a:pt x="190" y="328"/>
                        <a:pt x="190" y="328"/>
                        <a:pt x="190" y="328"/>
                      </a:cubicBezTo>
                      <a:cubicBezTo>
                        <a:pt x="192" y="329"/>
                        <a:pt x="194" y="329"/>
                        <a:pt x="195" y="328"/>
                      </a:cubicBezTo>
                      <a:cubicBezTo>
                        <a:pt x="196" y="328"/>
                        <a:pt x="198" y="326"/>
                        <a:pt x="199" y="324"/>
                      </a:cubicBezTo>
                      <a:cubicBezTo>
                        <a:pt x="213" y="294"/>
                        <a:pt x="213" y="294"/>
                        <a:pt x="213" y="294"/>
                      </a:cubicBezTo>
                      <a:close/>
                      <a:moveTo>
                        <a:pt x="340" y="352"/>
                      </a:moveTo>
                      <a:cubicBezTo>
                        <a:pt x="342" y="329"/>
                        <a:pt x="342" y="329"/>
                        <a:pt x="342" y="329"/>
                      </a:cubicBezTo>
                      <a:cubicBezTo>
                        <a:pt x="342" y="326"/>
                        <a:pt x="342" y="324"/>
                        <a:pt x="341" y="323"/>
                      </a:cubicBezTo>
                      <a:cubicBezTo>
                        <a:pt x="340" y="322"/>
                        <a:pt x="339" y="321"/>
                        <a:pt x="336" y="321"/>
                      </a:cubicBezTo>
                      <a:cubicBezTo>
                        <a:pt x="337" y="319"/>
                        <a:pt x="337" y="319"/>
                        <a:pt x="337" y="319"/>
                      </a:cubicBezTo>
                      <a:cubicBezTo>
                        <a:pt x="353" y="320"/>
                        <a:pt x="353" y="320"/>
                        <a:pt x="353" y="320"/>
                      </a:cubicBezTo>
                      <a:cubicBezTo>
                        <a:pt x="353" y="322"/>
                        <a:pt x="353" y="322"/>
                        <a:pt x="353" y="322"/>
                      </a:cubicBezTo>
                      <a:cubicBezTo>
                        <a:pt x="351" y="322"/>
                        <a:pt x="349" y="323"/>
                        <a:pt x="348" y="324"/>
                      </a:cubicBezTo>
                      <a:cubicBezTo>
                        <a:pt x="347" y="325"/>
                        <a:pt x="346" y="327"/>
                        <a:pt x="346" y="329"/>
                      </a:cubicBezTo>
                      <a:cubicBezTo>
                        <a:pt x="344" y="352"/>
                        <a:pt x="344" y="352"/>
                        <a:pt x="344" y="352"/>
                      </a:cubicBezTo>
                      <a:cubicBezTo>
                        <a:pt x="343" y="356"/>
                        <a:pt x="343" y="359"/>
                        <a:pt x="342" y="361"/>
                      </a:cubicBezTo>
                      <a:cubicBezTo>
                        <a:pt x="341" y="363"/>
                        <a:pt x="340" y="364"/>
                        <a:pt x="339" y="366"/>
                      </a:cubicBezTo>
                      <a:cubicBezTo>
                        <a:pt x="337" y="368"/>
                        <a:pt x="334" y="369"/>
                        <a:pt x="331" y="370"/>
                      </a:cubicBezTo>
                      <a:cubicBezTo>
                        <a:pt x="328" y="371"/>
                        <a:pt x="325" y="371"/>
                        <a:pt x="321" y="371"/>
                      </a:cubicBezTo>
                      <a:cubicBezTo>
                        <a:pt x="314" y="370"/>
                        <a:pt x="309" y="368"/>
                        <a:pt x="306" y="365"/>
                      </a:cubicBezTo>
                      <a:cubicBezTo>
                        <a:pt x="303" y="361"/>
                        <a:pt x="302" y="356"/>
                        <a:pt x="302" y="350"/>
                      </a:cubicBezTo>
                      <a:cubicBezTo>
                        <a:pt x="304" y="326"/>
                        <a:pt x="304" y="326"/>
                        <a:pt x="304" y="326"/>
                      </a:cubicBezTo>
                      <a:cubicBezTo>
                        <a:pt x="305" y="323"/>
                        <a:pt x="304" y="321"/>
                        <a:pt x="303" y="320"/>
                      </a:cubicBezTo>
                      <a:cubicBezTo>
                        <a:pt x="303" y="319"/>
                        <a:pt x="301" y="318"/>
                        <a:pt x="299" y="318"/>
                      </a:cubicBezTo>
                      <a:cubicBezTo>
                        <a:pt x="299" y="316"/>
                        <a:pt x="299" y="316"/>
                        <a:pt x="299" y="316"/>
                      </a:cubicBezTo>
                      <a:cubicBezTo>
                        <a:pt x="328" y="318"/>
                        <a:pt x="328" y="318"/>
                        <a:pt x="328" y="318"/>
                      </a:cubicBezTo>
                      <a:cubicBezTo>
                        <a:pt x="328" y="320"/>
                        <a:pt x="328" y="320"/>
                        <a:pt x="328" y="320"/>
                      </a:cubicBezTo>
                      <a:cubicBezTo>
                        <a:pt x="325" y="320"/>
                        <a:pt x="323" y="321"/>
                        <a:pt x="322" y="322"/>
                      </a:cubicBezTo>
                      <a:cubicBezTo>
                        <a:pt x="321" y="323"/>
                        <a:pt x="321" y="324"/>
                        <a:pt x="320" y="327"/>
                      </a:cubicBezTo>
                      <a:cubicBezTo>
                        <a:pt x="318" y="355"/>
                        <a:pt x="318" y="355"/>
                        <a:pt x="318" y="355"/>
                      </a:cubicBezTo>
                      <a:cubicBezTo>
                        <a:pt x="318" y="359"/>
                        <a:pt x="318" y="362"/>
                        <a:pt x="320" y="364"/>
                      </a:cubicBezTo>
                      <a:cubicBezTo>
                        <a:pt x="321" y="366"/>
                        <a:pt x="323" y="367"/>
                        <a:pt x="327" y="367"/>
                      </a:cubicBezTo>
                      <a:cubicBezTo>
                        <a:pt x="331" y="367"/>
                        <a:pt x="334" y="366"/>
                        <a:pt x="336" y="364"/>
                      </a:cubicBezTo>
                      <a:cubicBezTo>
                        <a:pt x="338" y="361"/>
                        <a:pt x="340" y="358"/>
                        <a:pt x="340" y="352"/>
                      </a:cubicBezTo>
                      <a:cubicBezTo>
                        <a:pt x="340" y="352"/>
                        <a:pt x="340" y="352"/>
                        <a:pt x="340" y="352"/>
                      </a:cubicBezTo>
                      <a:close/>
                      <a:moveTo>
                        <a:pt x="368" y="329"/>
                      </a:moveTo>
                      <a:cubicBezTo>
                        <a:pt x="368" y="327"/>
                        <a:pt x="367" y="325"/>
                        <a:pt x="366" y="324"/>
                      </a:cubicBezTo>
                      <a:cubicBezTo>
                        <a:pt x="365" y="323"/>
                        <a:pt x="363" y="323"/>
                        <a:pt x="361" y="323"/>
                      </a:cubicBezTo>
                      <a:cubicBezTo>
                        <a:pt x="360" y="321"/>
                        <a:pt x="360" y="321"/>
                        <a:pt x="360" y="321"/>
                      </a:cubicBezTo>
                      <a:cubicBezTo>
                        <a:pt x="382" y="318"/>
                        <a:pt x="382" y="318"/>
                        <a:pt x="382" y="318"/>
                      </a:cubicBezTo>
                      <a:cubicBezTo>
                        <a:pt x="410" y="344"/>
                        <a:pt x="410" y="344"/>
                        <a:pt x="410" y="344"/>
                      </a:cubicBezTo>
                      <a:cubicBezTo>
                        <a:pt x="407" y="324"/>
                        <a:pt x="407" y="324"/>
                        <a:pt x="407" y="324"/>
                      </a:cubicBezTo>
                      <a:cubicBezTo>
                        <a:pt x="407" y="321"/>
                        <a:pt x="406" y="320"/>
                        <a:pt x="405" y="319"/>
                      </a:cubicBezTo>
                      <a:cubicBezTo>
                        <a:pt x="404" y="318"/>
                        <a:pt x="402" y="317"/>
                        <a:pt x="400" y="317"/>
                      </a:cubicBezTo>
                      <a:cubicBezTo>
                        <a:pt x="399" y="316"/>
                        <a:pt x="399" y="316"/>
                        <a:pt x="399" y="316"/>
                      </a:cubicBezTo>
                      <a:cubicBezTo>
                        <a:pt x="416" y="313"/>
                        <a:pt x="416" y="313"/>
                        <a:pt x="416" y="313"/>
                      </a:cubicBezTo>
                      <a:cubicBezTo>
                        <a:pt x="416" y="315"/>
                        <a:pt x="416" y="315"/>
                        <a:pt x="416" y="315"/>
                      </a:cubicBezTo>
                      <a:cubicBezTo>
                        <a:pt x="414" y="316"/>
                        <a:pt x="412" y="316"/>
                        <a:pt x="411" y="318"/>
                      </a:cubicBezTo>
                      <a:cubicBezTo>
                        <a:pt x="410" y="319"/>
                        <a:pt x="410" y="321"/>
                        <a:pt x="411" y="323"/>
                      </a:cubicBezTo>
                      <a:cubicBezTo>
                        <a:pt x="416" y="365"/>
                        <a:pt x="416" y="365"/>
                        <a:pt x="416" y="365"/>
                      </a:cubicBezTo>
                      <a:cubicBezTo>
                        <a:pt x="411" y="366"/>
                        <a:pt x="411" y="366"/>
                        <a:pt x="411" y="366"/>
                      </a:cubicBezTo>
                      <a:cubicBezTo>
                        <a:pt x="372" y="330"/>
                        <a:pt x="372" y="330"/>
                        <a:pt x="372" y="330"/>
                      </a:cubicBezTo>
                      <a:cubicBezTo>
                        <a:pt x="376" y="361"/>
                        <a:pt x="376" y="361"/>
                        <a:pt x="376" y="361"/>
                      </a:cubicBezTo>
                      <a:cubicBezTo>
                        <a:pt x="377" y="364"/>
                        <a:pt x="377" y="366"/>
                        <a:pt x="379" y="367"/>
                      </a:cubicBezTo>
                      <a:cubicBezTo>
                        <a:pt x="380" y="368"/>
                        <a:pt x="381" y="368"/>
                        <a:pt x="384" y="368"/>
                      </a:cubicBezTo>
                      <a:cubicBezTo>
                        <a:pt x="384" y="370"/>
                        <a:pt x="384" y="370"/>
                        <a:pt x="384" y="370"/>
                      </a:cubicBezTo>
                      <a:cubicBezTo>
                        <a:pt x="368" y="372"/>
                        <a:pt x="368" y="372"/>
                        <a:pt x="368" y="372"/>
                      </a:cubicBezTo>
                      <a:cubicBezTo>
                        <a:pt x="367" y="370"/>
                        <a:pt x="367" y="370"/>
                        <a:pt x="367" y="370"/>
                      </a:cubicBezTo>
                      <a:cubicBezTo>
                        <a:pt x="370" y="370"/>
                        <a:pt x="371" y="369"/>
                        <a:pt x="372" y="368"/>
                      </a:cubicBezTo>
                      <a:cubicBezTo>
                        <a:pt x="373" y="366"/>
                        <a:pt x="373" y="364"/>
                        <a:pt x="373" y="362"/>
                      </a:cubicBezTo>
                      <a:cubicBezTo>
                        <a:pt x="368" y="329"/>
                        <a:pt x="368" y="329"/>
                        <a:pt x="368" y="329"/>
                      </a:cubicBezTo>
                      <a:close/>
                      <a:moveTo>
                        <a:pt x="461" y="345"/>
                      </a:moveTo>
                      <a:cubicBezTo>
                        <a:pt x="462" y="348"/>
                        <a:pt x="463" y="349"/>
                        <a:pt x="464" y="350"/>
                      </a:cubicBezTo>
                      <a:cubicBezTo>
                        <a:pt x="465" y="351"/>
                        <a:pt x="467" y="351"/>
                        <a:pt x="469" y="351"/>
                      </a:cubicBezTo>
                      <a:cubicBezTo>
                        <a:pt x="470" y="352"/>
                        <a:pt x="470" y="352"/>
                        <a:pt x="470" y="352"/>
                      </a:cubicBezTo>
                      <a:cubicBezTo>
                        <a:pt x="442" y="360"/>
                        <a:pt x="442" y="360"/>
                        <a:pt x="442" y="360"/>
                      </a:cubicBezTo>
                      <a:cubicBezTo>
                        <a:pt x="441" y="359"/>
                        <a:pt x="441" y="359"/>
                        <a:pt x="441" y="359"/>
                      </a:cubicBezTo>
                      <a:cubicBezTo>
                        <a:pt x="444" y="358"/>
                        <a:pt x="445" y="357"/>
                        <a:pt x="446" y="355"/>
                      </a:cubicBezTo>
                      <a:cubicBezTo>
                        <a:pt x="446" y="354"/>
                        <a:pt x="446" y="352"/>
                        <a:pt x="446" y="350"/>
                      </a:cubicBezTo>
                      <a:cubicBezTo>
                        <a:pt x="436" y="318"/>
                        <a:pt x="436" y="318"/>
                        <a:pt x="436" y="318"/>
                      </a:cubicBezTo>
                      <a:cubicBezTo>
                        <a:pt x="436" y="316"/>
                        <a:pt x="435" y="314"/>
                        <a:pt x="433" y="313"/>
                      </a:cubicBezTo>
                      <a:cubicBezTo>
                        <a:pt x="432" y="312"/>
                        <a:pt x="430" y="312"/>
                        <a:pt x="428" y="313"/>
                      </a:cubicBezTo>
                      <a:cubicBezTo>
                        <a:pt x="428" y="311"/>
                        <a:pt x="428" y="311"/>
                        <a:pt x="428" y="311"/>
                      </a:cubicBezTo>
                      <a:cubicBezTo>
                        <a:pt x="456" y="303"/>
                        <a:pt x="456" y="303"/>
                        <a:pt x="456" y="303"/>
                      </a:cubicBezTo>
                      <a:cubicBezTo>
                        <a:pt x="456" y="305"/>
                        <a:pt x="456" y="305"/>
                        <a:pt x="456" y="305"/>
                      </a:cubicBezTo>
                      <a:cubicBezTo>
                        <a:pt x="454" y="306"/>
                        <a:pt x="452" y="307"/>
                        <a:pt x="452" y="308"/>
                      </a:cubicBezTo>
                      <a:cubicBezTo>
                        <a:pt x="451" y="309"/>
                        <a:pt x="451" y="311"/>
                        <a:pt x="452" y="314"/>
                      </a:cubicBezTo>
                      <a:cubicBezTo>
                        <a:pt x="461" y="345"/>
                        <a:pt x="461" y="345"/>
                        <a:pt x="461" y="345"/>
                      </a:cubicBezTo>
                      <a:close/>
                      <a:moveTo>
                        <a:pt x="508" y="337"/>
                      </a:moveTo>
                      <a:cubicBezTo>
                        <a:pt x="511" y="336"/>
                        <a:pt x="511" y="336"/>
                        <a:pt x="511" y="336"/>
                      </a:cubicBezTo>
                      <a:cubicBezTo>
                        <a:pt x="507" y="287"/>
                        <a:pt x="507" y="287"/>
                        <a:pt x="507" y="287"/>
                      </a:cubicBezTo>
                      <a:cubicBezTo>
                        <a:pt x="507" y="285"/>
                        <a:pt x="507" y="284"/>
                        <a:pt x="507" y="282"/>
                      </a:cubicBezTo>
                      <a:cubicBezTo>
                        <a:pt x="508" y="281"/>
                        <a:pt x="509" y="280"/>
                        <a:pt x="510" y="279"/>
                      </a:cubicBezTo>
                      <a:cubicBezTo>
                        <a:pt x="509" y="277"/>
                        <a:pt x="509" y="277"/>
                        <a:pt x="509" y="277"/>
                      </a:cubicBezTo>
                      <a:cubicBezTo>
                        <a:pt x="495" y="285"/>
                        <a:pt x="495" y="285"/>
                        <a:pt x="495" y="285"/>
                      </a:cubicBezTo>
                      <a:cubicBezTo>
                        <a:pt x="496" y="286"/>
                        <a:pt x="496" y="286"/>
                        <a:pt x="496" y="286"/>
                      </a:cubicBezTo>
                      <a:cubicBezTo>
                        <a:pt x="498" y="286"/>
                        <a:pt x="499" y="285"/>
                        <a:pt x="500" y="285"/>
                      </a:cubicBezTo>
                      <a:cubicBezTo>
                        <a:pt x="501" y="285"/>
                        <a:pt x="502" y="286"/>
                        <a:pt x="503" y="287"/>
                      </a:cubicBezTo>
                      <a:cubicBezTo>
                        <a:pt x="503" y="287"/>
                        <a:pt x="503" y="287"/>
                        <a:pt x="503" y="288"/>
                      </a:cubicBezTo>
                      <a:cubicBezTo>
                        <a:pt x="503" y="288"/>
                        <a:pt x="503" y="289"/>
                        <a:pt x="503" y="290"/>
                      </a:cubicBezTo>
                      <a:cubicBezTo>
                        <a:pt x="506" y="316"/>
                        <a:pt x="506" y="316"/>
                        <a:pt x="506" y="316"/>
                      </a:cubicBezTo>
                      <a:cubicBezTo>
                        <a:pt x="485" y="298"/>
                        <a:pt x="485" y="298"/>
                        <a:pt x="485" y="298"/>
                      </a:cubicBezTo>
                      <a:cubicBezTo>
                        <a:pt x="484" y="297"/>
                        <a:pt x="484" y="297"/>
                        <a:pt x="484" y="297"/>
                      </a:cubicBezTo>
                      <a:cubicBezTo>
                        <a:pt x="484" y="297"/>
                        <a:pt x="484" y="296"/>
                        <a:pt x="483" y="296"/>
                      </a:cubicBezTo>
                      <a:cubicBezTo>
                        <a:pt x="483" y="295"/>
                        <a:pt x="483" y="295"/>
                        <a:pt x="483" y="294"/>
                      </a:cubicBezTo>
                      <a:cubicBezTo>
                        <a:pt x="484" y="293"/>
                        <a:pt x="485" y="292"/>
                        <a:pt x="486" y="292"/>
                      </a:cubicBezTo>
                      <a:cubicBezTo>
                        <a:pt x="486" y="291"/>
                        <a:pt x="486" y="291"/>
                        <a:pt x="486" y="291"/>
                      </a:cubicBezTo>
                      <a:cubicBezTo>
                        <a:pt x="486" y="290"/>
                        <a:pt x="486" y="290"/>
                        <a:pt x="486" y="290"/>
                      </a:cubicBezTo>
                      <a:cubicBezTo>
                        <a:pt x="462" y="302"/>
                        <a:pt x="462" y="302"/>
                        <a:pt x="462" y="302"/>
                      </a:cubicBezTo>
                      <a:cubicBezTo>
                        <a:pt x="463" y="304"/>
                        <a:pt x="463" y="304"/>
                        <a:pt x="463" y="304"/>
                      </a:cubicBezTo>
                      <a:cubicBezTo>
                        <a:pt x="464" y="303"/>
                        <a:pt x="465" y="303"/>
                        <a:pt x="467" y="303"/>
                      </a:cubicBezTo>
                      <a:cubicBezTo>
                        <a:pt x="468" y="304"/>
                        <a:pt x="469" y="305"/>
                        <a:pt x="471" y="306"/>
                      </a:cubicBezTo>
                      <a:cubicBezTo>
                        <a:pt x="508" y="337"/>
                        <a:pt x="508" y="337"/>
                        <a:pt x="508" y="337"/>
                      </a:cubicBezTo>
                      <a:close/>
                      <a:moveTo>
                        <a:pt x="547" y="316"/>
                      </a:moveTo>
                      <a:cubicBezTo>
                        <a:pt x="546" y="315"/>
                        <a:pt x="546" y="315"/>
                        <a:pt x="546" y="315"/>
                      </a:cubicBezTo>
                      <a:cubicBezTo>
                        <a:pt x="548" y="313"/>
                        <a:pt x="549" y="311"/>
                        <a:pt x="549" y="310"/>
                      </a:cubicBezTo>
                      <a:cubicBezTo>
                        <a:pt x="549" y="308"/>
                        <a:pt x="548" y="307"/>
                        <a:pt x="547" y="305"/>
                      </a:cubicBezTo>
                      <a:cubicBezTo>
                        <a:pt x="526" y="279"/>
                        <a:pt x="526" y="279"/>
                        <a:pt x="526" y="279"/>
                      </a:cubicBezTo>
                      <a:cubicBezTo>
                        <a:pt x="524" y="277"/>
                        <a:pt x="523" y="276"/>
                        <a:pt x="521" y="276"/>
                      </a:cubicBezTo>
                      <a:cubicBezTo>
                        <a:pt x="520" y="275"/>
                        <a:pt x="518" y="276"/>
                        <a:pt x="516" y="277"/>
                      </a:cubicBezTo>
                      <a:cubicBezTo>
                        <a:pt x="515" y="276"/>
                        <a:pt x="515" y="276"/>
                        <a:pt x="515" y="276"/>
                      </a:cubicBezTo>
                      <a:cubicBezTo>
                        <a:pt x="550" y="248"/>
                        <a:pt x="550" y="248"/>
                        <a:pt x="550" y="248"/>
                      </a:cubicBezTo>
                      <a:cubicBezTo>
                        <a:pt x="559" y="258"/>
                        <a:pt x="559" y="258"/>
                        <a:pt x="559" y="258"/>
                      </a:cubicBezTo>
                      <a:cubicBezTo>
                        <a:pt x="558" y="260"/>
                        <a:pt x="558" y="260"/>
                        <a:pt x="558" y="260"/>
                      </a:cubicBezTo>
                      <a:cubicBezTo>
                        <a:pt x="555" y="257"/>
                        <a:pt x="552" y="256"/>
                        <a:pt x="549" y="256"/>
                      </a:cubicBezTo>
                      <a:cubicBezTo>
                        <a:pt x="547" y="255"/>
                        <a:pt x="544" y="257"/>
                        <a:pt x="540" y="260"/>
                      </a:cubicBezTo>
                      <a:cubicBezTo>
                        <a:pt x="535" y="264"/>
                        <a:pt x="535" y="264"/>
                        <a:pt x="535" y="264"/>
                      </a:cubicBezTo>
                      <a:cubicBezTo>
                        <a:pt x="547" y="280"/>
                        <a:pt x="547" y="280"/>
                        <a:pt x="547" y="280"/>
                      </a:cubicBezTo>
                      <a:cubicBezTo>
                        <a:pt x="548" y="279"/>
                        <a:pt x="548" y="279"/>
                        <a:pt x="548" y="279"/>
                      </a:cubicBezTo>
                      <a:cubicBezTo>
                        <a:pt x="550" y="278"/>
                        <a:pt x="551" y="276"/>
                        <a:pt x="551" y="274"/>
                      </a:cubicBezTo>
                      <a:cubicBezTo>
                        <a:pt x="551" y="271"/>
                        <a:pt x="550" y="269"/>
                        <a:pt x="548" y="266"/>
                      </a:cubicBezTo>
                      <a:cubicBezTo>
                        <a:pt x="550" y="264"/>
                        <a:pt x="550" y="264"/>
                        <a:pt x="550" y="264"/>
                      </a:cubicBezTo>
                      <a:cubicBezTo>
                        <a:pt x="565" y="284"/>
                        <a:pt x="565" y="284"/>
                        <a:pt x="565" y="284"/>
                      </a:cubicBezTo>
                      <a:cubicBezTo>
                        <a:pt x="564" y="285"/>
                        <a:pt x="564" y="285"/>
                        <a:pt x="564" y="285"/>
                      </a:cubicBezTo>
                      <a:cubicBezTo>
                        <a:pt x="561" y="282"/>
                        <a:pt x="559" y="280"/>
                        <a:pt x="557" y="280"/>
                      </a:cubicBezTo>
                      <a:cubicBezTo>
                        <a:pt x="554" y="280"/>
                        <a:pt x="552" y="280"/>
                        <a:pt x="550" y="282"/>
                      </a:cubicBezTo>
                      <a:cubicBezTo>
                        <a:pt x="550" y="283"/>
                        <a:pt x="550" y="283"/>
                        <a:pt x="550" y="283"/>
                      </a:cubicBezTo>
                      <a:cubicBezTo>
                        <a:pt x="560" y="295"/>
                        <a:pt x="560" y="295"/>
                        <a:pt x="560" y="295"/>
                      </a:cubicBezTo>
                      <a:cubicBezTo>
                        <a:pt x="561" y="297"/>
                        <a:pt x="562" y="298"/>
                        <a:pt x="563" y="298"/>
                      </a:cubicBezTo>
                      <a:cubicBezTo>
                        <a:pt x="564" y="298"/>
                        <a:pt x="566" y="297"/>
                        <a:pt x="568" y="295"/>
                      </a:cubicBezTo>
                      <a:cubicBezTo>
                        <a:pt x="572" y="292"/>
                        <a:pt x="574" y="289"/>
                        <a:pt x="575" y="286"/>
                      </a:cubicBezTo>
                      <a:cubicBezTo>
                        <a:pt x="576" y="282"/>
                        <a:pt x="575" y="279"/>
                        <a:pt x="573" y="274"/>
                      </a:cubicBezTo>
                      <a:cubicBezTo>
                        <a:pt x="575" y="273"/>
                        <a:pt x="575" y="273"/>
                        <a:pt x="575" y="273"/>
                      </a:cubicBezTo>
                      <a:cubicBezTo>
                        <a:pt x="583" y="287"/>
                        <a:pt x="583" y="287"/>
                        <a:pt x="583" y="287"/>
                      </a:cubicBezTo>
                      <a:cubicBezTo>
                        <a:pt x="547" y="316"/>
                        <a:pt x="547" y="316"/>
                        <a:pt x="547" y="316"/>
                      </a:cubicBezTo>
                      <a:close/>
                      <a:moveTo>
                        <a:pt x="595" y="239"/>
                      </a:moveTo>
                      <a:cubicBezTo>
                        <a:pt x="596" y="238"/>
                        <a:pt x="596" y="238"/>
                        <a:pt x="596" y="238"/>
                      </a:cubicBezTo>
                      <a:cubicBezTo>
                        <a:pt x="598" y="236"/>
                        <a:pt x="599" y="233"/>
                        <a:pt x="599" y="231"/>
                      </a:cubicBezTo>
                      <a:cubicBezTo>
                        <a:pt x="598" y="229"/>
                        <a:pt x="597" y="226"/>
                        <a:pt x="594" y="224"/>
                      </a:cubicBezTo>
                      <a:cubicBezTo>
                        <a:pt x="591" y="221"/>
                        <a:pt x="588" y="220"/>
                        <a:pt x="586" y="220"/>
                      </a:cubicBezTo>
                      <a:cubicBezTo>
                        <a:pt x="583" y="220"/>
                        <a:pt x="581" y="222"/>
                        <a:pt x="579" y="225"/>
                      </a:cubicBezTo>
                      <a:cubicBezTo>
                        <a:pt x="595" y="239"/>
                        <a:pt x="595" y="239"/>
                        <a:pt x="595" y="239"/>
                      </a:cubicBezTo>
                      <a:close/>
                      <a:moveTo>
                        <a:pt x="609" y="250"/>
                      </a:moveTo>
                      <a:cubicBezTo>
                        <a:pt x="598" y="241"/>
                        <a:pt x="598" y="241"/>
                        <a:pt x="598" y="241"/>
                      </a:cubicBezTo>
                      <a:cubicBezTo>
                        <a:pt x="599" y="240"/>
                        <a:pt x="599" y="240"/>
                        <a:pt x="599" y="240"/>
                      </a:cubicBezTo>
                      <a:cubicBezTo>
                        <a:pt x="625" y="245"/>
                        <a:pt x="625" y="245"/>
                        <a:pt x="625" y="245"/>
                      </a:cubicBezTo>
                      <a:cubicBezTo>
                        <a:pt x="637" y="230"/>
                        <a:pt x="637" y="230"/>
                        <a:pt x="637" y="230"/>
                      </a:cubicBezTo>
                      <a:cubicBezTo>
                        <a:pt x="636" y="229"/>
                        <a:pt x="636" y="229"/>
                        <a:pt x="636" y="229"/>
                      </a:cubicBezTo>
                      <a:cubicBezTo>
                        <a:pt x="635" y="230"/>
                        <a:pt x="634" y="231"/>
                        <a:pt x="633" y="231"/>
                      </a:cubicBezTo>
                      <a:cubicBezTo>
                        <a:pt x="632" y="231"/>
                        <a:pt x="630" y="231"/>
                        <a:pt x="628" y="231"/>
                      </a:cubicBezTo>
                      <a:cubicBezTo>
                        <a:pt x="608" y="227"/>
                        <a:pt x="608" y="227"/>
                        <a:pt x="608" y="227"/>
                      </a:cubicBezTo>
                      <a:cubicBezTo>
                        <a:pt x="609" y="224"/>
                        <a:pt x="609" y="221"/>
                        <a:pt x="609" y="218"/>
                      </a:cubicBezTo>
                      <a:cubicBezTo>
                        <a:pt x="608" y="215"/>
                        <a:pt x="607" y="213"/>
                        <a:pt x="604" y="211"/>
                      </a:cubicBezTo>
                      <a:cubicBezTo>
                        <a:pt x="601" y="208"/>
                        <a:pt x="597" y="207"/>
                        <a:pt x="593" y="209"/>
                      </a:cubicBezTo>
                      <a:cubicBezTo>
                        <a:pt x="589" y="210"/>
                        <a:pt x="585" y="213"/>
                        <a:pt x="580" y="218"/>
                      </a:cubicBezTo>
                      <a:cubicBezTo>
                        <a:pt x="562" y="240"/>
                        <a:pt x="562" y="240"/>
                        <a:pt x="562" y="240"/>
                      </a:cubicBezTo>
                      <a:cubicBezTo>
                        <a:pt x="563" y="241"/>
                        <a:pt x="563" y="241"/>
                        <a:pt x="563" y="241"/>
                      </a:cubicBezTo>
                      <a:cubicBezTo>
                        <a:pt x="565" y="240"/>
                        <a:pt x="567" y="239"/>
                        <a:pt x="568" y="239"/>
                      </a:cubicBezTo>
                      <a:cubicBezTo>
                        <a:pt x="569" y="239"/>
                        <a:pt x="571" y="239"/>
                        <a:pt x="573" y="241"/>
                      </a:cubicBezTo>
                      <a:cubicBezTo>
                        <a:pt x="598" y="262"/>
                        <a:pt x="598" y="262"/>
                        <a:pt x="598" y="262"/>
                      </a:cubicBezTo>
                      <a:cubicBezTo>
                        <a:pt x="600" y="264"/>
                        <a:pt x="602" y="266"/>
                        <a:pt x="602" y="267"/>
                      </a:cubicBezTo>
                      <a:cubicBezTo>
                        <a:pt x="602" y="269"/>
                        <a:pt x="601" y="270"/>
                        <a:pt x="600" y="272"/>
                      </a:cubicBezTo>
                      <a:cubicBezTo>
                        <a:pt x="601" y="273"/>
                        <a:pt x="601" y="273"/>
                        <a:pt x="601" y="273"/>
                      </a:cubicBezTo>
                      <a:cubicBezTo>
                        <a:pt x="620" y="251"/>
                        <a:pt x="620" y="251"/>
                        <a:pt x="620" y="251"/>
                      </a:cubicBezTo>
                      <a:cubicBezTo>
                        <a:pt x="619" y="249"/>
                        <a:pt x="619" y="249"/>
                        <a:pt x="619" y="249"/>
                      </a:cubicBezTo>
                      <a:cubicBezTo>
                        <a:pt x="617" y="251"/>
                        <a:pt x="616" y="252"/>
                        <a:pt x="614" y="252"/>
                      </a:cubicBezTo>
                      <a:cubicBezTo>
                        <a:pt x="613" y="253"/>
                        <a:pt x="611" y="252"/>
                        <a:pt x="609" y="250"/>
                      </a:cubicBezTo>
                      <a:cubicBezTo>
                        <a:pt x="609" y="250"/>
                        <a:pt x="609" y="250"/>
                        <a:pt x="609" y="250"/>
                      </a:cubicBezTo>
                      <a:close/>
                      <a:moveTo>
                        <a:pt x="651" y="215"/>
                      </a:moveTo>
                      <a:cubicBezTo>
                        <a:pt x="634" y="206"/>
                        <a:pt x="634" y="206"/>
                        <a:pt x="634" y="206"/>
                      </a:cubicBezTo>
                      <a:cubicBezTo>
                        <a:pt x="635" y="204"/>
                        <a:pt x="635" y="204"/>
                        <a:pt x="635" y="204"/>
                      </a:cubicBezTo>
                      <a:cubicBezTo>
                        <a:pt x="639" y="206"/>
                        <a:pt x="643" y="206"/>
                        <a:pt x="648" y="205"/>
                      </a:cubicBezTo>
                      <a:cubicBezTo>
                        <a:pt x="652" y="203"/>
                        <a:pt x="655" y="200"/>
                        <a:pt x="657" y="196"/>
                      </a:cubicBezTo>
                      <a:cubicBezTo>
                        <a:pt x="659" y="194"/>
                        <a:pt x="659" y="191"/>
                        <a:pt x="659" y="189"/>
                      </a:cubicBezTo>
                      <a:cubicBezTo>
                        <a:pt x="659" y="187"/>
                        <a:pt x="658" y="185"/>
                        <a:pt x="656" y="184"/>
                      </a:cubicBezTo>
                      <a:cubicBezTo>
                        <a:pt x="653" y="183"/>
                        <a:pt x="648" y="185"/>
                        <a:pt x="641" y="190"/>
                      </a:cubicBezTo>
                      <a:cubicBezTo>
                        <a:pt x="640" y="190"/>
                        <a:pt x="640" y="190"/>
                        <a:pt x="640" y="190"/>
                      </a:cubicBezTo>
                      <a:cubicBezTo>
                        <a:pt x="640" y="191"/>
                        <a:pt x="639" y="191"/>
                        <a:pt x="638" y="192"/>
                      </a:cubicBezTo>
                      <a:cubicBezTo>
                        <a:pt x="633" y="196"/>
                        <a:pt x="629" y="198"/>
                        <a:pt x="626" y="198"/>
                      </a:cubicBezTo>
                      <a:cubicBezTo>
                        <a:pt x="625" y="199"/>
                        <a:pt x="623" y="199"/>
                        <a:pt x="622" y="198"/>
                      </a:cubicBezTo>
                      <a:cubicBezTo>
                        <a:pt x="620" y="198"/>
                        <a:pt x="619" y="198"/>
                        <a:pt x="618" y="197"/>
                      </a:cubicBezTo>
                      <a:cubicBezTo>
                        <a:pt x="614" y="195"/>
                        <a:pt x="611" y="191"/>
                        <a:pt x="610" y="186"/>
                      </a:cubicBezTo>
                      <a:cubicBezTo>
                        <a:pt x="609" y="182"/>
                        <a:pt x="610" y="177"/>
                        <a:pt x="613" y="172"/>
                      </a:cubicBezTo>
                      <a:cubicBezTo>
                        <a:pt x="614" y="169"/>
                        <a:pt x="616" y="167"/>
                        <a:pt x="619" y="165"/>
                      </a:cubicBezTo>
                      <a:cubicBezTo>
                        <a:pt x="622" y="162"/>
                        <a:pt x="623" y="161"/>
                        <a:pt x="623" y="161"/>
                      </a:cubicBezTo>
                      <a:cubicBezTo>
                        <a:pt x="624" y="160"/>
                        <a:pt x="624" y="159"/>
                        <a:pt x="623" y="159"/>
                      </a:cubicBezTo>
                      <a:cubicBezTo>
                        <a:pt x="623" y="158"/>
                        <a:pt x="622" y="158"/>
                        <a:pt x="621" y="157"/>
                      </a:cubicBezTo>
                      <a:cubicBezTo>
                        <a:pt x="622" y="155"/>
                        <a:pt x="622" y="155"/>
                        <a:pt x="622" y="155"/>
                      </a:cubicBezTo>
                      <a:cubicBezTo>
                        <a:pt x="637" y="163"/>
                        <a:pt x="637" y="163"/>
                        <a:pt x="637" y="163"/>
                      </a:cubicBezTo>
                      <a:cubicBezTo>
                        <a:pt x="636" y="165"/>
                        <a:pt x="636" y="165"/>
                        <a:pt x="636" y="165"/>
                      </a:cubicBezTo>
                      <a:cubicBezTo>
                        <a:pt x="632" y="163"/>
                        <a:pt x="628" y="163"/>
                        <a:pt x="625" y="165"/>
                      </a:cubicBezTo>
                      <a:cubicBezTo>
                        <a:pt x="621" y="166"/>
                        <a:pt x="618" y="169"/>
                        <a:pt x="616" y="173"/>
                      </a:cubicBezTo>
                      <a:cubicBezTo>
                        <a:pt x="615" y="175"/>
                        <a:pt x="615" y="177"/>
                        <a:pt x="615" y="179"/>
                      </a:cubicBezTo>
                      <a:cubicBezTo>
                        <a:pt x="615" y="181"/>
                        <a:pt x="616" y="182"/>
                        <a:pt x="618" y="183"/>
                      </a:cubicBezTo>
                      <a:cubicBezTo>
                        <a:pt x="620" y="184"/>
                        <a:pt x="624" y="183"/>
                        <a:pt x="630" y="179"/>
                      </a:cubicBezTo>
                      <a:cubicBezTo>
                        <a:pt x="630" y="178"/>
                        <a:pt x="630" y="178"/>
                        <a:pt x="630" y="178"/>
                      </a:cubicBezTo>
                      <a:cubicBezTo>
                        <a:pt x="634" y="175"/>
                        <a:pt x="637" y="173"/>
                        <a:pt x="639" y="172"/>
                      </a:cubicBezTo>
                      <a:cubicBezTo>
                        <a:pt x="641" y="170"/>
                        <a:pt x="643" y="170"/>
                        <a:pt x="644" y="169"/>
                      </a:cubicBezTo>
                      <a:cubicBezTo>
                        <a:pt x="646" y="169"/>
                        <a:pt x="648" y="169"/>
                        <a:pt x="650" y="169"/>
                      </a:cubicBezTo>
                      <a:cubicBezTo>
                        <a:pt x="652" y="169"/>
                        <a:pt x="654" y="170"/>
                        <a:pt x="656" y="171"/>
                      </a:cubicBezTo>
                      <a:cubicBezTo>
                        <a:pt x="660" y="173"/>
                        <a:pt x="663" y="177"/>
                        <a:pt x="664" y="182"/>
                      </a:cubicBezTo>
                      <a:cubicBezTo>
                        <a:pt x="665" y="186"/>
                        <a:pt x="664" y="191"/>
                        <a:pt x="661" y="197"/>
                      </a:cubicBezTo>
                      <a:cubicBezTo>
                        <a:pt x="659" y="199"/>
                        <a:pt x="657" y="202"/>
                        <a:pt x="654" y="205"/>
                      </a:cubicBezTo>
                      <a:cubicBezTo>
                        <a:pt x="652" y="207"/>
                        <a:pt x="650" y="209"/>
                        <a:pt x="650" y="209"/>
                      </a:cubicBezTo>
                      <a:cubicBezTo>
                        <a:pt x="650" y="210"/>
                        <a:pt x="650" y="211"/>
                        <a:pt x="650" y="211"/>
                      </a:cubicBezTo>
                      <a:cubicBezTo>
                        <a:pt x="650" y="212"/>
                        <a:pt x="651" y="213"/>
                        <a:pt x="652" y="213"/>
                      </a:cubicBezTo>
                      <a:cubicBezTo>
                        <a:pt x="651" y="215"/>
                        <a:pt x="651" y="215"/>
                        <a:pt x="651" y="215"/>
                      </a:cubicBezTo>
                      <a:close/>
                      <a:moveTo>
                        <a:pt x="678" y="136"/>
                      </a:moveTo>
                      <a:cubicBezTo>
                        <a:pt x="647" y="124"/>
                        <a:pt x="647" y="124"/>
                        <a:pt x="647" y="124"/>
                      </a:cubicBezTo>
                      <a:cubicBezTo>
                        <a:pt x="644" y="123"/>
                        <a:pt x="643" y="122"/>
                        <a:pt x="642" y="121"/>
                      </a:cubicBezTo>
                      <a:cubicBezTo>
                        <a:pt x="642" y="120"/>
                        <a:pt x="642" y="118"/>
                        <a:pt x="642" y="116"/>
                      </a:cubicBezTo>
                      <a:cubicBezTo>
                        <a:pt x="641" y="115"/>
                        <a:pt x="641" y="115"/>
                        <a:pt x="641" y="115"/>
                      </a:cubicBezTo>
                      <a:cubicBezTo>
                        <a:pt x="630" y="142"/>
                        <a:pt x="630" y="142"/>
                        <a:pt x="630" y="142"/>
                      </a:cubicBezTo>
                      <a:cubicBezTo>
                        <a:pt x="632" y="143"/>
                        <a:pt x="632" y="143"/>
                        <a:pt x="632" y="143"/>
                      </a:cubicBezTo>
                      <a:cubicBezTo>
                        <a:pt x="633" y="141"/>
                        <a:pt x="634" y="139"/>
                        <a:pt x="635" y="139"/>
                      </a:cubicBezTo>
                      <a:cubicBezTo>
                        <a:pt x="637" y="138"/>
                        <a:pt x="639" y="138"/>
                        <a:pt x="641" y="139"/>
                      </a:cubicBezTo>
                      <a:cubicBezTo>
                        <a:pt x="672" y="151"/>
                        <a:pt x="672" y="151"/>
                        <a:pt x="672" y="151"/>
                      </a:cubicBezTo>
                      <a:cubicBezTo>
                        <a:pt x="674" y="152"/>
                        <a:pt x="676" y="153"/>
                        <a:pt x="677" y="154"/>
                      </a:cubicBezTo>
                      <a:cubicBezTo>
                        <a:pt x="677" y="156"/>
                        <a:pt x="677" y="158"/>
                        <a:pt x="676" y="160"/>
                      </a:cubicBezTo>
                      <a:cubicBezTo>
                        <a:pt x="678" y="161"/>
                        <a:pt x="678" y="161"/>
                        <a:pt x="678" y="161"/>
                      </a:cubicBezTo>
                      <a:cubicBezTo>
                        <a:pt x="689" y="133"/>
                        <a:pt x="689" y="133"/>
                        <a:pt x="689" y="133"/>
                      </a:cubicBezTo>
                      <a:cubicBezTo>
                        <a:pt x="687" y="133"/>
                        <a:pt x="687" y="133"/>
                        <a:pt x="687" y="133"/>
                      </a:cubicBezTo>
                      <a:cubicBezTo>
                        <a:pt x="686" y="135"/>
                        <a:pt x="685" y="136"/>
                        <a:pt x="683" y="137"/>
                      </a:cubicBezTo>
                      <a:cubicBezTo>
                        <a:pt x="682" y="137"/>
                        <a:pt x="680" y="137"/>
                        <a:pt x="678" y="136"/>
                      </a:cubicBezTo>
                      <a:cubicBezTo>
                        <a:pt x="678" y="136"/>
                        <a:pt x="678" y="136"/>
                        <a:pt x="678" y="136"/>
                      </a:cubicBezTo>
                      <a:close/>
                      <a:moveTo>
                        <a:pt x="656" y="57"/>
                      </a:moveTo>
                      <a:cubicBezTo>
                        <a:pt x="669" y="60"/>
                        <a:pt x="669" y="60"/>
                        <a:pt x="669" y="60"/>
                      </a:cubicBezTo>
                      <a:cubicBezTo>
                        <a:pt x="668" y="62"/>
                        <a:pt x="668" y="62"/>
                        <a:pt x="668" y="62"/>
                      </a:cubicBezTo>
                      <a:cubicBezTo>
                        <a:pt x="665" y="62"/>
                        <a:pt x="662" y="62"/>
                        <a:pt x="660" y="63"/>
                      </a:cubicBezTo>
                      <a:cubicBezTo>
                        <a:pt x="658" y="64"/>
                        <a:pt x="657" y="67"/>
                        <a:pt x="656" y="70"/>
                      </a:cubicBezTo>
                      <a:cubicBezTo>
                        <a:pt x="655" y="73"/>
                        <a:pt x="655" y="73"/>
                        <a:pt x="655" y="73"/>
                      </a:cubicBezTo>
                      <a:cubicBezTo>
                        <a:pt x="693" y="82"/>
                        <a:pt x="693" y="82"/>
                        <a:pt x="693" y="82"/>
                      </a:cubicBezTo>
                      <a:cubicBezTo>
                        <a:pt x="696" y="83"/>
                        <a:pt x="698" y="83"/>
                        <a:pt x="699" y="82"/>
                      </a:cubicBezTo>
                      <a:cubicBezTo>
                        <a:pt x="700" y="81"/>
                        <a:pt x="701" y="80"/>
                        <a:pt x="702" y="77"/>
                      </a:cubicBezTo>
                      <a:cubicBezTo>
                        <a:pt x="704" y="78"/>
                        <a:pt x="704" y="78"/>
                        <a:pt x="704" y="78"/>
                      </a:cubicBezTo>
                      <a:cubicBezTo>
                        <a:pt x="697" y="106"/>
                        <a:pt x="697" y="106"/>
                        <a:pt x="697" y="106"/>
                      </a:cubicBezTo>
                      <a:cubicBezTo>
                        <a:pt x="695" y="106"/>
                        <a:pt x="695" y="106"/>
                        <a:pt x="695" y="106"/>
                      </a:cubicBezTo>
                      <a:cubicBezTo>
                        <a:pt x="696" y="103"/>
                        <a:pt x="696" y="102"/>
                        <a:pt x="695" y="100"/>
                      </a:cubicBezTo>
                      <a:cubicBezTo>
                        <a:pt x="694" y="99"/>
                        <a:pt x="692" y="98"/>
                        <a:pt x="690" y="98"/>
                      </a:cubicBezTo>
                      <a:cubicBezTo>
                        <a:pt x="652" y="89"/>
                        <a:pt x="652" y="89"/>
                        <a:pt x="652" y="89"/>
                      </a:cubicBezTo>
                      <a:cubicBezTo>
                        <a:pt x="651" y="92"/>
                        <a:pt x="651" y="92"/>
                        <a:pt x="651" y="92"/>
                      </a:cubicBezTo>
                      <a:cubicBezTo>
                        <a:pt x="650" y="96"/>
                        <a:pt x="651" y="98"/>
                        <a:pt x="652" y="100"/>
                      </a:cubicBezTo>
                      <a:cubicBezTo>
                        <a:pt x="653" y="102"/>
                        <a:pt x="655" y="104"/>
                        <a:pt x="658" y="105"/>
                      </a:cubicBezTo>
                      <a:cubicBezTo>
                        <a:pt x="658" y="107"/>
                        <a:pt x="658" y="107"/>
                        <a:pt x="658" y="107"/>
                      </a:cubicBezTo>
                      <a:cubicBezTo>
                        <a:pt x="645" y="104"/>
                        <a:pt x="645" y="104"/>
                        <a:pt x="645" y="104"/>
                      </a:cubicBezTo>
                      <a:cubicBezTo>
                        <a:pt x="656" y="57"/>
                        <a:pt x="656" y="57"/>
                        <a:pt x="656" y="57"/>
                      </a:cubicBezTo>
                      <a:close/>
                      <a:moveTo>
                        <a:pt x="684" y="17"/>
                      </a:moveTo>
                      <a:cubicBezTo>
                        <a:pt x="699" y="18"/>
                        <a:pt x="699" y="18"/>
                        <a:pt x="699" y="18"/>
                      </a:cubicBezTo>
                      <a:cubicBezTo>
                        <a:pt x="701" y="18"/>
                        <a:pt x="703" y="17"/>
                        <a:pt x="704" y="16"/>
                      </a:cubicBezTo>
                      <a:cubicBezTo>
                        <a:pt x="705" y="15"/>
                        <a:pt x="706" y="13"/>
                        <a:pt x="706" y="11"/>
                      </a:cubicBezTo>
                      <a:cubicBezTo>
                        <a:pt x="708" y="11"/>
                        <a:pt x="708" y="11"/>
                        <a:pt x="708" y="11"/>
                      </a:cubicBezTo>
                      <a:cubicBezTo>
                        <a:pt x="708" y="40"/>
                        <a:pt x="708" y="40"/>
                        <a:pt x="708" y="40"/>
                      </a:cubicBezTo>
                      <a:cubicBezTo>
                        <a:pt x="706" y="40"/>
                        <a:pt x="706" y="40"/>
                        <a:pt x="706" y="40"/>
                      </a:cubicBezTo>
                      <a:cubicBezTo>
                        <a:pt x="706" y="38"/>
                        <a:pt x="705" y="36"/>
                        <a:pt x="704" y="35"/>
                      </a:cubicBezTo>
                      <a:cubicBezTo>
                        <a:pt x="703" y="34"/>
                        <a:pt x="701" y="34"/>
                        <a:pt x="698" y="34"/>
                      </a:cubicBezTo>
                      <a:cubicBezTo>
                        <a:pt x="687" y="33"/>
                        <a:pt x="687" y="33"/>
                        <a:pt x="687" y="33"/>
                      </a:cubicBezTo>
                      <a:cubicBezTo>
                        <a:pt x="663" y="46"/>
                        <a:pt x="663" y="46"/>
                        <a:pt x="663" y="46"/>
                      </a:cubicBezTo>
                      <a:cubicBezTo>
                        <a:pt x="661" y="47"/>
                        <a:pt x="660" y="48"/>
                        <a:pt x="659" y="49"/>
                      </a:cubicBezTo>
                      <a:cubicBezTo>
                        <a:pt x="658" y="50"/>
                        <a:pt x="658" y="51"/>
                        <a:pt x="658" y="53"/>
                      </a:cubicBezTo>
                      <a:cubicBezTo>
                        <a:pt x="656" y="53"/>
                        <a:pt x="656" y="53"/>
                        <a:pt x="656" y="53"/>
                      </a:cubicBezTo>
                      <a:cubicBezTo>
                        <a:pt x="656" y="26"/>
                        <a:pt x="656" y="26"/>
                        <a:pt x="656" y="26"/>
                      </a:cubicBezTo>
                      <a:cubicBezTo>
                        <a:pt x="658" y="26"/>
                        <a:pt x="658" y="26"/>
                        <a:pt x="658" y="26"/>
                      </a:cubicBezTo>
                      <a:cubicBezTo>
                        <a:pt x="658" y="27"/>
                        <a:pt x="658" y="28"/>
                        <a:pt x="659" y="29"/>
                      </a:cubicBezTo>
                      <a:cubicBezTo>
                        <a:pt x="659" y="29"/>
                        <a:pt x="660" y="30"/>
                        <a:pt x="660" y="30"/>
                      </a:cubicBezTo>
                      <a:cubicBezTo>
                        <a:pt x="661" y="30"/>
                        <a:pt x="661" y="30"/>
                        <a:pt x="661" y="30"/>
                      </a:cubicBezTo>
                      <a:cubicBezTo>
                        <a:pt x="662" y="29"/>
                        <a:pt x="662" y="29"/>
                        <a:pt x="662" y="29"/>
                      </a:cubicBezTo>
                      <a:cubicBezTo>
                        <a:pt x="681" y="20"/>
                        <a:pt x="681" y="20"/>
                        <a:pt x="681" y="20"/>
                      </a:cubicBezTo>
                      <a:cubicBezTo>
                        <a:pt x="664" y="10"/>
                        <a:pt x="664" y="10"/>
                        <a:pt x="664" y="10"/>
                      </a:cubicBezTo>
                      <a:cubicBezTo>
                        <a:pt x="663" y="10"/>
                        <a:pt x="663" y="10"/>
                        <a:pt x="663" y="10"/>
                      </a:cubicBezTo>
                      <a:cubicBezTo>
                        <a:pt x="662" y="9"/>
                        <a:pt x="662" y="9"/>
                        <a:pt x="661" y="9"/>
                      </a:cubicBezTo>
                      <a:cubicBezTo>
                        <a:pt x="660" y="9"/>
                        <a:pt x="660" y="10"/>
                        <a:pt x="659" y="11"/>
                      </a:cubicBezTo>
                      <a:cubicBezTo>
                        <a:pt x="659" y="11"/>
                        <a:pt x="659" y="13"/>
                        <a:pt x="659" y="14"/>
                      </a:cubicBezTo>
                      <a:cubicBezTo>
                        <a:pt x="659" y="15"/>
                        <a:pt x="659" y="15"/>
                        <a:pt x="659" y="15"/>
                      </a:cubicBezTo>
                      <a:cubicBezTo>
                        <a:pt x="657" y="15"/>
                        <a:pt x="657" y="15"/>
                        <a:pt x="657" y="15"/>
                      </a:cubicBezTo>
                      <a:cubicBezTo>
                        <a:pt x="657" y="0"/>
                        <a:pt x="657" y="0"/>
                        <a:pt x="657" y="0"/>
                      </a:cubicBezTo>
                      <a:cubicBezTo>
                        <a:pt x="659" y="0"/>
                        <a:pt x="659" y="0"/>
                        <a:pt x="659" y="0"/>
                      </a:cubicBezTo>
                      <a:cubicBezTo>
                        <a:pt x="659" y="1"/>
                        <a:pt x="659" y="1"/>
                        <a:pt x="659" y="1"/>
                      </a:cubicBezTo>
                      <a:cubicBezTo>
                        <a:pt x="659" y="1"/>
                        <a:pt x="659" y="2"/>
                        <a:pt x="660" y="3"/>
                      </a:cubicBezTo>
                      <a:cubicBezTo>
                        <a:pt x="660" y="4"/>
                        <a:pt x="661" y="5"/>
                        <a:pt x="663" y="6"/>
                      </a:cubicBezTo>
                      <a:lnTo>
                        <a:pt x="684" y="17"/>
                      </a:lnTo>
                      <a:close/>
                    </a:path>
                  </a:pathLst>
                </a:custGeom>
                <a:grpFill/>
                <a:ln>
                  <a:noFill/>
                </a:ln>
              </p:spPr>
              <p:txBody>
                <a:bodyPr anchor="ctr"/>
                <a:lstStyle/>
                <a:p>
                  <a:pPr algn="ctr" eaLnBrk="1" fontAlgn="auto" hangingPunct="1">
                    <a:spcBef>
                      <a:spcPts val="0"/>
                    </a:spcBef>
                    <a:spcAft>
                      <a:spcPts val="0"/>
                    </a:spcAft>
                    <a:defRPr/>
                  </a:pPr>
                  <a:endParaRPr>
                    <a:solidFill>
                      <a:srgbClr val="BA2A17"/>
                    </a:solidFill>
                    <a:latin typeface="Arial" panose="020B0604020202020204"/>
                    <a:ea typeface="微软雅黑" panose="020B0503020204020204" charset="-122"/>
                  </a:endParaRPr>
                </a:p>
              </p:txBody>
            </p:sp>
            <p:sp>
              <p:nvSpPr>
                <p:cNvPr id="29" name="í$liḍè">
                  <a:extLst>
                    <a:ext uri="{FF2B5EF4-FFF2-40B4-BE49-F238E27FC236}">
                      <a16:creationId xmlns:a16="http://schemas.microsoft.com/office/drawing/2014/main" id="{CE684FE1-C1CD-4E2B-9679-7D9ACC473E2F}"/>
                    </a:ext>
                  </a:extLst>
                </p:cNvPr>
                <p:cNvSpPr/>
                <p:nvPr/>
              </p:nvSpPr>
              <p:spPr bwMode="auto">
                <a:xfrm>
                  <a:off x="2840038" y="4119563"/>
                  <a:ext cx="493713" cy="128588"/>
                </a:xfrm>
                <a:custGeom>
                  <a:avLst/>
                  <a:gdLst>
                    <a:gd name="T0" fmla="*/ 0 w 150"/>
                    <a:gd name="T1" fmla="*/ 36 h 39"/>
                    <a:gd name="T2" fmla="*/ 9 w 150"/>
                    <a:gd name="T3" fmla="*/ 33 h 39"/>
                    <a:gd name="T4" fmla="*/ 8 w 150"/>
                    <a:gd name="T5" fmla="*/ 7 h 39"/>
                    <a:gd name="T6" fmla="*/ 3 w 150"/>
                    <a:gd name="T7" fmla="*/ 7 h 39"/>
                    <a:gd name="T8" fmla="*/ 1 w 150"/>
                    <a:gd name="T9" fmla="*/ 5 h 39"/>
                    <a:gd name="T10" fmla="*/ 17 w 150"/>
                    <a:gd name="T11" fmla="*/ 0 h 39"/>
                    <a:gd name="T12" fmla="*/ 19 w 150"/>
                    <a:gd name="T13" fmla="*/ 33 h 39"/>
                    <a:gd name="T14" fmla="*/ 28 w 150"/>
                    <a:gd name="T15" fmla="*/ 36 h 39"/>
                    <a:gd name="T16" fmla="*/ 21 w 150"/>
                    <a:gd name="T17" fmla="*/ 38 h 39"/>
                    <a:gd name="T18" fmla="*/ 6 w 150"/>
                    <a:gd name="T19" fmla="*/ 38 h 39"/>
                    <a:gd name="T20" fmla="*/ 0 w 150"/>
                    <a:gd name="T21" fmla="*/ 38 h 39"/>
                    <a:gd name="T22" fmla="*/ 46 w 150"/>
                    <a:gd name="T23" fmla="*/ 24 h 39"/>
                    <a:gd name="T24" fmla="*/ 48 w 150"/>
                    <a:gd name="T25" fmla="*/ 34 h 39"/>
                    <a:gd name="T26" fmla="*/ 61 w 150"/>
                    <a:gd name="T27" fmla="*/ 34 h 39"/>
                    <a:gd name="T28" fmla="*/ 60 w 150"/>
                    <a:gd name="T29" fmla="*/ 25 h 39"/>
                    <a:gd name="T30" fmla="*/ 51 w 150"/>
                    <a:gd name="T31" fmla="*/ 21 h 39"/>
                    <a:gd name="T32" fmla="*/ 60 w 150"/>
                    <a:gd name="T33" fmla="*/ 12 h 39"/>
                    <a:gd name="T34" fmla="*/ 59 w 150"/>
                    <a:gd name="T35" fmla="*/ 4 h 39"/>
                    <a:gd name="T36" fmla="*/ 48 w 150"/>
                    <a:gd name="T37" fmla="*/ 4 h 39"/>
                    <a:gd name="T38" fmla="*/ 49 w 150"/>
                    <a:gd name="T39" fmla="*/ 11 h 39"/>
                    <a:gd name="T40" fmla="*/ 56 w 150"/>
                    <a:gd name="T41" fmla="*/ 15 h 39"/>
                    <a:gd name="T42" fmla="*/ 41 w 150"/>
                    <a:gd name="T43" fmla="*/ 15 h 39"/>
                    <a:gd name="T44" fmla="*/ 43 w 150"/>
                    <a:gd name="T45" fmla="*/ 3 h 39"/>
                    <a:gd name="T46" fmla="*/ 65 w 150"/>
                    <a:gd name="T47" fmla="*/ 3 h 39"/>
                    <a:gd name="T48" fmla="*/ 67 w 150"/>
                    <a:gd name="T49" fmla="*/ 13 h 39"/>
                    <a:gd name="T50" fmla="*/ 68 w 150"/>
                    <a:gd name="T51" fmla="*/ 21 h 39"/>
                    <a:gd name="T52" fmla="*/ 66 w 150"/>
                    <a:gd name="T53" fmla="*/ 36 h 39"/>
                    <a:gd name="T54" fmla="*/ 41 w 150"/>
                    <a:gd name="T55" fmla="*/ 36 h 39"/>
                    <a:gd name="T56" fmla="*/ 39 w 150"/>
                    <a:gd name="T57" fmla="*/ 23 h 39"/>
                    <a:gd name="T58" fmla="*/ 47 w 150"/>
                    <a:gd name="T59" fmla="*/ 19 h 39"/>
                    <a:gd name="T60" fmla="*/ 80 w 150"/>
                    <a:gd name="T61" fmla="*/ 33 h 39"/>
                    <a:gd name="T62" fmla="*/ 87 w 150"/>
                    <a:gd name="T63" fmla="*/ 36 h 39"/>
                    <a:gd name="T64" fmla="*/ 100 w 150"/>
                    <a:gd name="T65" fmla="*/ 20 h 39"/>
                    <a:gd name="T66" fmla="*/ 95 w 150"/>
                    <a:gd name="T67" fmla="*/ 25 h 39"/>
                    <a:gd name="T68" fmla="*/ 79 w 150"/>
                    <a:gd name="T69" fmla="*/ 23 h 39"/>
                    <a:gd name="T70" fmla="*/ 81 w 150"/>
                    <a:gd name="T71" fmla="*/ 4 h 39"/>
                    <a:gd name="T72" fmla="*/ 105 w 150"/>
                    <a:gd name="T73" fmla="*/ 5 h 39"/>
                    <a:gd name="T74" fmla="*/ 108 w 150"/>
                    <a:gd name="T75" fmla="*/ 26 h 39"/>
                    <a:gd name="T76" fmla="*/ 96 w 150"/>
                    <a:gd name="T77" fmla="*/ 38 h 39"/>
                    <a:gd name="T78" fmla="*/ 81 w 150"/>
                    <a:gd name="T79" fmla="*/ 38 h 39"/>
                    <a:gd name="T80" fmla="*/ 77 w 150"/>
                    <a:gd name="T81" fmla="*/ 36 h 39"/>
                    <a:gd name="T82" fmla="*/ 98 w 150"/>
                    <a:gd name="T83" fmla="*/ 19 h 39"/>
                    <a:gd name="T84" fmla="*/ 98 w 150"/>
                    <a:gd name="T85" fmla="*/ 6 h 39"/>
                    <a:gd name="T86" fmla="*/ 87 w 150"/>
                    <a:gd name="T87" fmla="*/ 6 h 39"/>
                    <a:gd name="T88" fmla="*/ 88 w 150"/>
                    <a:gd name="T89" fmla="*/ 19 h 39"/>
                    <a:gd name="T90" fmla="*/ 93 w 150"/>
                    <a:gd name="T91" fmla="*/ 21 h 39"/>
                    <a:gd name="T92" fmla="*/ 128 w 150"/>
                    <a:gd name="T93" fmla="*/ 20 h 39"/>
                    <a:gd name="T94" fmla="*/ 129 w 150"/>
                    <a:gd name="T95" fmla="*/ 33 h 39"/>
                    <a:gd name="T96" fmla="*/ 139 w 150"/>
                    <a:gd name="T97" fmla="*/ 34 h 39"/>
                    <a:gd name="T98" fmla="*/ 139 w 150"/>
                    <a:gd name="T99" fmla="*/ 21 h 39"/>
                    <a:gd name="T100" fmla="*/ 133 w 150"/>
                    <a:gd name="T101" fmla="*/ 18 h 39"/>
                    <a:gd name="T102" fmla="*/ 146 w 150"/>
                    <a:gd name="T103" fmla="*/ 6 h 39"/>
                    <a:gd name="T104" fmla="*/ 139 w 150"/>
                    <a:gd name="T105" fmla="*/ 4 h 39"/>
                    <a:gd name="T106" fmla="*/ 126 w 150"/>
                    <a:gd name="T107" fmla="*/ 19 h 39"/>
                    <a:gd name="T108" fmla="*/ 131 w 150"/>
                    <a:gd name="T109" fmla="*/ 15 h 39"/>
                    <a:gd name="T110" fmla="*/ 147 w 150"/>
                    <a:gd name="T111" fmla="*/ 16 h 39"/>
                    <a:gd name="T112" fmla="*/ 146 w 150"/>
                    <a:gd name="T113" fmla="*/ 35 h 39"/>
                    <a:gd name="T114" fmla="*/ 121 w 150"/>
                    <a:gd name="T115" fmla="*/ 35 h 39"/>
                    <a:gd name="T116" fmla="*/ 118 w 150"/>
                    <a:gd name="T117" fmla="*/ 13 h 39"/>
                    <a:gd name="T118" fmla="*/ 130 w 150"/>
                    <a:gd name="T119" fmla="*/ 2 h 39"/>
                    <a:gd name="T120" fmla="*/ 145 w 150"/>
                    <a:gd name="T121" fmla="*/ 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50" h="39">
                      <a:moveTo>
                        <a:pt x="0" y="38"/>
                      </a:moveTo>
                      <a:cubicBezTo>
                        <a:pt x="0" y="36"/>
                        <a:pt x="0" y="36"/>
                        <a:pt x="0" y="36"/>
                      </a:cubicBezTo>
                      <a:cubicBezTo>
                        <a:pt x="4" y="36"/>
                        <a:pt x="6" y="36"/>
                        <a:pt x="8" y="35"/>
                      </a:cubicBezTo>
                      <a:cubicBezTo>
                        <a:pt x="9" y="35"/>
                        <a:pt x="9" y="34"/>
                        <a:pt x="9" y="33"/>
                      </a:cubicBezTo>
                      <a:cubicBezTo>
                        <a:pt x="9" y="10"/>
                        <a:pt x="9" y="10"/>
                        <a:pt x="9" y="10"/>
                      </a:cubicBezTo>
                      <a:cubicBezTo>
                        <a:pt x="9" y="9"/>
                        <a:pt x="9" y="8"/>
                        <a:pt x="8" y="7"/>
                      </a:cubicBezTo>
                      <a:cubicBezTo>
                        <a:pt x="8" y="7"/>
                        <a:pt x="7" y="7"/>
                        <a:pt x="5" y="7"/>
                      </a:cubicBezTo>
                      <a:cubicBezTo>
                        <a:pt x="5" y="7"/>
                        <a:pt x="4" y="7"/>
                        <a:pt x="3" y="7"/>
                      </a:cubicBezTo>
                      <a:cubicBezTo>
                        <a:pt x="2" y="7"/>
                        <a:pt x="2" y="7"/>
                        <a:pt x="1" y="7"/>
                      </a:cubicBezTo>
                      <a:cubicBezTo>
                        <a:pt x="1" y="5"/>
                        <a:pt x="1" y="5"/>
                        <a:pt x="1" y="5"/>
                      </a:cubicBezTo>
                      <a:cubicBezTo>
                        <a:pt x="4" y="4"/>
                        <a:pt x="7" y="4"/>
                        <a:pt x="9" y="3"/>
                      </a:cubicBezTo>
                      <a:cubicBezTo>
                        <a:pt x="12" y="3"/>
                        <a:pt x="14" y="2"/>
                        <a:pt x="17" y="0"/>
                      </a:cubicBezTo>
                      <a:cubicBezTo>
                        <a:pt x="19" y="0"/>
                        <a:pt x="19" y="0"/>
                        <a:pt x="19" y="0"/>
                      </a:cubicBezTo>
                      <a:cubicBezTo>
                        <a:pt x="19" y="33"/>
                        <a:pt x="19" y="33"/>
                        <a:pt x="19" y="33"/>
                      </a:cubicBezTo>
                      <a:cubicBezTo>
                        <a:pt x="19" y="34"/>
                        <a:pt x="20" y="35"/>
                        <a:pt x="21" y="35"/>
                      </a:cubicBezTo>
                      <a:cubicBezTo>
                        <a:pt x="22" y="36"/>
                        <a:pt x="24" y="36"/>
                        <a:pt x="28" y="36"/>
                      </a:cubicBezTo>
                      <a:cubicBezTo>
                        <a:pt x="28" y="38"/>
                        <a:pt x="28" y="38"/>
                        <a:pt x="28" y="38"/>
                      </a:cubicBezTo>
                      <a:cubicBezTo>
                        <a:pt x="26" y="38"/>
                        <a:pt x="23" y="38"/>
                        <a:pt x="21" y="38"/>
                      </a:cubicBezTo>
                      <a:cubicBezTo>
                        <a:pt x="19" y="38"/>
                        <a:pt x="16" y="38"/>
                        <a:pt x="14" y="38"/>
                      </a:cubicBezTo>
                      <a:cubicBezTo>
                        <a:pt x="11" y="38"/>
                        <a:pt x="8" y="38"/>
                        <a:pt x="6" y="38"/>
                      </a:cubicBezTo>
                      <a:cubicBezTo>
                        <a:pt x="4" y="38"/>
                        <a:pt x="2" y="38"/>
                        <a:pt x="0" y="38"/>
                      </a:cubicBezTo>
                      <a:cubicBezTo>
                        <a:pt x="0" y="38"/>
                        <a:pt x="0" y="38"/>
                        <a:pt x="0" y="38"/>
                      </a:cubicBezTo>
                      <a:close/>
                      <a:moveTo>
                        <a:pt x="51" y="21"/>
                      </a:moveTo>
                      <a:cubicBezTo>
                        <a:pt x="49" y="22"/>
                        <a:pt x="48" y="23"/>
                        <a:pt x="46" y="24"/>
                      </a:cubicBezTo>
                      <a:cubicBezTo>
                        <a:pt x="45" y="26"/>
                        <a:pt x="45" y="27"/>
                        <a:pt x="45" y="28"/>
                      </a:cubicBezTo>
                      <a:cubicBezTo>
                        <a:pt x="45" y="31"/>
                        <a:pt x="46" y="32"/>
                        <a:pt x="48" y="34"/>
                      </a:cubicBezTo>
                      <a:cubicBezTo>
                        <a:pt x="50" y="35"/>
                        <a:pt x="52" y="36"/>
                        <a:pt x="55" y="36"/>
                      </a:cubicBezTo>
                      <a:cubicBezTo>
                        <a:pt x="57" y="36"/>
                        <a:pt x="59" y="36"/>
                        <a:pt x="61" y="34"/>
                      </a:cubicBezTo>
                      <a:cubicBezTo>
                        <a:pt x="62" y="33"/>
                        <a:pt x="63" y="32"/>
                        <a:pt x="63" y="30"/>
                      </a:cubicBezTo>
                      <a:cubicBezTo>
                        <a:pt x="63" y="28"/>
                        <a:pt x="62" y="27"/>
                        <a:pt x="60" y="25"/>
                      </a:cubicBezTo>
                      <a:cubicBezTo>
                        <a:pt x="58" y="24"/>
                        <a:pt x="55" y="23"/>
                        <a:pt x="51" y="21"/>
                      </a:cubicBezTo>
                      <a:cubicBezTo>
                        <a:pt x="51" y="21"/>
                        <a:pt x="51" y="21"/>
                        <a:pt x="51" y="21"/>
                      </a:cubicBezTo>
                      <a:close/>
                      <a:moveTo>
                        <a:pt x="56" y="15"/>
                      </a:moveTo>
                      <a:cubicBezTo>
                        <a:pt x="58" y="14"/>
                        <a:pt x="59" y="13"/>
                        <a:pt x="60" y="12"/>
                      </a:cubicBezTo>
                      <a:cubicBezTo>
                        <a:pt x="61" y="11"/>
                        <a:pt x="61" y="10"/>
                        <a:pt x="61" y="8"/>
                      </a:cubicBezTo>
                      <a:cubicBezTo>
                        <a:pt x="61" y="7"/>
                        <a:pt x="60" y="5"/>
                        <a:pt x="59" y="4"/>
                      </a:cubicBezTo>
                      <a:cubicBezTo>
                        <a:pt x="57" y="3"/>
                        <a:pt x="56" y="3"/>
                        <a:pt x="53" y="3"/>
                      </a:cubicBezTo>
                      <a:cubicBezTo>
                        <a:pt x="51" y="3"/>
                        <a:pt x="50" y="3"/>
                        <a:pt x="48" y="4"/>
                      </a:cubicBezTo>
                      <a:cubicBezTo>
                        <a:pt x="47" y="5"/>
                        <a:pt x="46" y="6"/>
                        <a:pt x="46" y="7"/>
                      </a:cubicBezTo>
                      <a:cubicBezTo>
                        <a:pt x="46" y="9"/>
                        <a:pt x="47" y="10"/>
                        <a:pt x="49" y="11"/>
                      </a:cubicBezTo>
                      <a:cubicBezTo>
                        <a:pt x="50" y="13"/>
                        <a:pt x="53" y="14"/>
                        <a:pt x="56" y="15"/>
                      </a:cubicBezTo>
                      <a:cubicBezTo>
                        <a:pt x="56" y="15"/>
                        <a:pt x="56" y="15"/>
                        <a:pt x="56" y="15"/>
                      </a:cubicBezTo>
                      <a:close/>
                      <a:moveTo>
                        <a:pt x="47" y="19"/>
                      </a:moveTo>
                      <a:cubicBezTo>
                        <a:pt x="44" y="18"/>
                        <a:pt x="42" y="16"/>
                        <a:pt x="41" y="15"/>
                      </a:cubicBezTo>
                      <a:cubicBezTo>
                        <a:pt x="39" y="13"/>
                        <a:pt x="39" y="12"/>
                        <a:pt x="39" y="10"/>
                      </a:cubicBezTo>
                      <a:cubicBezTo>
                        <a:pt x="39" y="7"/>
                        <a:pt x="40" y="5"/>
                        <a:pt x="43" y="3"/>
                      </a:cubicBezTo>
                      <a:cubicBezTo>
                        <a:pt x="46" y="1"/>
                        <a:pt x="50" y="0"/>
                        <a:pt x="55" y="0"/>
                      </a:cubicBezTo>
                      <a:cubicBezTo>
                        <a:pt x="59" y="0"/>
                        <a:pt x="62" y="1"/>
                        <a:pt x="65" y="3"/>
                      </a:cubicBezTo>
                      <a:cubicBezTo>
                        <a:pt x="67" y="4"/>
                        <a:pt x="69" y="6"/>
                        <a:pt x="69" y="8"/>
                      </a:cubicBezTo>
                      <a:cubicBezTo>
                        <a:pt x="69" y="10"/>
                        <a:pt x="68" y="11"/>
                        <a:pt x="67" y="13"/>
                      </a:cubicBezTo>
                      <a:cubicBezTo>
                        <a:pt x="65" y="14"/>
                        <a:pt x="63" y="15"/>
                        <a:pt x="60" y="17"/>
                      </a:cubicBezTo>
                      <a:cubicBezTo>
                        <a:pt x="64" y="18"/>
                        <a:pt x="66" y="20"/>
                        <a:pt x="68" y="21"/>
                      </a:cubicBezTo>
                      <a:cubicBezTo>
                        <a:pt x="70" y="23"/>
                        <a:pt x="71" y="25"/>
                        <a:pt x="71" y="28"/>
                      </a:cubicBezTo>
                      <a:cubicBezTo>
                        <a:pt x="71" y="31"/>
                        <a:pt x="69" y="34"/>
                        <a:pt x="66" y="36"/>
                      </a:cubicBezTo>
                      <a:cubicBezTo>
                        <a:pt x="63" y="38"/>
                        <a:pt x="59" y="39"/>
                        <a:pt x="54" y="39"/>
                      </a:cubicBezTo>
                      <a:cubicBezTo>
                        <a:pt x="48" y="39"/>
                        <a:pt x="44" y="38"/>
                        <a:pt x="41" y="36"/>
                      </a:cubicBezTo>
                      <a:cubicBezTo>
                        <a:pt x="38" y="34"/>
                        <a:pt x="36" y="32"/>
                        <a:pt x="36" y="29"/>
                      </a:cubicBezTo>
                      <a:cubicBezTo>
                        <a:pt x="36" y="27"/>
                        <a:pt x="37" y="25"/>
                        <a:pt x="39" y="23"/>
                      </a:cubicBezTo>
                      <a:cubicBezTo>
                        <a:pt x="40" y="22"/>
                        <a:pt x="43" y="20"/>
                        <a:pt x="47" y="19"/>
                      </a:cubicBezTo>
                      <a:cubicBezTo>
                        <a:pt x="47" y="19"/>
                        <a:pt x="47" y="19"/>
                        <a:pt x="47" y="19"/>
                      </a:cubicBezTo>
                      <a:close/>
                      <a:moveTo>
                        <a:pt x="77" y="36"/>
                      </a:moveTo>
                      <a:cubicBezTo>
                        <a:pt x="80" y="33"/>
                        <a:pt x="80" y="33"/>
                        <a:pt x="80" y="33"/>
                      </a:cubicBezTo>
                      <a:cubicBezTo>
                        <a:pt x="81" y="34"/>
                        <a:pt x="82" y="35"/>
                        <a:pt x="83" y="35"/>
                      </a:cubicBezTo>
                      <a:cubicBezTo>
                        <a:pt x="85" y="35"/>
                        <a:pt x="86" y="36"/>
                        <a:pt x="87" y="36"/>
                      </a:cubicBezTo>
                      <a:cubicBezTo>
                        <a:pt x="91" y="36"/>
                        <a:pt x="94" y="34"/>
                        <a:pt x="97" y="31"/>
                      </a:cubicBezTo>
                      <a:cubicBezTo>
                        <a:pt x="99" y="28"/>
                        <a:pt x="100" y="25"/>
                        <a:pt x="100" y="20"/>
                      </a:cubicBezTo>
                      <a:cubicBezTo>
                        <a:pt x="100" y="20"/>
                        <a:pt x="100" y="20"/>
                        <a:pt x="100" y="20"/>
                      </a:cubicBezTo>
                      <a:cubicBezTo>
                        <a:pt x="99" y="22"/>
                        <a:pt x="97" y="24"/>
                        <a:pt x="95" y="25"/>
                      </a:cubicBezTo>
                      <a:cubicBezTo>
                        <a:pt x="93" y="26"/>
                        <a:pt x="91" y="26"/>
                        <a:pt x="88" y="26"/>
                      </a:cubicBezTo>
                      <a:cubicBezTo>
                        <a:pt x="85" y="26"/>
                        <a:pt x="82" y="25"/>
                        <a:pt x="79" y="23"/>
                      </a:cubicBezTo>
                      <a:cubicBezTo>
                        <a:pt x="77" y="21"/>
                        <a:pt x="76" y="18"/>
                        <a:pt x="76" y="15"/>
                      </a:cubicBezTo>
                      <a:cubicBezTo>
                        <a:pt x="76" y="11"/>
                        <a:pt x="78" y="7"/>
                        <a:pt x="81" y="4"/>
                      </a:cubicBezTo>
                      <a:cubicBezTo>
                        <a:pt x="84" y="2"/>
                        <a:pt x="88" y="0"/>
                        <a:pt x="93" y="0"/>
                      </a:cubicBezTo>
                      <a:cubicBezTo>
                        <a:pt x="98" y="0"/>
                        <a:pt x="102" y="2"/>
                        <a:pt x="105" y="5"/>
                      </a:cubicBezTo>
                      <a:cubicBezTo>
                        <a:pt x="108" y="8"/>
                        <a:pt x="110" y="12"/>
                        <a:pt x="110" y="17"/>
                      </a:cubicBezTo>
                      <a:cubicBezTo>
                        <a:pt x="110" y="20"/>
                        <a:pt x="109" y="23"/>
                        <a:pt x="108" y="26"/>
                      </a:cubicBezTo>
                      <a:cubicBezTo>
                        <a:pt x="107" y="29"/>
                        <a:pt x="106" y="31"/>
                        <a:pt x="104" y="33"/>
                      </a:cubicBezTo>
                      <a:cubicBezTo>
                        <a:pt x="101" y="35"/>
                        <a:pt x="99" y="36"/>
                        <a:pt x="96" y="38"/>
                      </a:cubicBezTo>
                      <a:cubicBezTo>
                        <a:pt x="93" y="39"/>
                        <a:pt x="91" y="39"/>
                        <a:pt x="87" y="39"/>
                      </a:cubicBezTo>
                      <a:cubicBezTo>
                        <a:pt x="85" y="39"/>
                        <a:pt x="83" y="39"/>
                        <a:pt x="81" y="38"/>
                      </a:cubicBezTo>
                      <a:cubicBezTo>
                        <a:pt x="80" y="38"/>
                        <a:pt x="78" y="37"/>
                        <a:pt x="77" y="36"/>
                      </a:cubicBezTo>
                      <a:cubicBezTo>
                        <a:pt x="77" y="36"/>
                        <a:pt x="77" y="36"/>
                        <a:pt x="77" y="36"/>
                      </a:cubicBezTo>
                      <a:close/>
                      <a:moveTo>
                        <a:pt x="93" y="21"/>
                      </a:moveTo>
                      <a:cubicBezTo>
                        <a:pt x="95" y="21"/>
                        <a:pt x="97" y="21"/>
                        <a:pt x="98" y="19"/>
                      </a:cubicBezTo>
                      <a:cubicBezTo>
                        <a:pt x="99" y="18"/>
                        <a:pt x="100" y="16"/>
                        <a:pt x="100" y="14"/>
                      </a:cubicBezTo>
                      <a:cubicBezTo>
                        <a:pt x="100" y="11"/>
                        <a:pt x="99" y="8"/>
                        <a:pt x="98" y="6"/>
                      </a:cubicBezTo>
                      <a:cubicBezTo>
                        <a:pt x="96" y="4"/>
                        <a:pt x="94" y="3"/>
                        <a:pt x="92" y="3"/>
                      </a:cubicBezTo>
                      <a:cubicBezTo>
                        <a:pt x="90" y="3"/>
                        <a:pt x="88" y="4"/>
                        <a:pt x="87" y="6"/>
                      </a:cubicBezTo>
                      <a:cubicBezTo>
                        <a:pt x="86" y="7"/>
                        <a:pt x="86" y="9"/>
                        <a:pt x="86" y="12"/>
                      </a:cubicBezTo>
                      <a:cubicBezTo>
                        <a:pt x="86" y="15"/>
                        <a:pt x="87" y="17"/>
                        <a:pt x="88" y="19"/>
                      </a:cubicBezTo>
                      <a:cubicBezTo>
                        <a:pt x="89" y="21"/>
                        <a:pt x="91" y="21"/>
                        <a:pt x="93" y="21"/>
                      </a:cubicBezTo>
                      <a:cubicBezTo>
                        <a:pt x="93" y="21"/>
                        <a:pt x="93" y="21"/>
                        <a:pt x="93" y="21"/>
                      </a:cubicBezTo>
                      <a:close/>
                      <a:moveTo>
                        <a:pt x="133" y="18"/>
                      </a:moveTo>
                      <a:cubicBezTo>
                        <a:pt x="131" y="18"/>
                        <a:pt x="130" y="19"/>
                        <a:pt x="128" y="20"/>
                      </a:cubicBezTo>
                      <a:cubicBezTo>
                        <a:pt x="127" y="21"/>
                        <a:pt x="127" y="23"/>
                        <a:pt x="127" y="25"/>
                      </a:cubicBezTo>
                      <a:cubicBezTo>
                        <a:pt x="127" y="29"/>
                        <a:pt x="127" y="31"/>
                        <a:pt x="129" y="33"/>
                      </a:cubicBezTo>
                      <a:cubicBezTo>
                        <a:pt x="130" y="35"/>
                        <a:pt x="132" y="36"/>
                        <a:pt x="134" y="36"/>
                      </a:cubicBezTo>
                      <a:cubicBezTo>
                        <a:pt x="136" y="36"/>
                        <a:pt x="138" y="35"/>
                        <a:pt x="139" y="34"/>
                      </a:cubicBezTo>
                      <a:cubicBezTo>
                        <a:pt x="140" y="33"/>
                        <a:pt x="140" y="31"/>
                        <a:pt x="140" y="28"/>
                      </a:cubicBezTo>
                      <a:cubicBezTo>
                        <a:pt x="140" y="25"/>
                        <a:pt x="140" y="22"/>
                        <a:pt x="139" y="21"/>
                      </a:cubicBezTo>
                      <a:cubicBezTo>
                        <a:pt x="137" y="19"/>
                        <a:pt x="136" y="18"/>
                        <a:pt x="133" y="18"/>
                      </a:cubicBezTo>
                      <a:cubicBezTo>
                        <a:pt x="133" y="18"/>
                        <a:pt x="133" y="18"/>
                        <a:pt x="133" y="18"/>
                      </a:cubicBezTo>
                      <a:close/>
                      <a:moveTo>
                        <a:pt x="150" y="4"/>
                      </a:moveTo>
                      <a:cubicBezTo>
                        <a:pt x="146" y="6"/>
                        <a:pt x="146" y="6"/>
                        <a:pt x="146" y="6"/>
                      </a:cubicBezTo>
                      <a:cubicBezTo>
                        <a:pt x="145" y="5"/>
                        <a:pt x="144" y="5"/>
                        <a:pt x="143" y="5"/>
                      </a:cubicBezTo>
                      <a:cubicBezTo>
                        <a:pt x="142" y="4"/>
                        <a:pt x="141" y="4"/>
                        <a:pt x="139" y="4"/>
                      </a:cubicBezTo>
                      <a:cubicBezTo>
                        <a:pt x="135" y="4"/>
                        <a:pt x="132" y="5"/>
                        <a:pt x="130" y="8"/>
                      </a:cubicBezTo>
                      <a:cubicBezTo>
                        <a:pt x="127" y="11"/>
                        <a:pt x="126" y="15"/>
                        <a:pt x="126" y="19"/>
                      </a:cubicBezTo>
                      <a:cubicBezTo>
                        <a:pt x="126" y="19"/>
                        <a:pt x="126" y="19"/>
                        <a:pt x="126" y="19"/>
                      </a:cubicBezTo>
                      <a:cubicBezTo>
                        <a:pt x="127" y="17"/>
                        <a:pt x="129" y="16"/>
                        <a:pt x="131" y="15"/>
                      </a:cubicBezTo>
                      <a:cubicBezTo>
                        <a:pt x="133" y="14"/>
                        <a:pt x="135" y="13"/>
                        <a:pt x="138" y="13"/>
                      </a:cubicBezTo>
                      <a:cubicBezTo>
                        <a:pt x="142" y="13"/>
                        <a:pt x="145" y="14"/>
                        <a:pt x="147" y="16"/>
                      </a:cubicBezTo>
                      <a:cubicBezTo>
                        <a:pt x="149" y="18"/>
                        <a:pt x="150" y="21"/>
                        <a:pt x="150" y="25"/>
                      </a:cubicBezTo>
                      <a:cubicBezTo>
                        <a:pt x="150" y="29"/>
                        <a:pt x="149" y="32"/>
                        <a:pt x="146" y="35"/>
                      </a:cubicBezTo>
                      <a:cubicBezTo>
                        <a:pt x="143" y="38"/>
                        <a:pt x="139" y="39"/>
                        <a:pt x="134" y="39"/>
                      </a:cubicBezTo>
                      <a:cubicBezTo>
                        <a:pt x="128" y="39"/>
                        <a:pt x="124" y="38"/>
                        <a:pt x="121" y="35"/>
                      </a:cubicBezTo>
                      <a:cubicBezTo>
                        <a:pt x="118" y="32"/>
                        <a:pt x="116" y="27"/>
                        <a:pt x="116" y="22"/>
                      </a:cubicBezTo>
                      <a:cubicBezTo>
                        <a:pt x="116" y="19"/>
                        <a:pt x="117" y="16"/>
                        <a:pt x="118" y="13"/>
                      </a:cubicBezTo>
                      <a:cubicBezTo>
                        <a:pt x="119" y="11"/>
                        <a:pt x="121" y="9"/>
                        <a:pt x="123" y="7"/>
                      </a:cubicBezTo>
                      <a:cubicBezTo>
                        <a:pt x="125" y="5"/>
                        <a:pt x="127" y="3"/>
                        <a:pt x="130" y="2"/>
                      </a:cubicBezTo>
                      <a:cubicBezTo>
                        <a:pt x="133" y="1"/>
                        <a:pt x="136" y="0"/>
                        <a:pt x="139" y="0"/>
                      </a:cubicBezTo>
                      <a:cubicBezTo>
                        <a:pt x="141" y="0"/>
                        <a:pt x="143" y="1"/>
                        <a:pt x="145" y="1"/>
                      </a:cubicBezTo>
                      <a:cubicBezTo>
                        <a:pt x="147" y="2"/>
                        <a:pt x="148" y="3"/>
                        <a:pt x="150" y="4"/>
                      </a:cubicBezTo>
                      <a:close/>
                    </a:path>
                  </a:pathLst>
                </a:custGeom>
                <a:grpFill/>
                <a:ln>
                  <a:noFill/>
                </a:ln>
              </p:spPr>
              <p:txBody>
                <a:bodyPr anchor="ctr"/>
                <a:lstStyle/>
                <a:p>
                  <a:pPr algn="ctr" eaLnBrk="1" fontAlgn="auto" hangingPunct="1">
                    <a:spcBef>
                      <a:spcPts val="0"/>
                    </a:spcBef>
                    <a:spcAft>
                      <a:spcPts val="0"/>
                    </a:spcAft>
                    <a:defRPr/>
                  </a:pPr>
                  <a:endParaRPr>
                    <a:solidFill>
                      <a:srgbClr val="BA2A17"/>
                    </a:solidFill>
                    <a:latin typeface="Arial" panose="020B0604020202020204"/>
                    <a:ea typeface="微软雅黑" panose="020B0503020204020204" charset="-122"/>
                  </a:endParaRPr>
                </a:p>
              </p:txBody>
            </p:sp>
            <p:sp>
              <p:nvSpPr>
                <p:cNvPr id="30" name="ís1iḍè">
                  <a:extLst>
                    <a:ext uri="{FF2B5EF4-FFF2-40B4-BE49-F238E27FC236}">
                      <a16:creationId xmlns:a16="http://schemas.microsoft.com/office/drawing/2014/main" id="{F3C946DF-BDB8-42C9-9EC7-B3D876705CE5}"/>
                    </a:ext>
                  </a:extLst>
                </p:cNvPr>
                <p:cNvSpPr/>
                <p:nvPr/>
              </p:nvSpPr>
              <p:spPr bwMode="auto">
                <a:xfrm>
                  <a:off x="2190751" y="2551113"/>
                  <a:ext cx="1754188" cy="1651000"/>
                </a:xfrm>
                <a:custGeom>
                  <a:avLst/>
                  <a:gdLst>
                    <a:gd name="T0" fmla="*/ 266 w 532"/>
                    <a:gd name="T1" fmla="*/ 0 h 500"/>
                    <a:gd name="T2" fmla="*/ 532 w 532"/>
                    <a:gd name="T3" fmla="*/ 266 h 500"/>
                    <a:gd name="T4" fmla="*/ 395 w 532"/>
                    <a:gd name="T5" fmla="*/ 500 h 500"/>
                    <a:gd name="T6" fmla="*/ 389 w 532"/>
                    <a:gd name="T7" fmla="*/ 489 h 500"/>
                    <a:gd name="T8" fmla="*/ 521 w 532"/>
                    <a:gd name="T9" fmla="*/ 266 h 500"/>
                    <a:gd name="T10" fmla="*/ 266 w 532"/>
                    <a:gd name="T11" fmla="*/ 12 h 500"/>
                    <a:gd name="T12" fmla="*/ 11 w 532"/>
                    <a:gd name="T13" fmla="*/ 266 h 500"/>
                    <a:gd name="T14" fmla="*/ 144 w 532"/>
                    <a:gd name="T15" fmla="*/ 490 h 500"/>
                    <a:gd name="T16" fmla="*/ 139 w 532"/>
                    <a:gd name="T17" fmla="*/ 500 h 500"/>
                    <a:gd name="T18" fmla="*/ 0 w 532"/>
                    <a:gd name="T19" fmla="*/ 266 h 500"/>
                    <a:gd name="T20" fmla="*/ 266 w 532"/>
                    <a:gd name="T21" fmla="*/ 0 h 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32" h="500">
                      <a:moveTo>
                        <a:pt x="266" y="0"/>
                      </a:moveTo>
                      <a:cubicBezTo>
                        <a:pt x="413" y="0"/>
                        <a:pt x="532" y="120"/>
                        <a:pt x="532" y="266"/>
                      </a:cubicBezTo>
                      <a:cubicBezTo>
                        <a:pt x="532" y="367"/>
                        <a:pt x="477" y="454"/>
                        <a:pt x="395" y="500"/>
                      </a:cubicBezTo>
                      <a:cubicBezTo>
                        <a:pt x="389" y="489"/>
                        <a:pt x="389" y="489"/>
                        <a:pt x="389" y="489"/>
                      </a:cubicBezTo>
                      <a:cubicBezTo>
                        <a:pt x="468" y="446"/>
                        <a:pt x="521" y="362"/>
                        <a:pt x="521" y="266"/>
                      </a:cubicBezTo>
                      <a:cubicBezTo>
                        <a:pt x="521" y="126"/>
                        <a:pt x="407" y="12"/>
                        <a:pt x="266" y="12"/>
                      </a:cubicBezTo>
                      <a:cubicBezTo>
                        <a:pt x="126" y="12"/>
                        <a:pt x="11" y="126"/>
                        <a:pt x="11" y="266"/>
                      </a:cubicBezTo>
                      <a:cubicBezTo>
                        <a:pt x="11" y="363"/>
                        <a:pt x="65" y="447"/>
                        <a:pt x="144" y="490"/>
                      </a:cubicBezTo>
                      <a:cubicBezTo>
                        <a:pt x="139" y="500"/>
                        <a:pt x="139" y="500"/>
                        <a:pt x="139" y="500"/>
                      </a:cubicBezTo>
                      <a:cubicBezTo>
                        <a:pt x="56" y="455"/>
                        <a:pt x="0" y="367"/>
                        <a:pt x="0" y="266"/>
                      </a:cubicBezTo>
                      <a:cubicBezTo>
                        <a:pt x="0" y="120"/>
                        <a:pt x="120" y="0"/>
                        <a:pt x="266" y="0"/>
                      </a:cubicBezTo>
                      <a:close/>
                    </a:path>
                  </a:pathLst>
                </a:custGeom>
                <a:grpFill/>
                <a:ln>
                  <a:noFill/>
                </a:ln>
              </p:spPr>
              <p:txBody>
                <a:bodyPr anchor="ctr"/>
                <a:lstStyle/>
                <a:p>
                  <a:pPr algn="ctr" eaLnBrk="1" fontAlgn="auto" hangingPunct="1">
                    <a:spcBef>
                      <a:spcPts val="0"/>
                    </a:spcBef>
                    <a:spcAft>
                      <a:spcPts val="0"/>
                    </a:spcAft>
                    <a:defRPr/>
                  </a:pPr>
                  <a:endParaRPr>
                    <a:solidFill>
                      <a:srgbClr val="BA2A17"/>
                    </a:solidFill>
                    <a:latin typeface="Arial" panose="020B0604020202020204"/>
                    <a:ea typeface="微软雅黑" panose="020B0503020204020204" charset="-122"/>
                  </a:endParaRPr>
                </a:p>
              </p:txBody>
            </p:sp>
          </p:grpSp>
          <p:sp>
            <p:nvSpPr>
              <p:cNvPr id="11" name="ïślîḓê">
                <a:extLst>
                  <a:ext uri="{FF2B5EF4-FFF2-40B4-BE49-F238E27FC236}">
                    <a16:creationId xmlns:a16="http://schemas.microsoft.com/office/drawing/2014/main" id="{3F1EB86E-A6C6-4A44-AF30-FC86ACB51762}"/>
                  </a:ext>
                </a:extLst>
              </p:cNvPr>
              <p:cNvSpPr/>
              <p:nvPr/>
            </p:nvSpPr>
            <p:spPr bwMode="auto">
              <a:xfrm>
                <a:off x="10143691" y="872733"/>
                <a:ext cx="1427300" cy="84790"/>
              </a:xfrm>
              <a:custGeom>
                <a:avLst/>
                <a:gdLst>
                  <a:gd name="T0" fmla="*/ 2 w 1702"/>
                  <a:gd name="T1" fmla="*/ 29 h 101"/>
                  <a:gd name="T2" fmla="*/ 49 w 1702"/>
                  <a:gd name="T3" fmla="*/ 13 h 101"/>
                  <a:gd name="T4" fmla="*/ 59 w 1702"/>
                  <a:gd name="T5" fmla="*/ 92 h 101"/>
                  <a:gd name="T6" fmla="*/ 87 w 1702"/>
                  <a:gd name="T7" fmla="*/ 93 h 101"/>
                  <a:gd name="T8" fmla="*/ 110 w 1702"/>
                  <a:gd name="T9" fmla="*/ 3 h 101"/>
                  <a:gd name="T10" fmla="*/ 133 w 1702"/>
                  <a:gd name="T11" fmla="*/ 99 h 101"/>
                  <a:gd name="T12" fmla="*/ 235 w 1702"/>
                  <a:gd name="T13" fmla="*/ 34 h 101"/>
                  <a:gd name="T14" fmla="*/ 240 w 1702"/>
                  <a:gd name="T15" fmla="*/ 77 h 101"/>
                  <a:gd name="T16" fmla="*/ 254 w 1702"/>
                  <a:gd name="T17" fmla="*/ 99 h 101"/>
                  <a:gd name="T18" fmla="*/ 263 w 1702"/>
                  <a:gd name="T19" fmla="*/ 2 h 101"/>
                  <a:gd name="T20" fmla="*/ 326 w 1702"/>
                  <a:gd name="T21" fmla="*/ 9 h 101"/>
                  <a:gd name="T22" fmla="*/ 354 w 1702"/>
                  <a:gd name="T23" fmla="*/ 9 h 101"/>
                  <a:gd name="T24" fmla="*/ 318 w 1702"/>
                  <a:gd name="T25" fmla="*/ 93 h 101"/>
                  <a:gd name="T26" fmla="*/ 299 w 1702"/>
                  <a:gd name="T27" fmla="*/ 98 h 101"/>
                  <a:gd name="T28" fmla="*/ 377 w 1702"/>
                  <a:gd name="T29" fmla="*/ 2 h 101"/>
                  <a:gd name="T30" fmla="*/ 415 w 1702"/>
                  <a:gd name="T31" fmla="*/ 82 h 101"/>
                  <a:gd name="T32" fmla="*/ 454 w 1702"/>
                  <a:gd name="T33" fmla="*/ 2 h 101"/>
                  <a:gd name="T34" fmla="*/ 398 w 1702"/>
                  <a:gd name="T35" fmla="*/ 93 h 101"/>
                  <a:gd name="T36" fmla="*/ 510 w 1702"/>
                  <a:gd name="T37" fmla="*/ 93 h 101"/>
                  <a:gd name="T38" fmla="*/ 528 w 1702"/>
                  <a:gd name="T39" fmla="*/ 2 h 101"/>
                  <a:gd name="T40" fmla="*/ 534 w 1702"/>
                  <a:gd name="T41" fmla="*/ 93 h 101"/>
                  <a:gd name="T42" fmla="*/ 669 w 1702"/>
                  <a:gd name="T43" fmla="*/ 9 h 101"/>
                  <a:gd name="T44" fmla="*/ 680 w 1702"/>
                  <a:gd name="T45" fmla="*/ 17 h 101"/>
                  <a:gd name="T46" fmla="*/ 598 w 1702"/>
                  <a:gd name="T47" fmla="*/ 98 h 101"/>
                  <a:gd name="T48" fmla="*/ 607 w 1702"/>
                  <a:gd name="T49" fmla="*/ 3 h 101"/>
                  <a:gd name="T50" fmla="*/ 793 w 1702"/>
                  <a:gd name="T51" fmla="*/ 3 h 101"/>
                  <a:gd name="T52" fmla="*/ 827 w 1702"/>
                  <a:gd name="T53" fmla="*/ 89 h 101"/>
                  <a:gd name="T54" fmla="*/ 860 w 1702"/>
                  <a:gd name="T55" fmla="*/ 2 h 101"/>
                  <a:gd name="T56" fmla="*/ 781 w 1702"/>
                  <a:gd name="T57" fmla="*/ 16 h 101"/>
                  <a:gd name="T58" fmla="*/ 981 w 1702"/>
                  <a:gd name="T59" fmla="*/ 7 h 101"/>
                  <a:gd name="T60" fmla="*/ 914 w 1702"/>
                  <a:gd name="T61" fmla="*/ 99 h 101"/>
                  <a:gd name="T62" fmla="*/ 882 w 1702"/>
                  <a:gd name="T63" fmla="*/ 7 h 101"/>
                  <a:gd name="T64" fmla="*/ 1006 w 1702"/>
                  <a:gd name="T65" fmla="*/ 91 h 101"/>
                  <a:gd name="T66" fmla="*/ 1042 w 1702"/>
                  <a:gd name="T67" fmla="*/ 2 h 101"/>
                  <a:gd name="T68" fmla="*/ 1020 w 1702"/>
                  <a:gd name="T69" fmla="*/ 98 h 101"/>
                  <a:gd name="T70" fmla="*/ 1054 w 1702"/>
                  <a:gd name="T71" fmla="*/ 2 h 101"/>
                  <a:gd name="T72" fmla="*/ 1090 w 1702"/>
                  <a:gd name="T73" fmla="*/ 15 h 101"/>
                  <a:gd name="T74" fmla="*/ 1137 w 1702"/>
                  <a:gd name="T75" fmla="*/ 2 h 101"/>
                  <a:gd name="T76" fmla="*/ 1173 w 1702"/>
                  <a:gd name="T77" fmla="*/ 91 h 101"/>
                  <a:gd name="T78" fmla="*/ 1224 w 1702"/>
                  <a:gd name="T79" fmla="*/ 2 h 101"/>
                  <a:gd name="T80" fmla="*/ 1210 w 1702"/>
                  <a:gd name="T81" fmla="*/ 46 h 101"/>
                  <a:gd name="T82" fmla="*/ 1211 w 1702"/>
                  <a:gd name="T83" fmla="*/ 52 h 101"/>
                  <a:gd name="T84" fmla="*/ 1221 w 1702"/>
                  <a:gd name="T85" fmla="*/ 98 h 101"/>
                  <a:gd name="T86" fmla="*/ 1267 w 1702"/>
                  <a:gd name="T87" fmla="*/ 9 h 101"/>
                  <a:gd name="T88" fmla="*/ 1333 w 1702"/>
                  <a:gd name="T89" fmla="*/ 40 h 101"/>
                  <a:gd name="T90" fmla="*/ 1324 w 1702"/>
                  <a:gd name="T91" fmla="*/ 96 h 101"/>
                  <a:gd name="T92" fmla="*/ 1302 w 1702"/>
                  <a:gd name="T93" fmla="*/ 93 h 101"/>
                  <a:gd name="T94" fmla="*/ 1318 w 1702"/>
                  <a:gd name="T95" fmla="*/ 28 h 101"/>
                  <a:gd name="T96" fmla="*/ 1413 w 1702"/>
                  <a:gd name="T97" fmla="*/ 88 h 101"/>
                  <a:gd name="T98" fmla="*/ 1431 w 1702"/>
                  <a:gd name="T99" fmla="*/ 4 h 101"/>
                  <a:gd name="T100" fmla="*/ 1407 w 1702"/>
                  <a:gd name="T101" fmla="*/ 38 h 101"/>
                  <a:gd name="T102" fmla="*/ 1370 w 1702"/>
                  <a:gd name="T103" fmla="*/ 73 h 101"/>
                  <a:gd name="T104" fmla="*/ 1465 w 1702"/>
                  <a:gd name="T105" fmla="*/ 9 h 101"/>
                  <a:gd name="T106" fmla="*/ 1491 w 1702"/>
                  <a:gd name="T107" fmla="*/ 16 h 101"/>
                  <a:gd name="T108" fmla="*/ 1456 w 1702"/>
                  <a:gd name="T109" fmla="*/ 99 h 101"/>
                  <a:gd name="T110" fmla="*/ 1517 w 1702"/>
                  <a:gd name="T111" fmla="*/ 26 h 101"/>
                  <a:gd name="T112" fmla="*/ 1586 w 1702"/>
                  <a:gd name="T113" fmla="*/ 13 h 101"/>
                  <a:gd name="T114" fmla="*/ 1545 w 1702"/>
                  <a:gd name="T115" fmla="*/ 98 h 101"/>
                  <a:gd name="T116" fmla="*/ 1656 w 1702"/>
                  <a:gd name="T117" fmla="*/ 98 h 101"/>
                  <a:gd name="T118" fmla="*/ 1610 w 1702"/>
                  <a:gd name="T119" fmla="*/ 7 h 101"/>
                  <a:gd name="T120" fmla="*/ 1644 w 1702"/>
                  <a:gd name="T121" fmla="*/ 12 h 101"/>
                  <a:gd name="T122" fmla="*/ 1688 w 1702"/>
                  <a:gd name="T123" fmla="*/ 3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02" h="101">
                    <a:moveTo>
                      <a:pt x="1" y="66"/>
                    </a:moveTo>
                    <a:cubicBezTo>
                      <a:pt x="11" y="66"/>
                      <a:pt x="11" y="66"/>
                      <a:pt x="11" y="66"/>
                    </a:cubicBezTo>
                    <a:cubicBezTo>
                      <a:pt x="11" y="75"/>
                      <a:pt x="13" y="81"/>
                      <a:pt x="16" y="85"/>
                    </a:cubicBezTo>
                    <a:cubicBezTo>
                      <a:pt x="20" y="90"/>
                      <a:pt x="25" y="92"/>
                      <a:pt x="32" y="92"/>
                    </a:cubicBezTo>
                    <a:cubicBezTo>
                      <a:pt x="37" y="92"/>
                      <a:pt x="41" y="90"/>
                      <a:pt x="44" y="88"/>
                    </a:cubicBezTo>
                    <a:cubicBezTo>
                      <a:pt x="48" y="85"/>
                      <a:pt x="49" y="82"/>
                      <a:pt x="49" y="77"/>
                    </a:cubicBezTo>
                    <a:cubicBezTo>
                      <a:pt x="49" y="74"/>
                      <a:pt x="48" y="71"/>
                      <a:pt x="46" y="68"/>
                    </a:cubicBezTo>
                    <a:cubicBezTo>
                      <a:pt x="44" y="66"/>
                      <a:pt x="39" y="63"/>
                      <a:pt x="31" y="60"/>
                    </a:cubicBezTo>
                    <a:cubicBezTo>
                      <a:pt x="20" y="55"/>
                      <a:pt x="12" y="51"/>
                      <a:pt x="8" y="46"/>
                    </a:cubicBezTo>
                    <a:cubicBezTo>
                      <a:pt x="4" y="41"/>
                      <a:pt x="2" y="36"/>
                      <a:pt x="2" y="29"/>
                    </a:cubicBezTo>
                    <a:cubicBezTo>
                      <a:pt x="2" y="20"/>
                      <a:pt x="5" y="13"/>
                      <a:pt x="11" y="8"/>
                    </a:cubicBezTo>
                    <a:cubicBezTo>
                      <a:pt x="17" y="2"/>
                      <a:pt x="25" y="0"/>
                      <a:pt x="34" y="0"/>
                    </a:cubicBezTo>
                    <a:cubicBezTo>
                      <a:pt x="38" y="0"/>
                      <a:pt x="42" y="0"/>
                      <a:pt x="47" y="1"/>
                    </a:cubicBezTo>
                    <a:cubicBezTo>
                      <a:pt x="51" y="1"/>
                      <a:pt x="56" y="2"/>
                      <a:pt x="62" y="3"/>
                    </a:cubicBezTo>
                    <a:cubicBezTo>
                      <a:pt x="62" y="4"/>
                      <a:pt x="62" y="4"/>
                      <a:pt x="62" y="4"/>
                    </a:cubicBezTo>
                    <a:cubicBezTo>
                      <a:pt x="62" y="9"/>
                      <a:pt x="62" y="14"/>
                      <a:pt x="62" y="17"/>
                    </a:cubicBezTo>
                    <a:cubicBezTo>
                      <a:pt x="62" y="19"/>
                      <a:pt x="62" y="23"/>
                      <a:pt x="62" y="29"/>
                    </a:cubicBezTo>
                    <a:cubicBezTo>
                      <a:pt x="62" y="29"/>
                      <a:pt x="62" y="29"/>
                      <a:pt x="62" y="29"/>
                    </a:cubicBezTo>
                    <a:cubicBezTo>
                      <a:pt x="54" y="29"/>
                      <a:pt x="54" y="29"/>
                      <a:pt x="54" y="29"/>
                    </a:cubicBezTo>
                    <a:cubicBezTo>
                      <a:pt x="54" y="22"/>
                      <a:pt x="53" y="17"/>
                      <a:pt x="49" y="13"/>
                    </a:cubicBezTo>
                    <a:cubicBezTo>
                      <a:pt x="46" y="10"/>
                      <a:pt x="42" y="8"/>
                      <a:pt x="36" y="8"/>
                    </a:cubicBezTo>
                    <a:cubicBezTo>
                      <a:pt x="31" y="8"/>
                      <a:pt x="27" y="9"/>
                      <a:pt x="25" y="11"/>
                    </a:cubicBezTo>
                    <a:cubicBezTo>
                      <a:pt x="22" y="14"/>
                      <a:pt x="21" y="17"/>
                      <a:pt x="21" y="21"/>
                    </a:cubicBezTo>
                    <a:cubicBezTo>
                      <a:pt x="21" y="24"/>
                      <a:pt x="22" y="27"/>
                      <a:pt x="24" y="30"/>
                    </a:cubicBezTo>
                    <a:cubicBezTo>
                      <a:pt x="26" y="32"/>
                      <a:pt x="31" y="35"/>
                      <a:pt x="39" y="38"/>
                    </a:cubicBezTo>
                    <a:cubicBezTo>
                      <a:pt x="40" y="38"/>
                      <a:pt x="41" y="39"/>
                      <a:pt x="43" y="40"/>
                    </a:cubicBezTo>
                    <a:cubicBezTo>
                      <a:pt x="51" y="43"/>
                      <a:pt x="57" y="46"/>
                      <a:pt x="60" y="49"/>
                    </a:cubicBezTo>
                    <a:cubicBezTo>
                      <a:pt x="63" y="51"/>
                      <a:pt x="65" y="55"/>
                      <a:pt x="66" y="58"/>
                    </a:cubicBezTo>
                    <a:cubicBezTo>
                      <a:pt x="68" y="61"/>
                      <a:pt x="69" y="65"/>
                      <a:pt x="69" y="69"/>
                    </a:cubicBezTo>
                    <a:cubicBezTo>
                      <a:pt x="69" y="79"/>
                      <a:pt x="65" y="86"/>
                      <a:pt x="59" y="92"/>
                    </a:cubicBezTo>
                    <a:cubicBezTo>
                      <a:pt x="53" y="98"/>
                      <a:pt x="44" y="101"/>
                      <a:pt x="33" y="101"/>
                    </a:cubicBezTo>
                    <a:cubicBezTo>
                      <a:pt x="27" y="101"/>
                      <a:pt x="21" y="100"/>
                      <a:pt x="16" y="99"/>
                    </a:cubicBezTo>
                    <a:cubicBezTo>
                      <a:pt x="11" y="98"/>
                      <a:pt x="5" y="96"/>
                      <a:pt x="0" y="93"/>
                    </a:cubicBezTo>
                    <a:cubicBezTo>
                      <a:pt x="1" y="90"/>
                      <a:pt x="1" y="87"/>
                      <a:pt x="1" y="83"/>
                    </a:cubicBezTo>
                    <a:cubicBezTo>
                      <a:pt x="1" y="80"/>
                      <a:pt x="1" y="77"/>
                      <a:pt x="1" y="73"/>
                    </a:cubicBezTo>
                    <a:cubicBezTo>
                      <a:pt x="1" y="71"/>
                      <a:pt x="1" y="70"/>
                      <a:pt x="1" y="69"/>
                    </a:cubicBezTo>
                    <a:cubicBezTo>
                      <a:pt x="1" y="68"/>
                      <a:pt x="1" y="67"/>
                      <a:pt x="1" y="66"/>
                    </a:cubicBezTo>
                    <a:cubicBezTo>
                      <a:pt x="1" y="66"/>
                      <a:pt x="1" y="66"/>
                      <a:pt x="1" y="66"/>
                    </a:cubicBezTo>
                    <a:close/>
                    <a:moveTo>
                      <a:pt x="87" y="99"/>
                    </a:moveTo>
                    <a:cubicBezTo>
                      <a:pt x="87" y="93"/>
                      <a:pt x="87" y="93"/>
                      <a:pt x="87" y="93"/>
                    </a:cubicBezTo>
                    <a:cubicBezTo>
                      <a:pt x="88" y="93"/>
                      <a:pt x="88" y="93"/>
                      <a:pt x="88" y="93"/>
                    </a:cubicBezTo>
                    <a:cubicBezTo>
                      <a:pt x="93" y="93"/>
                      <a:pt x="95" y="92"/>
                      <a:pt x="97" y="91"/>
                    </a:cubicBezTo>
                    <a:cubicBezTo>
                      <a:pt x="98" y="89"/>
                      <a:pt x="99" y="86"/>
                      <a:pt x="99" y="81"/>
                    </a:cubicBezTo>
                    <a:cubicBezTo>
                      <a:pt x="99" y="16"/>
                      <a:pt x="99" y="16"/>
                      <a:pt x="99" y="16"/>
                    </a:cubicBezTo>
                    <a:cubicBezTo>
                      <a:pt x="99" y="13"/>
                      <a:pt x="98" y="11"/>
                      <a:pt x="97" y="9"/>
                    </a:cubicBezTo>
                    <a:cubicBezTo>
                      <a:pt x="95" y="8"/>
                      <a:pt x="93" y="7"/>
                      <a:pt x="89" y="7"/>
                    </a:cubicBezTo>
                    <a:cubicBezTo>
                      <a:pt x="87" y="7"/>
                      <a:pt x="87" y="7"/>
                      <a:pt x="87" y="7"/>
                    </a:cubicBezTo>
                    <a:cubicBezTo>
                      <a:pt x="87" y="2"/>
                      <a:pt x="87" y="2"/>
                      <a:pt x="87" y="2"/>
                    </a:cubicBezTo>
                    <a:cubicBezTo>
                      <a:pt x="91" y="2"/>
                      <a:pt x="95" y="2"/>
                      <a:pt x="99" y="2"/>
                    </a:cubicBezTo>
                    <a:cubicBezTo>
                      <a:pt x="103" y="3"/>
                      <a:pt x="107" y="3"/>
                      <a:pt x="110" y="3"/>
                    </a:cubicBezTo>
                    <a:cubicBezTo>
                      <a:pt x="114" y="3"/>
                      <a:pt x="118" y="3"/>
                      <a:pt x="122" y="2"/>
                    </a:cubicBezTo>
                    <a:cubicBezTo>
                      <a:pt x="126" y="2"/>
                      <a:pt x="129" y="2"/>
                      <a:pt x="133" y="2"/>
                    </a:cubicBezTo>
                    <a:cubicBezTo>
                      <a:pt x="133" y="7"/>
                      <a:pt x="133" y="7"/>
                      <a:pt x="133" y="7"/>
                    </a:cubicBezTo>
                    <a:cubicBezTo>
                      <a:pt x="129" y="7"/>
                      <a:pt x="126" y="8"/>
                      <a:pt x="125" y="9"/>
                    </a:cubicBezTo>
                    <a:cubicBezTo>
                      <a:pt x="123" y="10"/>
                      <a:pt x="122" y="12"/>
                      <a:pt x="122" y="16"/>
                    </a:cubicBezTo>
                    <a:cubicBezTo>
                      <a:pt x="122" y="81"/>
                      <a:pt x="122" y="81"/>
                      <a:pt x="122" y="81"/>
                    </a:cubicBezTo>
                    <a:cubicBezTo>
                      <a:pt x="122" y="86"/>
                      <a:pt x="123" y="89"/>
                      <a:pt x="124" y="91"/>
                    </a:cubicBezTo>
                    <a:cubicBezTo>
                      <a:pt x="126" y="92"/>
                      <a:pt x="128" y="93"/>
                      <a:pt x="133" y="93"/>
                    </a:cubicBezTo>
                    <a:cubicBezTo>
                      <a:pt x="133" y="93"/>
                      <a:pt x="133" y="93"/>
                      <a:pt x="133" y="93"/>
                    </a:cubicBezTo>
                    <a:cubicBezTo>
                      <a:pt x="133" y="99"/>
                      <a:pt x="133" y="99"/>
                      <a:pt x="133" y="99"/>
                    </a:cubicBezTo>
                    <a:cubicBezTo>
                      <a:pt x="130" y="98"/>
                      <a:pt x="126" y="98"/>
                      <a:pt x="122" y="98"/>
                    </a:cubicBezTo>
                    <a:cubicBezTo>
                      <a:pt x="118" y="98"/>
                      <a:pt x="114" y="98"/>
                      <a:pt x="110" y="98"/>
                    </a:cubicBezTo>
                    <a:cubicBezTo>
                      <a:pt x="107" y="98"/>
                      <a:pt x="104" y="98"/>
                      <a:pt x="100" y="98"/>
                    </a:cubicBezTo>
                    <a:cubicBezTo>
                      <a:pt x="96" y="98"/>
                      <a:pt x="92" y="98"/>
                      <a:pt x="87" y="99"/>
                    </a:cubicBezTo>
                    <a:cubicBezTo>
                      <a:pt x="87" y="99"/>
                      <a:pt x="87" y="99"/>
                      <a:pt x="87" y="99"/>
                    </a:cubicBezTo>
                    <a:close/>
                    <a:moveTo>
                      <a:pt x="236" y="4"/>
                    </a:moveTo>
                    <a:cubicBezTo>
                      <a:pt x="236" y="8"/>
                      <a:pt x="235" y="11"/>
                      <a:pt x="235" y="14"/>
                    </a:cubicBezTo>
                    <a:cubicBezTo>
                      <a:pt x="235" y="17"/>
                      <a:pt x="235" y="20"/>
                      <a:pt x="235" y="23"/>
                    </a:cubicBezTo>
                    <a:cubicBezTo>
                      <a:pt x="235" y="24"/>
                      <a:pt x="235" y="26"/>
                      <a:pt x="235" y="27"/>
                    </a:cubicBezTo>
                    <a:cubicBezTo>
                      <a:pt x="235" y="29"/>
                      <a:pt x="235" y="31"/>
                      <a:pt x="235" y="34"/>
                    </a:cubicBezTo>
                    <a:cubicBezTo>
                      <a:pt x="227" y="34"/>
                      <a:pt x="227" y="34"/>
                      <a:pt x="227" y="34"/>
                    </a:cubicBezTo>
                    <a:cubicBezTo>
                      <a:pt x="226" y="25"/>
                      <a:pt x="224" y="18"/>
                      <a:pt x="220" y="14"/>
                    </a:cubicBezTo>
                    <a:cubicBezTo>
                      <a:pt x="216" y="10"/>
                      <a:pt x="211" y="7"/>
                      <a:pt x="205" y="7"/>
                    </a:cubicBezTo>
                    <a:cubicBezTo>
                      <a:pt x="195" y="7"/>
                      <a:pt x="188" y="11"/>
                      <a:pt x="183" y="18"/>
                    </a:cubicBezTo>
                    <a:cubicBezTo>
                      <a:pt x="178" y="25"/>
                      <a:pt x="175" y="35"/>
                      <a:pt x="175" y="47"/>
                    </a:cubicBezTo>
                    <a:cubicBezTo>
                      <a:pt x="175" y="60"/>
                      <a:pt x="178" y="71"/>
                      <a:pt x="184" y="78"/>
                    </a:cubicBezTo>
                    <a:cubicBezTo>
                      <a:pt x="189" y="86"/>
                      <a:pt x="197" y="90"/>
                      <a:pt x="206" y="90"/>
                    </a:cubicBezTo>
                    <a:cubicBezTo>
                      <a:pt x="211" y="90"/>
                      <a:pt x="216" y="89"/>
                      <a:pt x="220" y="86"/>
                    </a:cubicBezTo>
                    <a:cubicBezTo>
                      <a:pt x="224" y="83"/>
                      <a:pt x="229" y="79"/>
                      <a:pt x="233" y="73"/>
                    </a:cubicBezTo>
                    <a:cubicBezTo>
                      <a:pt x="240" y="77"/>
                      <a:pt x="240" y="77"/>
                      <a:pt x="240" y="77"/>
                    </a:cubicBezTo>
                    <a:cubicBezTo>
                      <a:pt x="234" y="85"/>
                      <a:pt x="229" y="91"/>
                      <a:pt x="222" y="95"/>
                    </a:cubicBezTo>
                    <a:cubicBezTo>
                      <a:pt x="215" y="99"/>
                      <a:pt x="208" y="101"/>
                      <a:pt x="199" y="101"/>
                    </a:cubicBezTo>
                    <a:cubicBezTo>
                      <a:pt x="184" y="101"/>
                      <a:pt x="172" y="96"/>
                      <a:pt x="164" y="87"/>
                    </a:cubicBezTo>
                    <a:cubicBezTo>
                      <a:pt x="155" y="78"/>
                      <a:pt x="151" y="66"/>
                      <a:pt x="151" y="50"/>
                    </a:cubicBezTo>
                    <a:cubicBezTo>
                      <a:pt x="151" y="35"/>
                      <a:pt x="156" y="23"/>
                      <a:pt x="165" y="14"/>
                    </a:cubicBezTo>
                    <a:cubicBezTo>
                      <a:pt x="175" y="4"/>
                      <a:pt x="187" y="0"/>
                      <a:pt x="203" y="0"/>
                    </a:cubicBezTo>
                    <a:cubicBezTo>
                      <a:pt x="209" y="0"/>
                      <a:pt x="218" y="1"/>
                      <a:pt x="233" y="4"/>
                    </a:cubicBezTo>
                    <a:cubicBezTo>
                      <a:pt x="234" y="4"/>
                      <a:pt x="235" y="4"/>
                      <a:pt x="236" y="4"/>
                    </a:cubicBezTo>
                    <a:cubicBezTo>
                      <a:pt x="236" y="4"/>
                      <a:pt x="236" y="4"/>
                      <a:pt x="236" y="4"/>
                    </a:cubicBezTo>
                    <a:close/>
                    <a:moveTo>
                      <a:pt x="254" y="99"/>
                    </a:moveTo>
                    <a:cubicBezTo>
                      <a:pt x="254" y="93"/>
                      <a:pt x="254" y="93"/>
                      <a:pt x="254" y="93"/>
                    </a:cubicBezTo>
                    <a:cubicBezTo>
                      <a:pt x="255" y="93"/>
                      <a:pt x="255" y="93"/>
                      <a:pt x="255" y="93"/>
                    </a:cubicBezTo>
                    <a:cubicBezTo>
                      <a:pt x="259" y="93"/>
                      <a:pt x="262" y="92"/>
                      <a:pt x="263" y="91"/>
                    </a:cubicBezTo>
                    <a:cubicBezTo>
                      <a:pt x="265" y="89"/>
                      <a:pt x="265" y="86"/>
                      <a:pt x="265" y="81"/>
                    </a:cubicBezTo>
                    <a:cubicBezTo>
                      <a:pt x="265" y="16"/>
                      <a:pt x="265" y="16"/>
                      <a:pt x="265" y="16"/>
                    </a:cubicBezTo>
                    <a:cubicBezTo>
                      <a:pt x="265" y="13"/>
                      <a:pt x="265" y="11"/>
                      <a:pt x="263" y="9"/>
                    </a:cubicBezTo>
                    <a:cubicBezTo>
                      <a:pt x="262" y="8"/>
                      <a:pt x="259" y="7"/>
                      <a:pt x="256" y="7"/>
                    </a:cubicBezTo>
                    <a:cubicBezTo>
                      <a:pt x="254" y="7"/>
                      <a:pt x="254" y="7"/>
                      <a:pt x="254" y="7"/>
                    </a:cubicBezTo>
                    <a:cubicBezTo>
                      <a:pt x="254" y="2"/>
                      <a:pt x="254" y="2"/>
                      <a:pt x="254" y="2"/>
                    </a:cubicBezTo>
                    <a:cubicBezTo>
                      <a:pt x="257" y="2"/>
                      <a:pt x="260" y="2"/>
                      <a:pt x="263" y="2"/>
                    </a:cubicBezTo>
                    <a:cubicBezTo>
                      <a:pt x="267" y="3"/>
                      <a:pt x="271" y="3"/>
                      <a:pt x="277" y="3"/>
                    </a:cubicBezTo>
                    <a:cubicBezTo>
                      <a:pt x="282" y="3"/>
                      <a:pt x="286" y="3"/>
                      <a:pt x="290" y="2"/>
                    </a:cubicBezTo>
                    <a:cubicBezTo>
                      <a:pt x="294" y="2"/>
                      <a:pt x="297" y="2"/>
                      <a:pt x="299" y="2"/>
                    </a:cubicBezTo>
                    <a:cubicBezTo>
                      <a:pt x="299" y="7"/>
                      <a:pt x="299" y="7"/>
                      <a:pt x="299" y="7"/>
                    </a:cubicBezTo>
                    <a:cubicBezTo>
                      <a:pt x="295" y="7"/>
                      <a:pt x="292" y="8"/>
                      <a:pt x="291" y="9"/>
                    </a:cubicBezTo>
                    <a:cubicBezTo>
                      <a:pt x="289" y="10"/>
                      <a:pt x="288" y="12"/>
                      <a:pt x="288" y="16"/>
                    </a:cubicBezTo>
                    <a:cubicBezTo>
                      <a:pt x="288" y="43"/>
                      <a:pt x="288" y="43"/>
                      <a:pt x="288" y="43"/>
                    </a:cubicBezTo>
                    <a:cubicBezTo>
                      <a:pt x="329" y="43"/>
                      <a:pt x="329" y="43"/>
                      <a:pt x="329" y="43"/>
                    </a:cubicBezTo>
                    <a:cubicBezTo>
                      <a:pt x="329" y="16"/>
                      <a:pt x="329" y="16"/>
                      <a:pt x="329" y="16"/>
                    </a:cubicBezTo>
                    <a:cubicBezTo>
                      <a:pt x="329" y="13"/>
                      <a:pt x="328" y="10"/>
                      <a:pt x="326" y="9"/>
                    </a:cubicBezTo>
                    <a:cubicBezTo>
                      <a:pt x="325" y="8"/>
                      <a:pt x="322" y="7"/>
                      <a:pt x="318" y="7"/>
                    </a:cubicBezTo>
                    <a:cubicBezTo>
                      <a:pt x="317" y="7"/>
                      <a:pt x="317" y="7"/>
                      <a:pt x="317" y="7"/>
                    </a:cubicBezTo>
                    <a:cubicBezTo>
                      <a:pt x="317" y="2"/>
                      <a:pt x="317" y="2"/>
                      <a:pt x="317" y="2"/>
                    </a:cubicBezTo>
                    <a:cubicBezTo>
                      <a:pt x="321" y="2"/>
                      <a:pt x="324" y="2"/>
                      <a:pt x="328" y="2"/>
                    </a:cubicBezTo>
                    <a:cubicBezTo>
                      <a:pt x="331" y="3"/>
                      <a:pt x="336" y="3"/>
                      <a:pt x="340" y="3"/>
                    </a:cubicBezTo>
                    <a:cubicBezTo>
                      <a:pt x="345" y="3"/>
                      <a:pt x="349" y="3"/>
                      <a:pt x="352" y="2"/>
                    </a:cubicBezTo>
                    <a:cubicBezTo>
                      <a:pt x="356" y="2"/>
                      <a:pt x="359" y="2"/>
                      <a:pt x="362" y="2"/>
                    </a:cubicBezTo>
                    <a:cubicBezTo>
                      <a:pt x="362" y="7"/>
                      <a:pt x="362" y="7"/>
                      <a:pt x="362" y="7"/>
                    </a:cubicBezTo>
                    <a:cubicBezTo>
                      <a:pt x="361" y="7"/>
                      <a:pt x="361" y="7"/>
                      <a:pt x="361" y="7"/>
                    </a:cubicBezTo>
                    <a:cubicBezTo>
                      <a:pt x="357" y="7"/>
                      <a:pt x="355" y="8"/>
                      <a:pt x="354" y="9"/>
                    </a:cubicBezTo>
                    <a:cubicBezTo>
                      <a:pt x="352" y="11"/>
                      <a:pt x="351" y="13"/>
                      <a:pt x="351" y="16"/>
                    </a:cubicBezTo>
                    <a:cubicBezTo>
                      <a:pt x="351" y="81"/>
                      <a:pt x="351" y="81"/>
                      <a:pt x="351" y="81"/>
                    </a:cubicBezTo>
                    <a:cubicBezTo>
                      <a:pt x="351" y="86"/>
                      <a:pt x="352" y="89"/>
                      <a:pt x="354" y="90"/>
                    </a:cubicBezTo>
                    <a:cubicBezTo>
                      <a:pt x="355" y="92"/>
                      <a:pt x="358" y="93"/>
                      <a:pt x="362" y="93"/>
                    </a:cubicBezTo>
                    <a:cubicBezTo>
                      <a:pt x="362" y="99"/>
                      <a:pt x="362" y="99"/>
                      <a:pt x="362" y="99"/>
                    </a:cubicBezTo>
                    <a:cubicBezTo>
                      <a:pt x="358" y="98"/>
                      <a:pt x="354" y="98"/>
                      <a:pt x="350" y="98"/>
                    </a:cubicBezTo>
                    <a:cubicBezTo>
                      <a:pt x="346" y="98"/>
                      <a:pt x="343" y="98"/>
                      <a:pt x="340" y="98"/>
                    </a:cubicBezTo>
                    <a:cubicBezTo>
                      <a:pt x="338" y="98"/>
                      <a:pt x="336" y="98"/>
                      <a:pt x="332" y="98"/>
                    </a:cubicBezTo>
                    <a:cubicBezTo>
                      <a:pt x="328" y="98"/>
                      <a:pt x="323" y="98"/>
                      <a:pt x="318" y="99"/>
                    </a:cubicBezTo>
                    <a:cubicBezTo>
                      <a:pt x="318" y="93"/>
                      <a:pt x="318" y="93"/>
                      <a:pt x="318" y="93"/>
                    </a:cubicBezTo>
                    <a:cubicBezTo>
                      <a:pt x="318" y="93"/>
                      <a:pt x="318" y="93"/>
                      <a:pt x="318" y="93"/>
                    </a:cubicBezTo>
                    <a:cubicBezTo>
                      <a:pt x="323" y="93"/>
                      <a:pt x="325" y="92"/>
                      <a:pt x="327" y="91"/>
                    </a:cubicBezTo>
                    <a:cubicBezTo>
                      <a:pt x="328" y="89"/>
                      <a:pt x="329" y="86"/>
                      <a:pt x="329" y="81"/>
                    </a:cubicBezTo>
                    <a:cubicBezTo>
                      <a:pt x="329" y="50"/>
                      <a:pt x="329" y="50"/>
                      <a:pt x="329" y="50"/>
                    </a:cubicBezTo>
                    <a:cubicBezTo>
                      <a:pt x="288" y="50"/>
                      <a:pt x="288" y="50"/>
                      <a:pt x="288" y="50"/>
                    </a:cubicBezTo>
                    <a:cubicBezTo>
                      <a:pt x="288" y="81"/>
                      <a:pt x="288" y="81"/>
                      <a:pt x="288" y="81"/>
                    </a:cubicBezTo>
                    <a:cubicBezTo>
                      <a:pt x="288" y="86"/>
                      <a:pt x="289" y="89"/>
                      <a:pt x="290" y="91"/>
                    </a:cubicBezTo>
                    <a:cubicBezTo>
                      <a:pt x="292" y="92"/>
                      <a:pt x="294" y="93"/>
                      <a:pt x="299" y="93"/>
                    </a:cubicBezTo>
                    <a:cubicBezTo>
                      <a:pt x="299" y="93"/>
                      <a:pt x="299" y="93"/>
                      <a:pt x="299" y="93"/>
                    </a:cubicBezTo>
                    <a:cubicBezTo>
                      <a:pt x="299" y="98"/>
                      <a:pt x="299" y="98"/>
                      <a:pt x="299" y="98"/>
                    </a:cubicBezTo>
                    <a:cubicBezTo>
                      <a:pt x="294" y="98"/>
                      <a:pt x="290" y="98"/>
                      <a:pt x="286" y="98"/>
                    </a:cubicBezTo>
                    <a:cubicBezTo>
                      <a:pt x="282" y="98"/>
                      <a:pt x="279" y="98"/>
                      <a:pt x="277" y="98"/>
                    </a:cubicBezTo>
                    <a:cubicBezTo>
                      <a:pt x="273" y="98"/>
                      <a:pt x="270" y="98"/>
                      <a:pt x="266" y="98"/>
                    </a:cubicBezTo>
                    <a:cubicBezTo>
                      <a:pt x="262" y="98"/>
                      <a:pt x="258" y="98"/>
                      <a:pt x="254" y="99"/>
                    </a:cubicBezTo>
                    <a:cubicBezTo>
                      <a:pt x="254" y="99"/>
                      <a:pt x="254" y="99"/>
                      <a:pt x="254" y="99"/>
                    </a:cubicBezTo>
                    <a:close/>
                    <a:moveTo>
                      <a:pt x="388" y="16"/>
                    </a:moveTo>
                    <a:cubicBezTo>
                      <a:pt x="388" y="13"/>
                      <a:pt x="387" y="11"/>
                      <a:pt x="386" y="9"/>
                    </a:cubicBezTo>
                    <a:cubicBezTo>
                      <a:pt x="384" y="8"/>
                      <a:pt x="382" y="7"/>
                      <a:pt x="378" y="7"/>
                    </a:cubicBezTo>
                    <a:cubicBezTo>
                      <a:pt x="377" y="7"/>
                      <a:pt x="377" y="7"/>
                      <a:pt x="377" y="7"/>
                    </a:cubicBezTo>
                    <a:cubicBezTo>
                      <a:pt x="377" y="2"/>
                      <a:pt x="377" y="2"/>
                      <a:pt x="377" y="2"/>
                    </a:cubicBezTo>
                    <a:cubicBezTo>
                      <a:pt x="382" y="2"/>
                      <a:pt x="386" y="2"/>
                      <a:pt x="390" y="3"/>
                    </a:cubicBezTo>
                    <a:cubicBezTo>
                      <a:pt x="393" y="3"/>
                      <a:pt x="397" y="3"/>
                      <a:pt x="400" y="3"/>
                    </a:cubicBezTo>
                    <a:cubicBezTo>
                      <a:pt x="403" y="3"/>
                      <a:pt x="406" y="3"/>
                      <a:pt x="410" y="3"/>
                    </a:cubicBezTo>
                    <a:cubicBezTo>
                      <a:pt x="414" y="2"/>
                      <a:pt x="418" y="2"/>
                      <a:pt x="423" y="2"/>
                    </a:cubicBezTo>
                    <a:cubicBezTo>
                      <a:pt x="423" y="7"/>
                      <a:pt x="423" y="7"/>
                      <a:pt x="423" y="7"/>
                    </a:cubicBezTo>
                    <a:cubicBezTo>
                      <a:pt x="418" y="7"/>
                      <a:pt x="415" y="8"/>
                      <a:pt x="414" y="9"/>
                    </a:cubicBezTo>
                    <a:cubicBezTo>
                      <a:pt x="412" y="10"/>
                      <a:pt x="411" y="12"/>
                      <a:pt x="411" y="16"/>
                    </a:cubicBezTo>
                    <a:cubicBezTo>
                      <a:pt x="411" y="60"/>
                      <a:pt x="411" y="60"/>
                      <a:pt x="411" y="60"/>
                    </a:cubicBezTo>
                    <a:cubicBezTo>
                      <a:pt x="411" y="67"/>
                      <a:pt x="412" y="72"/>
                      <a:pt x="412" y="75"/>
                    </a:cubicBezTo>
                    <a:cubicBezTo>
                      <a:pt x="413" y="78"/>
                      <a:pt x="414" y="80"/>
                      <a:pt x="415" y="82"/>
                    </a:cubicBezTo>
                    <a:cubicBezTo>
                      <a:pt x="417" y="84"/>
                      <a:pt x="420" y="86"/>
                      <a:pt x="423" y="88"/>
                    </a:cubicBezTo>
                    <a:cubicBezTo>
                      <a:pt x="426" y="89"/>
                      <a:pt x="430" y="89"/>
                      <a:pt x="434" y="89"/>
                    </a:cubicBezTo>
                    <a:cubicBezTo>
                      <a:pt x="442" y="89"/>
                      <a:pt x="448" y="87"/>
                      <a:pt x="452" y="83"/>
                    </a:cubicBezTo>
                    <a:cubicBezTo>
                      <a:pt x="456" y="78"/>
                      <a:pt x="457" y="70"/>
                      <a:pt x="457" y="60"/>
                    </a:cubicBezTo>
                    <a:cubicBezTo>
                      <a:pt x="457" y="59"/>
                      <a:pt x="457" y="59"/>
                      <a:pt x="457" y="59"/>
                    </a:cubicBezTo>
                    <a:cubicBezTo>
                      <a:pt x="457" y="18"/>
                      <a:pt x="457" y="18"/>
                      <a:pt x="457" y="18"/>
                    </a:cubicBezTo>
                    <a:cubicBezTo>
                      <a:pt x="457" y="14"/>
                      <a:pt x="457" y="11"/>
                      <a:pt x="455" y="9"/>
                    </a:cubicBezTo>
                    <a:cubicBezTo>
                      <a:pt x="454" y="8"/>
                      <a:pt x="451" y="7"/>
                      <a:pt x="446" y="7"/>
                    </a:cubicBezTo>
                    <a:cubicBezTo>
                      <a:pt x="446" y="2"/>
                      <a:pt x="446" y="2"/>
                      <a:pt x="446" y="2"/>
                    </a:cubicBezTo>
                    <a:cubicBezTo>
                      <a:pt x="449" y="2"/>
                      <a:pt x="452" y="2"/>
                      <a:pt x="454" y="2"/>
                    </a:cubicBezTo>
                    <a:cubicBezTo>
                      <a:pt x="456" y="2"/>
                      <a:pt x="458" y="3"/>
                      <a:pt x="460" y="3"/>
                    </a:cubicBezTo>
                    <a:cubicBezTo>
                      <a:pt x="462" y="3"/>
                      <a:pt x="465" y="2"/>
                      <a:pt x="467" y="2"/>
                    </a:cubicBezTo>
                    <a:cubicBezTo>
                      <a:pt x="469" y="2"/>
                      <a:pt x="472" y="2"/>
                      <a:pt x="474" y="2"/>
                    </a:cubicBezTo>
                    <a:cubicBezTo>
                      <a:pt x="474" y="7"/>
                      <a:pt x="474" y="7"/>
                      <a:pt x="474" y="7"/>
                    </a:cubicBezTo>
                    <a:cubicBezTo>
                      <a:pt x="471" y="7"/>
                      <a:pt x="469" y="8"/>
                      <a:pt x="468" y="9"/>
                    </a:cubicBezTo>
                    <a:cubicBezTo>
                      <a:pt x="467" y="10"/>
                      <a:pt x="466" y="13"/>
                      <a:pt x="466" y="18"/>
                    </a:cubicBezTo>
                    <a:cubicBezTo>
                      <a:pt x="465" y="62"/>
                      <a:pt x="465" y="62"/>
                      <a:pt x="465" y="62"/>
                    </a:cubicBezTo>
                    <a:cubicBezTo>
                      <a:pt x="465" y="76"/>
                      <a:pt x="462" y="86"/>
                      <a:pt x="456" y="92"/>
                    </a:cubicBezTo>
                    <a:cubicBezTo>
                      <a:pt x="450" y="98"/>
                      <a:pt x="440" y="101"/>
                      <a:pt x="427" y="101"/>
                    </a:cubicBezTo>
                    <a:cubicBezTo>
                      <a:pt x="414" y="101"/>
                      <a:pt x="405" y="98"/>
                      <a:pt x="398" y="93"/>
                    </a:cubicBezTo>
                    <a:cubicBezTo>
                      <a:pt x="391" y="87"/>
                      <a:pt x="388" y="79"/>
                      <a:pt x="388" y="69"/>
                    </a:cubicBezTo>
                    <a:cubicBezTo>
                      <a:pt x="388" y="16"/>
                      <a:pt x="388" y="16"/>
                      <a:pt x="388" y="16"/>
                    </a:cubicBezTo>
                    <a:close/>
                    <a:moveTo>
                      <a:pt x="524" y="27"/>
                    </a:moveTo>
                    <a:cubicBezTo>
                      <a:pt x="511" y="60"/>
                      <a:pt x="511" y="60"/>
                      <a:pt x="511" y="60"/>
                    </a:cubicBezTo>
                    <a:cubicBezTo>
                      <a:pt x="536" y="60"/>
                      <a:pt x="536" y="60"/>
                      <a:pt x="536" y="60"/>
                    </a:cubicBezTo>
                    <a:cubicBezTo>
                      <a:pt x="524" y="27"/>
                      <a:pt x="524" y="27"/>
                      <a:pt x="524" y="27"/>
                    </a:cubicBezTo>
                    <a:close/>
                    <a:moveTo>
                      <a:pt x="501" y="84"/>
                    </a:moveTo>
                    <a:cubicBezTo>
                      <a:pt x="500" y="85"/>
                      <a:pt x="500" y="86"/>
                      <a:pt x="500" y="86"/>
                    </a:cubicBezTo>
                    <a:cubicBezTo>
                      <a:pt x="500" y="87"/>
                      <a:pt x="500" y="88"/>
                      <a:pt x="500" y="88"/>
                    </a:cubicBezTo>
                    <a:cubicBezTo>
                      <a:pt x="500" y="91"/>
                      <a:pt x="503" y="92"/>
                      <a:pt x="510" y="93"/>
                    </a:cubicBezTo>
                    <a:cubicBezTo>
                      <a:pt x="510" y="93"/>
                      <a:pt x="510" y="93"/>
                      <a:pt x="510" y="93"/>
                    </a:cubicBezTo>
                    <a:cubicBezTo>
                      <a:pt x="510" y="99"/>
                      <a:pt x="510" y="99"/>
                      <a:pt x="510" y="99"/>
                    </a:cubicBezTo>
                    <a:cubicBezTo>
                      <a:pt x="507" y="98"/>
                      <a:pt x="505" y="98"/>
                      <a:pt x="502" y="98"/>
                    </a:cubicBezTo>
                    <a:cubicBezTo>
                      <a:pt x="499" y="98"/>
                      <a:pt x="497" y="98"/>
                      <a:pt x="495" y="98"/>
                    </a:cubicBezTo>
                    <a:cubicBezTo>
                      <a:pt x="493" y="98"/>
                      <a:pt x="492" y="98"/>
                      <a:pt x="490" y="98"/>
                    </a:cubicBezTo>
                    <a:cubicBezTo>
                      <a:pt x="488" y="98"/>
                      <a:pt x="484" y="98"/>
                      <a:pt x="480" y="99"/>
                    </a:cubicBezTo>
                    <a:cubicBezTo>
                      <a:pt x="480" y="93"/>
                      <a:pt x="480" y="93"/>
                      <a:pt x="480" y="93"/>
                    </a:cubicBezTo>
                    <a:cubicBezTo>
                      <a:pt x="483" y="92"/>
                      <a:pt x="485" y="91"/>
                      <a:pt x="487" y="90"/>
                    </a:cubicBezTo>
                    <a:cubicBezTo>
                      <a:pt x="489" y="88"/>
                      <a:pt x="491" y="85"/>
                      <a:pt x="493" y="81"/>
                    </a:cubicBezTo>
                    <a:cubicBezTo>
                      <a:pt x="528" y="2"/>
                      <a:pt x="528" y="2"/>
                      <a:pt x="528" y="2"/>
                    </a:cubicBezTo>
                    <a:cubicBezTo>
                      <a:pt x="537" y="2"/>
                      <a:pt x="537" y="2"/>
                      <a:pt x="537" y="2"/>
                    </a:cubicBezTo>
                    <a:cubicBezTo>
                      <a:pt x="568" y="86"/>
                      <a:pt x="568" y="86"/>
                      <a:pt x="568" y="86"/>
                    </a:cubicBezTo>
                    <a:cubicBezTo>
                      <a:pt x="569" y="89"/>
                      <a:pt x="571" y="90"/>
                      <a:pt x="572" y="91"/>
                    </a:cubicBezTo>
                    <a:cubicBezTo>
                      <a:pt x="574" y="92"/>
                      <a:pt x="576" y="93"/>
                      <a:pt x="579" y="93"/>
                    </a:cubicBezTo>
                    <a:cubicBezTo>
                      <a:pt x="579" y="99"/>
                      <a:pt x="579" y="99"/>
                      <a:pt x="579" y="99"/>
                    </a:cubicBezTo>
                    <a:cubicBezTo>
                      <a:pt x="575" y="98"/>
                      <a:pt x="571" y="98"/>
                      <a:pt x="567" y="98"/>
                    </a:cubicBezTo>
                    <a:cubicBezTo>
                      <a:pt x="564" y="98"/>
                      <a:pt x="560" y="98"/>
                      <a:pt x="557" y="98"/>
                    </a:cubicBezTo>
                    <a:cubicBezTo>
                      <a:pt x="554" y="98"/>
                      <a:pt x="551" y="98"/>
                      <a:pt x="547" y="98"/>
                    </a:cubicBezTo>
                    <a:cubicBezTo>
                      <a:pt x="543" y="98"/>
                      <a:pt x="538" y="98"/>
                      <a:pt x="534" y="99"/>
                    </a:cubicBezTo>
                    <a:cubicBezTo>
                      <a:pt x="534" y="93"/>
                      <a:pt x="534" y="93"/>
                      <a:pt x="534" y="93"/>
                    </a:cubicBezTo>
                    <a:cubicBezTo>
                      <a:pt x="539" y="93"/>
                      <a:pt x="542" y="92"/>
                      <a:pt x="543" y="92"/>
                    </a:cubicBezTo>
                    <a:cubicBezTo>
                      <a:pt x="545" y="91"/>
                      <a:pt x="545" y="90"/>
                      <a:pt x="545" y="88"/>
                    </a:cubicBezTo>
                    <a:cubicBezTo>
                      <a:pt x="545" y="88"/>
                      <a:pt x="545" y="87"/>
                      <a:pt x="545" y="87"/>
                    </a:cubicBezTo>
                    <a:cubicBezTo>
                      <a:pt x="545" y="86"/>
                      <a:pt x="545" y="86"/>
                      <a:pt x="545" y="85"/>
                    </a:cubicBezTo>
                    <a:cubicBezTo>
                      <a:pt x="538" y="67"/>
                      <a:pt x="538" y="67"/>
                      <a:pt x="538" y="67"/>
                    </a:cubicBezTo>
                    <a:cubicBezTo>
                      <a:pt x="508" y="67"/>
                      <a:pt x="508" y="67"/>
                      <a:pt x="508" y="67"/>
                    </a:cubicBezTo>
                    <a:cubicBezTo>
                      <a:pt x="501" y="84"/>
                      <a:pt x="501" y="84"/>
                      <a:pt x="501" y="84"/>
                    </a:cubicBezTo>
                    <a:close/>
                    <a:moveTo>
                      <a:pt x="672" y="64"/>
                    </a:moveTo>
                    <a:cubicBezTo>
                      <a:pt x="672" y="17"/>
                      <a:pt x="672" y="17"/>
                      <a:pt x="672" y="17"/>
                    </a:cubicBezTo>
                    <a:cubicBezTo>
                      <a:pt x="672" y="13"/>
                      <a:pt x="671" y="10"/>
                      <a:pt x="669" y="9"/>
                    </a:cubicBezTo>
                    <a:cubicBezTo>
                      <a:pt x="668" y="8"/>
                      <a:pt x="664" y="7"/>
                      <a:pt x="659" y="7"/>
                    </a:cubicBezTo>
                    <a:cubicBezTo>
                      <a:pt x="659" y="2"/>
                      <a:pt x="659" y="2"/>
                      <a:pt x="659" y="2"/>
                    </a:cubicBezTo>
                    <a:cubicBezTo>
                      <a:pt x="661" y="2"/>
                      <a:pt x="664" y="2"/>
                      <a:pt x="666" y="2"/>
                    </a:cubicBezTo>
                    <a:cubicBezTo>
                      <a:pt x="669" y="2"/>
                      <a:pt x="672" y="2"/>
                      <a:pt x="675" y="2"/>
                    </a:cubicBezTo>
                    <a:cubicBezTo>
                      <a:pt x="678" y="2"/>
                      <a:pt x="680" y="2"/>
                      <a:pt x="683" y="2"/>
                    </a:cubicBezTo>
                    <a:cubicBezTo>
                      <a:pt x="685" y="2"/>
                      <a:pt x="688" y="2"/>
                      <a:pt x="690" y="2"/>
                    </a:cubicBezTo>
                    <a:cubicBezTo>
                      <a:pt x="690" y="7"/>
                      <a:pt x="690" y="7"/>
                      <a:pt x="690" y="7"/>
                    </a:cubicBezTo>
                    <a:cubicBezTo>
                      <a:pt x="689" y="7"/>
                      <a:pt x="689" y="7"/>
                      <a:pt x="689" y="7"/>
                    </a:cubicBezTo>
                    <a:cubicBezTo>
                      <a:pt x="686" y="7"/>
                      <a:pt x="683" y="8"/>
                      <a:pt x="682" y="9"/>
                    </a:cubicBezTo>
                    <a:cubicBezTo>
                      <a:pt x="681" y="11"/>
                      <a:pt x="680" y="13"/>
                      <a:pt x="680" y="17"/>
                    </a:cubicBezTo>
                    <a:cubicBezTo>
                      <a:pt x="680" y="99"/>
                      <a:pt x="680" y="99"/>
                      <a:pt x="680" y="99"/>
                    </a:cubicBezTo>
                    <a:cubicBezTo>
                      <a:pt x="671" y="99"/>
                      <a:pt x="671" y="99"/>
                      <a:pt x="671" y="99"/>
                    </a:cubicBezTo>
                    <a:cubicBezTo>
                      <a:pt x="610" y="20"/>
                      <a:pt x="610" y="20"/>
                      <a:pt x="610" y="20"/>
                    </a:cubicBezTo>
                    <a:cubicBezTo>
                      <a:pt x="610" y="81"/>
                      <a:pt x="610" y="81"/>
                      <a:pt x="610" y="81"/>
                    </a:cubicBezTo>
                    <a:cubicBezTo>
                      <a:pt x="610" y="86"/>
                      <a:pt x="611" y="89"/>
                      <a:pt x="612" y="91"/>
                    </a:cubicBezTo>
                    <a:cubicBezTo>
                      <a:pt x="614" y="92"/>
                      <a:pt x="617" y="93"/>
                      <a:pt x="623" y="93"/>
                    </a:cubicBezTo>
                    <a:cubicBezTo>
                      <a:pt x="623" y="99"/>
                      <a:pt x="623" y="99"/>
                      <a:pt x="623" y="99"/>
                    </a:cubicBezTo>
                    <a:cubicBezTo>
                      <a:pt x="620" y="98"/>
                      <a:pt x="617" y="98"/>
                      <a:pt x="614" y="98"/>
                    </a:cubicBezTo>
                    <a:cubicBezTo>
                      <a:pt x="611" y="98"/>
                      <a:pt x="608" y="98"/>
                      <a:pt x="605" y="98"/>
                    </a:cubicBezTo>
                    <a:cubicBezTo>
                      <a:pt x="603" y="98"/>
                      <a:pt x="600" y="98"/>
                      <a:pt x="598" y="98"/>
                    </a:cubicBezTo>
                    <a:cubicBezTo>
                      <a:pt x="595" y="98"/>
                      <a:pt x="592" y="98"/>
                      <a:pt x="590" y="99"/>
                    </a:cubicBezTo>
                    <a:cubicBezTo>
                      <a:pt x="590" y="93"/>
                      <a:pt x="590" y="93"/>
                      <a:pt x="590" y="93"/>
                    </a:cubicBezTo>
                    <a:cubicBezTo>
                      <a:pt x="595" y="93"/>
                      <a:pt x="598" y="92"/>
                      <a:pt x="599" y="91"/>
                    </a:cubicBezTo>
                    <a:cubicBezTo>
                      <a:pt x="601" y="89"/>
                      <a:pt x="602" y="86"/>
                      <a:pt x="602" y="81"/>
                    </a:cubicBezTo>
                    <a:cubicBezTo>
                      <a:pt x="602" y="17"/>
                      <a:pt x="602" y="17"/>
                      <a:pt x="602" y="17"/>
                    </a:cubicBezTo>
                    <a:cubicBezTo>
                      <a:pt x="602" y="13"/>
                      <a:pt x="601" y="11"/>
                      <a:pt x="599" y="9"/>
                    </a:cubicBezTo>
                    <a:cubicBezTo>
                      <a:pt x="598" y="8"/>
                      <a:pt x="595" y="8"/>
                      <a:pt x="591" y="7"/>
                    </a:cubicBezTo>
                    <a:cubicBezTo>
                      <a:pt x="591" y="2"/>
                      <a:pt x="591" y="2"/>
                      <a:pt x="591" y="2"/>
                    </a:cubicBezTo>
                    <a:cubicBezTo>
                      <a:pt x="595" y="2"/>
                      <a:pt x="599" y="2"/>
                      <a:pt x="601" y="2"/>
                    </a:cubicBezTo>
                    <a:cubicBezTo>
                      <a:pt x="603" y="2"/>
                      <a:pt x="605" y="3"/>
                      <a:pt x="607" y="3"/>
                    </a:cubicBezTo>
                    <a:cubicBezTo>
                      <a:pt x="609" y="3"/>
                      <a:pt x="612" y="2"/>
                      <a:pt x="614" y="2"/>
                    </a:cubicBezTo>
                    <a:cubicBezTo>
                      <a:pt x="617" y="2"/>
                      <a:pt x="620" y="2"/>
                      <a:pt x="623" y="2"/>
                    </a:cubicBezTo>
                    <a:cubicBezTo>
                      <a:pt x="672" y="64"/>
                      <a:pt x="672" y="64"/>
                      <a:pt x="672" y="64"/>
                    </a:cubicBezTo>
                    <a:close/>
                    <a:moveTo>
                      <a:pt x="781" y="16"/>
                    </a:moveTo>
                    <a:cubicBezTo>
                      <a:pt x="781" y="13"/>
                      <a:pt x="780" y="11"/>
                      <a:pt x="779" y="9"/>
                    </a:cubicBezTo>
                    <a:cubicBezTo>
                      <a:pt x="777" y="8"/>
                      <a:pt x="775" y="7"/>
                      <a:pt x="771" y="7"/>
                    </a:cubicBezTo>
                    <a:cubicBezTo>
                      <a:pt x="770" y="7"/>
                      <a:pt x="770" y="7"/>
                      <a:pt x="770" y="7"/>
                    </a:cubicBezTo>
                    <a:cubicBezTo>
                      <a:pt x="770" y="2"/>
                      <a:pt x="770" y="2"/>
                      <a:pt x="770" y="2"/>
                    </a:cubicBezTo>
                    <a:cubicBezTo>
                      <a:pt x="775" y="2"/>
                      <a:pt x="779" y="2"/>
                      <a:pt x="782" y="3"/>
                    </a:cubicBezTo>
                    <a:cubicBezTo>
                      <a:pt x="786" y="3"/>
                      <a:pt x="790" y="3"/>
                      <a:pt x="793" y="3"/>
                    </a:cubicBezTo>
                    <a:cubicBezTo>
                      <a:pt x="796" y="3"/>
                      <a:pt x="799" y="3"/>
                      <a:pt x="803" y="3"/>
                    </a:cubicBezTo>
                    <a:cubicBezTo>
                      <a:pt x="807" y="2"/>
                      <a:pt x="811" y="2"/>
                      <a:pt x="815" y="2"/>
                    </a:cubicBezTo>
                    <a:cubicBezTo>
                      <a:pt x="815" y="7"/>
                      <a:pt x="815" y="7"/>
                      <a:pt x="815" y="7"/>
                    </a:cubicBezTo>
                    <a:cubicBezTo>
                      <a:pt x="811" y="7"/>
                      <a:pt x="808" y="8"/>
                      <a:pt x="807" y="9"/>
                    </a:cubicBezTo>
                    <a:cubicBezTo>
                      <a:pt x="805" y="10"/>
                      <a:pt x="804" y="12"/>
                      <a:pt x="804" y="16"/>
                    </a:cubicBezTo>
                    <a:cubicBezTo>
                      <a:pt x="804" y="60"/>
                      <a:pt x="804" y="60"/>
                      <a:pt x="804" y="60"/>
                    </a:cubicBezTo>
                    <a:cubicBezTo>
                      <a:pt x="804" y="67"/>
                      <a:pt x="805" y="72"/>
                      <a:pt x="805" y="75"/>
                    </a:cubicBezTo>
                    <a:cubicBezTo>
                      <a:pt x="806" y="78"/>
                      <a:pt x="807" y="80"/>
                      <a:pt x="808" y="82"/>
                    </a:cubicBezTo>
                    <a:cubicBezTo>
                      <a:pt x="810" y="84"/>
                      <a:pt x="813" y="86"/>
                      <a:pt x="816" y="88"/>
                    </a:cubicBezTo>
                    <a:cubicBezTo>
                      <a:pt x="819" y="89"/>
                      <a:pt x="822" y="89"/>
                      <a:pt x="827" y="89"/>
                    </a:cubicBezTo>
                    <a:cubicBezTo>
                      <a:pt x="835" y="89"/>
                      <a:pt x="841" y="87"/>
                      <a:pt x="845" y="83"/>
                    </a:cubicBezTo>
                    <a:cubicBezTo>
                      <a:pt x="848" y="78"/>
                      <a:pt x="850" y="70"/>
                      <a:pt x="850" y="60"/>
                    </a:cubicBezTo>
                    <a:cubicBezTo>
                      <a:pt x="850" y="59"/>
                      <a:pt x="850" y="59"/>
                      <a:pt x="850" y="59"/>
                    </a:cubicBezTo>
                    <a:cubicBezTo>
                      <a:pt x="850" y="18"/>
                      <a:pt x="850" y="18"/>
                      <a:pt x="850" y="18"/>
                    </a:cubicBezTo>
                    <a:cubicBezTo>
                      <a:pt x="850" y="14"/>
                      <a:pt x="849" y="11"/>
                      <a:pt x="848" y="9"/>
                    </a:cubicBezTo>
                    <a:cubicBezTo>
                      <a:pt x="847" y="8"/>
                      <a:pt x="844" y="7"/>
                      <a:pt x="839" y="7"/>
                    </a:cubicBezTo>
                    <a:cubicBezTo>
                      <a:pt x="839" y="2"/>
                      <a:pt x="839" y="2"/>
                      <a:pt x="839" y="2"/>
                    </a:cubicBezTo>
                    <a:cubicBezTo>
                      <a:pt x="842" y="2"/>
                      <a:pt x="845" y="2"/>
                      <a:pt x="847" y="2"/>
                    </a:cubicBezTo>
                    <a:cubicBezTo>
                      <a:pt x="849" y="2"/>
                      <a:pt x="851" y="3"/>
                      <a:pt x="853" y="3"/>
                    </a:cubicBezTo>
                    <a:cubicBezTo>
                      <a:pt x="855" y="3"/>
                      <a:pt x="857" y="2"/>
                      <a:pt x="860" y="2"/>
                    </a:cubicBezTo>
                    <a:cubicBezTo>
                      <a:pt x="862" y="2"/>
                      <a:pt x="865" y="2"/>
                      <a:pt x="867" y="2"/>
                    </a:cubicBezTo>
                    <a:cubicBezTo>
                      <a:pt x="867" y="7"/>
                      <a:pt x="867" y="7"/>
                      <a:pt x="867" y="7"/>
                    </a:cubicBezTo>
                    <a:cubicBezTo>
                      <a:pt x="864" y="7"/>
                      <a:pt x="862" y="8"/>
                      <a:pt x="861" y="9"/>
                    </a:cubicBezTo>
                    <a:cubicBezTo>
                      <a:pt x="860" y="10"/>
                      <a:pt x="859" y="13"/>
                      <a:pt x="859" y="18"/>
                    </a:cubicBezTo>
                    <a:cubicBezTo>
                      <a:pt x="858" y="62"/>
                      <a:pt x="858" y="62"/>
                      <a:pt x="858" y="62"/>
                    </a:cubicBezTo>
                    <a:cubicBezTo>
                      <a:pt x="858" y="76"/>
                      <a:pt x="855" y="86"/>
                      <a:pt x="849" y="92"/>
                    </a:cubicBezTo>
                    <a:cubicBezTo>
                      <a:pt x="843" y="98"/>
                      <a:pt x="833" y="101"/>
                      <a:pt x="820" y="101"/>
                    </a:cubicBezTo>
                    <a:cubicBezTo>
                      <a:pt x="807" y="101"/>
                      <a:pt x="797" y="98"/>
                      <a:pt x="791" y="93"/>
                    </a:cubicBezTo>
                    <a:cubicBezTo>
                      <a:pt x="784" y="87"/>
                      <a:pt x="781" y="79"/>
                      <a:pt x="781" y="69"/>
                    </a:cubicBezTo>
                    <a:cubicBezTo>
                      <a:pt x="781" y="16"/>
                      <a:pt x="781" y="16"/>
                      <a:pt x="781" y="16"/>
                    </a:cubicBezTo>
                    <a:close/>
                    <a:moveTo>
                      <a:pt x="963" y="64"/>
                    </a:moveTo>
                    <a:cubicBezTo>
                      <a:pt x="963" y="17"/>
                      <a:pt x="963" y="17"/>
                      <a:pt x="963" y="17"/>
                    </a:cubicBezTo>
                    <a:cubicBezTo>
                      <a:pt x="963" y="13"/>
                      <a:pt x="962" y="10"/>
                      <a:pt x="961" y="9"/>
                    </a:cubicBezTo>
                    <a:cubicBezTo>
                      <a:pt x="959" y="8"/>
                      <a:pt x="956" y="7"/>
                      <a:pt x="950" y="7"/>
                    </a:cubicBezTo>
                    <a:cubicBezTo>
                      <a:pt x="950" y="2"/>
                      <a:pt x="950" y="2"/>
                      <a:pt x="950" y="2"/>
                    </a:cubicBezTo>
                    <a:cubicBezTo>
                      <a:pt x="953" y="2"/>
                      <a:pt x="955" y="2"/>
                      <a:pt x="958" y="2"/>
                    </a:cubicBezTo>
                    <a:cubicBezTo>
                      <a:pt x="960" y="2"/>
                      <a:pt x="963" y="2"/>
                      <a:pt x="966" y="2"/>
                    </a:cubicBezTo>
                    <a:cubicBezTo>
                      <a:pt x="969" y="2"/>
                      <a:pt x="972" y="2"/>
                      <a:pt x="974" y="2"/>
                    </a:cubicBezTo>
                    <a:cubicBezTo>
                      <a:pt x="977" y="2"/>
                      <a:pt x="979" y="2"/>
                      <a:pt x="981" y="2"/>
                    </a:cubicBezTo>
                    <a:cubicBezTo>
                      <a:pt x="981" y="7"/>
                      <a:pt x="981" y="7"/>
                      <a:pt x="981" y="7"/>
                    </a:cubicBezTo>
                    <a:cubicBezTo>
                      <a:pt x="980" y="7"/>
                      <a:pt x="980" y="7"/>
                      <a:pt x="980" y="7"/>
                    </a:cubicBezTo>
                    <a:cubicBezTo>
                      <a:pt x="977" y="7"/>
                      <a:pt x="975" y="8"/>
                      <a:pt x="973" y="9"/>
                    </a:cubicBezTo>
                    <a:cubicBezTo>
                      <a:pt x="972" y="11"/>
                      <a:pt x="971" y="13"/>
                      <a:pt x="971" y="17"/>
                    </a:cubicBezTo>
                    <a:cubicBezTo>
                      <a:pt x="971" y="99"/>
                      <a:pt x="971" y="99"/>
                      <a:pt x="971" y="99"/>
                    </a:cubicBezTo>
                    <a:cubicBezTo>
                      <a:pt x="963" y="99"/>
                      <a:pt x="963" y="99"/>
                      <a:pt x="963" y="99"/>
                    </a:cubicBezTo>
                    <a:cubicBezTo>
                      <a:pt x="901" y="20"/>
                      <a:pt x="901" y="20"/>
                      <a:pt x="901" y="20"/>
                    </a:cubicBezTo>
                    <a:cubicBezTo>
                      <a:pt x="901" y="81"/>
                      <a:pt x="901" y="81"/>
                      <a:pt x="901" y="81"/>
                    </a:cubicBezTo>
                    <a:cubicBezTo>
                      <a:pt x="901" y="86"/>
                      <a:pt x="902" y="89"/>
                      <a:pt x="904" y="91"/>
                    </a:cubicBezTo>
                    <a:cubicBezTo>
                      <a:pt x="905" y="92"/>
                      <a:pt x="909" y="93"/>
                      <a:pt x="914" y="93"/>
                    </a:cubicBezTo>
                    <a:cubicBezTo>
                      <a:pt x="914" y="99"/>
                      <a:pt x="914" y="99"/>
                      <a:pt x="914" y="99"/>
                    </a:cubicBezTo>
                    <a:cubicBezTo>
                      <a:pt x="911" y="98"/>
                      <a:pt x="908" y="98"/>
                      <a:pt x="905" y="98"/>
                    </a:cubicBezTo>
                    <a:cubicBezTo>
                      <a:pt x="902" y="98"/>
                      <a:pt x="900" y="98"/>
                      <a:pt x="897" y="98"/>
                    </a:cubicBezTo>
                    <a:cubicBezTo>
                      <a:pt x="894" y="98"/>
                      <a:pt x="892" y="98"/>
                      <a:pt x="889" y="98"/>
                    </a:cubicBezTo>
                    <a:cubicBezTo>
                      <a:pt x="886" y="98"/>
                      <a:pt x="884" y="98"/>
                      <a:pt x="881" y="99"/>
                    </a:cubicBezTo>
                    <a:cubicBezTo>
                      <a:pt x="881" y="93"/>
                      <a:pt x="881" y="93"/>
                      <a:pt x="881" y="93"/>
                    </a:cubicBezTo>
                    <a:cubicBezTo>
                      <a:pt x="886" y="93"/>
                      <a:pt x="889" y="92"/>
                      <a:pt x="891" y="91"/>
                    </a:cubicBezTo>
                    <a:cubicBezTo>
                      <a:pt x="892" y="89"/>
                      <a:pt x="893" y="86"/>
                      <a:pt x="893" y="81"/>
                    </a:cubicBezTo>
                    <a:cubicBezTo>
                      <a:pt x="893" y="17"/>
                      <a:pt x="893" y="17"/>
                      <a:pt x="893" y="17"/>
                    </a:cubicBezTo>
                    <a:cubicBezTo>
                      <a:pt x="893" y="13"/>
                      <a:pt x="892" y="11"/>
                      <a:pt x="891" y="9"/>
                    </a:cubicBezTo>
                    <a:cubicBezTo>
                      <a:pt x="889" y="8"/>
                      <a:pt x="886" y="8"/>
                      <a:pt x="882" y="7"/>
                    </a:cubicBezTo>
                    <a:cubicBezTo>
                      <a:pt x="882" y="2"/>
                      <a:pt x="882" y="2"/>
                      <a:pt x="882" y="2"/>
                    </a:cubicBezTo>
                    <a:cubicBezTo>
                      <a:pt x="887" y="2"/>
                      <a:pt x="890" y="2"/>
                      <a:pt x="892" y="2"/>
                    </a:cubicBezTo>
                    <a:cubicBezTo>
                      <a:pt x="895" y="2"/>
                      <a:pt x="897" y="3"/>
                      <a:pt x="899" y="3"/>
                    </a:cubicBezTo>
                    <a:cubicBezTo>
                      <a:pt x="901" y="3"/>
                      <a:pt x="903" y="2"/>
                      <a:pt x="906" y="2"/>
                    </a:cubicBezTo>
                    <a:cubicBezTo>
                      <a:pt x="908" y="2"/>
                      <a:pt x="911" y="2"/>
                      <a:pt x="915" y="2"/>
                    </a:cubicBezTo>
                    <a:cubicBezTo>
                      <a:pt x="963" y="64"/>
                      <a:pt x="963" y="64"/>
                      <a:pt x="963" y="64"/>
                    </a:cubicBezTo>
                    <a:close/>
                    <a:moveTo>
                      <a:pt x="997" y="99"/>
                    </a:moveTo>
                    <a:cubicBezTo>
                      <a:pt x="997" y="93"/>
                      <a:pt x="997" y="93"/>
                      <a:pt x="997" y="93"/>
                    </a:cubicBezTo>
                    <a:cubicBezTo>
                      <a:pt x="997" y="93"/>
                      <a:pt x="997" y="93"/>
                      <a:pt x="997" y="93"/>
                    </a:cubicBezTo>
                    <a:cubicBezTo>
                      <a:pt x="1002" y="93"/>
                      <a:pt x="1005" y="92"/>
                      <a:pt x="1006" y="91"/>
                    </a:cubicBezTo>
                    <a:cubicBezTo>
                      <a:pt x="1007" y="89"/>
                      <a:pt x="1008" y="86"/>
                      <a:pt x="1008" y="81"/>
                    </a:cubicBezTo>
                    <a:cubicBezTo>
                      <a:pt x="1008" y="16"/>
                      <a:pt x="1008" y="16"/>
                      <a:pt x="1008" y="16"/>
                    </a:cubicBezTo>
                    <a:cubicBezTo>
                      <a:pt x="1008" y="13"/>
                      <a:pt x="1007" y="11"/>
                      <a:pt x="1006" y="9"/>
                    </a:cubicBezTo>
                    <a:cubicBezTo>
                      <a:pt x="1004" y="8"/>
                      <a:pt x="1002" y="7"/>
                      <a:pt x="998" y="7"/>
                    </a:cubicBezTo>
                    <a:cubicBezTo>
                      <a:pt x="997" y="7"/>
                      <a:pt x="997" y="7"/>
                      <a:pt x="997" y="7"/>
                    </a:cubicBezTo>
                    <a:cubicBezTo>
                      <a:pt x="997" y="2"/>
                      <a:pt x="997" y="2"/>
                      <a:pt x="997" y="2"/>
                    </a:cubicBezTo>
                    <a:cubicBezTo>
                      <a:pt x="1001" y="2"/>
                      <a:pt x="1004" y="2"/>
                      <a:pt x="1008" y="2"/>
                    </a:cubicBezTo>
                    <a:cubicBezTo>
                      <a:pt x="1012" y="3"/>
                      <a:pt x="1016" y="3"/>
                      <a:pt x="1020" y="3"/>
                    </a:cubicBezTo>
                    <a:cubicBezTo>
                      <a:pt x="1023" y="3"/>
                      <a:pt x="1027" y="3"/>
                      <a:pt x="1031" y="2"/>
                    </a:cubicBezTo>
                    <a:cubicBezTo>
                      <a:pt x="1035" y="2"/>
                      <a:pt x="1039" y="2"/>
                      <a:pt x="1042" y="2"/>
                    </a:cubicBezTo>
                    <a:cubicBezTo>
                      <a:pt x="1042" y="7"/>
                      <a:pt x="1042" y="7"/>
                      <a:pt x="1042" y="7"/>
                    </a:cubicBezTo>
                    <a:cubicBezTo>
                      <a:pt x="1038" y="7"/>
                      <a:pt x="1035" y="8"/>
                      <a:pt x="1034" y="9"/>
                    </a:cubicBezTo>
                    <a:cubicBezTo>
                      <a:pt x="1032" y="10"/>
                      <a:pt x="1031" y="12"/>
                      <a:pt x="1031" y="16"/>
                    </a:cubicBezTo>
                    <a:cubicBezTo>
                      <a:pt x="1031" y="81"/>
                      <a:pt x="1031" y="81"/>
                      <a:pt x="1031" y="81"/>
                    </a:cubicBezTo>
                    <a:cubicBezTo>
                      <a:pt x="1031" y="86"/>
                      <a:pt x="1032" y="89"/>
                      <a:pt x="1033" y="91"/>
                    </a:cubicBezTo>
                    <a:cubicBezTo>
                      <a:pt x="1035" y="92"/>
                      <a:pt x="1038" y="93"/>
                      <a:pt x="1042" y="93"/>
                    </a:cubicBezTo>
                    <a:cubicBezTo>
                      <a:pt x="1042" y="93"/>
                      <a:pt x="1042" y="93"/>
                      <a:pt x="1042" y="93"/>
                    </a:cubicBezTo>
                    <a:cubicBezTo>
                      <a:pt x="1042" y="99"/>
                      <a:pt x="1042" y="99"/>
                      <a:pt x="1042" y="99"/>
                    </a:cubicBezTo>
                    <a:cubicBezTo>
                      <a:pt x="1039" y="98"/>
                      <a:pt x="1035" y="98"/>
                      <a:pt x="1031" y="98"/>
                    </a:cubicBezTo>
                    <a:cubicBezTo>
                      <a:pt x="1027" y="98"/>
                      <a:pt x="1024" y="98"/>
                      <a:pt x="1020" y="98"/>
                    </a:cubicBezTo>
                    <a:cubicBezTo>
                      <a:pt x="1016" y="98"/>
                      <a:pt x="1013" y="98"/>
                      <a:pt x="1009" y="98"/>
                    </a:cubicBezTo>
                    <a:cubicBezTo>
                      <a:pt x="1005" y="98"/>
                      <a:pt x="1001" y="98"/>
                      <a:pt x="997" y="99"/>
                    </a:cubicBezTo>
                    <a:cubicBezTo>
                      <a:pt x="997" y="99"/>
                      <a:pt x="997" y="99"/>
                      <a:pt x="997" y="99"/>
                    </a:cubicBezTo>
                    <a:close/>
                    <a:moveTo>
                      <a:pt x="1107" y="100"/>
                    </a:moveTo>
                    <a:cubicBezTo>
                      <a:pt x="1097" y="100"/>
                      <a:pt x="1097" y="100"/>
                      <a:pt x="1097" y="100"/>
                    </a:cubicBezTo>
                    <a:cubicBezTo>
                      <a:pt x="1066" y="16"/>
                      <a:pt x="1066" y="16"/>
                      <a:pt x="1066" y="16"/>
                    </a:cubicBezTo>
                    <a:cubicBezTo>
                      <a:pt x="1065" y="13"/>
                      <a:pt x="1064" y="11"/>
                      <a:pt x="1062" y="9"/>
                    </a:cubicBezTo>
                    <a:cubicBezTo>
                      <a:pt x="1060" y="8"/>
                      <a:pt x="1058" y="7"/>
                      <a:pt x="1055" y="7"/>
                    </a:cubicBezTo>
                    <a:cubicBezTo>
                      <a:pt x="1054" y="7"/>
                      <a:pt x="1054" y="7"/>
                      <a:pt x="1054" y="7"/>
                    </a:cubicBezTo>
                    <a:cubicBezTo>
                      <a:pt x="1054" y="2"/>
                      <a:pt x="1054" y="2"/>
                      <a:pt x="1054" y="2"/>
                    </a:cubicBezTo>
                    <a:cubicBezTo>
                      <a:pt x="1058" y="2"/>
                      <a:pt x="1062" y="2"/>
                      <a:pt x="1066" y="2"/>
                    </a:cubicBezTo>
                    <a:cubicBezTo>
                      <a:pt x="1070" y="2"/>
                      <a:pt x="1073" y="3"/>
                      <a:pt x="1076" y="3"/>
                    </a:cubicBezTo>
                    <a:cubicBezTo>
                      <a:pt x="1079" y="3"/>
                      <a:pt x="1081" y="2"/>
                      <a:pt x="1085" y="2"/>
                    </a:cubicBezTo>
                    <a:cubicBezTo>
                      <a:pt x="1088" y="2"/>
                      <a:pt x="1093" y="2"/>
                      <a:pt x="1100" y="2"/>
                    </a:cubicBezTo>
                    <a:cubicBezTo>
                      <a:pt x="1100" y="7"/>
                      <a:pt x="1100" y="7"/>
                      <a:pt x="1100" y="7"/>
                    </a:cubicBezTo>
                    <a:cubicBezTo>
                      <a:pt x="1099" y="7"/>
                      <a:pt x="1099" y="7"/>
                      <a:pt x="1099" y="7"/>
                    </a:cubicBezTo>
                    <a:cubicBezTo>
                      <a:pt x="1095" y="7"/>
                      <a:pt x="1093" y="8"/>
                      <a:pt x="1092" y="8"/>
                    </a:cubicBezTo>
                    <a:cubicBezTo>
                      <a:pt x="1090" y="9"/>
                      <a:pt x="1089" y="11"/>
                      <a:pt x="1089" y="12"/>
                    </a:cubicBezTo>
                    <a:cubicBezTo>
                      <a:pt x="1089" y="13"/>
                      <a:pt x="1089" y="13"/>
                      <a:pt x="1090" y="14"/>
                    </a:cubicBezTo>
                    <a:cubicBezTo>
                      <a:pt x="1090" y="14"/>
                      <a:pt x="1090" y="15"/>
                      <a:pt x="1090" y="15"/>
                    </a:cubicBezTo>
                    <a:cubicBezTo>
                      <a:pt x="1110" y="74"/>
                      <a:pt x="1110" y="74"/>
                      <a:pt x="1110" y="74"/>
                    </a:cubicBezTo>
                    <a:cubicBezTo>
                      <a:pt x="1133" y="16"/>
                      <a:pt x="1133" y="16"/>
                      <a:pt x="1133" y="16"/>
                    </a:cubicBezTo>
                    <a:cubicBezTo>
                      <a:pt x="1134" y="14"/>
                      <a:pt x="1134" y="14"/>
                      <a:pt x="1134" y="13"/>
                    </a:cubicBezTo>
                    <a:cubicBezTo>
                      <a:pt x="1134" y="12"/>
                      <a:pt x="1135" y="11"/>
                      <a:pt x="1135" y="11"/>
                    </a:cubicBezTo>
                    <a:cubicBezTo>
                      <a:pt x="1135" y="9"/>
                      <a:pt x="1134" y="9"/>
                      <a:pt x="1132" y="8"/>
                    </a:cubicBezTo>
                    <a:cubicBezTo>
                      <a:pt x="1131" y="7"/>
                      <a:pt x="1128" y="7"/>
                      <a:pt x="1125" y="7"/>
                    </a:cubicBezTo>
                    <a:cubicBezTo>
                      <a:pt x="1124" y="7"/>
                      <a:pt x="1124" y="7"/>
                      <a:pt x="1124" y="7"/>
                    </a:cubicBezTo>
                    <a:cubicBezTo>
                      <a:pt x="1124" y="2"/>
                      <a:pt x="1124" y="2"/>
                      <a:pt x="1124" y="2"/>
                    </a:cubicBezTo>
                    <a:cubicBezTo>
                      <a:pt x="1126" y="2"/>
                      <a:pt x="1128" y="2"/>
                      <a:pt x="1130" y="2"/>
                    </a:cubicBezTo>
                    <a:cubicBezTo>
                      <a:pt x="1132" y="2"/>
                      <a:pt x="1135" y="2"/>
                      <a:pt x="1137" y="2"/>
                    </a:cubicBezTo>
                    <a:cubicBezTo>
                      <a:pt x="1140" y="2"/>
                      <a:pt x="1143" y="2"/>
                      <a:pt x="1145" y="2"/>
                    </a:cubicBezTo>
                    <a:cubicBezTo>
                      <a:pt x="1147" y="2"/>
                      <a:pt x="1149" y="2"/>
                      <a:pt x="1151" y="2"/>
                    </a:cubicBezTo>
                    <a:cubicBezTo>
                      <a:pt x="1152" y="7"/>
                      <a:pt x="1152" y="7"/>
                      <a:pt x="1152" y="7"/>
                    </a:cubicBezTo>
                    <a:cubicBezTo>
                      <a:pt x="1149" y="7"/>
                      <a:pt x="1148" y="8"/>
                      <a:pt x="1146" y="9"/>
                    </a:cubicBezTo>
                    <a:cubicBezTo>
                      <a:pt x="1145" y="10"/>
                      <a:pt x="1144" y="12"/>
                      <a:pt x="1143" y="15"/>
                    </a:cubicBezTo>
                    <a:cubicBezTo>
                      <a:pt x="1107" y="100"/>
                      <a:pt x="1107" y="100"/>
                      <a:pt x="1107" y="100"/>
                    </a:cubicBezTo>
                    <a:close/>
                    <a:moveTo>
                      <a:pt x="1163" y="99"/>
                    </a:moveTo>
                    <a:cubicBezTo>
                      <a:pt x="1163" y="93"/>
                      <a:pt x="1163" y="93"/>
                      <a:pt x="1163" y="93"/>
                    </a:cubicBezTo>
                    <a:cubicBezTo>
                      <a:pt x="1165" y="93"/>
                      <a:pt x="1165" y="93"/>
                      <a:pt x="1165" y="93"/>
                    </a:cubicBezTo>
                    <a:cubicBezTo>
                      <a:pt x="1168" y="93"/>
                      <a:pt x="1171" y="92"/>
                      <a:pt x="1173" y="91"/>
                    </a:cubicBezTo>
                    <a:cubicBezTo>
                      <a:pt x="1174" y="89"/>
                      <a:pt x="1175" y="87"/>
                      <a:pt x="1175" y="84"/>
                    </a:cubicBezTo>
                    <a:cubicBezTo>
                      <a:pt x="1175" y="16"/>
                      <a:pt x="1175" y="16"/>
                      <a:pt x="1175" y="16"/>
                    </a:cubicBezTo>
                    <a:cubicBezTo>
                      <a:pt x="1175" y="13"/>
                      <a:pt x="1174" y="11"/>
                      <a:pt x="1173" y="10"/>
                    </a:cubicBezTo>
                    <a:cubicBezTo>
                      <a:pt x="1171" y="8"/>
                      <a:pt x="1168" y="7"/>
                      <a:pt x="1165" y="7"/>
                    </a:cubicBezTo>
                    <a:cubicBezTo>
                      <a:pt x="1163" y="7"/>
                      <a:pt x="1163" y="7"/>
                      <a:pt x="1163" y="7"/>
                    </a:cubicBezTo>
                    <a:cubicBezTo>
                      <a:pt x="1163" y="2"/>
                      <a:pt x="1163" y="2"/>
                      <a:pt x="1163" y="2"/>
                    </a:cubicBezTo>
                    <a:cubicBezTo>
                      <a:pt x="1166" y="2"/>
                      <a:pt x="1170" y="2"/>
                      <a:pt x="1174" y="2"/>
                    </a:cubicBezTo>
                    <a:cubicBezTo>
                      <a:pt x="1178" y="2"/>
                      <a:pt x="1184" y="2"/>
                      <a:pt x="1193" y="2"/>
                    </a:cubicBezTo>
                    <a:cubicBezTo>
                      <a:pt x="1207" y="2"/>
                      <a:pt x="1207" y="2"/>
                      <a:pt x="1207" y="2"/>
                    </a:cubicBezTo>
                    <a:cubicBezTo>
                      <a:pt x="1214" y="2"/>
                      <a:pt x="1219" y="2"/>
                      <a:pt x="1224" y="2"/>
                    </a:cubicBezTo>
                    <a:cubicBezTo>
                      <a:pt x="1228" y="2"/>
                      <a:pt x="1232" y="2"/>
                      <a:pt x="1236" y="2"/>
                    </a:cubicBezTo>
                    <a:cubicBezTo>
                      <a:pt x="1236" y="5"/>
                      <a:pt x="1236" y="9"/>
                      <a:pt x="1236" y="13"/>
                    </a:cubicBezTo>
                    <a:cubicBezTo>
                      <a:pt x="1236" y="16"/>
                      <a:pt x="1237" y="21"/>
                      <a:pt x="1237" y="25"/>
                    </a:cubicBezTo>
                    <a:cubicBezTo>
                      <a:pt x="1231" y="25"/>
                      <a:pt x="1231" y="25"/>
                      <a:pt x="1231" y="25"/>
                    </a:cubicBezTo>
                    <a:cubicBezTo>
                      <a:pt x="1230" y="19"/>
                      <a:pt x="1228" y="15"/>
                      <a:pt x="1225" y="12"/>
                    </a:cubicBezTo>
                    <a:cubicBezTo>
                      <a:pt x="1222" y="10"/>
                      <a:pt x="1216" y="9"/>
                      <a:pt x="1208" y="9"/>
                    </a:cubicBezTo>
                    <a:cubicBezTo>
                      <a:pt x="1204" y="9"/>
                      <a:pt x="1201" y="9"/>
                      <a:pt x="1200" y="10"/>
                    </a:cubicBezTo>
                    <a:cubicBezTo>
                      <a:pt x="1198" y="10"/>
                      <a:pt x="1198" y="12"/>
                      <a:pt x="1198" y="13"/>
                    </a:cubicBezTo>
                    <a:cubicBezTo>
                      <a:pt x="1198" y="46"/>
                      <a:pt x="1198" y="46"/>
                      <a:pt x="1198" y="46"/>
                    </a:cubicBezTo>
                    <a:cubicBezTo>
                      <a:pt x="1210" y="46"/>
                      <a:pt x="1210" y="46"/>
                      <a:pt x="1210" y="46"/>
                    </a:cubicBezTo>
                    <a:cubicBezTo>
                      <a:pt x="1214" y="46"/>
                      <a:pt x="1217" y="45"/>
                      <a:pt x="1219" y="42"/>
                    </a:cubicBezTo>
                    <a:cubicBezTo>
                      <a:pt x="1221" y="40"/>
                      <a:pt x="1222" y="37"/>
                      <a:pt x="1222" y="32"/>
                    </a:cubicBezTo>
                    <a:cubicBezTo>
                      <a:pt x="1227" y="32"/>
                      <a:pt x="1227" y="32"/>
                      <a:pt x="1227" y="32"/>
                    </a:cubicBezTo>
                    <a:cubicBezTo>
                      <a:pt x="1227" y="35"/>
                      <a:pt x="1227" y="38"/>
                      <a:pt x="1227" y="40"/>
                    </a:cubicBezTo>
                    <a:cubicBezTo>
                      <a:pt x="1227" y="43"/>
                      <a:pt x="1227" y="46"/>
                      <a:pt x="1227" y="49"/>
                    </a:cubicBezTo>
                    <a:cubicBezTo>
                      <a:pt x="1227" y="52"/>
                      <a:pt x="1227" y="54"/>
                      <a:pt x="1227" y="57"/>
                    </a:cubicBezTo>
                    <a:cubicBezTo>
                      <a:pt x="1227" y="60"/>
                      <a:pt x="1227" y="63"/>
                      <a:pt x="1227" y="65"/>
                    </a:cubicBezTo>
                    <a:cubicBezTo>
                      <a:pt x="1222" y="65"/>
                      <a:pt x="1222" y="65"/>
                      <a:pt x="1222" y="65"/>
                    </a:cubicBezTo>
                    <a:cubicBezTo>
                      <a:pt x="1222" y="60"/>
                      <a:pt x="1221" y="57"/>
                      <a:pt x="1219" y="55"/>
                    </a:cubicBezTo>
                    <a:cubicBezTo>
                      <a:pt x="1218" y="53"/>
                      <a:pt x="1215" y="52"/>
                      <a:pt x="1211" y="52"/>
                    </a:cubicBezTo>
                    <a:cubicBezTo>
                      <a:pt x="1198" y="52"/>
                      <a:pt x="1198" y="52"/>
                      <a:pt x="1198" y="52"/>
                    </a:cubicBezTo>
                    <a:cubicBezTo>
                      <a:pt x="1198" y="85"/>
                      <a:pt x="1198" y="85"/>
                      <a:pt x="1198" y="85"/>
                    </a:cubicBezTo>
                    <a:cubicBezTo>
                      <a:pt x="1198" y="87"/>
                      <a:pt x="1198" y="88"/>
                      <a:pt x="1199" y="89"/>
                    </a:cubicBezTo>
                    <a:cubicBezTo>
                      <a:pt x="1201" y="90"/>
                      <a:pt x="1202" y="90"/>
                      <a:pt x="1205" y="90"/>
                    </a:cubicBezTo>
                    <a:cubicBezTo>
                      <a:pt x="1216" y="90"/>
                      <a:pt x="1224" y="89"/>
                      <a:pt x="1229" y="86"/>
                    </a:cubicBezTo>
                    <a:cubicBezTo>
                      <a:pt x="1233" y="83"/>
                      <a:pt x="1236" y="78"/>
                      <a:pt x="1238" y="71"/>
                    </a:cubicBezTo>
                    <a:cubicBezTo>
                      <a:pt x="1244" y="71"/>
                      <a:pt x="1244" y="71"/>
                      <a:pt x="1244" y="71"/>
                    </a:cubicBezTo>
                    <a:cubicBezTo>
                      <a:pt x="1243" y="76"/>
                      <a:pt x="1242" y="80"/>
                      <a:pt x="1241" y="85"/>
                    </a:cubicBezTo>
                    <a:cubicBezTo>
                      <a:pt x="1240" y="90"/>
                      <a:pt x="1239" y="94"/>
                      <a:pt x="1239" y="99"/>
                    </a:cubicBezTo>
                    <a:cubicBezTo>
                      <a:pt x="1233" y="98"/>
                      <a:pt x="1228" y="98"/>
                      <a:pt x="1221" y="98"/>
                    </a:cubicBezTo>
                    <a:cubicBezTo>
                      <a:pt x="1215" y="98"/>
                      <a:pt x="1208" y="98"/>
                      <a:pt x="1201" y="98"/>
                    </a:cubicBezTo>
                    <a:cubicBezTo>
                      <a:pt x="1193" y="98"/>
                      <a:pt x="1186" y="98"/>
                      <a:pt x="1180" y="98"/>
                    </a:cubicBezTo>
                    <a:cubicBezTo>
                      <a:pt x="1174" y="98"/>
                      <a:pt x="1168" y="98"/>
                      <a:pt x="1163" y="99"/>
                    </a:cubicBezTo>
                    <a:cubicBezTo>
                      <a:pt x="1163" y="99"/>
                      <a:pt x="1163" y="99"/>
                      <a:pt x="1163" y="99"/>
                    </a:cubicBezTo>
                    <a:close/>
                    <a:moveTo>
                      <a:pt x="1259" y="99"/>
                    </a:moveTo>
                    <a:cubicBezTo>
                      <a:pt x="1259" y="93"/>
                      <a:pt x="1259" y="93"/>
                      <a:pt x="1259" y="93"/>
                    </a:cubicBezTo>
                    <a:cubicBezTo>
                      <a:pt x="1263" y="93"/>
                      <a:pt x="1266" y="92"/>
                      <a:pt x="1267" y="91"/>
                    </a:cubicBezTo>
                    <a:cubicBezTo>
                      <a:pt x="1269" y="89"/>
                      <a:pt x="1270" y="86"/>
                      <a:pt x="1270" y="81"/>
                    </a:cubicBezTo>
                    <a:cubicBezTo>
                      <a:pt x="1270" y="16"/>
                      <a:pt x="1270" y="16"/>
                      <a:pt x="1270" y="16"/>
                    </a:cubicBezTo>
                    <a:cubicBezTo>
                      <a:pt x="1270" y="13"/>
                      <a:pt x="1269" y="11"/>
                      <a:pt x="1267" y="9"/>
                    </a:cubicBezTo>
                    <a:cubicBezTo>
                      <a:pt x="1266" y="8"/>
                      <a:pt x="1263" y="7"/>
                      <a:pt x="1260" y="7"/>
                    </a:cubicBezTo>
                    <a:cubicBezTo>
                      <a:pt x="1259" y="7"/>
                      <a:pt x="1259" y="7"/>
                      <a:pt x="1259" y="7"/>
                    </a:cubicBezTo>
                    <a:cubicBezTo>
                      <a:pt x="1259" y="2"/>
                      <a:pt x="1259" y="2"/>
                      <a:pt x="1259" y="2"/>
                    </a:cubicBezTo>
                    <a:cubicBezTo>
                      <a:pt x="1262" y="2"/>
                      <a:pt x="1265" y="2"/>
                      <a:pt x="1268" y="2"/>
                    </a:cubicBezTo>
                    <a:cubicBezTo>
                      <a:pt x="1271" y="2"/>
                      <a:pt x="1274" y="3"/>
                      <a:pt x="1277" y="3"/>
                    </a:cubicBezTo>
                    <a:cubicBezTo>
                      <a:pt x="1281" y="3"/>
                      <a:pt x="1286" y="2"/>
                      <a:pt x="1292" y="2"/>
                    </a:cubicBezTo>
                    <a:cubicBezTo>
                      <a:pt x="1298" y="2"/>
                      <a:pt x="1302" y="2"/>
                      <a:pt x="1305" y="2"/>
                    </a:cubicBezTo>
                    <a:cubicBezTo>
                      <a:pt x="1316" y="2"/>
                      <a:pt x="1325" y="4"/>
                      <a:pt x="1330" y="7"/>
                    </a:cubicBezTo>
                    <a:cubicBezTo>
                      <a:pt x="1336" y="11"/>
                      <a:pt x="1339" y="17"/>
                      <a:pt x="1339" y="24"/>
                    </a:cubicBezTo>
                    <a:cubicBezTo>
                      <a:pt x="1339" y="30"/>
                      <a:pt x="1337" y="36"/>
                      <a:pt x="1333" y="40"/>
                    </a:cubicBezTo>
                    <a:cubicBezTo>
                      <a:pt x="1329" y="45"/>
                      <a:pt x="1323" y="49"/>
                      <a:pt x="1316" y="51"/>
                    </a:cubicBezTo>
                    <a:cubicBezTo>
                      <a:pt x="1320" y="53"/>
                      <a:pt x="1324" y="56"/>
                      <a:pt x="1328" y="61"/>
                    </a:cubicBezTo>
                    <a:cubicBezTo>
                      <a:pt x="1332" y="66"/>
                      <a:pt x="1336" y="73"/>
                      <a:pt x="1341" y="82"/>
                    </a:cubicBezTo>
                    <a:cubicBezTo>
                      <a:pt x="1341" y="83"/>
                      <a:pt x="1341" y="84"/>
                      <a:pt x="1342" y="85"/>
                    </a:cubicBezTo>
                    <a:cubicBezTo>
                      <a:pt x="1345" y="92"/>
                      <a:pt x="1348" y="95"/>
                      <a:pt x="1351" y="95"/>
                    </a:cubicBezTo>
                    <a:cubicBezTo>
                      <a:pt x="1352" y="95"/>
                      <a:pt x="1352" y="95"/>
                      <a:pt x="1352" y="95"/>
                    </a:cubicBezTo>
                    <a:cubicBezTo>
                      <a:pt x="1352" y="100"/>
                      <a:pt x="1352" y="100"/>
                      <a:pt x="1352" y="100"/>
                    </a:cubicBezTo>
                    <a:cubicBezTo>
                      <a:pt x="1347" y="99"/>
                      <a:pt x="1341" y="99"/>
                      <a:pt x="1334" y="98"/>
                    </a:cubicBezTo>
                    <a:cubicBezTo>
                      <a:pt x="1333" y="98"/>
                      <a:pt x="1333" y="98"/>
                      <a:pt x="1332" y="98"/>
                    </a:cubicBezTo>
                    <a:cubicBezTo>
                      <a:pt x="1328" y="98"/>
                      <a:pt x="1326" y="97"/>
                      <a:pt x="1324" y="96"/>
                    </a:cubicBezTo>
                    <a:cubicBezTo>
                      <a:pt x="1322" y="94"/>
                      <a:pt x="1320" y="91"/>
                      <a:pt x="1318" y="86"/>
                    </a:cubicBezTo>
                    <a:cubicBezTo>
                      <a:pt x="1317" y="83"/>
                      <a:pt x="1316" y="80"/>
                      <a:pt x="1314" y="75"/>
                    </a:cubicBezTo>
                    <a:cubicBezTo>
                      <a:pt x="1310" y="64"/>
                      <a:pt x="1307" y="58"/>
                      <a:pt x="1304" y="56"/>
                    </a:cubicBezTo>
                    <a:cubicBezTo>
                      <a:pt x="1303" y="56"/>
                      <a:pt x="1302" y="55"/>
                      <a:pt x="1301" y="55"/>
                    </a:cubicBezTo>
                    <a:cubicBezTo>
                      <a:pt x="1300" y="55"/>
                      <a:pt x="1298" y="55"/>
                      <a:pt x="1296" y="55"/>
                    </a:cubicBezTo>
                    <a:cubicBezTo>
                      <a:pt x="1296" y="55"/>
                      <a:pt x="1295" y="55"/>
                      <a:pt x="1295" y="55"/>
                    </a:cubicBezTo>
                    <a:cubicBezTo>
                      <a:pt x="1294" y="55"/>
                      <a:pt x="1293" y="55"/>
                      <a:pt x="1292" y="55"/>
                    </a:cubicBezTo>
                    <a:cubicBezTo>
                      <a:pt x="1292" y="81"/>
                      <a:pt x="1292" y="81"/>
                      <a:pt x="1292" y="81"/>
                    </a:cubicBezTo>
                    <a:cubicBezTo>
                      <a:pt x="1292" y="86"/>
                      <a:pt x="1293" y="89"/>
                      <a:pt x="1294" y="90"/>
                    </a:cubicBezTo>
                    <a:cubicBezTo>
                      <a:pt x="1295" y="92"/>
                      <a:pt x="1298" y="93"/>
                      <a:pt x="1302" y="93"/>
                    </a:cubicBezTo>
                    <a:cubicBezTo>
                      <a:pt x="1302" y="99"/>
                      <a:pt x="1302" y="99"/>
                      <a:pt x="1302" y="99"/>
                    </a:cubicBezTo>
                    <a:cubicBezTo>
                      <a:pt x="1297" y="98"/>
                      <a:pt x="1292" y="98"/>
                      <a:pt x="1289" y="98"/>
                    </a:cubicBezTo>
                    <a:cubicBezTo>
                      <a:pt x="1285" y="98"/>
                      <a:pt x="1282" y="98"/>
                      <a:pt x="1281" y="98"/>
                    </a:cubicBezTo>
                    <a:cubicBezTo>
                      <a:pt x="1277" y="98"/>
                      <a:pt x="1274" y="98"/>
                      <a:pt x="1270" y="98"/>
                    </a:cubicBezTo>
                    <a:cubicBezTo>
                      <a:pt x="1267" y="98"/>
                      <a:pt x="1263" y="98"/>
                      <a:pt x="1259" y="99"/>
                    </a:cubicBezTo>
                    <a:cubicBezTo>
                      <a:pt x="1259" y="99"/>
                      <a:pt x="1259" y="99"/>
                      <a:pt x="1259" y="99"/>
                    </a:cubicBezTo>
                    <a:close/>
                    <a:moveTo>
                      <a:pt x="1292" y="48"/>
                    </a:moveTo>
                    <a:cubicBezTo>
                      <a:pt x="1298" y="48"/>
                      <a:pt x="1298" y="48"/>
                      <a:pt x="1298" y="48"/>
                    </a:cubicBezTo>
                    <a:cubicBezTo>
                      <a:pt x="1305" y="48"/>
                      <a:pt x="1310" y="46"/>
                      <a:pt x="1313" y="43"/>
                    </a:cubicBezTo>
                    <a:cubicBezTo>
                      <a:pt x="1316" y="40"/>
                      <a:pt x="1318" y="35"/>
                      <a:pt x="1318" y="28"/>
                    </a:cubicBezTo>
                    <a:cubicBezTo>
                      <a:pt x="1318" y="21"/>
                      <a:pt x="1316" y="16"/>
                      <a:pt x="1313" y="13"/>
                    </a:cubicBezTo>
                    <a:cubicBezTo>
                      <a:pt x="1309" y="10"/>
                      <a:pt x="1304" y="8"/>
                      <a:pt x="1297" y="8"/>
                    </a:cubicBezTo>
                    <a:cubicBezTo>
                      <a:pt x="1295" y="8"/>
                      <a:pt x="1295" y="8"/>
                      <a:pt x="1294" y="8"/>
                    </a:cubicBezTo>
                    <a:cubicBezTo>
                      <a:pt x="1293" y="9"/>
                      <a:pt x="1293" y="9"/>
                      <a:pt x="1292" y="9"/>
                    </a:cubicBezTo>
                    <a:cubicBezTo>
                      <a:pt x="1292" y="48"/>
                      <a:pt x="1292" y="48"/>
                      <a:pt x="1292" y="48"/>
                    </a:cubicBezTo>
                    <a:close/>
                    <a:moveTo>
                      <a:pt x="1370" y="66"/>
                    </a:moveTo>
                    <a:cubicBezTo>
                      <a:pt x="1380" y="66"/>
                      <a:pt x="1380" y="66"/>
                      <a:pt x="1380" y="66"/>
                    </a:cubicBezTo>
                    <a:cubicBezTo>
                      <a:pt x="1380" y="75"/>
                      <a:pt x="1382" y="81"/>
                      <a:pt x="1385" y="85"/>
                    </a:cubicBezTo>
                    <a:cubicBezTo>
                      <a:pt x="1389" y="90"/>
                      <a:pt x="1394" y="92"/>
                      <a:pt x="1400" y="92"/>
                    </a:cubicBezTo>
                    <a:cubicBezTo>
                      <a:pt x="1406" y="92"/>
                      <a:pt x="1410" y="90"/>
                      <a:pt x="1413" y="88"/>
                    </a:cubicBezTo>
                    <a:cubicBezTo>
                      <a:pt x="1416" y="85"/>
                      <a:pt x="1418" y="82"/>
                      <a:pt x="1418" y="77"/>
                    </a:cubicBezTo>
                    <a:cubicBezTo>
                      <a:pt x="1418" y="74"/>
                      <a:pt x="1417" y="71"/>
                      <a:pt x="1415" y="68"/>
                    </a:cubicBezTo>
                    <a:cubicBezTo>
                      <a:pt x="1413" y="66"/>
                      <a:pt x="1408" y="63"/>
                      <a:pt x="1400" y="60"/>
                    </a:cubicBezTo>
                    <a:cubicBezTo>
                      <a:pt x="1389" y="55"/>
                      <a:pt x="1381" y="51"/>
                      <a:pt x="1377" y="46"/>
                    </a:cubicBezTo>
                    <a:cubicBezTo>
                      <a:pt x="1373" y="41"/>
                      <a:pt x="1371" y="36"/>
                      <a:pt x="1371" y="29"/>
                    </a:cubicBezTo>
                    <a:cubicBezTo>
                      <a:pt x="1371" y="20"/>
                      <a:pt x="1374" y="13"/>
                      <a:pt x="1380" y="8"/>
                    </a:cubicBezTo>
                    <a:cubicBezTo>
                      <a:pt x="1386" y="2"/>
                      <a:pt x="1393" y="0"/>
                      <a:pt x="1403" y="0"/>
                    </a:cubicBezTo>
                    <a:cubicBezTo>
                      <a:pt x="1407" y="0"/>
                      <a:pt x="1411" y="0"/>
                      <a:pt x="1415" y="1"/>
                    </a:cubicBezTo>
                    <a:cubicBezTo>
                      <a:pt x="1420" y="1"/>
                      <a:pt x="1425" y="2"/>
                      <a:pt x="1431" y="3"/>
                    </a:cubicBezTo>
                    <a:cubicBezTo>
                      <a:pt x="1431" y="4"/>
                      <a:pt x="1431" y="4"/>
                      <a:pt x="1431" y="4"/>
                    </a:cubicBezTo>
                    <a:cubicBezTo>
                      <a:pt x="1431" y="9"/>
                      <a:pt x="1431" y="14"/>
                      <a:pt x="1431" y="17"/>
                    </a:cubicBezTo>
                    <a:cubicBezTo>
                      <a:pt x="1431" y="19"/>
                      <a:pt x="1431" y="23"/>
                      <a:pt x="1431" y="29"/>
                    </a:cubicBezTo>
                    <a:cubicBezTo>
                      <a:pt x="1431" y="29"/>
                      <a:pt x="1431" y="29"/>
                      <a:pt x="1431" y="29"/>
                    </a:cubicBezTo>
                    <a:cubicBezTo>
                      <a:pt x="1423" y="29"/>
                      <a:pt x="1423" y="29"/>
                      <a:pt x="1423" y="29"/>
                    </a:cubicBezTo>
                    <a:cubicBezTo>
                      <a:pt x="1423" y="22"/>
                      <a:pt x="1421" y="17"/>
                      <a:pt x="1418" y="13"/>
                    </a:cubicBezTo>
                    <a:cubicBezTo>
                      <a:pt x="1415" y="10"/>
                      <a:pt x="1410" y="8"/>
                      <a:pt x="1404" y="8"/>
                    </a:cubicBezTo>
                    <a:cubicBezTo>
                      <a:pt x="1400" y="8"/>
                      <a:pt x="1396" y="9"/>
                      <a:pt x="1393" y="11"/>
                    </a:cubicBezTo>
                    <a:cubicBezTo>
                      <a:pt x="1391" y="14"/>
                      <a:pt x="1389" y="17"/>
                      <a:pt x="1389" y="21"/>
                    </a:cubicBezTo>
                    <a:cubicBezTo>
                      <a:pt x="1389" y="24"/>
                      <a:pt x="1390" y="27"/>
                      <a:pt x="1392" y="30"/>
                    </a:cubicBezTo>
                    <a:cubicBezTo>
                      <a:pt x="1395" y="32"/>
                      <a:pt x="1400" y="35"/>
                      <a:pt x="1407" y="38"/>
                    </a:cubicBezTo>
                    <a:cubicBezTo>
                      <a:pt x="1408" y="38"/>
                      <a:pt x="1410" y="39"/>
                      <a:pt x="1412" y="40"/>
                    </a:cubicBezTo>
                    <a:cubicBezTo>
                      <a:pt x="1420" y="43"/>
                      <a:pt x="1426" y="46"/>
                      <a:pt x="1429" y="49"/>
                    </a:cubicBezTo>
                    <a:cubicBezTo>
                      <a:pt x="1432" y="51"/>
                      <a:pt x="1434" y="55"/>
                      <a:pt x="1435" y="58"/>
                    </a:cubicBezTo>
                    <a:cubicBezTo>
                      <a:pt x="1437" y="61"/>
                      <a:pt x="1437" y="65"/>
                      <a:pt x="1437" y="69"/>
                    </a:cubicBezTo>
                    <a:cubicBezTo>
                      <a:pt x="1437" y="79"/>
                      <a:pt x="1434" y="86"/>
                      <a:pt x="1428" y="92"/>
                    </a:cubicBezTo>
                    <a:cubicBezTo>
                      <a:pt x="1421" y="98"/>
                      <a:pt x="1413" y="101"/>
                      <a:pt x="1402" y="101"/>
                    </a:cubicBezTo>
                    <a:cubicBezTo>
                      <a:pt x="1396" y="101"/>
                      <a:pt x="1390" y="100"/>
                      <a:pt x="1385" y="99"/>
                    </a:cubicBezTo>
                    <a:cubicBezTo>
                      <a:pt x="1379" y="98"/>
                      <a:pt x="1374" y="96"/>
                      <a:pt x="1369" y="93"/>
                    </a:cubicBezTo>
                    <a:cubicBezTo>
                      <a:pt x="1370" y="90"/>
                      <a:pt x="1370" y="87"/>
                      <a:pt x="1370" y="83"/>
                    </a:cubicBezTo>
                    <a:cubicBezTo>
                      <a:pt x="1370" y="80"/>
                      <a:pt x="1370" y="77"/>
                      <a:pt x="1370" y="73"/>
                    </a:cubicBezTo>
                    <a:cubicBezTo>
                      <a:pt x="1370" y="71"/>
                      <a:pt x="1370" y="70"/>
                      <a:pt x="1370" y="69"/>
                    </a:cubicBezTo>
                    <a:cubicBezTo>
                      <a:pt x="1370" y="68"/>
                      <a:pt x="1370" y="67"/>
                      <a:pt x="1370" y="66"/>
                    </a:cubicBezTo>
                    <a:cubicBezTo>
                      <a:pt x="1370" y="66"/>
                      <a:pt x="1370" y="66"/>
                      <a:pt x="1370" y="66"/>
                    </a:cubicBezTo>
                    <a:close/>
                    <a:moveTo>
                      <a:pt x="1456" y="99"/>
                    </a:moveTo>
                    <a:cubicBezTo>
                      <a:pt x="1456" y="93"/>
                      <a:pt x="1456" y="93"/>
                      <a:pt x="1456" y="93"/>
                    </a:cubicBezTo>
                    <a:cubicBezTo>
                      <a:pt x="1457" y="93"/>
                      <a:pt x="1457" y="93"/>
                      <a:pt x="1457" y="93"/>
                    </a:cubicBezTo>
                    <a:cubicBezTo>
                      <a:pt x="1461" y="93"/>
                      <a:pt x="1464" y="92"/>
                      <a:pt x="1466" y="91"/>
                    </a:cubicBezTo>
                    <a:cubicBezTo>
                      <a:pt x="1467" y="89"/>
                      <a:pt x="1468" y="86"/>
                      <a:pt x="1468" y="81"/>
                    </a:cubicBezTo>
                    <a:cubicBezTo>
                      <a:pt x="1468" y="16"/>
                      <a:pt x="1468" y="16"/>
                      <a:pt x="1468" y="16"/>
                    </a:cubicBezTo>
                    <a:cubicBezTo>
                      <a:pt x="1468" y="13"/>
                      <a:pt x="1467" y="11"/>
                      <a:pt x="1465" y="9"/>
                    </a:cubicBezTo>
                    <a:cubicBezTo>
                      <a:pt x="1464" y="8"/>
                      <a:pt x="1461" y="7"/>
                      <a:pt x="1458" y="7"/>
                    </a:cubicBezTo>
                    <a:cubicBezTo>
                      <a:pt x="1456" y="7"/>
                      <a:pt x="1456" y="7"/>
                      <a:pt x="1456" y="7"/>
                    </a:cubicBezTo>
                    <a:cubicBezTo>
                      <a:pt x="1456" y="2"/>
                      <a:pt x="1456" y="2"/>
                      <a:pt x="1456" y="2"/>
                    </a:cubicBezTo>
                    <a:cubicBezTo>
                      <a:pt x="1460" y="2"/>
                      <a:pt x="1464" y="2"/>
                      <a:pt x="1468" y="2"/>
                    </a:cubicBezTo>
                    <a:cubicBezTo>
                      <a:pt x="1472" y="3"/>
                      <a:pt x="1475" y="3"/>
                      <a:pt x="1479" y="3"/>
                    </a:cubicBezTo>
                    <a:cubicBezTo>
                      <a:pt x="1483" y="3"/>
                      <a:pt x="1487" y="3"/>
                      <a:pt x="1491" y="2"/>
                    </a:cubicBezTo>
                    <a:cubicBezTo>
                      <a:pt x="1494" y="2"/>
                      <a:pt x="1498" y="2"/>
                      <a:pt x="1502" y="2"/>
                    </a:cubicBezTo>
                    <a:cubicBezTo>
                      <a:pt x="1502" y="7"/>
                      <a:pt x="1502" y="7"/>
                      <a:pt x="1502" y="7"/>
                    </a:cubicBezTo>
                    <a:cubicBezTo>
                      <a:pt x="1498" y="7"/>
                      <a:pt x="1495" y="8"/>
                      <a:pt x="1493" y="9"/>
                    </a:cubicBezTo>
                    <a:cubicBezTo>
                      <a:pt x="1492" y="10"/>
                      <a:pt x="1491" y="12"/>
                      <a:pt x="1491" y="16"/>
                    </a:cubicBezTo>
                    <a:cubicBezTo>
                      <a:pt x="1491" y="81"/>
                      <a:pt x="1491" y="81"/>
                      <a:pt x="1491" y="81"/>
                    </a:cubicBezTo>
                    <a:cubicBezTo>
                      <a:pt x="1491" y="86"/>
                      <a:pt x="1492" y="89"/>
                      <a:pt x="1493" y="91"/>
                    </a:cubicBezTo>
                    <a:cubicBezTo>
                      <a:pt x="1494" y="92"/>
                      <a:pt x="1497" y="93"/>
                      <a:pt x="1501" y="93"/>
                    </a:cubicBezTo>
                    <a:cubicBezTo>
                      <a:pt x="1502" y="93"/>
                      <a:pt x="1502" y="93"/>
                      <a:pt x="1502" y="93"/>
                    </a:cubicBezTo>
                    <a:cubicBezTo>
                      <a:pt x="1502" y="99"/>
                      <a:pt x="1502" y="99"/>
                      <a:pt x="1502" y="99"/>
                    </a:cubicBezTo>
                    <a:cubicBezTo>
                      <a:pt x="1498" y="98"/>
                      <a:pt x="1495" y="98"/>
                      <a:pt x="1491" y="98"/>
                    </a:cubicBezTo>
                    <a:cubicBezTo>
                      <a:pt x="1487" y="98"/>
                      <a:pt x="1483" y="98"/>
                      <a:pt x="1479" y="98"/>
                    </a:cubicBezTo>
                    <a:cubicBezTo>
                      <a:pt x="1476" y="98"/>
                      <a:pt x="1472" y="98"/>
                      <a:pt x="1469" y="98"/>
                    </a:cubicBezTo>
                    <a:cubicBezTo>
                      <a:pt x="1465" y="98"/>
                      <a:pt x="1461" y="98"/>
                      <a:pt x="1456" y="99"/>
                    </a:cubicBezTo>
                    <a:cubicBezTo>
                      <a:pt x="1456" y="99"/>
                      <a:pt x="1456" y="99"/>
                      <a:pt x="1456" y="99"/>
                    </a:cubicBezTo>
                    <a:close/>
                    <a:moveTo>
                      <a:pt x="1533" y="99"/>
                    </a:moveTo>
                    <a:cubicBezTo>
                      <a:pt x="1533" y="93"/>
                      <a:pt x="1533" y="93"/>
                      <a:pt x="1533" y="93"/>
                    </a:cubicBezTo>
                    <a:cubicBezTo>
                      <a:pt x="1535" y="93"/>
                      <a:pt x="1535" y="93"/>
                      <a:pt x="1535" y="93"/>
                    </a:cubicBezTo>
                    <a:cubicBezTo>
                      <a:pt x="1539" y="93"/>
                      <a:pt x="1542" y="92"/>
                      <a:pt x="1543" y="91"/>
                    </a:cubicBezTo>
                    <a:cubicBezTo>
                      <a:pt x="1545" y="89"/>
                      <a:pt x="1546" y="87"/>
                      <a:pt x="1546" y="84"/>
                    </a:cubicBezTo>
                    <a:cubicBezTo>
                      <a:pt x="1546" y="9"/>
                      <a:pt x="1546" y="9"/>
                      <a:pt x="1546" y="9"/>
                    </a:cubicBezTo>
                    <a:cubicBezTo>
                      <a:pt x="1543" y="9"/>
                      <a:pt x="1543" y="9"/>
                      <a:pt x="1543" y="9"/>
                    </a:cubicBezTo>
                    <a:cubicBezTo>
                      <a:pt x="1537" y="9"/>
                      <a:pt x="1532" y="10"/>
                      <a:pt x="1528" y="13"/>
                    </a:cubicBezTo>
                    <a:cubicBezTo>
                      <a:pt x="1525" y="16"/>
                      <a:pt x="1523" y="20"/>
                      <a:pt x="1522" y="26"/>
                    </a:cubicBezTo>
                    <a:cubicBezTo>
                      <a:pt x="1517" y="26"/>
                      <a:pt x="1517" y="26"/>
                      <a:pt x="1517" y="26"/>
                    </a:cubicBezTo>
                    <a:cubicBezTo>
                      <a:pt x="1518" y="2"/>
                      <a:pt x="1518" y="2"/>
                      <a:pt x="1518" y="2"/>
                    </a:cubicBezTo>
                    <a:cubicBezTo>
                      <a:pt x="1520" y="2"/>
                      <a:pt x="1522" y="2"/>
                      <a:pt x="1524" y="2"/>
                    </a:cubicBezTo>
                    <a:cubicBezTo>
                      <a:pt x="1527" y="2"/>
                      <a:pt x="1531" y="2"/>
                      <a:pt x="1536" y="2"/>
                    </a:cubicBezTo>
                    <a:cubicBezTo>
                      <a:pt x="1557" y="2"/>
                      <a:pt x="1557" y="2"/>
                      <a:pt x="1557" y="2"/>
                    </a:cubicBezTo>
                    <a:cubicBezTo>
                      <a:pt x="1578" y="2"/>
                      <a:pt x="1578" y="2"/>
                      <a:pt x="1578" y="2"/>
                    </a:cubicBezTo>
                    <a:cubicBezTo>
                      <a:pt x="1584" y="2"/>
                      <a:pt x="1588" y="2"/>
                      <a:pt x="1591" y="2"/>
                    </a:cubicBezTo>
                    <a:cubicBezTo>
                      <a:pt x="1593" y="2"/>
                      <a:pt x="1595" y="2"/>
                      <a:pt x="1597" y="2"/>
                    </a:cubicBezTo>
                    <a:cubicBezTo>
                      <a:pt x="1598" y="26"/>
                      <a:pt x="1598" y="26"/>
                      <a:pt x="1598" y="26"/>
                    </a:cubicBezTo>
                    <a:cubicBezTo>
                      <a:pt x="1593" y="26"/>
                      <a:pt x="1593" y="26"/>
                      <a:pt x="1593" y="26"/>
                    </a:cubicBezTo>
                    <a:cubicBezTo>
                      <a:pt x="1592" y="20"/>
                      <a:pt x="1590" y="16"/>
                      <a:pt x="1586" y="13"/>
                    </a:cubicBezTo>
                    <a:cubicBezTo>
                      <a:pt x="1583" y="10"/>
                      <a:pt x="1578" y="9"/>
                      <a:pt x="1572" y="9"/>
                    </a:cubicBezTo>
                    <a:cubicBezTo>
                      <a:pt x="1569" y="9"/>
                      <a:pt x="1569" y="9"/>
                      <a:pt x="1569" y="9"/>
                    </a:cubicBezTo>
                    <a:cubicBezTo>
                      <a:pt x="1569" y="83"/>
                      <a:pt x="1569" y="83"/>
                      <a:pt x="1569" y="83"/>
                    </a:cubicBezTo>
                    <a:cubicBezTo>
                      <a:pt x="1569" y="87"/>
                      <a:pt x="1570" y="89"/>
                      <a:pt x="1571" y="91"/>
                    </a:cubicBezTo>
                    <a:cubicBezTo>
                      <a:pt x="1573" y="92"/>
                      <a:pt x="1576" y="93"/>
                      <a:pt x="1580" y="93"/>
                    </a:cubicBezTo>
                    <a:cubicBezTo>
                      <a:pt x="1581" y="93"/>
                      <a:pt x="1581" y="93"/>
                      <a:pt x="1581" y="93"/>
                    </a:cubicBezTo>
                    <a:cubicBezTo>
                      <a:pt x="1581" y="99"/>
                      <a:pt x="1581" y="99"/>
                      <a:pt x="1581" y="99"/>
                    </a:cubicBezTo>
                    <a:cubicBezTo>
                      <a:pt x="1576" y="98"/>
                      <a:pt x="1571" y="98"/>
                      <a:pt x="1567" y="98"/>
                    </a:cubicBezTo>
                    <a:cubicBezTo>
                      <a:pt x="1563" y="98"/>
                      <a:pt x="1560" y="98"/>
                      <a:pt x="1557" y="98"/>
                    </a:cubicBezTo>
                    <a:cubicBezTo>
                      <a:pt x="1553" y="98"/>
                      <a:pt x="1549" y="98"/>
                      <a:pt x="1545" y="98"/>
                    </a:cubicBezTo>
                    <a:cubicBezTo>
                      <a:pt x="1541" y="98"/>
                      <a:pt x="1537" y="98"/>
                      <a:pt x="1533" y="99"/>
                    </a:cubicBezTo>
                    <a:cubicBezTo>
                      <a:pt x="1533" y="99"/>
                      <a:pt x="1533" y="99"/>
                      <a:pt x="1533" y="99"/>
                    </a:cubicBezTo>
                    <a:close/>
                    <a:moveTo>
                      <a:pt x="1666" y="56"/>
                    </a:moveTo>
                    <a:cubicBezTo>
                      <a:pt x="1666" y="81"/>
                      <a:pt x="1666" y="81"/>
                      <a:pt x="1666" y="81"/>
                    </a:cubicBezTo>
                    <a:cubicBezTo>
                      <a:pt x="1666" y="86"/>
                      <a:pt x="1667" y="89"/>
                      <a:pt x="1669" y="91"/>
                    </a:cubicBezTo>
                    <a:cubicBezTo>
                      <a:pt x="1670" y="92"/>
                      <a:pt x="1673" y="93"/>
                      <a:pt x="1678" y="93"/>
                    </a:cubicBezTo>
                    <a:cubicBezTo>
                      <a:pt x="1680" y="93"/>
                      <a:pt x="1680" y="93"/>
                      <a:pt x="1680" y="93"/>
                    </a:cubicBezTo>
                    <a:cubicBezTo>
                      <a:pt x="1680" y="99"/>
                      <a:pt x="1680" y="99"/>
                      <a:pt x="1680" y="99"/>
                    </a:cubicBezTo>
                    <a:cubicBezTo>
                      <a:pt x="1675" y="98"/>
                      <a:pt x="1670" y="98"/>
                      <a:pt x="1666" y="98"/>
                    </a:cubicBezTo>
                    <a:cubicBezTo>
                      <a:pt x="1661" y="98"/>
                      <a:pt x="1658" y="98"/>
                      <a:pt x="1656" y="98"/>
                    </a:cubicBezTo>
                    <a:cubicBezTo>
                      <a:pt x="1653" y="98"/>
                      <a:pt x="1649" y="98"/>
                      <a:pt x="1645" y="98"/>
                    </a:cubicBezTo>
                    <a:cubicBezTo>
                      <a:pt x="1640" y="98"/>
                      <a:pt x="1635" y="98"/>
                      <a:pt x="1630" y="99"/>
                    </a:cubicBezTo>
                    <a:cubicBezTo>
                      <a:pt x="1630" y="93"/>
                      <a:pt x="1630" y="93"/>
                      <a:pt x="1630" y="93"/>
                    </a:cubicBezTo>
                    <a:cubicBezTo>
                      <a:pt x="1633" y="93"/>
                      <a:pt x="1633" y="93"/>
                      <a:pt x="1633" y="93"/>
                    </a:cubicBezTo>
                    <a:cubicBezTo>
                      <a:pt x="1638" y="93"/>
                      <a:pt x="1641" y="92"/>
                      <a:pt x="1642" y="91"/>
                    </a:cubicBezTo>
                    <a:cubicBezTo>
                      <a:pt x="1644" y="89"/>
                      <a:pt x="1644" y="86"/>
                      <a:pt x="1644" y="81"/>
                    </a:cubicBezTo>
                    <a:cubicBezTo>
                      <a:pt x="1644" y="56"/>
                      <a:pt x="1644" y="56"/>
                      <a:pt x="1644" y="56"/>
                    </a:cubicBezTo>
                    <a:cubicBezTo>
                      <a:pt x="1619" y="14"/>
                      <a:pt x="1619" y="14"/>
                      <a:pt x="1619" y="14"/>
                    </a:cubicBezTo>
                    <a:cubicBezTo>
                      <a:pt x="1619" y="14"/>
                      <a:pt x="1619" y="14"/>
                      <a:pt x="1619" y="14"/>
                    </a:cubicBezTo>
                    <a:cubicBezTo>
                      <a:pt x="1616" y="10"/>
                      <a:pt x="1613" y="7"/>
                      <a:pt x="1610" y="7"/>
                    </a:cubicBezTo>
                    <a:cubicBezTo>
                      <a:pt x="1608" y="7"/>
                      <a:pt x="1608" y="7"/>
                      <a:pt x="1608" y="7"/>
                    </a:cubicBezTo>
                    <a:cubicBezTo>
                      <a:pt x="1608" y="2"/>
                      <a:pt x="1608" y="2"/>
                      <a:pt x="1608" y="2"/>
                    </a:cubicBezTo>
                    <a:cubicBezTo>
                      <a:pt x="1612" y="2"/>
                      <a:pt x="1616" y="2"/>
                      <a:pt x="1620" y="2"/>
                    </a:cubicBezTo>
                    <a:cubicBezTo>
                      <a:pt x="1623" y="2"/>
                      <a:pt x="1627" y="3"/>
                      <a:pt x="1631" y="3"/>
                    </a:cubicBezTo>
                    <a:cubicBezTo>
                      <a:pt x="1636" y="3"/>
                      <a:pt x="1640" y="2"/>
                      <a:pt x="1644" y="2"/>
                    </a:cubicBezTo>
                    <a:cubicBezTo>
                      <a:pt x="1648" y="2"/>
                      <a:pt x="1651" y="2"/>
                      <a:pt x="1654" y="2"/>
                    </a:cubicBezTo>
                    <a:cubicBezTo>
                      <a:pt x="1654" y="7"/>
                      <a:pt x="1654" y="7"/>
                      <a:pt x="1654" y="7"/>
                    </a:cubicBezTo>
                    <a:cubicBezTo>
                      <a:pt x="1650" y="7"/>
                      <a:pt x="1647" y="7"/>
                      <a:pt x="1646" y="8"/>
                    </a:cubicBezTo>
                    <a:cubicBezTo>
                      <a:pt x="1644" y="9"/>
                      <a:pt x="1644" y="9"/>
                      <a:pt x="1644" y="11"/>
                    </a:cubicBezTo>
                    <a:cubicBezTo>
                      <a:pt x="1644" y="11"/>
                      <a:pt x="1644" y="11"/>
                      <a:pt x="1644" y="12"/>
                    </a:cubicBezTo>
                    <a:cubicBezTo>
                      <a:pt x="1644" y="12"/>
                      <a:pt x="1644" y="13"/>
                      <a:pt x="1644" y="13"/>
                    </a:cubicBezTo>
                    <a:cubicBezTo>
                      <a:pt x="1664" y="48"/>
                      <a:pt x="1664" y="48"/>
                      <a:pt x="1664" y="48"/>
                    </a:cubicBezTo>
                    <a:cubicBezTo>
                      <a:pt x="1683" y="13"/>
                      <a:pt x="1683" y="13"/>
                      <a:pt x="1683" y="13"/>
                    </a:cubicBezTo>
                    <a:cubicBezTo>
                      <a:pt x="1683" y="12"/>
                      <a:pt x="1683" y="12"/>
                      <a:pt x="1683" y="11"/>
                    </a:cubicBezTo>
                    <a:cubicBezTo>
                      <a:pt x="1683" y="11"/>
                      <a:pt x="1683" y="11"/>
                      <a:pt x="1683" y="10"/>
                    </a:cubicBezTo>
                    <a:cubicBezTo>
                      <a:pt x="1683" y="9"/>
                      <a:pt x="1683" y="8"/>
                      <a:pt x="1681" y="8"/>
                    </a:cubicBezTo>
                    <a:cubicBezTo>
                      <a:pt x="1679" y="7"/>
                      <a:pt x="1677" y="7"/>
                      <a:pt x="1673" y="7"/>
                    </a:cubicBezTo>
                    <a:cubicBezTo>
                      <a:pt x="1673" y="2"/>
                      <a:pt x="1673" y="2"/>
                      <a:pt x="1673" y="2"/>
                    </a:cubicBezTo>
                    <a:cubicBezTo>
                      <a:pt x="1676" y="2"/>
                      <a:pt x="1679" y="2"/>
                      <a:pt x="1682" y="2"/>
                    </a:cubicBezTo>
                    <a:cubicBezTo>
                      <a:pt x="1684" y="2"/>
                      <a:pt x="1686" y="3"/>
                      <a:pt x="1688" y="3"/>
                    </a:cubicBezTo>
                    <a:cubicBezTo>
                      <a:pt x="1691" y="3"/>
                      <a:pt x="1693" y="2"/>
                      <a:pt x="1695" y="2"/>
                    </a:cubicBezTo>
                    <a:cubicBezTo>
                      <a:pt x="1698" y="2"/>
                      <a:pt x="1700" y="2"/>
                      <a:pt x="1702" y="2"/>
                    </a:cubicBezTo>
                    <a:cubicBezTo>
                      <a:pt x="1702" y="7"/>
                      <a:pt x="1702" y="7"/>
                      <a:pt x="1702" y="7"/>
                    </a:cubicBezTo>
                    <a:cubicBezTo>
                      <a:pt x="1699" y="7"/>
                      <a:pt x="1697" y="8"/>
                      <a:pt x="1696" y="8"/>
                    </a:cubicBezTo>
                    <a:cubicBezTo>
                      <a:pt x="1695" y="9"/>
                      <a:pt x="1694" y="10"/>
                      <a:pt x="1692" y="13"/>
                    </a:cubicBezTo>
                    <a:lnTo>
                      <a:pt x="1666" y="56"/>
                    </a:lnTo>
                    <a:close/>
                  </a:path>
                </a:pathLst>
              </a:custGeom>
              <a:grpFill/>
              <a:ln>
                <a:noFill/>
              </a:ln>
            </p:spPr>
            <p:txBody>
              <a:bodyPr anchor="ctr"/>
              <a:lstStyle/>
              <a:p>
                <a:pPr algn="ctr" eaLnBrk="1" fontAlgn="auto" hangingPunct="1">
                  <a:spcBef>
                    <a:spcPts val="0"/>
                  </a:spcBef>
                  <a:spcAft>
                    <a:spcPts val="0"/>
                  </a:spcAft>
                  <a:defRPr/>
                </a:pPr>
                <a:endParaRPr>
                  <a:solidFill>
                    <a:srgbClr val="BA2A17"/>
                  </a:solidFill>
                  <a:latin typeface="Arial" panose="020B0604020202020204"/>
                  <a:ea typeface="微软雅黑" panose="020B0503020204020204" charset="-122"/>
                </a:endParaRPr>
              </a:p>
            </p:txBody>
          </p:sp>
          <p:grpSp>
            <p:nvGrpSpPr>
              <p:cNvPr id="5" name="iSļïḍe">
                <a:extLst>
                  <a:ext uri="{FF2B5EF4-FFF2-40B4-BE49-F238E27FC236}">
                    <a16:creationId xmlns:a16="http://schemas.microsoft.com/office/drawing/2014/main" id="{2F7A7BD0-4BA5-4198-9C68-8DD75EFBC693}"/>
                  </a:ext>
                </a:extLst>
              </p:cNvPr>
              <p:cNvGrpSpPr/>
              <p:nvPr/>
            </p:nvGrpSpPr>
            <p:grpSpPr>
              <a:xfrm>
                <a:off x="10209908" y="451205"/>
                <a:ext cx="1288810" cy="344409"/>
                <a:chOff x="5102226" y="2428875"/>
                <a:chExt cx="5067300" cy="1354138"/>
              </a:xfrm>
              <a:grpFill/>
            </p:grpSpPr>
            <p:sp>
              <p:nvSpPr>
                <p:cNvPr id="13" name="íṧḻîďè">
                  <a:extLst>
                    <a:ext uri="{FF2B5EF4-FFF2-40B4-BE49-F238E27FC236}">
                      <a16:creationId xmlns:a16="http://schemas.microsoft.com/office/drawing/2014/main" id="{ED4D1338-B6F2-4124-9369-6B0428A6F71F}"/>
                    </a:ext>
                  </a:extLst>
                </p:cNvPr>
                <p:cNvSpPr/>
                <p:nvPr/>
              </p:nvSpPr>
              <p:spPr bwMode="auto">
                <a:xfrm>
                  <a:off x="5102226" y="2884488"/>
                  <a:ext cx="1347788" cy="673100"/>
                </a:xfrm>
                <a:custGeom>
                  <a:avLst/>
                  <a:gdLst>
                    <a:gd name="T0" fmla="*/ 62 w 409"/>
                    <a:gd name="T1" fmla="*/ 79 h 204"/>
                    <a:gd name="T2" fmla="*/ 47 w 409"/>
                    <a:gd name="T3" fmla="*/ 55 h 204"/>
                    <a:gd name="T4" fmla="*/ 23 w 409"/>
                    <a:gd name="T5" fmla="*/ 49 h 204"/>
                    <a:gd name="T6" fmla="*/ 0 w 409"/>
                    <a:gd name="T7" fmla="*/ 87 h 204"/>
                    <a:gd name="T8" fmla="*/ 34 w 409"/>
                    <a:gd name="T9" fmla="*/ 193 h 204"/>
                    <a:gd name="T10" fmla="*/ 70 w 409"/>
                    <a:gd name="T11" fmla="*/ 186 h 204"/>
                    <a:gd name="T12" fmla="*/ 65 w 409"/>
                    <a:gd name="T13" fmla="*/ 129 h 204"/>
                    <a:gd name="T14" fmla="*/ 132 w 409"/>
                    <a:gd name="T15" fmla="*/ 63 h 204"/>
                    <a:gd name="T16" fmla="*/ 219 w 409"/>
                    <a:gd name="T17" fmla="*/ 42 h 204"/>
                    <a:gd name="T18" fmla="*/ 223 w 409"/>
                    <a:gd name="T19" fmla="*/ 63 h 204"/>
                    <a:gd name="T20" fmla="*/ 191 w 409"/>
                    <a:gd name="T21" fmla="*/ 105 h 204"/>
                    <a:gd name="T22" fmla="*/ 179 w 409"/>
                    <a:gd name="T23" fmla="*/ 103 h 204"/>
                    <a:gd name="T24" fmla="*/ 166 w 409"/>
                    <a:gd name="T25" fmla="*/ 77 h 204"/>
                    <a:gd name="T26" fmla="*/ 141 w 409"/>
                    <a:gd name="T27" fmla="*/ 85 h 204"/>
                    <a:gd name="T28" fmla="*/ 150 w 409"/>
                    <a:gd name="T29" fmla="*/ 113 h 204"/>
                    <a:gd name="T30" fmla="*/ 156 w 409"/>
                    <a:gd name="T31" fmla="*/ 127 h 204"/>
                    <a:gd name="T32" fmla="*/ 126 w 409"/>
                    <a:gd name="T33" fmla="*/ 142 h 204"/>
                    <a:gd name="T34" fmla="*/ 108 w 409"/>
                    <a:gd name="T35" fmla="*/ 153 h 204"/>
                    <a:gd name="T36" fmla="*/ 122 w 409"/>
                    <a:gd name="T37" fmla="*/ 177 h 204"/>
                    <a:gd name="T38" fmla="*/ 160 w 409"/>
                    <a:gd name="T39" fmla="*/ 156 h 204"/>
                    <a:gd name="T40" fmla="*/ 202 w 409"/>
                    <a:gd name="T41" fmla="*/ 149 h 204"/>
                    <a:gd name="T42" fmla="*/ 225 w 409"/>
                    <a:gd name="T43" fmla="*/ 169 h 204"/>
                    <a:gd name="T44" fmla="*/ 280 w 409"/>
                    <a:gd name="T45" fmla="*/ 173 h 204"/>
                    <a:gd name="T46" fmla="*/ 369 w 409"/>
                    <a:gd name="T47" fmla="*/ 139 h 204"/>
                    <a:gd name="T48" fmla="*/ 404 w 409"/>
                    <a:gd name="T49" fmla="*/ 129 h 204"/>
                    <a:gd name="T50" fmla="*/ 337 w 409"/>
                    <a:gd name="T51" fmla="*/ 21 h 204"/>
                    <a:gd name="T52" fmla="*/ 193 w 409"/>
                    <a:gd name="T53" fmla="*/ 12 h 204"/>
                    <a:gd name="T54" fmla="*/ 93 w 409"/>
                    <a:gd name="T55" fmla="*/ 54 h 204"/>
                    <a:gd name="T56" fmla="*/ 62 w 409"/>
                    <a:gd name="T57" fmla="*/ 79 h 204"/>
                    <a:gd name="T58" fmla="*/ 62 w 409"/>
                    <a:gd name="T59" fmla="*/ 79 h 204"/>
                    <a:gd name="T60" fmla="*/ 204 w 409"/>
                    <a:gd name="T61" fmla="*/ 125 h 204"/>
                    <a:gd name="T62" fmla="*/ 194 w 409"/>
                    <a:gd name="T63" fmla="*/ 124 h 204"/>
                    <a:gd name="T64" fmla="*/ 244 w 409"/>
                    <a:gd name="T65" fmla="*/ 90 h 204"/>
                    <a:gd name="T66" fmla="*/ 245 w 409"/>
                    <a:gd name="T67" fmla="*/ 60 h 204"/>
                    <a:gd name="T68" fmla="*/ 234 w 409"/>
                    <a:gd name="T69" fmla="*/ 45 h 204"/>
                    <a:gd name="T70" fmla="*/ 284 w 409"/>
                    <a:gd name="T71" fmla="*/ 43 h 204"/>
                    <a:gd name="T72" fmla="*/ 357 w 409"/>
                    <a:gd name="T73" fmla="*/ 75 h 204"/>
                    <a:gd name="T74" fmla="*/ 307 w 409"/>
                    <a:gd name="T75" fmla="*/ 112 h 204"/>
                    <a:gd name="T76" fmla="*/ 249 w 409"/>
                    <a:gd name="T77" fmla="*/ 142 h 204"/>
                    <a:gd name="T78" fmla="*/ 229 w 409"/>
                    <a:gd name="T79" fmla="*/ 127 h 204"/>
                    <a:gd name="T80" fmla="*/ 204 w 409"/>
                    <a:gd name="T81" fmla="*/ 125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09" h="204">
                      <a:moveTo>
                        <a:pt x="62" y="79"/>
                      </a:moveTo>
                      <a:cubicBezTo>
                        <a:pt x="56" y="77"/>
                        <a:pt x="57" y="61"/>
                        <a:pt x="47" y="55"/>
                      </a:cubicBezTo>
                      <a:cubicBezTo>
                        <a:pt x="38" y="49"/>
                        <a:pt x="30" y="49"/>
                        <a:pt x="23" y="49"/>
                      </a:cubicBezTo>
                      <a:cubicBezTo>
                        <a:pt x="16" y="50"/>
                        <a:pt x="1" y="62"/>
                        <a:pt x="0" y="87"/>
                      </a:cubicBezTo>
                      <a:cubicBezTo>
                        <a:pt x="0" y="112"/>
                        <a:pt x="25" y="181"/>
                        <a:pt x="34" y="193"/>
                      </a:cubicBezTo>
                      <a:cubicBezTo>
                        <a:pt x="43" y="204"/>
                        <a:pt x="74" y="198"/>
                        <a:pt x="70" y="186"/>
                      </a:cubicBezTo>
                      <a:cubicBezTo>
                        <a:pt x="65" y="175"/>
                        <a:pt x="57" y="144"/>
                        <a:pt x="65" y="129"/>
                      </a:cubicBezTo>
                      <a:cubicBezTo>
                        <a:pt x="73" y="115"/>
                        <a:pt x="88" y="89"/>
                        <a:pt x="132" y="63"/>
                      </a:cubicBezTo>
                      <a:cubicBezTo>
                        <a:pt x="177" y="38"/>
                        <a:pt x="211" y="39"/>
                        <a:pt x="219" y="42"/>
                      </a:cubicBezTo>
                      <a:cubicBezTo>
                        <a:pt x="227" y="45"/>
                        <a:pt x="224" y="59"/>
                        <a:pt x="223" y="63"/>
                      </a:cubicBezTo>
                      <a:cubicBezTo>
                        <a:pt x="221" y="67"/>
                        <a:pt x="191" y="102"/>
                        <a:pt x="191" y="105"/>
                      </a:cubicBezTo>
                      <a:cubicBezTo>
                        <a:pt x="190" y="108"/>
                        <a:pt x="180" y="114"/>
                        <a:pt x="179" y="103"/>
                      </a:cubicBezTo>
                      <a:cubicBezTo>
                        <a:pt x="179" y="92"/>
                        <a:pt x="177" y="81"/>
                        <a:pt x="166" y="77"/>
                      </a:cubicBezTo>
                      <a:cubicBezTo>
                        <a:pt x="156" y="73"/>
                        <a:pt x="146" y="71"/>
                        <a:pt x="141" y="85"/>
                      </a:cubicBezTo>
                      <a:cubicBezTo>
                        <a:pt x="137" y="99"/>
                        <a:pt x="144" y="109"/>
                        <a:pt x="150" y="113"/>
                      </a:cubicBezTo>
                      <a:cubicBezTo>
                        <a:pt x="155" y="118"/>
                        <a:pt x="164" y="126"/>
                        <a:pt x="156" y="127"/>
                      </a:cubicBezTo>
                      <a:cubicBezTo>
                        <a:pt x="149" y="127"/>
                        <a:pt x="126" y="142"/>
                        <a:pt x="126" y="142"/>
                      </a:cubicBezTo>
                      <a:cubicBezTo>
                        <a:pt x="126" y="142"/>
                        <a:pt x="111" y="140"/>
                        <a:pt x="108" y="153"/>
                      </a:cubicBezTo>
                      <a:cubicBezTo>
                        <a:pt x="106" y="166"/>
                        <a:pt x="115" y="181"/>
                        <a:pt x="122" y="177"/>
                      </a:cubicBezTo>
                      <a:cubicBezTo>
                        <a:pt x="128" y="173"/>
                        <a:pt x="148" y="161"/>
                        <a:pt x="160" y="156"/>
                      </a:cubicBezTo>
                      <a:cubicBezTo>
                        <a:pt x="173" y="151"/>
                        <a:pt x="194" y="144"/>
                        <a:pt x="202" y="149"/>
                      </a:cubicBezTo>
                      <a:cubicBezTo>
                        <a:pt x="210" y="154"/>
                        <a:pt x="211" y="162"/>
                        <a:pt x="225" y="169"/>
                      </a:cubicBezTo>
                      <a:cubicBezTo>
                        <a:pt x="240" y="177"/>
                        <a:pt x="268" y="178"/>
                        <a:pt x="280" y="173"/>
                      </a:cubicBezTo>
                      <a:cubicBezTo>
                        <a:pt x="292" y="167"/>
                        <a:pt x="356" y="138"/>
                        <a:pt x="369" y="139"/>
                      </a:cubicBezTo>
                      <a:cubicBezTo>
                        <a:pt x="383" y="140"/>
                        <a:pt x="398" y="154"/>
                        <a:pt x="404" y="129"/>
                      </a:cubicBezTo>
                      <a:cubicBezTo>
                        <a:pt x="409" y="104"/>
                        <a:pt x="378" y="37"/>
                        <a:pt x="337" y="21"/>
                      </a:cubicBezTo>
                      <a:cubicBezTo>
                        <a:pt x="295" y="5"/>
                        <a:pt x="248" y="0"/>
                        <a:pt x="193" y="12"/>
                      </a:cubicBezTo>
                      <a:cubicBezTo>
                        <a:pt x="139" y="23"/>
                        <a:pt x="113" y="34"/>
                        <a:pt x="93" y="54"/>
                      </a:cubicBezTo>
                      <a:cubicBezTo>
                        <a:pt x="73" y="73"/>
                        <a:pt x="68" y="82"/>
                        <a:pt x="62" y="79"/>
                      </a:cubicBezTo>
                      <a:cubicBezTo>
                        <a:pt x="62" y="79"/>
                        <a:pt x="62" y="79"/>
                        <a:pt x="62" y="79"/>
                      </a:cubicBezTo>
                      <a:close/>
                      <a:moveTo>
                        <a:pt x="204" y="125"/>
                      </a:moveTo>
                      <a:cubicBezTo>
                        <a:pt x="204" y="125"/>
                        <a:pt x="200" y="122"/>
                        <a:pt x="194" y="124"/>
                      </a:cubicBezTo>
                      <a:cubicBezTo>
                        <a:pt x="188" y="125"/>
                        <a:pt x="229" y="99"/>
                        <a:pt x="244" y="90"/>
                      </a:cubicBezTo>
                      <a:cubicBezTo>
                        <a:pt x="259" y="81"/>
                        <a:pt x="253" y="71"/>
                        <a:pt x="245" y="60"/>
                      </a:cubicBezTo>
                      <a:cubicBezTo>
                        <a:pt x="238" y="50"/>
                        <a:pt x="238" y="50"/>
                        <a:pt x="234" y="45"/>
                      </a:cubicBezTo>
                      <a:cubicBezTo>
                        <a:pt x="251" y="42"/>
                        <a:pt x="264" y="41"/>
                        <a:pt x="284" y="43"/>
                      </a:cubicBezTo>
                      <a:cubicBezTo>
                        <a:pt x="310" y="45"/>
                        <a:pt x="341" y="53"/>
                        <a:pt x="357" y="75"/>
                      </a:cubicBezTo>
                      <a:cubicBezTo>
                        <a:pt x="366" y="87"/>
                        <a:pt x="319" y="105"/>
                        <a:pt x="307" y="112"/>
                      </a:cubicBezTo>
                      <a:cubicBezTo>
                        <a:pt x="294" y="118"/>
                        <a:pt x="257" y="138"/>
                        <a:pt x="249" y="142"/>
                      </a:cubicBezTo>
                      <a:cubicBezTo>
                        <a:pt x="241" y="145"/>
                        <a:pt x="238" y="137"/>
                        <a:pt x="229" y="127"/>
                      </a:cubicBezTo>
                      <a:cubicBezTo>
                        <a:pt x="220" y="118"/>
                        <a:pt x="204" y="125"/>
                        <a:pt x="204" y="125"/>
                      </a:cubicBezTo>
                      <a:close/>
                    </a:path>
                  </a:pathLst>
                </a:custGeom>
                <a:grpFill/>
                <a:ln>
                  <a:noFill/>
                </a:ln>
              </p:spPr>
              <p:txBody>
                <a:bodyPr anchor="ctr"/>
                <a:lstStyle/>
                <a:p>
                  <a:pPr algn="ctr" eaLnBrk="1" fontAlgn="auto" hangingPunct="1">
                    <a:spcBef>
                      <a:spcPts val="0"/>
                    </a:spcBef>
                    <a:spcAft>
                      <a:spcPts val="0"/>
                    </a:spcAft>
                    <a:defRPr/>
                  </a:pPr>
                  <a:endParaRPr>
                    <a:solidFill>
                      <a:srgbClr val="BA2A17"/>
                    </a:solidFill>
                    <a:latin typeface="Arial" panose="020B0604020202020204"/>
                    <a:ea typeface="微软雅黑" panose="020B0503020204020204" charset="-122"/>
                  </a:endParaRPr>
                </a:p>
              </p:txBody>
            </p:sp>
            <p:sp>
              <p:nvSpPr>
                <p:cNvPr id="14" name="îṩḻidé">
                  <a:extLst>
                    <a:ext uri="{FF2B5EF4-FFF2-40B4-BE49-F238E27FC236}">
                      <a16:creationId xmlns:a16="http://schemas.microsoft.com/office/drawing/2014/main" id="{3752A52A-4FD1-415B-AC49-D854394FD7CA}"/>
                    </a:ext>
                  </a:extLst>
                </p:cNvPr>
                <p:cNvSpPr/>
                <p:nvPr/>
              </p:nvSpPr>
              <p:spPr bwMode="auto">
                <a:xfrm>
                  <a:off x="6911976" y="2584450"/>
                  <a:ext cx="781050" cy="1198563"/>
                </a:xfrm>
                <a:custGeom>
                  <a:avLst/>
                  <a:gdLst>
                    <a:gd name="T0" fmla="*/ 35 w 237"/>
                    <a:gd name="T1" fmla="*/ 87 h 363"/>
                    <a:gd name="T2" fmla="*/ 18 w 237"/>
                    <a:gd name="T3" fmla="*/ 113 h 363"/>
                    <a:gd name="T4" fmla="*/ 29 w 237"/>
                    <a:gd name="T5" fmla="*/ 166 h 363"/>
                    <a:gd name="T6" fmla="*/ 18 w 237"/>
                    <a:gd name="T7" fmla="*/ 273 h 363"/>
                    <a:gd name="T8" fmla="*/ 7 w 237"/>
                    <a:gd name="T9" fmla="*/ 306 h 363"/>
                    <a:gd name="T10" fmla="*/ 16 w 237"/>
                    <a:gd name="T11" fmla="*/ 338 h 363"/>
                    <a:gd name="T12" fmla="*/ 35 w 237"/>
                    <a:gd name="T13" fmla="*/ 311 h 363"/>
                    <a:gd name="T14" fmla="*/ 48 w 237"/>
                    <a:gd name="T15" fmla="*/ 205 h 363"/>
                    <a:gd name="T16" fmla="*/ 52 w 237"/>
                    <a:gd name="T17" fmla="*/ 149 h 363"/>
                    <a:gd name="T18" fmla="*/ 54 w 237"/>
                    <a:gd name="T19" fmla="*/ 114 h 363"/>
                    <a:gd name="T20" fmla="*/ 35 w 237"/>
                    <a:gd name="T21" fmla="*/ 87 h 363"/>
                    <a:gd name="T22" fmla="*/ 35 w 237"/>
                    <a:gd name="T23" fmla="*/ 87 h 363"/>
                    <a:gd name="T24" fmla="*/ 112 w 237"/>
                    <a:gd name="T25" fmla="*/ 102 h 363"/>
                    <a:gd name="T26" fmla="*/ 94 w 237"/>
                    <a:gd name="T27" fmla="*/ 109 h 363"/>
                    <a:gd name="T28" fmla="*/ 98 w 237"/>
                    <a:gd name="T29" fmla="*/ 142 h 363"/>
                    <a:gd name="T30" fmla="*/ 103 w 237"/>
                    <a:gd name="T31" fmla="*/ 171 h 363"/>
                    <a:gd name="T32" fmla="*/ 106 w 237"/>
                    <a:gd name="T33" fmla="*/ 246 h 363"/>
                    <a:gd name="T34" fmla="*/ 127 w 237"/>
                    <a:gd name="T35" fmla="*/ 232 h 363"/>
                    <a:gd name="T36" fmla="*/ 133 w 237"/>
                    <a:gd name="T37" fmla="*/ 191 h 363"/>
                    <a:gd name="T38" fmla="*/ 135 w 237"/>
                    <a:gd name="T39" fmla="*/ 161 h 363"/>
                    <a:gd name="T40" fmla="*/ 133 w 237"/>
                    <a:gd name="T41" fmla="*/ 119 h 363"/>
                    <a:gd name="T42" fmla="*/ 112 w 237"/>
                    <a:gd name="T43" fmla="*/ 102 h 363"/>
                    <a:gd name="T44" fmla="*/ 112 w 237"/>
                    <a:gd name="T45" fmla="*/ 102 h 363"/>
                    <a:gd name="T46" fmla="*/ 209 w 237"/>
                    <a:gd name="T47" fmla="*/ 2 h 363"/>
                    <a:gd name="T48" fmla="*/ 186 w 237"/>
                    <a:gd name="T49" fmla="*/ 5 h 363"/>
                    <a:gd name="T50" fmla="*/ 184 w 237"/>
                    <a:gd name="T51" fmla="*/ 33 h 363"/>
                    <a:gd name="T52" fmla="*/ 190 w 237"/>
                    <a:gd name="T53" fmla="*/ 65 h 363"/>
                    <a:gd name="T54" fmla="*/ 191 w 237"/>
                    <a:gd name="T55" fmla="*/ 174 h 363"/>
                    <a:gd name="T56" fmla="*/ 189 w 237"/>
                    <a:gd name="T57" fmla="*/ 262 h 363"/>
                    <a:gd name="T58" fmla="*/ 199 w 237"/>
                    <a:gd name="T59" fmla="*/ 350 h 363"/>
                    <a:gd name="T60" fmla="*/ 221 w 237"/>
                    <a:gd name="T61" fmla="*/ 330 h 363"/>
                    <a:gd name="T62" fmla="*/ 212 w 237"/>
                    <a:gd name="T63" fmla="*/ 296 h 363"/>
                    <a:gd name="T64" fmla="*/ 208 w 237"/>
                    <a:gd name="T65" fmla="*/ 128 h 363"/>
                    <a:gd name="T66" fmla="*/ 217 w 237"/>
                    <a:gd name="T67" fmla="*/ 68 h 363"/>
                    <a:gd name="T68" fmla="*/ 234 w 237"/>
                    <a:gd name="T69" fmla="*/ 32 h 363"/>
                    <a:gd name="T70" fmla="*/ 209 w 237"/>
                    <a:gd name="T71" fmla="*/ 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37" h="363">
                      <a:moveTo>
                        <a:pt x="35" y="87"/>
                      </a:moveTo>
                      <a:cubicBezTo>
                        <a:pt x="23" y="88"/>
                        <a:pt x="16" y="93"/>
                        <a:pt x="18" y="113"/>
                      </a:cubicBezTo>
                      <a:cubicBezTo>
                        <a:pt x="21" y="132"/>
                        <a:pt x="33" y="134"/>
                        <a:pt x="29" y="166"/>
                      </a:cubicBezTo>
                      <a:cubicBezTo>
                        <a:pt x="25" y="197"/>
                        <a:pt x="18" y="262"/>
                        <a:pt x="18" y="273"/>
                      </a:cubicBezTo>
                      <a:cubicBezTo>
                        <a:pt x="18" y="283"/>
                        <a:pt x="9" y="299"/>
                        <a:pt x="7" y="306"/>
                      </a:cubicBezTo>
                      <a:cubicBezTo>
                        <a:pt x="4" y="313"/>
                        <a:pt x="0" y="335"/>
                        <a:pt x="16" y="338"/>
                      </a:cubicBezTo>
                      <a:cubicBezTo>
                        <a:pt x="32" y="341"/>
                        <a:pt x="33" y="320"/>
                        <a:pt x="35" y="311"/>
                      </a:cubicBezTo>
                      <a:cubicBezTo>
                        <a:pt x="38" y="301"/>
                        <a:pt x="48" y="218"/>
                        <a:pt x="48" y="205"/>
                      </a:cubicBezTo>
                      <a:cubicBezTo>
                        <a:pt x="47" y="192"/>
                        <a:pt x="49" y="160"/>
                        <a:pt x="52" y="149"/>
                      </a:cubicBezTo>
                      <a:cubicBezTo>
                        <a:pt x="55" y="138"/>
                        <a:pt x="59" y="128"/>
                        <a:pt x="54" y="114"/>
                      </a:cubicBezTo>
                      <a:cubicBezTo>
                        <a:pt x="49" y="101"/>
                        <a:pt x="47" y="86"/>
                        <a:pt x="35" y="87"/>
                      </a:cubicBezTo>
                      <a:cubicBezTo>
                        <a:pt x="35" y="87"/>
                        <a:pt x="35" y="87"/>
                        <a:pt x="35" y="87"/>
                      </a:cubicBezTo>
                      <a:close/>
                      <a:moveTo>
                        <a:pt x="112" y="102"/>
                      </a:moveTo>
                      <a:cubicBezTo>
                        <a:pt x="107" y="101"/>
                        <a:pt x="98" y="100"/>
                        <a:pt x="94" y="109"/>
                      </a:cubicBezTo>
                      <a:cubicBezTo>
                        <a:pt x="89" y="118"/>
                        <a:pt x="94" y="133"/>
                        <a:pt x="98" y="142"/>
                      </a:cubicBezTo>
                      <a:cubicBezTo>
                        <a:pt x="101" y="152"/>
                        <a:pt x="104" y="162"/>
                        <a:pt x="103" y="171"/>
                      </a:cubicBezTo>
                      <a:cubicBezTo>
                        <a:pt x="101" y="180"/>
                        <a:pt x="100" y="240"/>
                        <a:pt x="106" y="246"/>
                      </a:cubicBezTo>
                      <a:cubicBezTo>
                        <a:pt x="111" y="252"/>
                        <a:pt x="121" y="245"/>
                        <a:pt x="127" y="232"/>
                      </a:cubicBezTo>
                      <a:cubicBezTo>
                        <a:pt x="133" y="218"/>
                        <a:pt x="137" y="200"/>
                        <a:pt x="133" y="191"/>
                      </a:cubicBezTo>
                      <a:cubicBezTo>
                        <a:pt x="130" y="183"/>
                        <a:pt x="130" y="173"/>
                        <a:pt x="135" y="161"/>
                      </a:cubicBezTo>
                      <a:cubicBezTo>
                        <a:pt x="140" y="149"/>
                        <a:pt x="137" y="133"/>
                        <a:pt x="133" y="119"/>
                      </a:cubicBezTo>
                      <a:cubicBezTo>
                        <a:pt x="129" y="105"/>
                        <a:pt x="117" y="102"/>
                        <a:pt x="112" y="102"/>
                      </a:cubicBezTo>
                      <a:cubicBezTo>
                        <a:pt x="112" y="102"/>
                        <a:pt x="112" y="102"/>
                        <a:pt x="112" y="102"/>
                      </a:cubicBezTo>
                      <a:close/>
                      <a:moveTo>
                        <a:pt x="209" y="2"/>
                      </a:moveTo>
                      <a:cubicBezTo>
                        <a:pt x="203" y="1"/>
                        <a:pt x="190" y="0"/>
                        <a:pt x="186" y="5"/>
                      </a:cubicBezTo>
                      <a:cubicBezTo>
                        <a:pt x="181" y="10"/>
                        <a:pt x="179" y="21"/>
                        <a:pt x="184" y="33"/>
                      </a:cubicBezTo>
                      <a:cubicBezTo>
                        <a:pt x="190" y="46"/>
                        <a:pt x="191" y="57"/>
                        <a:pt x="190" y="65"/>
                      </a:cubicBezTo>
                      <a:cubicBezTo>
                        <a:pt x="189" y="72"/>
                        <a:pt x="191" y="153"/>
                        <a:pt x="191" y="174"/>
                      </a:cubicBezTo>
                      <a:cubicBezTo>
                        <a:pt x="191" y="195"/>
                        <a:pt x="188" y="235"/>
                        <a:pt x="189" y="262"/>
                      </a:cubicBezTo>
                      <a:cubicBezTo>
                        <a:pt x="190" y="289"/>
                        <a:pt x="189" y="337"/>
                        <a:pt x="199" y="350"/>
                      </a:cubicBezTo>
                      <a:cubicBezTo>
                        <a:pt x="210" y="363"/>
                        <a:pt x="225" y="344"/>
                        <a:pt x="221" y="330"/>
                      </a:cubicBezTo>
                      <a:cubicBezTo>
                        <a:pt x="217" y="317"/>
                        <a:pt x="216" y="321"/>
                        <a:pt x="212" y="296"/>
                      </a:cubicBezTo>
                      <a:cubicBezTo>
                        <a:pt x="209" y="270"/>
                        <a:pt x="208" y="138"/>
                        <a:pt x="208" y="128"/>
                      </a:cubicBezTo>
                      <a:cubicBezTo>
                        <a:pt x="209" y="117"/>
                        <a:pt x="212" y="79"/>
                        <a:pt x="217" y="68"/>
                      </a:cubicBezTo>
                      <a:cubicBezTo>
                        <a:pt x="221" y="57"/>
                        <a:pt x="237" y="45"/>
                        <a:pt x="234" y="32"/>
                      </a:cubicBezTo>
                      <a:cubicBezTo>
                        <a:pt x="236" y="20"/>
                        <a:pt x="215" y="4"/>
                        <a:pt x="209" y="2"/>
                      </a:cubicBezTo>
                      <a:close/>
                    </a:path>
                  </a:pathLst>
                </a:custGeom>
                <a:grpFill/>
                <a:ln>
                  <a:noFill/>
                </a:ln>
              </p:spPr>
              <p:txBody>
                <a:bodyPr anchor="ctr"/>
                <a:lstStyle/>
                <a:p>
                  <a:pPr algn="ctr" eaLnBrk="1" fontAlgn="auto" hangingPunct="1">
                    <a:spcBef>
                      <a:spcPts val="0"/>
                    </a:spcBef>
                    <a:spcAft>
                      <a:spcPts val="0"/>
                    </a:spcAft>
                    <a:defRPr/>
                  </a:pPr>
                  <a:endParaRPr>
                    <a:solidFill>
                      <a:srgbClr val="BA2A17"/>
                    </a:solidFill>
                    <a:latin typeface="Arial" panose="020B0604020202020204"/>
                    <a:ea typeface="微软雅黑" panose="020B0503020204020204" charset="-122"/>
                  </a:endParaRPr>
                </a:p>
              </p:txBody>
            </p:sp>
            <p:sp>
              <p:nvSpPr>
                <p:cNvPr id="15" name="ïsľíḋè">
                  <a:extLst>
                    <a:ext uri="{FF2B5EF4-FFF2-40B4-BE49-F238E27FC236}">
                      <a16:creationId xmlns:a16="http://schemas.microsoft.com/office/drawing/2014/main" id="{07FDD749-A5B8-4CF6-8FAB-E81E9B33C9ED}"/>
                    </a:ext>
                  </a:extLst>
                </p:cNvPr>
                <p:cNvSpPr/>
                <p:nvPr/>
              </p:nvSpPr>
              <p:spPr bwMode="auto">
                <a:xfrm>
                  <a:off x="8172451" y="2600325"/>
                  <a:ext cx="806450" cy="1046163"/>
                </a:xfrm>
                <a:custGeom>
                  <a:avLst/>
                  <a:gdLst>
                    <a:gd name="T0" fmla="*/ 144 w 245"/>
                    <a:gd name="T1" fmla="*/ 240 h 317"/>
                    <a:gd name="T2" fmla="*/ 216 w 245"/>
                    <a:gd name="T3" fmla="*/ 298 h 317"/>
                    <a:gd name="T4" fmla="*/ 221 w 245"/>
                    <a:gd name="T5" fmla="*/ 247 h 317"/>
                    <a:gd name="T6" fmla="*/ 155 w 245"/>
                    <a:gd name="T7" fmla="*/ 214 h 317"/>
                    <a:gd name="T8" fmla="*/ 144 w 245"/>
                    <a:gd name="T9" fmla="*/ 240 h 317"/>
                    <a:gd name="T10" fmla="*/ 144 w 245"/>
                    <a:gd name="T11" fmla="*/ 240 h 317"/>
                    <a:gd name="T12" fmla="*/ 117 w 245"/>
                    <a:gd name="T13" fmla="*/ 59 h 317"/>
                    <a:gd name="T14" fmla="*/ 114 w 245"/>
                    <a:gd name="T15" fmla="*/ 20 h 317"/>
                    <a:gd name="T16" fmla="*/ 132 w 245"/>
                    <a:gd name="T17" fmla="*/ 2 h 317"/>
                    <a:gd name="T18" fmla="*/ 151 w 245"/>
                    <a:gd name="T19" fmla="*/ 32 h 317"/>
                    <a:gd name="T20" fmla="*/ 142 w 245"/>
                    <a:gd name="T21" fmla="*/ 57 h 317"/>
                    <a:gd name="T22" fmla="*/ 136 w 245"/>
                    <a:gd name="T23" fmla="*/ 74 h 317"/>
                    <a:gd name="T24" fmla="*/ 131 w 245"/>
                    <a:gd name="T25" fmla="*/ 98 h 317"/>
                    <a:gd name="T26" fmla="*/ 151 w 245"/>
                    <a:gd name="T27" fmla="*/ 91 h 317"/>
                    <a:gd name="T28" fmla="*/ 177 w 245"/>
                    <a:gd name="T29" fmla="*/ 76 h 317"/>
                    <a:gd name="T30" fmla="*/ 208 w 245"/>
                    <a:gd name="T31" fmla="*/ 82 h 317"/>
                    <a:gd name="T32" fmla="*/ 199 w 245"/>
                    <a:gd name="T33" fmla="*/ 103 h 317"/>
                    <a:gd name="T34" fmla="*/ 172 w 245"/>
                    <a:gd name="T35" fmla="*/ 109 h 317"/>
                    <a:gd name="T36" fmla="*/ 124 w 245"/>
                    <a:gd name="T37" fmla="*/ 132 h 317"/>
                    <a:gd name="T38" fmla="*/ 107 w 245"/>
                    <a:gd name="T39" fmla="*/ 203 h 317"/>
                    <a:gd name="T40" fmla="*/ 65 w 245"/>
                    <a:gd name="T41" fmla="*/ 263 h 317"/>
                    <a:gd name="T42" fmla="*/ 32 w 245"/>
                    <a:gd name="T43" fmla="*/ 308 h 317"/>
                    <a:gd name="T44" fmla="*/ 14 w 245"/>
                    <a:gd name="T45" fmla="*/ 303 h 317"/>
                    <a:gd name="T46" fmla="*/ 8 w 245"/>
                    <a:gd name="T47" fmla="*/ 275 h 317"/>
                    <a:gd name="T48" fmla="*/ 24 w 245"/>
                    <a:gd name="T49" fmla="*/ 263 h 317"/>
                    <a:gd name="T50" fmla="*/ 36 w 245"/>
                    <a:gd name="T51" fmla="*/ 267 h 317"/>
                    <a:gd name="T52" fmla="*/ 70 w 245"/>
                    <a:gd name="T53" fmla="*/ 222 h 317"/>
                    <a:gd name="T54" fmla="*/ 93 w 245"/>
                    <a:gd name="T55" fmla="*/ 165 h 317"/>
                    <a:gd name="T56" fmla="*/ 98 w 245"/>
                    <a:gd name="T57" fmla="*/ 148 h 317"/>
                    <a:gd name="T58" fmla="*/ 79 w 245"/>
                    <a:gd name="T59" fmla="*/ 160 h 317"/>
                    <a:gd name="T60" fmla="*/ 46 w 245"/>
                    <a:gd name="T61" fmla="*/ 163 h 317"/>
                    <a:gd name="T62" fmla="*/ 20 w 245"/>
                    <a:gd name="T63" fmla="*/ 134 h 317"/>
                    <a:gd name="T64" fmla="*/ 30 w 245"/>
                    <a:gd name="T65" fmla="*/ 115 h 317"/>
                    <a:gd name="T66" fmla="*/ 64 w 245"/>
                    <a:gd name="T67" fmla="*/ 119 h 317"/>
                    <a:gd name="T68" fmla="*/ 105 w 245"/>
                    <a:gd name="T69" fmla="*/ 106 h 317"/>
                    <a:gd name="T70" fmla="*/ 106 w 245"/>
                    <a:gd name="T71" fmla="*/ 105 h 317"/>
                    <a:gd name="T72" fmla="*/ 117 w 245"/>
                    <a:gd name="T73" fmla="*/ 59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45" h="317">
                      <a:moveTo>
                        <a:pt x="144" y="240"/>
                      </a:moveTo>
                      <a:cubicBezTo>
                        <a:pt x="154" y="257"/>
                        <a:pt x="187" y="309"/>
                        <a:pt x="216" y="298"/>
                      </a:cubicBezTo>
                      <a:cubicBezTo>
                        <a:pt x="245" y="288"/>
                        <a:pt x="233" y="255"/>
                        <a:pt x="221" y="247"/>
                      </a:cubicBezTo>
                      <a:cubicBezTo>
                        <a:pt x="210" y="239"/>
                        <a:pt x="155" y="214"/>
                        <a:pt x="155" y="214"/>
                      </a:cubicBezTo>
                      <a:cubicBezTo>
                        <a:pt x="132" y="204"/>
                        <a:pt x="138" y="230"/>
                        <a:pt x="144" y="240"/>
                      </a:cubicBezTo>
                      <a:cubicBezTo>
                        <a:pt x="144" y="240"/>
                        <a:pt x="144" y="240"/>
                        <a:pt x="144" y="240"/>
                      </a:cubicBezTo>
                      <a:close/>
                      <a:moveTo>
                        <a:pt x="117" y="59"/>
                      </a:moveTo>
                      <a:cubicBezTo>
                        <a:pt x="120" y="57"/>
                        <a:pt x="113" y="32"/>
                        <a:pt x="114" y="20"/>
                      </a:cubicBezTo>
                      <a:cubicBezTo>
                        <a:pt x="115" y="8"/>
                        <a:pt x="124" y="0"/>
                        <a:pt x="132" y="2"/>
                      </a:cubicBezTo>
                      <a:cubicBezTo>
                        <a:pt x="140" y="4"/>
                        <a:pt x="152" y="23"/>
                        <a:pt x="151" y="32"/>
                      </a:cubicBezTo>
                      <a:cubicBezTo>
                        <a:pt x="150" y="42"/>
                        <a:pt x="145" y="53"/>
                        <a:pt x="142" y="57"/>
                      </a:cubicBezTo>
                      <a:cubicBezTo>
                        <a:pt x="139" y="60"/>
                        <a:pt x="137" y="64"/>
                        <a:pt x="136" y="74"/>
                      </a:cubicBezTo>
                      <a:cubicBezTo>
                        <a:pt x="135" y="80"/>
                        <a:pt x="133" y="89"/>
                        <a:pt x="131" y="98"/>
                      </a:cubicBezTo>
                      <a:cubicBezTo>
                        <a:pt x="140" y="95"/>
                        <a:pt x="148" y="93"/>
                        <a:pt x="151" y="91"/>
                      </a:cubicBezTo>
                      <a:cubicBezTo>
                        <a:pt x="157" y="87"/>
                        <a:pt x="168" y="83"/>
                        <a:pt x="177" y="76"/>
                      </a:cubicBezTo>
                      <a:cubicBezTo>
                        <a:pt x="187" y="68"/>
                        <a:pt x="197" y="76"/>
                        <a:pt x="208" y="82"/>
                      </a:cubicBezTo>
                      <a:cubicBezTo>
                        <a:pt x="218" y="88"/>
                        <a:pt x="209" y="98"/>
                        <a:pt x="199" y="103"/>
                      </a:cubicBezTo>
                      <a:cubicBezTo>
                        <a:pt x="188" y="109"/>
                        <a:pt x="179" y="106"/>
                        <a:pt x="172" y="109"/>
                      </a:cubicBezTo>
                      <a:cubicBezTo>
                        <a:pt x="166" y="112"/>
                        <a:pt x="138" y="124"/>
                        <a:pt x="124" y="132"/>
                      </a:cubicBezTo>
                      <a:cubicBezTo>
                        <a:pt x="121" y="152"/>
                        <a:pt x="113" y="188"/>
                        <a:pt x="107" y="203"/>
                      </a:cubicBezTo>
                      <a:cubicBezTo>
                        <a:pt x="101" y="221"/>
                        <a:pt x="77" y="248"/>
                        <a:pt x="65" y="263"/>
                      </a:cubicBezTo>
                      <a:cubicBezTo>
                        <a:pt x="52" y="279"/>
                        <a:pt x="45" y="300"/>
                        <a:pt x="32" y="308"/>
                      </a:cubicBezTo>
                      <a:cubicBezTo>
                        <a:pt x="19" y="317"/>
                        <a:pt x="16" y="311"/>
                        <a:pt x="14" y="303"/>
                      </a:cubicBezTo>
                      <a:cubicBezTo>
                        <a:pt x="12" y="295"/>
                        <a:pt x="0" y="285"/>
                        <a:pt x="8" y="275"/>
                      </a:cubicBezTo>
                      <a:cubicBezTo>
                        <a:pt x="16" y="264"/>
                        <a:pt x="18" y="252"/>
                        <a:pt x="24" y="263"/>
                      </a:cubicBezTo>
                      <a:cubicBezTo>
                        <a:pt x="29" y="273"/>
                        <a:pt x="38" y="267"/>
                        <a:pt x="36" y="267"/>
                      </a:cubicBezTo>
                      <a:cubicBezTo>
                        <a:pt x="34" y="266"/>
                        <a:pt x="62" y="236"/>
                        <a:pt x="70" y="222"/>
                      </a:cubicBezTo>
                      <a:cubicBezTo>
                        <a:pt x="79" y="207"/>
                        <a:pt x="89" y="173"/>
                        <a:pt x="93" y="165"/>
                      </a:cubicBezTo>
                      <a:cubicBezTo>
                        <a:pt x="94" y="163"/>
                        <a:pt x="96" y="157"/>
                        <a:pt x="98" y="148"/>
                      </a:cubicBezTo>
                      <a:cubicBezTo>
                        <a:pt x="91" y="152"/>
                        <a:pt x="84" y="156"/>
                        <a:pt x="79" y="160"/>
                      </a:cubicBezTo>
                      <a:cubicBezTo>
                        <a:pt x="68" y="168"/>
                        <a:pt x="66" y="171"/>
                        <a:pt x="46" y="163"/>
                      </a:cubicBezTo>
                      <a:cubicBezTo>
                        <a:pt x="26" y="154"/>
                        <a:pt x="21" y="145"/>
                        <a:pt x="20" y="134"/>
                      </a:cubicBezTo>
                      <a:cubicBezTo>
                        <a:pt x="18" y="123"/>
                        <a:pt x="24" y="116"/>
                        <a:pt x="30" y="115"/>
                      </a:cubicBezTo>
                      <a:cubicBezTo>
                        <a:pt x="37" y="113"/>
                        <a:pt x="53" y="117"/>
                        <a:pt x="64" y="119"/>
                      </a:cubicBezTo>
                      <a:cubicBezTo>
                        <a:pt x="76" y="121"/>
                        <a:pt x="99" y="108"/>
                        <a:pt x="105" y="106"/>
                      </a:cubicBezTo>
                      <a:cubicBezTo>
                        <a:pt x="105" y="106"/>
                        <a:pt x="106" y="105"/>
                        <a:pt x="106" y="105"/>
                      </a:cubicBezTo>
                      <a:cubicBezTo>
                        <a:pt x="111" y="82"/>
                        <a:pt x="115" y="60"/>
                        <a:pt x="117" y="59"/>
                      </a:cubicBezTo>
                      <a:close/>
                    </a:path>
                  </a:pathLst>
                </a:custGeom>
                <a:grpFill/>
                <a:ln>
                  <a:noFill/>
                </a:ln>
              </p:spPr>
              <p:txBody>
                <a:bodyPr anchor="ctr"/>
                <a:lstStyle/>
                <a:p>
                  <a:pPr algn="ctr" eaLnBrk="1" fontAlgn="auto" hangingPunct="1">
                    <a:spcBef>
                      <a:spcPts val="0"/>
                    </a:spcBef>
                    <a:spcAft>
                      <a:spcPts val="0"/>
                    </a:spcAft>
                    <a:defRPr/>
                  </a:pPr>
                  <a:endParaRPr>
                    <a:solidFill>
                      <a:srgbClr val="BA2A17"/>
                    </a:solidFill>
                    <a:latin typeface="Arial" panose="020B0604020202020204"/>
                    <a:ea typeface="微软雅黑" panose="020B0503020204020204" charset="-122"/>
                  </a:endParaRPr>
                </a:p>
              </p:txBody>
            </p:sp>
            <p:sp>
              <p:nvSpPr>
                <p:cNvPr id="16" name="işľiḋé">
                  <a:extLst>
                    <a:ext uri="{FF2B5EF4-FFF2-40B4-BE49-F238E27FC236}">
                      <a16:creationId xmlns:a16="http://schemas.microsoft.com/office/drawing/2014/main" id="{EC3E6903-6048-4D32-AADE-6718170432D0}"/>
                    </a:ext>
                  </a:extLst>
                </p:cNvPr>
                <p:cNvSpPr/>
                <p:nvPr/>
              </p:nvSpPr>
              <p:spPr bwMode="auto">
                <a:xfrm>
                  <a:off x="9385301" y="2428875"/>
                  <a:ext cx="784225" cy="1284288"/>
                </a:xfrm>
                <a:custGeom>
                  <a:avLst/>
                  <a:gdLst>
                    <a:gd name="T0" fmla="*/ 62 w 238"/>
                    <a:gd name="T1" fmla="*/ 102 h 389"/>
                    <a:gd name="T2" fmla="*/ 70 w 238"/>
                    <a:gd name="T3" fmla="*/ 150 h 389"/>
                    <a:gd name="T4" fmla="*/ 80 w 238"/>
                    <a:gd name="T5" fmla="*/ 191 h 389"/>
                    <a:gd name="T6" fmla="*/ 98 w 238"/>
                    <a:gd name="T7" fmla="*/ 182 h 389"/>
                    <a:gd name="T8" fmla="*/ 98 w 238"/>
                    <a:gd name="T9" fmla="*/ 198 h 389"/>
                    <a:gd name="T10" fmla="*/ 16 w 238"/>
                    <a:gd name="T11" fmla="*/ 237 h 389"/>
                    <a:gd name="T12" fmla="*/ 7 w 238"/>
                    <a:gd name="T13" fmla="*/ 265 h 389"/>
                    <a:gd name="T14" fmla="*/ 70 w 238"/>
                    <a:gd name="T15" fmla="*/ 235 h 389"/>
                    <a:gd name="T16" fmla="*/ 183 w 238"/>
                    <a:gd name="T17" fmla="*/ 180 h 389"/>
                    <a:gd name="T18" fmla="*/ 183 w 238"/>
                    <a:gd name="T19" fmla="*/ 205 h 389"/>
                    <a:gd name="T20" fmla="*/ 199 w 238"/>
                    <a:gd name="T21" fmla="*/ 209 h 389"/>
                    <a:gd name="T22" fmla="*/ 212 w 238"/>
                    <a:gd name="T23" fmla="*/ 164 h 389"/>
                    <a:gd name="T24" fmla="*/ 163 w 238"/>
                    <a:gd name="T25" fmla="*/ 161 h 389"/>
                    <a:gd name="T26" fmla="*/ 188 w 238"/>
                    <a:gd name="T27" fmla="*/ 110 h 389"/>
                    <a:gd name="T28" fmla="*/ 183 w 238"/>
                    <a:gd name="T29" fmla="*/ 77 h 389"/>
                    <a:gd name="T30" fmla="*/ 179 w 238"/>
                    <a:gd name="T31" fmla="*/ 43 h 389"/>
                    <a:gd name="T32" fmla="*/ 189 w 238"/>
                    <a:gd name="T33" fmla="*/ 22 h 389"/>
                    <a:gd name="T34" fmla="*/ 163 w 238"/>
                    <a:gd name="T35" fmla="*/ 5 h 389"/>
                    <a:gd name="T36" fmla="*/ 163 w 238"/>
                    <a:gd name="T37" fmla="*/ 42 h 389"/>
                    <a:gd name="T38" fmla="*/ 159 w 238"/>
                    <a:gd name="T39" fmla="*/ 65 h 389"/>
                    <a:gd name="T40" fmla="*/ 145 w 238"/>
                    <a:gd name="T41" fmla="*/ 96 h 389"/>
                    <a:gd name="T42" fmla="*/ 139 w 238"/>
                    <a:gd name="T43" fmla="*/ 145 h 389"/>
                    <a:gd name="T44" fmla="*/ 147 w 238"/>
                    <a:gd name="T45" fmla="*/ 172 h 389"/>
                    <a:gd name="T46" fmla="*/ 120 w 238"/>
                    <a:gd name="T47" fmla="*/ 172 h 389"/>
                    <a:gd name="T48" fmla="*/ 125 w 238"/>
                    <a:gd name="T49" fmla="*/ 127 h 389"/>
                    <a:gd name="T50" fmla="*/ 110 w 238"/>
                    <a:gd name="T51" fmla="*/ 117 h 389"/>
                    <a:gd name="T52" fmla="*/ 115 w 238"/>
                    <a:gd name="T53" fmla="*/ 39 h 389"/>
                    <a:gd name="T54" fmla="*/ 104 w 238"/>
                    <a:gd name="T55" fmla="*/ 73 h 389"/>
                    <a:gd name="T56" fmla="*/ 101 w 238"/>
                    <a:gd name="T57" fmla="*/ 134 h 389"/>
                    <a:gd name="T58" fmla="*/ 86 w 238"/>
                    <a:gd name="T59" fmla="*/ 96 h 389"/>
                    <a:gd name="T60" fmla="*/ 54 w 238"/>
                    <a:gd name="T61" fmla="*/ 88 h 389"/>
                    <a:gd name="T62" fmla="*/ 93 w 238"/>
                    <a:gd name="T63" fmla="*/ 244 h 389"/>
                    <a:gd name="T64" fmla="*/ 151 w 238"/>
                    <a:gd name="T65" fmla="*/ 216 h 389"/>
                    <a:gd name="T66" fmla="*/ 146 w 238"/>
                    <a:gd name="T67" fmla="*/ 262 h 389"/>
                    <a:gd name="T68" fmla="*/ 194 w 238"/>
                    <a:gd name="T69" fmla="*/ 265 h 389"/>
                    <a:gd name="T70" fmla="*/ 168 w 238"/>
                    <a:gd name="T71" fmla="*/ 297 h 389"/>
                    <a:gd name="T72" fmla="*/ 158 w 238"/>
                    <a:gd name="T73" fmla="*/ 349 h 389"/>
                    <a:gd name="T74" fmla="*/ 102 w 238"/>
                    <a:gd name="T75" fmla="*/ 372 h 389"/>
                    <a:gd name="T76" fmla="*/ 112 w 238"/>
                    <a:gd name="T77" fmla="*/ 355 h 389"/>
                    <a:gd name="T78" fmla="*/ 151 w 238"/>
                    <a:gd name="T79" fmla="*/ 319 h 389"/>
                    <a:gd name="T80" fmla="*/ 114 w 238"/>
                    <a:gd name="T81" fmla="*/ 312 h 389"/>
                    <a:gd name="T82" fmla="*/ 62 w 238"/>
                    <a:gd name="T83" fmla="*/ 309 h 389"/>
                    <a:gd name="T84" fmla="*/ 133 w 238"/>
                    <a:gd name="T85" fmla="*/ 280 h 389"/>
                    <a:gd name="T86" fmla="*/ 106 w 238"/>
                    <a:gd name="T87" fmla="*/ 259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8" h="389">
                      <a:moveTo>
                        <a:pt x="54" y="88"/>
                      </a:moveTo>
                      <a:cubicBezTo>
                        <a:pt x="55" y="91"/>
                        <a:pt x="59" y="99"/>
                        <a:pt x="62" y="102"/>
                      </a:cubicBezTo>
                      <a:cubicBezTo>
                        <a:pt x="66" y="106"/>
                        <a:pt x="73" y="113"/>
                        <a:pt x="72" y="116"/>
                      </a:cubicBezTo>
                      <a:cubicBezTo>
                        <a:pt x="72" y="120"/>
                        <a:pt x="70" y="144"/>
                        <a:pt x="70" y="150"/>
                      </a:cubicBezTo>
                      <a:cubicBezTo>
                        <a:pt x="70" y="156"/>
                        <a:pt x="67" y="172"/>
                        <a:pt x="71" y="176"/>
                      </a:cubicBezTo>
                      <a:cubicBezTo>
                        <a:pt x="74" y="180"/>
                        <a:pt x="80" y="191"/>
                        <a:pt x="80" y="191"/>
                      </a:cubicBezTo>
                      <a:cubicBezTo>
                        <a:pt x="80" y="191"/>
                        <a:pt x="88" y="193"/>
                        <a:pt x="90" y="187"/>
                      </a:cubicBezTo>
                      <a:cubicBezTo>
                        <a:pt x="92" y="180"/>
                        <a:pt x="98" y="182"/>
                        <a:pt x="98" y="182"/>
                      </a:cubicBezTo>
                      <a:cubicBezTo>
                        <a:pt x="98" y="182"/>
                        <a:pt x="110" y="187"/>
                        <a:pt x="107" y="190"/>
                      </a:cubicBezTo>
                      <a:cubicBezTo>
                        <a:pt x="104" y="193"/>
                        <a:pt x="105" y="194"/>
                        <a:pt x="98" y="198"/>
                      </a:cubicBezTo>
                      <a:cubicBezTo>
                        <a:pt x="92" y="202"/>
                        <a:pt x="39" y="231"/>
                        <a:pt x="39" y="231"/>
                      </a:cubicBezTo>
                      <a:cubicBezTo>
                        <a:pt x="39" y="231"/>
                        <a:pt x="21" y="236"/>
                        <a:pt x="16" y="237"/>
                      </a:cubicBezTo>
                      <a:cubicBezTo>
                        <a:pt x="11" y="238"/>
                        <a:pt x="4" y="236"/>
                        <a:pt x="2" y="243"/>
                      </a:cubicBezTo>
                      <a:cubicBezTo>
                        <a:pt x="0" y="250"/>
                        <a:pt x="2" y="260"/>
                        <a:pt x="7" y="265"/>
                      </a:cubicBezTo>
                      <a:cubicBezTo>
                        <a:pt x="10" y="266"/>
                        <a:pt x="22" y="271"/>
                        <a:pt x="33" y="266"/>
                      </a:cubicBezTo>
                      <a:cubicBezTo>
                        <a:pt x="47" y="260"/>
                        <a:pt x="60" y="244"/>
                        <a:pt x="70" y="235"/>
                      </a:cubicBezTo>
                      <a:cubicBezTo>
                        <a:pt x="88" y="221"/>
                        <a:pt x="104" y="211"/>
                        <a:pt x="119" y="204"/>
                      </a:cubicBezTo>
                      <a:cubicBezTo>
                        <a:pt x="134" y="198"/>
                        <a:pt x="167" y="182"/>
                        <a:pt x="183" y="180"/>
                      </a:cubicBezTo>
                      <a:cubicBezTo>
                        <a:pt x="199" y="178"/>
                        <a:pt x="202" y="186"/>
                        <a:pt x="199" y="190"/>
                      </a:cubicBezTo>
                      <a:cubicBezTo>
                        <a:pt x="197" y="195"/>
                        <a:pt x="188" y="203"/>
                        <a:pt x="183" y="205"/>
                      </a:cubicBezTo>
                      <a:cubicBezTo>
                        <a:pt x="179" y="208"/>
                        <a:pt x="181" y="213"/>
                        <a:pt x="181" y="213"/>
                      </a:cubicBezTo>
                      <a:cubicBezTo>
                        <a:pt x="181" y="213"/>
                        <a:pt x="185" y="213"/>
                        <a:pt x="199" y="209"/>
                      </a:cubicBezTo>
                      <a:cubicBezTo>
                        <a:pt x="214" y="205"/>
                        <a:pt x="234" y="205"/>
                        <a:pt x="236" y="200"/>
                      </a:cubicBezTo>
                      <a:cubicBezTo>
                        <a:pt x="238" y="196"/>
                        <a:pt x="230" y="165"/>
                        <a:pt x="212" y="164"/>
                      </a:cubicBezTo>
                      <a:cubicBezTo>
                        <a:pt x="193" y="163"/>
                        <a:pt x="172" y="168"/>
                        <a:pt x="167" y="170"/>
                      </a:cubicBezTo>
                      <a:cubicBezTo>
                        <a:pt x="162" y="171"/>
                        <a:pt x="157" y="167"/>
                        <a:pt x="163" y="161"/>
                      </a:cubicBezTo>
                      <a:cubicBezTo>
                        <a:pt x="169" y="154"/>
                        <a:pt x="178" y="146"/>
                        <a:pt x="182" y="133"/>
                      </a:cubicBezTo>
                      <a:cubicBezTo>
                        <a:pt x="186" y="119"/>
                        <a:pt x="192" y="116"/>
                        <a:pt x="188" y="110"/>
                      </a:cubicBezTo>
                      <a:cubicBezTo>
                        <a:pt x="183" y="104"/>
                        <a:pt x="176" y="92"/>
                        <a:pt x="173" y="90"/>
                      </a:cubicBezTo>
                      <a:cubicBezTo>
                        <a:pt x="170" y="88"/>
                        <a:pt x="173" y="81"/>
                        <a:pt x="183" y="77"/>
                      </a:cubicBezTo>
                      <a:cubicBezTo>
                        <a:pt x="193" y="72"/>
                        <a:pt x="204" y="61"/>
                        <a:pt x="198" y="54"/>
                      </a:cubicBezTo>
                      <a:cubicBezTo>
                        <a:pt x="192" y="46"/>
                        <a:pt x="180" y="50"/>
                        <a:pt x="179" y="43"/>
                      </a:cubicBezTo>
                      <a:cubicBezTo>
                        <a:pt x="179" y="35"/>
                        <a:pt x="173" y="31"/>
                        <a:pt x="179" y="29"/>
                      </a:cubicBezTo>
                      <a:cubicBezTo>
                        <a:pt x="185" y="27"/>
                        <a:pt x="191" y="25"/>
                        <a:pt x="189" y="22"/>
                      </a:cubicBezTo>
                      <a:cubicBezTo>
                        <a:pt x="187" y="18"/>
                        <a:pt x="184" y="12"/>
                        <a:pt x="180" y="6"/>
                      </a:cubicBezTo>
                      <a:cubicBezTo>
                        <a:pt x="175" y="1"/>
                        <a:pt x="164" y="0"/>
                        <a:pt x="163" y="5"/>
                      </a:cubicBezTo>
                      <a:cubicBezTo>
                        <a:pt x="161" y="11"/>
                        <a:pt x="161" y="21"/>
                        <a:pt x="161" y="26"/>
                      </a:cubicBezTo>
                      <a:cubicBezTo>
                        <a:pt x="161" y="31"/>
                        <a:pt x="160" y="38"/>
                        <a:pt x="163" y="42"/>
                      </a:cubicBezTo>
                      <a:cubicBezTo>
                        <a:pt x="167" y="46"/>
                        <a:pt x="168" y="48"/>
                        <a:pt x="167" y="52"/>
                      </a:cubicBezTo>
                      <a:cubicBezTo>
                        <a:pt x="166" y="55"/>
                        <a:pt x="166" y="61"/>
                        <a:pt x="159" y="65"/>
                      </a:cubicBezTo>
                      <a:cubicBezTo>
                        <a:pt x="151" y="69"/>
                        <a:pt x="147" y="69"/>
                        <a:pt x="145" y="74"/>
                      </a:cubicBezTo>
                      <a:cubicBezTo>
                        <a:pt x="142" y="80"/>
                        <a:pt x="142" y="94"/>
                        <a:pt x="145" y="96"/>
                      </a:cubicBezTo>
                      <a:cubicBezTo>
                        <a:pt x="147" y="97"/>
                        <a:pt x="155" y="95"/>
                        <a:pt x="153" y="105"/>
                      </a:cubicBezTo>
                      <a:cubicBezTo>
                        <a:pt x="150" y="116"/>
                        <a:pt x="138" y="141"/>
                        <a:pt x="139" y="145"/>
                      </a:cubicBezTo>
                      <a:cubicBezTo>
                        <a:pt x="140" y="150"/>
                        <a:pt x="148" y="148"/>
                        <a:pt x="148" y="153"/>
                      </a:cubicBezTo>
                      <a:cubicBezTo>
                        <a:pt x="148" y="159"/>
                        <a:pt x="151" y="169"/>
                        <a:pt x="147" y="172"/>
                      </a:cubicBezTo>
                      <a:cubicBezTo>
                        <a:pt x="143" y="176"/>
                        <a:pt x="130" y="180"/>
                        <a:pt x="130" y="180"/>
                      </a:cubicBezTo>
                      <a:cubicBezTo>
                        <a:pt x="130" y="180"/>
                        <a:pt x="116" y="184"/>
                        <a:pt x="120" y="172"/>
                      </a:cubicBezTo>
                      <a:cubicBezTo>
                        <a:pt x="123" y="160"/>
                        <a:pt x="126" y="141"/>
                        <a:pt x="127" y="137"/>
                      </a:cubicBezTo>
                      <a:cubicBezTo>
                        <a:pt x="127" y="133"/>
                        <a:pt x="131" y="128"/>
                        <a:pt x="125" y="127"/>
                      </a:cubicBezTo>
                      <a:cubicBezTo>
                        <a:pt x="120" y="127"/>
                        <a:pt x="126" y="117"/>
                        <a:pt x="119" y="120"/>
                      </a:cubicBezTo>
                      <a:cubicBezTo>
                        <a:pt x="113" y="122"/>
                        <a:pt x="108" y="125"/>
                        <a:pt x="110" y="117"/>
                      </a:cubicBezTo>
                      <a:cubicBezTo>
                        <a:pt x="111" y="108"/>
                        <a:pt x="121" y="80"/>
                        <a:pt x="124" y="63"/>
                      </a:cubicBezTo>
                      <a:cubicBezTo>
                        <a:pt x="126" y="46"/>
                        <a:pt x="120" y="43"/>
                        <a:pt x="115" y="39"/>
                      </a:cubicBezTo>
                      <a:cubicBezTo>
                        <a:pt x="110" y="36"/>
                        <a:pt x="95" y="44"/>
                        <a:pt x="95" y="50"/>
                      </a:cubicBezTo>
                      <a:cubicBezTo>
                        <a:pt x="95" y="56"/>
                        <a:pt x="103" y="65"/>
                        <a:pt x="104" y="73"/>
                      </a:cubicBezTo>
                      <a:cubicBezTo>
                        <a:pt x="105" y="81"/>
                        <a:pt x="103" y="107"/>
                        <a:pt x="104" y="110"/>
                      </a:cubicBezTo>
                      <a:cubicBezTo>
                        <a:pt x="104" y="113"/>
                        <a:pt x="102" y="130"/>
                        <a:pt x="101" y="134"/>
                      </a:cubicBezTo>
                      <a:cubicBezTo>
                        <a:pt x="100" y="137"/>
                        <a:pt x="83" y="150"/>
                        <a:pt x="85" y="136"/>
                      </a:cubicBezTo>
                      <a:cubicBezTo>
                        <a:pt x="88" y="122"/>
                        <a:pt x="89" y="105"/>
                        <a:pt x="86" y="96"/>
                      </a:cubicBezTo>
                      <a:cubicBezTo>
                        <a:pt x="82" y="87"/>
                        <a:pt x="67" y="75"/>
                        <a:pt x="62" y="74"/>
                      </a:cubicBezTo>
                      <a:cubicBezTo>
                        <a:pt x="58" y="74"/>
                        <a:pt x="54" y="84"/>
                        <a:pt x="54" y="88"/>
                      </a:cubicBezTo>
                      <a:cubicBezTo>
                        <a:pt x="54" y="88"/>
                        <a:pt x="54" y="88"/>
                        <a:pt x="54" y="88"/>
                      </a:cubicBezTo>
                      <a:close/>
                      <a:moveTo>
                        <a:pt x="93" y="244"/>
                      </a:moveTo>
                      <a:cubicBezTo>
                        <a:pt x="93" y="236"/>
                        <a:pt x="103" y="232"/>
                        <a:pt x="110" y="230"/>
                      </a:cubicBezTo>
                      <a:cubicBezTo>
                        <a:pt x="116" y="229"/>
                        <a:pt x="140" y="217"/>
                        <a:pt x="151" y="216"/>
                      </a:cubicBezTo>
                      <a:cubicBezTo>
                        <a:pt x="162" y="216"/>
                        <a:pt x="162" y="232"/>
                        <a:pt x="159" y="239"/>
                      </a:cubicBezTo>
                      <a:cubicBezTo>
                        <a:pt x="156" y="246"/>
                        <a:pt x="150" y="257"/>
                        <a:pt x="146" y="262"/>
                      </a:cubicBezTo>
                      <a:cubicBezTo>
                        <a:pt x="143" y="267"/>
                        <a:pt x="159" y="270"/>
                        <a:pt x="159" y="270"/>
                      </a:cubicBezTo>
                      <a:cubicBezTo>
                        <a:pt x="159" y="270"/>
                        <a:pt x="184" y="264"/>
                        <a:pt x="194" y="265"/>
                      </a:cubicBezTo>
                      <a:cubicBezTo>
                        <a:pt x="203" y="266"/>
                        <a:pt x="205" y="280"/>
                        <a:pt x="203" y="291"/>
                      </a:cubicBezTo>
                      <a:cubicBezTo>
                        <a:pt x="201" y="302"/>
                        <a:pt x="174" y="298"/>
                        <a:pt x="168" y="297"/>
                      </a:cubicBezTo>
                      <a:cubicBezTo>
                        <a:pt x="162" y="296"/>
                        <a:pt x="166" y="307"/>
                        <a:pt x="164" y="313"/>
                      </a:cubicBezTo>
                      <a:cubicBezTo>
                        <a:pt x="163" y="319"/>
                        <a:pt x="163" y="329"/>
                        <a:pt x="158" y="349"/>
                      </a:cubicBezTo>
                      <a:cubicBezTo>
                        <a:pt x="153" y="368"/>
                        <a:pt x="139" y="381"/>
                        <a:pt x="131" y="385"/>
                      </a:cubicBezTo>
                      <a:cubicBezTo>
                        <a:pt x="122" y="389"/>
                        <a:pt x="106" y="379"/>
                        <a:pt x="102" y="372"/>
                      </a:cubicBezTo>
                      <a:cubicBezTo>
                        <a:pt x="99" y="365"/>
                        <a:pt x="92" y="366"/>
                        <a:pt x="89" y="355"/>
                      </a:cubicBezTo>
                      <a:cubicBezTo>
                        <a:pt x="85" y="344"/>
                        <a:pt x="104" y="351"/>
                        <a:pt x="112" y="355"/>
                      </a:cubicBezTo>
                      <a:cubicBezTo>
                        <a:pt x="119" y="358"/>
                        <a:pt x="132" y="358"/>
                        <a:pt x="139" y="356"/>
                      </a:cubicBezTo>
                      <a:cubicBezTo>
                        <a:pt x="146" y="353"/>
                        <a:pt x="151" y="328"/>
                        <a:pt x="151" y="319"/>
                      </a:cubicBezTo>
                      <a:cubicBezTo>
                        <a:pt x="152" y="309"/>
                        <a:pt x="145" y="302"/>
                        <a:pt x="142" y="301"/>
                      </a:cubicBezTo>
                      <a:cubicBezTo>
                        <a:pt x="139" y="300"/>
                        <a:pt x="126" y="306"/>
                        <a:pt x="114" y="312"/>
                      </a:cubicBezTo>
                      <a:cubicBezTo>
                        <a:pt x="103" y="318"/>
                        <a:pt x="95" y="325"/>
                        <a:pt x="86" y="327"/>
                      </a:cubicBezTo>
                      <a:cubicBezTo>
                        <a:pt x="76" y="329"/>
                        <a:pt x="64" y="319"/>
                        <a:pt x="62" y="309"/>
                      </a:cubicBezTo>
                      <a:cubicBezTo>
                        <a:pt x="60" y="299"/>
                        <a:pt x="88" y="298"/>
                        <a:pt x="93" y="297"/>
                      </a:cubicBezTo>
                      <a:cubicBezTo>
                        <a:pt x="99" y="296"/>
                        <a:pt x="133" y="280"/>
                        <a:pt x="133" y="280"/>
                      </a:cubicBezTo>
                      <a:cubicBezTo>
                        <a:pt x="135" y="272"/>
                        <a:pt x="139" y="251"/>
                        <a:pt x="126" y="249"/>
                      </a:cubicBezTo>
                      <a:cubicBezTo>
                        <a:pt x="118" y="248"/>
                        <a:pt x="113" y="259"/>
                        <a:pt x="106" y="259"/>
                      </a:cubicBezTo>
                      <a:cubicBezTo>
                        <a:pt x="99" y="259"/>
                        <a:pt x="94" y="252"/>
                        <a:pt x="93" y="244"/>
                      </a:cubicBezTo>
                      <a:close/>
                    </a:path>
                  </a:pathLst>
                </a:custGeom>
                <a:grpFill/>
                <a:ln>
                  <a:noFill/>
                </a:ln>
              </p:spPr>
              <p:txBody>
                <a:bodyPr anchor="ctr"/>
                <a:lstStyle/>
                <a:p>
                  <a:pPr algn="ctr" eaLnBrk="1" fontAlgn="auto" hangingPunct="1">
                    <a:spcBef>
                      <a:spcPts val="0"/>
                    </a:spcBef>
                    <a:spcAft>
                      <a:spcPts val="0"/>
                    </a:spcAft>
                    <a:defRPr/>
                  </a:pPr>
                  <a:endParaRPr>
                    <a:solidFill>
                      <a:srgbClr val="BA2A17"/>
                    </a:solidFill>
                    <a:latin typeface="Arial" panose="020B0604020202020204"/>
                    <a:ea typeface="微软雅黑" panose="020B0503020204020204" charset="-122"/>
                  </a:endParaRPr>
                </a:p>
              </p:txBody>
            </p:sp>
          </p:grpSp>
        </p:grpSp>
      </p:grpSp>
      <p:cxnSp>
        <p:nvCxnSpPr>
          <p:cNvPr id="3" name="直接连接符 2">
            <a:extLst>
              <a:ext uri="{FF2B5EF4-FFF2-40B4-BE49-F238E27FC236}">
                <a16:creationId xmlns:a16="http://schemas.microsoft.com/office/drawing/2014/main" id="{BDB0A1DC-5085-4A25-A59C-CF118DE47C93}"/>
              </a:ext>
            </a:extLst>
          </p:cNvPr>
          <p:cNvCxnSpPr/>
          <p:nvPr/>
        </p:nvCxnSpPr>
        <p:spPr>
          <a:xfrm>
            <a:off x="666750" y="6235700"/>
            <a:ext cx="10858500" cy="0"/>
          </a:xfrm>
          <a:prstGeom prst="line">
            <a:avLst/>
          </a:prstGeom>
          <a:ln>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1270623"/>
      </p:ext>
    </p:extLst>
  </p:cSld>
  <p:clrMap bg1="lt1" tx1="dk1" bg2="lt2" tx2="dk2" accent1="accent1" accent2="accent2" accent3="accent3" accent4="accent4" accent5="accent5" accent6="accent6" hlink="hlink" folHlink="folHlink"/>
  <p:sldLayoutIdLst>
    <p:sldLayoutId id="2147483676" r:id="rId1"/>
    <p:sldLayoutId id="2147483679" r:id="rId2"/>
    <p:sldLayoutId id="2147483742" r:id="rId3"/>
  </p:sldLayoutIdLst>
  <p:hf hdr="0" ftr="0" dt="0"/>
  <p:txStyles>
    <p:titleStyle>
      <a:lvl1pPr algn="l" rtl="0" eaLnBrk="1" fontAlgn="base" hangingPunct="1">
        <a:lnSpc>
          <a:spcPct val="90000"/>
        </a:lnSpc>
        <a:spcBef>
          <a:spcPct val="0"/>
        </a:spcBef>
        <a:spcAft>
          <a:spcPct val="0"/>
        </a:spcAft>
        <a:defRPr sz="4400" kern="1200">
          <a:solidFill>
            <a:schemeClr val="tx1"/>
          </a:solidFill>
          <a:latin typeface="+mj-lt"/>
          <a:ea typeface="+mj-ea"/>
          <a:cs typeface="+mj-cs"/>
        </a:defRPr>
      </a:lvl1pPr>
      <a:lvl2pPr algn="l" rtl="0" eaLnBrk="1" fontAlgn="base" hangingPunct="1">
        <a:lnSpc>
          <a:spcPct val="90000"/>
        </a:lnSpc>
        <a:spcBef>
          <a:spcPct val="0"/>
        </a:spcBef>
        <a:spcAft>
          <a:spcPct val="0"/>
        </a:spcAft>
        <a:defRPr sz="4400">
          <a:solidFill>
            <a:schemeClr val="tx1"/>
          </a:solidFill>
          <a:latin typeface="Arial Black" panose="020B0A04020102020204" pitchFamily="34" charset="0"/>
          <a:ea typeface="微软雅黑" panose="020B0503020204020204" pitchFamily="34" charset="-122"/>
        </a:defRPr>
      </a:lvl2pPr>
      <a:lvl3pPr algn="l" rtl="0" eaLnBrk="1" fontAlgn="base" hangingPunct="1">
        <a:lnSpc>
          <a:spcPct val="90000"/>
        </a:lnSpc>
        <a:spcBef>
          <a:spcPct val="0"/>
        </a:spcBef>
        <a:spcAft>
          <a:spcPct val="0"/>
        </a:spcAft>
        <a:defRPr sz="4400">
          <a:solidFill>
            <a:schemeClr val="tx1"/>
          </a:solidFill>
          <a:latin typeface="Arial Black" panose="020B0A04020102020204" pitchFamily="34" charset="0"/>
          <a:ea typeface="微软雅黑" panose="020B0503020204020204" pitchFamily="34" charset="-122"/>
        </a:defRPr>
      </a:lvl3pPr>
      <a:lvl4pPr algn="l" rtl="0" eaLnBrk="1" fontAlgn="base" hangingPunct="1">
        <a:lnSpc>
          <a:spcPct val="90000"/>
        </a:lnSpc>
        <a:spcBef>
          <a:spcPct val="0"/>
        </a:spcBef>
        <a:spcAft>
          <a:spcPct val="0"/>
        </a:spcAft>
        <a:defRPr sz="4400">
          <a:solidFill>
            <a:schemeClr val="tx1"/>
          </a:solidFill>
          <a:latin typeface="Arial Black" panose="020B0A04020102020204" pitchFamily="34" charset="0"/>
          <a:ea typeface="微软雅黑" panose="020B0503020204020204" pitchFamily="34" charset="-122"/>
        </a:defRPr>
      </a:lvl4pPr>
      <a:lvl5pPr algn="l" rtl="0" eaLnBrk="1" fontAlgn="base" hangingPunct="1">
        <a:lnSpc>
          <a:spcPct val="90000"/>
        </a:lnSpc>
        <a:spcBef>
          <a:spcPct val="0"/>
        </a:spcBef>
        <a:spcAft>
          <a:spcPct val="0"/>
        </a:spcAft>
        <a:defRPr sz="4400">
          <a:solidFill>
            <a:schemeClr val="tx1"/>
          </a:solidFill>
          <a:latin typeface="Arial Black" panose="020B0A04020102020204" pitchFamily="34" charset="0"/>
          <a:ea typeface="微软雅黑" panose="020B0503020204020204" pitchFamily="34" charset="-122"/>
        </a:defRPr>
      </a:lvl5pPr>
      <a:lvl6pPr marL="457200" algn="l" rtl="0" eaLnBrk="1" fontAlgn="base" hangingPunct="1">
        <a:lnSpc>
          <a:spcPct val="90000"/>
        </a:lnSpc>
        <a:spcBef>
          <a:spcPct val="0"/>
        </a:spcBef>
        <a:spcAft>
          <a:spcPct val="0"/>
        </a:spcAft>
        <a:defRPr sz="4400">
          <a:solidFill>
            <a:schemeClr val="tx1"/>
          </a:solidFill>
          <a:latin typeface="Arial Black" panose="020B0A04020102020204" pitchFamily="34" charset="0"/>
          <a:ea typeface="微软雅黑" panose="020B0503020204020204" pitchFamily="34" charset="-122"/>
        </a:defRPr>
      </a:lvl6pPr>
      <a:lvl7pPr marL="914400" algn="l" rtl="0" eaLnBrk="1" fontAlgn="base" hangingPunct="1">
        <a:lnSpc>
          <a:spcPct val="90000"/>
        </a:lnSpc>
        <a:spcBef>
          <a:spcPct val="0"/>
        </a:spcBef>
        <a:spcAft>
          <a:spcPct val="0"/>
        </a:spcAft>
        <a:defRPr sz="4400">
          <a:solidFill>
            <a:schemeClr val="tx1"/>
          </a:solidFill>
          <a:latin typeface="Arial Black" panose="020B0A04020102020204" pitchFamily="34" charset="0"/>
          <a:ea typeface="微软雅黑" panose="020B0503020204020204" pitchFamily="34" charset="-122"/>
        </a:defRPr>
      </a:lvl7pPr>
      <a:lvl8pPr marL="1371600" algn="l" rtl="0" eaLnBrk="1" fontAlgn="base" hangingPunct="1">
        <a:lnSpc>
          <a:spcPct val="90000"/>
        </a:lnSpc>
        <a:spcBef>
          <a:spcPct val="0"/>
        </a:spcBef>
        <a:spcAft>
          <a:spcPct val="0"/>
        </a:spcAft>
        <a:defRPr sz="4400">
          <a:solidFill>
            <a:schemeClr val="tx1"/>
          </a:solidFill>
          <a:latin typeface="Arial Black" panose="020B0A04020102020204" pitchFamily="34" charset="0"/>
          <a:ea typeface="微软雅黑" panose="020B0503020204020204" pitchFamily="34" charset="-122"/>
        </a:defRPr>
      </a:lvl8pPr>
      <a:lvl9pPr marL="1828800" algn="l" rtl="0" eaLnBrk="1" fontAlgn="base" hangingPunct="1">
        <a:lnSpc>
          <a:spcPct val="90000"/>
        </a:lnSpc>
        <a:spcBef>
          <a:spcPct val="0"/>
        </a:spcBef>
        <a:spcAft>
          <a:spcPct val="0"/>
        </a:spcAft>
        <a:defRPr sz="4400">
          <a:solidFill>
            <a:schemeClr val="tx1"/>
          </a:solidFill>
          <a:latin typeface="Arial Black" panose="020B0A04020102020204" pitchFamily="34" charset="0"/>
          <a:ea typeface="微软雅黑" panose="020B0503020204020204" pitchFamily="34" charset="-122"/>
        </a:defRPr>
      </a:lvl9pPr>
    </p:titleStyle>
    <p:bodyStyle>
      <a:lvl1pPr marL="228600" indent="-228600" algn="l" rtl="0" eaLnBrk="1" fontAlgn="base" hangingPunct="1">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6" name="组合 5">
            <a:extLst>
              <a:ext uri="{FF2B5EF4-FFF2-40B4-BE49-F238E27FC236}">
                <a16:creationId xmlns:a16="http://schemas.microsoft.com/office/drawing/2014/main" id="{26A2F89D-63E5-4E6B-A75C-B7CE72E2C4CD}"/>
              </a:ext>
            </a:extLst>
          </p:cNvPr>
          <p:cNvGrpSpPr/>
          <p:nvPr userDrawn="1"/>
        </p:nvGrpSpPr>
        <p:grpSpPr>
          <a:xfrm>
            <a:off x="10128448" y="188640"/>
            <a:ext cx="1817687" cy="623887"/>
            <a:chOff x="9770102" y="410404"/>
            <a:chExt cx="1817687" cy="623887"/>
          </a:xfrm>
        </p:grpSpPr>
        <p:sp>
          <p:nvSpPr>
            <p:cNvPr id="31" name="矩形: 圆角 30">
              <a:extLst>
                <a:ext uri="{FF2B5EF4-FFF2-40B4-BE49-F238E27FC236}">
                  <a16:creationId xmlns:a16="http://schemas.microsoft.com/office/drawing/2014/main" id="{0DBFD31E-5652-49E2-BCC8-A71F20F02354}"/>
                </a:ext>
              </a:extLst>
            </p:cNvPr>
            <p:cNvSpPr/>
            <p:nvPr/>
          </p:nvSpPr>
          <p:spPr>
            <a:xfrm>
              <a:off x="9770102" y="410404"/>
              <a:ext cx="1817687" cy="623887"/>
            </a:xfrm>
            <a:prstGeom prst="roundRect">
              <a:avLst>
                <a:gd name="adj" fmla="val 50000"/>
              </a:avLst>
            </a:prstGeom>
            <a:solidFill>
              <a:schemeClr val="accent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solidFill>
                  <a:prstClr val="white"/>
                </a:solidFill>
              </a:endParaRPr>
            </a:p>
          </p:txBody>
        </p:sp>
        <p:grpSp>
          <p:nvGrpSpPr>
            <p:cNvPr id="2" name="组合 8">
              <a:extLst>
                <a:ext uri="{FF2B5EF4-FFF2-40B4-BE49-F238E27FC236}">
                  <a16:creationId xmlns:a16="http://schemas.microsoft.com/office/drawing/2014/main" id="{80A95390-63E3-4932-A8AF-29EFA08EBEBD}"/>
                </a:ext>
              </a:extLst>
            </p:cNvPr>
            <p:cNvGrpSpPr/>
            <p:nvPr/>
          </p:nvGrpSpPr>
          <p:grpSpPr>
            <a:xfrm>
              <a:off x="9881996" y="496680"/>
              <a:ext cx="1473686" cy="451336"/>
              <a:chOff x="9353527" y="366415"/>
              <a:chExt cx="2217464" cy="679127"/>
            </a:xfrm>
            <a:solidFill>
              <a:schemeClr val="bg1"/>
            </a:solidFill>
          </p:grpSpPr>
          <p:grpSp>
            <p:nvGrpSpPr>
              <p:cNvPr id="4" name="îSlîde">
                <a:extLst>
                  <a:ext uri="{FF2B5EF4-FFF2-40B4-BE49-F238E27FC236}">
                    <a16:creationId xmlns:a16="http://schemas.microsoft.com/office/drawing/2014/main" id="{789088F5-919C-4A5D-9FB7-23F6AB908E6C}"/>
                  </a:ext>
                </a:extLst>
              </p:cNvPr>
              <p:cNvGrpSpPr/>
              <p:nvPr/>
            </p:nvGrpSpPr>
            <p:grpSpPr>
              <a:xfrm>
                <a:off x="9353527" y="366415"/>
                <a:ext cx="678320" cy="679127"/>
                <a:chOff x="1735138" y="2095500"/>
                <a:chExt cx="2667000" cy="2670175"/>
              </a:xfrm>
              <a:grpFill/>
            </p:grpSpPr>
            <p:sp>
              <p:nvSpPr>
                <p:cNvPr id="17" name="î$ļîďe">
                  <a:extLst>
                    <a:ext uri="{FF2B5EF4-FFF2-40B4-BE49-F238E27FC236}">
                      <a16:creationId xmlns:a16="http://schemas.microsoft.com/office/drawing/2014/main" id="{BC65BD7D-3702-4FDD-8239-E274C6EC6863}"/>
                    </a:ext>
                  </a:extLst>
                </p:cNvPr>
                <p:cNvSpPr/>
                <p:nvPr/>
              </p:nvSpPr>
              <p:spPr bwMode="auto">
                <a:xfrm>
                  <a:off x="2913063" y="3238500"/>
                  <a:ext cx="319088" cy="762000"/>
                </a:xfrm>
                <a:custGeom>
                  <a:avLst/>
                  <a:gdLst>
                    <a:gd name="T0" fmla="*/ 56 w 97"/>
                    <a:gd name="T1" fmla="*/ 193 h 231"/>
                    <a:gd name="T2" fmla="*/ 41 w 97"/>
                    <a:gd name="T3" fmla="*/ 193 h 231"/>
                    <a:gd name="T4" fmla="*/ 41 w 97"/>
                    <a:gd name="T5" fmla="*/ 22 h 231"/>
                    <a:gd name="T6" fmla="*/ 23 w 97"/>
                    <a:gd name="T7" fmla="*/ 0 h 231"/>
                    <a:gd name="T8" fmla="*/ 4 w 97"/>
                    <a:gd name="T9" fmla="*/ 22 h 231"/>
                    <a:gd name="T10" fmla="*/ 1 w 97"/>
                    <a:gd name="T11" fmla="*/ 175 h 231"/>
                    <a:gd name="T12" fmla="*/ 48 w 97"/>
                    <a:gd name="T13" fmla="*/ 231 h 231"/>
                    <a:gd name="T14" fmla="*/ 96 w 97"/>
                    <a:gd name="T15" fmla="*/ 175 h 231"/>
                    <a:gd name="T16" fmla="*/ 92 w 97"/>
                    <a:gd name="T17" fmla="*/ 22 h 231"/>
                    <a:gd name="T18" fmla="*/ 73 w 97"/>
                    <a:gd name="T19" fmla="*/ 0 h 231"/>
                    <a:gd name="T20" fmla="*/ 56 w 97"/>
                    <a:gd name="T21" fmla="*/ 22 h 231"/>
                    <a:gd name="T22" fmla="*/ 56 w 97"/>
                    <a:gd name="T23" fmla="*/ 193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7" h="231">
                      <a:moveTo>
                        <a:pt x="56" y="193"/>
                      </a:moveTo>
                      <a:cubicBezTo>
                        <a:pt x="41" y="193"/>
                        <a:pt x="41" y="193"/>
                        <a:pt x="41" y="193"/>
                      </a:cubicBezTo>
                      <a:cubicBezTo>
                        <a:pt x="41" y="136"/>
                        <a:pt x="41" y="79"/>
                        <a:pt x="41" y="22"/>
                      </a:cubicBezTo>
                      <a:cubicBezTo>
                        <a:pt x="40" y="11"/>
                        <a:pt x="38" y="1"/>
                        <a:pt x="23" y="0"/>
                      </a:cubicBezTo>
                      <a:cubicBezTo>
                        <a:pt x="13" y="0"/>
                        <a:pt x="4" y="7"/>
                        <a:pt x="4" y="22"/>
                      </a:cubicBezTo>
                      <a:cubicBezTo>
                        <a:pt x="3" y="73"/>
                        <a:pt x="2" y="124"/>
                        <a:pt x="1" y="175"/>
                      </a:cubicBezTo>
                      <a:cubicBezTo>
                        <a:pt x="0" y="206"/>
                        <a:pt x="15" y="231"/>
                        <a:pt x="48" y="231"/>
                      </a:cubicBezTo>
                      <a:cubicBezTo>
                        <a:pt x="82" y="231"/>
                        <a:pt x="97" y="206"/>
                        <a:pt x="96" y="175"/>
                      </a:cubicBezTo>
                      <a:cubicBezTo>
                        <a:pt x="95" y="124"/>
                        <a:pt x="94" y="73"/>
                        <a:pt x="92" y="22"/>
                      </a:cubicBezTo>
                      <a:cubicBezTo>
                        <a:pt x="92" y="7"/>
                        <a:pt x="84" y="0"/>
                        <a:pt x="73" y="0"/>
                      </a:cubicBezTo>
                      <a:cubicBezTo>
                        <a:pt x="58" y="1"/>
                        <a:pt x="56" y="11"/>
                        <a:pt x="56" y="22"/>
                      </a:cubicBezTo>
                      <a:cubicBezTo>
                        <a:pt x="56" y="79"/>
                        <a:pt x="56" y="136"/>
                        <a:pt x="56" y="193"/>
                      </a:cubicBezTo>
                      <a:close/>
                    </a:path>
                  </a:pathLst>
                </a:custGeom>
                <a:grpFill/>
                <a:ln>
                  <a:noFill/>
                </a:ln>
              </p:spPr>
              <p:txBody>
                <a:bodyPr anchor="ctr"/>
                <a:lstStyle/>
                <a:p>
                  <a:pPr algn="ctr" eaLnBrk="1" fontAlgn="auto" hangingPunct="1">
                    <a:spcBef>
                      <a:spcPts val="0"/>
                    </a:spcBef>
                    <a:spcAft>
                      <a:spcPts val="0"/>
                    </a:spcAft>
                    <a:defRPr/>
                  </a:pPr>
                  <a:endParaRPr>
                    <a:solidFill>
                      <a:srgbClr val="BA2A17"/>
                    </a:solidFill>
                    <a:latin typeface="Arial" panose="020B0604020202020204"/>
                    <a:ea typeface="微软雅黑" panose="020B0503020204020204" charset="-122"/>
                  </a:endParaRPr>
                </a:p>
              </p:txBody>
            </p:sp>
            <p:sp>
              <p:nvSpPr>
                <p:cNvPr id="18" name="ïṧḷíḋê">
                  <a:extLst>
                    <a:ext uri="{FF2B5EF4-FFF2-40B4-BE49-F238E27FC236}">
                      <a16:creationId xmlns:a16="http://schemas.microsoft.com/office/drawing/2014/main" id="{218D3307-183D-4B41-A277-C8918E09DC49}"/>
                    </a:ext>
                  </a:extLst>
                </p:cNvPr>
                <p:cNvSpPr/>
                <p:nvPr/>
              </p:nvSpPr>
              <p:spPr bwMode="auto">
                <a:xfrm>
                  <a:off x="2008188" y="2713038"/>
                  <a:ext cx="257175" cy="342900"/>
                </a:xfrm>
                <a:custGeom>
                  <a:avLst/>
                  <a:gdLst>
                    <a:gd name="T0" fmla="*/ 13 w 78"/>
                    <a:gd name="T1" fmla="*/ 80 h 104"/>
                    <a:gd name="T2" fmla="*/ 6 w 78"/>
                    <a:gd name="T3" fmla="*/ 80 h 104"/>
                    <a:gd name="T4" fmla="*/ 1 w 78"/>
                    <a:gd name="T5" fmla="*/ 85 h 104"/>
                    <a:gd name="T6" fmla="*/ 7 w 78"/>
                    <a:gd name="T7" fmla="*/ 96 h 104"/>
                    <a:gd name="T8" fmla="*/ 36 w 78"/>
                    <a:gd name="T9" fmla="*/ 103 h 104"/>
                    <a:gd name="T10" fmla="*/ 40 w 78"/>
                    <a:gd name="T11" fmla="*/ 94 h 104"/>
                    <a:gd name="T12" fmla="*/ 26 w 78"/>
                    <a:gd name="T13" fmla="*/ 87 h 104"/>
                    <a:gd name="T14" fmla="*/ 20 w 78"/>
                    <a:gd name="T15" fmla="*/ 62 h 104"/>
                    <a:gd name="T16" fmla="*/ 27 w 78"/>
                    <a:gd name="T17" fmla="*/ 38 h 104"/>
                    <a:gd name="T18" fmla="*/ 32 w 78"/>
                    <a:gd name="T19" fmla="*/ 40 h 104"/>
                    <a:gd name="T20" fmla="*/ 38 w 78"/>
                    <a:gd name="T21" fmla="*/ 54 h 104"/>
                    <a:gd name="T22" fmla="*/ 35 w 78"/>
                    <a:gd name="T23" fmla="*/ 56 h 104"/>
                    <a:gd name="T24" fmla="*/ 28 w 78"/>
                    <a:gd name="T25" fmla="*/ 56 h 104"/>
                    <a:gd name="T26" fmla="*/ 26 w 78"/>
                    <a:gd name="T27" fmla="*/ 63 h 104"/>
                    <a:gd name="T28" fmla="*/ 34 w 78"/>
                    <a:gd name="T29" fmla="*/ 65 h 104"/>
                    <a:gd name="T30" fmla="*/ 38 w 78"/>
                    <a:gd name="T31" fmla="*/ 65 h 104"/>
                    <a:gd name="T32" fmla="*/ 37 w 78"/>
                    <a:gd name="T33" fmla="*/ 74 h 104"/>
                    <a:gd name="T34" fmla="*/ 37 w 78"/>
                    <a:gd name="T35" fmla="*/ 80 h 104"/>
                    <a:gd name="T36" fmla="*/ 45 w 78"/>
                    <a:gd name="T37" fmla="*/ 80 h 104"/>
                    <a:gd name="T38" fmla="*/ 45 w 78"/>
                    <a:gd name="T39" fmla="*/ 68 h 104"/>
                    <a:gd name="T40" fmla="*/ 49 w 78"/>
                    <a:gd name="T41" fmla="*/ 57 h 104"/>
                    <a:gd name="T42" fmla="*/ 58 w 78"/>
                    <a:gd name="T43" fmla="*/ 55 h 104"/>
                    <a:gd name="T44" fmla="*/ 66 w 78"/>
                    <a:gd name="T45" fmla="*/ 42 h 104"/>
                    <a:gd name="T46" fmla="*/ 71 w 78"/>
                    <a:gd name="T47" fmla="*/ 17 h 104"/>
                    <a:gd name="T48" fmla="*/ 73 w 78"/>
                    <a:gd name="T49" fmla="*/ 7 h 104"/>
                    <a:gd name="T50" fmla="*/ 38 w 78"/>
                    <a:gd name="T51" fmla="*/ 8 h 104"/>
                    <a:gd name="T52" fmla="*/ 16 w 78"/>
                    <a:gd name="T53" fmla="*/ 40 h 104"/>
                    <a:gd name="T54" fmla="*/ 12 w 78"/>
                    <a:gd name="T55" fmla="*/ 69 h 104"/>
                    <a:gd name="T56" fmla="*/ 13 w 78"/>
                    <a:gd name="T57" fmla="*/ 80 h 104"/>
                    <a:gd name="T58" fmla="*/ 13 w 78"/>
                    <a:gd name="T59" fmla="*/ 80 h 104"/>
                    <a:gd name="T60" fmla="*/ 44 w 78"/>
                    <a:gd name="T61" fmla="*/ 54 h 104"/>
                    <a:gd name="T62" fmla="*/ 42 w 78"/>
                    <a:gd name="T63" fmla="*/ 56 h 104"/>
                    <a:gd name="T64" fmla="*/ 42 w 78"/>
                    <a:gd name="T65" fmla="*/ 39 h 104"/>
                    <a:gd name="T66" fmla="*/ 35 w 78"/>
                    <a:gd name="T67" fmla="*/ 35 h 104"/>
                    <a:gd name="T68" fmla="*/ 29 w 78"/>
                    <a:gd name="T69" fmla="*/ 35 h 104"/>
                    <a:gd name="T70" fmla="*/ 36 w 78"/>
                    <a:gd name="T71" fmla="*/ 23 h 104"/>
                    <a:gd name="T72" fmla="*/ 54 w 78"/>
                    <a:gd name="T73" fmla="*/ 11 h 104"/>
                    <a:gd name="T74" fmla="*/ 55 w 78"/>
                    <a:gd name="T75" fmla="*/ 28 h 104"/>
                    <a:gd name="T76" fmla="*/ 54 w 78"/>
                    <a:gd name="T77" fmla="*/ 45 h 104"/>
                    <a:gd name="T78" fmla="*/ 48 w 78"/>
                    <a:gd name="T79" fmla="*/ 48 h 104"/>
                    <a:gd name="T80" fmla="*/ 44 w 78"/>
                    <a:gd name="T81" fmla="*/ 5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8" h="104">
                      <a:moveTo>
                        <a:pt x="13" y="80"/>
                      </a:moveTo>
                      <a:cubicBezTo>
                        <a:pt x="12" y="81"/>
                        <a:pt x="9" y="79"/>
                        <a:pt x="6" y="80"/>
                      </a:cubicBezTo>
                      <a:cubicBezTo>
                        <a:pt x="3" y="82"/>
                        <a:pt x="2" y="84"/>
                        <a:pt x="1" y="85"/>
                      </a:cubicBezTo>
                      <a:cubicBezTo>
                        <a:pt x="0" y="87"/>
                        <a:pt x="1" y="92"/>
                        <a:pt x="7" y="96"/>
                      </a:cubicBezTo>
                      <a:cubicBezTo>
                        <a:pt x="12" y="100"/>
                        <a:pt x="32" y="104"/>
                        <a:pt x="36" y="103"/>
                      </a:cubicBezTo>
                      <a:cubicBezTo>
                        <a:pt x="40" y="102"/>
                        <a:pt x="43" y="94"/>
                        <a:pt x="40" y="94"/>
                      </a:cubicBezTo>
                      <a:cubicBezTo>
                        <a:pt x="36" y="93"/>
                        <a:pt x="28" y="91"/>
                        <a:pt x="26" y="87"/>
                      </a:cubicBezTo>
                      <a:cubicBezTo>
                        <a:pt x="23" y="83"/>
                        <a:pt x="19" y="76"/>
                        <a:pt x="20" y="62"/>
                      </a:cubicBezTo>
                      <a:cubicBezTo>
                        <a:pt x="20" y="48"/>
                        <a:pt x="25" y="40"/>
                        <a:pt x="27" y="38"/>
                      </a:cubicBezTo>
                      <a:cubicBezTo>
                        <a:pt x="29" y="37"/>
                        <a:pt x="32" y="39"/>
                        <a:pt x="32" y="40"/>
                      </a:cubicBezTo>
                      <a:cubicBezTo>
                        <a:pt x="33" y="41"/>
                        <a:pt x="37" y="53"/>
                        <a:pt x="38" y="54"/>
                      </a:cubicBezTo>
                      <a:cubicBezTo>
                        <a:pt x="38" y="54"/>
                        <a:pt x="38" y="58"/>
                        <a:pt x="35" y="56"/>
                      </a:cubicBezTo>
                      <a:cubicBezTo>
                        <a:pt x="33" y="55"/>
                        <a:pt x="30" y="54"/>
                        <a:pt x="28" y="56"/>
                      </a:cubicBezTo>
                      <a:cubicBezTo>
                        <a:pt x="25" y="57"/>
                        <a:pt x="23" y="60"/>
                        <a:pt x="26" y="63"/>
                      </a:cubicBezTo>
                      <a:cubicBezTo>
                        <a:pt x="29" y="66"/>
                        <a:pt x="32" y="65"/>
                        <a:pt x="34" y="65"/>
                      </a:cubicBezTo>
                      <a:cubicBezTo>
                        <a:pt x="35" y="64"/>
                        <a:pt x="39" y="63"/>
                        <a:pt x="38" y="65"/>
                      </a:cubicBezTo>
                      <a:cubicBezTo>
                        <a:pt x="37" y="67"/>
                        <a:pt x="37" y="74"/>
                        <a:pt x="37" y="74"/>
                      </a:cubicBezTo>
                      <a:cubicBezTo>
                        <a:pt x="37" y="74"/>
                        <a:pt x="34" y="78"/>
                        <a:pt x="37" y="80"/>
                      </a:cubicBezTo>
                      <a:cubicBezTo>
                        <a:pt x="40" y="82"/>
                        <a:pt x="45" y="82"/>
                        <a:pt x="45" y="80"/>
                      </a:cubicBezTo>
                      <a:cubicBezTo>
                        <a:pt x="45" y="78"/>
                        <a:pt x="45" y="72"/>
                        <a:pt x="45" y="68"/>
                      </a:cubicBezTo>
                      <a:cubicBezTo>
                        <a:pt x="46" y="65"/>
                        <a:pt x="47" y="59"/>
                        <a:pt x="49" y="57"/>
                      </a:cubicBezTo>
                      <a:cubicBezTo>
                        <a:pt x="52" y="56"/>
                        <a:pt x="54" y="57"/>
                        <a:pt x="58" y="55"/>
                      </a:cubicBezTo>
                      <a:cubicBezTo>
                        <a:pt x="61" y="52"/>
                        <a:pt x="66" y="46"/>
                        <a:pt x="66" y="42"/>
                      </a:cubicBezTo>
                      <a:cubicBezTo>
                        <a:pt x="66" y="39"/>
                        <a:pt x="69" y="20"/>
                        <a:pt x="71" y="17"/>
                      </a:cubicBezTo>
                      <a:cubicBezTo>
                        <a:pt x="73" y="14"/>
                        <a:pt x="78" y="12"/>
                        <a:pt x="73" y="7"/>
                      </a:cubicBezTo>
                      <a:cubicBezTo>
                        <a:pt x="68" y="2"/>
                        <a:pt x="48" y="0"/>
                        <a:pt x="38" y="8"/>
                      </a:cubicBezTo>
                      <a:cubicBezTo>
                        <a:pt x="29" y="15"/>
                        <a:pt x="21" y="26"/>
                        <a:pt x="16" y="40"/>
                      </a:cubicBezTo>
                      <a:cubicBezTo>
                        <a:pt x="11" y="54"/>
                        <a:pt x="10" y="62"/>
                        <a:pt x="12" y="69"/>
                      </a:cubicBezTo>
                      <a:cubicBezTo>
                        <a:pt x="14" y="77"/>
                        <a:pt x="15" y="79"/>
                        <a:pt x="13" y="80"/>
                      </a:cubicBezTo>
                      <a:cubicBezTo>
                        <a:pt x="13" y="80"/>
                        <a:pt x="13" y="80"/>
                        <a:pt x="13" y="80"/>
                      </a:cubicBezTo>
                      <a:close/>
                      <a:moveTo>
                        <a:pt x="44" y="54"/>
                      </a:moveTo>
                      <a:cubicBezTo>
                        <a:pt x="44" y="54"/>
                        <a:pt x="43" y="54"/>
                        <a:pt x="42" y="56"/>
                      </a:cubicBezTo>
                      <a:cubicBezTo>
                        <a:pt x="42" y="57"/>
                        <a:pt x="42" y="44"/>
                        <a:pt x="42" y="39"/>
                      </a:cubicBezTo>
                      <a:cubicBezTo>
                        <a:pt x="42" y="34"/>
                        <a:pt x="38" y="34"/>
                        <a:pt x="35" y="35"/>
                      </a:cubicBezTo>
                      <a:cubicBezTo>
                        <a:pt x="31" y="35"/>
                        <a:pt x="31" y="35"/>
                        <a:pt x="29" y="35"/>
                      </a:cubicBezTo>
                      <a:cubicBezTo>
                        <a:pt x="31" y="31"/>
                        <a:pt x="33" y="28"/>
                        <a:pt x="36" y="23"/>
                      </a:cubicBezTo>
                      <a:cubicBezTo>
                        <a:pt x="40" y="17"/>
                        <a:pt x="46" y="11"/>
                        <a:pt x="54" y="11"/>
                      </a:cubicBezTo>
                      <a:cubicBezTo>
                        <a:pt x="58" y="10"/>
                        <a:pt x="56" y="24"/>
                        <a:pt x="55" y="28"/>
                      </a:cubicBezTo>
                      <a:cubicBezTo>
                        <a:pt x="55" y="31"/>
                        <a:pt x="55" y="43"/>
                        <a:pt x="54" y="45"/>
                      </a:cubicBezTo>
                      <a:cubicBezTo>
                        <a:pt x="54" y="48"/>
                        <a:pt x="52" y="47"/>
                        <a:pt x="48" y="48"/>
                      </a:cubicBezTo>
                      <a:cubicBezTo>
                        <a:pt x="45" y="49"/>
                        <a:pt x="44" y="54"/>
                        <a:pt x="44" y="54"/>
                      </a:cubicBezTo>
                      <a:close/>
                    </a:path>
                  </a:pathLst>
                </a:custGeom>
                <a:grpFill/>
                <a:ln>
                  <a:noFill/>
                </a:ln>
              </p:spPr>
              <p:txBody>
                <a:bodyPr anchor="ctr"/>
                <a:lstStyle/>
                <a:p>
                  <a:pPr algn="ctr" eaLnBrk="1" fontAlgn="auto" hangingPunct="1">
                    <a:spcBef>
                      <a:spcPts val="0"/>
                    </a:spcBef>
                    <a:spcAft>
                      <a:spcPts val="0"/>
                    </a:spcAft>
                    <a:defRPr/>
                  </a:pPr>
                  <a:endParaRPr>
                    <a:solidFill>
                      <a:srgbClr val="BA2A17"/>
                    </a:solidFill>
                    <a:latin typeface="Arial" panose="020B0604020202020204"/>
                    <a:ea typeface="微软雅黑" panose="020B0503020204020204" charset="-122"/>
                  </a:endParaRPr>
                </a:p>
              </p:txBody>
            </p:sp>
            <p:sp>
              <p:nvSpPr>
                <p:cNvPr id="19" name="íṡļíḋé">
                  <a:extLst>
                    <a:ext uri="{FF2B5EF4-FFF2-40B4-BE49-F238E27FC236}">
                      <a16:creationId xmlns:a16="http://schemas.microsoft.com/office/drawing/2014/main" id="{AA4B5E56-2998-4E3B-BFF9-EB1C6F717597}"/>
                    </a:ext>
                  </a:extLst>
                </p:cNvPr>
                <p:cNvSpPr/>
                <p:nvPr/>
              </p:nvSpPr>
              <p:spPr bwMode="auto">
                <a:xfrm>
                  <a:off x="2540001" y="2389188"/>
                  <a:ext cx="98425" cy="225425"/>
                </a:xfrm>
                <a:custGeom>
                  <a:avLst/>
                  <a:gdLst>
                    <a:gd name="T0" fmla="*/ 4 w 30"/>
                    <a:gd name="T1" fmla="*/ 2 h 68"/>
                    <a:gd name="T2" fmla="*/ 2 w 30"/>
                    <a:gd name="T3" fmla="*/ 10 h 68"/>
                    <a:gd name="T4" fmla="*/ 10 w 30"/>
                    <a:gd name="T5" fmla="*/ 22 h 68"/>
                    <a:gd name="T6" fmla="*/ 19 w 30"/>
                    <a:gd name="T7" fmla="*/ 50 h 68"/>
                    <a:gd name="T8" fmla="*/ 20 w 30"/>
                    <a:gd name="T9" fmla="*/ 60 h 68"/>
                    <a:gd name="T10" fmla="*/ 25 w 30"/>
                    <a:gd name="T11" fmla="*/ 67 h 68"/>
                    <a:gd name="T12" fmla="*/ 27 w 30"/>
                    <a:gd name="T13" fmla="*/ 58 h 68"/>
                    <a:gd name="T14" fmla="*/ 19 w 30"/>
                    <a:gd name="T15" fmla="*/ 30 h 68"/>
                    <a:gd name="T16" fmla="*/ 14 w 30"/>
                    <a:gd name="T17" fmla="*/ 15 h 68"/>
                    <a:gd name="T18" fmla="*/ 11 w 30"/>
                    <a:gd name="T19" fmla="*/ 6 h 68"/>
                    <a:gd name="T20" fmla="*/ 4 w 30"/>
                    <a:gd name="T21" fmla="*/ 2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 h="68">
                      <a:moveTo>
                        <a:pt x="4" y="2"/>
                      </a:moveTo>
                      <a:cubicBezTo>
                        <a:pt x="1" y="3"/>
                        <a:pt x="0" y="5"/>
                        <a:pt x="2" y="10"/>
                      </a:cubicBezTo>
                      <a:cubicBezTo>
                        <a:pt x="5" y="14"/>
                        <a:pt x="8" y="13"/>
                        <a:pt x="10" y="22"/>
                      </a:cubicBezTo>
                      <a:cubicBezTo>
                        <a:pt x="13" y="30"/>
                        <a:pt x="18" y="47"/>
                        <a:pt x="19" y="50"/>
                      </a:cubicBezTo>
                      <a:cubicBezTo>
                        <a:pt x="20" y="53"/>
                        <a:pt x="20" y="58"/>
                        <a:pt x="20" y="60"/>
                      </a:cubicBezTo>
                      <a:cubicBezTo>
                        <a:pt x="20" y="62"/>
                        <a:pt x="21" y="68"/>
                        <a:pt x="25" y="67"/>
                      </a:cubicBezTo>
                      <a:cubicBezTo>
                        <a:pt x="30" y="66"/>
                        <a:pt x="28" y="61"/>
                        <a:pt x="27" y="58"/>
                      </a:cubicBezTo>
                      <a:cubicBezTo>
                        <a:pt x="27" y="55"/>
                        <a:pt x="21" y="33"/>
                        <a:pt x="19" y="30"/>
                      </a:cubicBezTo>
                      <a:cubicBezTo>
                        <a:pt x="18" y="27"/>
                        <a:pt x="15" y="18"/>
                        <a:pt x="14" y="15"/>
                      </a:cubicBezTo>
                      <a:cubicBezTo>
                        <a:pt x="14" y="12"/>
                        <a:pt x="14" y="9"/>
                        <a:pt x="11" y="6"/>
                      </a:cubicBezTo>
                      <a:cubicBezTo>
                        <a:pt x="9" y="4"/>
                        <a:pt x="7" y="0"/>
                        <a:pt x="4" y="2"/>
                      </a:cubicBezTo>
                      <a:close/>
                    </a:path>
                  </a:pathLst>
                </a:custGeom>
                <a:grpFill/>
                <a:ln>
                  <a:noFill/>
                </a:ln>
              </p:spPr>
              <p:txBody>
                <a:bodyPr anchor="ctr"/>
                <a:lstStyle/>
                <a:p>
                  <a:pPr algn="ctr" eaLnBrk="1" fontAlgn="auto" hangingPunct="1">
                    <a:spcBef>
                      <a:spcPts val="0"/>
                    </a:spcBef>
                    <a:spcAft>
                      <a:spcPts val="0"/>
                    </a:spcAft>
                    <a:defRPr/>
                  </a:pPr>
                  <a:endParaRPr>
                    <a:solidFill>
                      <a:srgbClr val="BA2A17"/>
                    </a:solidFill>
                    <a:latin typeface="Arial" panose="020B0604020202020204"/>
                    <a:ea typeface="微软雅黑" panose="020B0503020204020204" charset="-122"/>
                  </a:endParaRPr>
                </a:p>
              </p:txBody>
            </p:sp>
            <p:sp>
              <p:nvSpPr>
                <p:cNvPr id="20" name="í$ḻîḓê">
                  <a:extLst>
                    <a:ext uri="{FF2B5EF4-FFF2-40B4-BE49-F238E27FC236}">
                      <a16:creationId xmlns:a16="http://schemas.microsoft.com/office/drawing/2014/main" id="{E90474C2-0376-41C5-B43D-D72D6077EE2E}"/>
                    </a:ext>
                  </a:extLst>
                </p:cNvPr>
                <p:cNvSpPr/>
                <p:nvPr/>
              </p:nvSpPr>
              <p:spPr bwMode="auto">
                <a:xfrm>
                  <a:off x="2608263" y="2376488"/>
                  <a:ext cx="69850" cy="128588"/>
                </a:xfrm>
                <a:custGeom>
                  <a:avLst/>
                  <a:gdLst>
                    <a:gd name="T0" fmla="*/ 4 w 21"/>
                    <a:gd name="T1" fmla="*/ 1 h 39"/>
                    <a:gd name="T2" fmla="*/ 0 w 21"/>
                    <a:gd name="T3" fmla="*/ 5 h 39"/>
                    <a:gd name="T4" fmla="*/ 4 w 21"/>
                    <a:gd name="T5" fmla="*/ 13 h 39"/>
                    <a:gd name="T6" fmla="*/ 9 w 21"/>
                    <a:gd name="T7" fmla="*/ 19 h 39"/>
                    <a:gd name="T8" fmla="*/ 17 w 21"/>
                    <a:gd name="T9" fmla="*/ 38 h 39"/>
                    <a:gd name="T10" fmla="*/ 21 w 21"/>
                    <a:gd name="T11" fmla="*/ 32 h 39"/>
                    <a:gd name="T12" fmla="*/ 19 w 21"/>
                    <a:gd name="T13" fmla="*/ 21 h 39"/>
                    <a:gd name="T14" fmla="*/ 16 w 21"/>
                    <a:gd name="T15" fmla="*/ 14 h 39"/>
                    <a:gd name="T16" fmla="*/ 11 w 21"/>
                    <a:gd name="T17" fmla="*/ 3 h 39"/>
                    <a:gd name="T18" fmla="*/ 4 w 21"/>
                    <a:gd name="T19" fmla="*/ 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 h="39">
                      <a:moveTo>
                        <a:pt x="4" y="1"/>
                      </a:moveTo>
                      <a:cubicBezTo>
                        <a:pt x="2" y="2"/>
                        <a:pt x="0" y="2"/>
                        <a:pt x="0" y="5"/>
                      </a:cubicBezTo>
                      <a:cubicBezTo>
                        <a:pt x="0" y="8"/>
                        <a:pt x="3" y="11"/>
                        <a:pt x="4" y="13"/>
                      </a:cubicBezTo>
                      <a:cubicBezTo>
                        <a:pt x="6" y="15"/>
                        <a:pt x="8" y="17"/>
                        <a:pt x="9" y="19"/>
                      </a:cubicBezTo>
                      <a:cubicBezTo>
                        <a:pt x="9" y="22"/>
                        <a:pt x="15" y="37"/>
                        <a:pt x="17" y="38"/>
                      </a:cubicBezTo>
                      <a:cubicBezTo>
                        <a:pt x="19" y="39"/>
                        <a:pt x="21" y="36"/>
                        <a:pt x="21" y="32"/>
                      </a:cubicBezTo>
                      <a:cubicBezTo>
                        <a:pt x="21" y="28"/>
                        <a:pt x="20" y="23"/>
                        <a:pt x="19" y="21"/>
                      </a:cubicBezTo>
                      <a:cubicBezTo>
                        <a:pt x="17" y="20"/>
                        <a:pt x="16" y="17"/>
                        <a:pt x="16" y="14"/>
                      </a:cubicBezTo>
                      <a:cubicBezTo>
                        <a:pt x="16" y="10"/>
                        <a:pt x="13" y="6"/>
                        <a:pt x="11" y="3"/>
                      </a:cubicBezTo>
                      <a:cubicBezTo>
                        <a:pt x="8" y="0"/>
                        <a:pt x="5" y="1"/>
                        <a:pt x="4" y="1"/>
                      </a:cubicBezTo>
                      <a:close/>
                    </a:path>
                  </a:pathLst>
                </a:custGeom>
                <a:grpFill/>
                <a:ln>
                  <a:noFill/>
                </a:ln>
              </p:spPr>
              <p:txBody>
                <a:bodyPr anchor="ctr"/>
                <a:lstStyle/>
                <a:p>
                  <a:pPr algn="ctr" eaLnBrk="1" fontAlgn="auto" hangingPunct="1">
                    <a:spcBef>
                      <a:spcPts val="0"/>
                    </a:spcBef>
                    <a:spcAft>
                      <a:spcPts val="0"/>
                    </a:spcAft>
                    <a:defRPr/>
                  </a:pPr>
                  <a:endParaRPr>
                    <a:solidFill>
                      <a:srgbClr val="BA2A17"/>
                    </a:solidFill>
                    <a:latin typeface="Arial" panose="020B0604020202020204"/>
                    <a:ea typeface="微软雅黑" panose="020B0503020204020204" charset="-122"/>
                  </a:endParaRPr>
                </a:p>
              </p:txBody>
            </p:sp>
            <p:sp>
              <p:nvSpPr>
                <p:cNvPr id="21" name="ï$ḻíḓê">
                  <a:extLst>
                    <a:ext uri="{FF2B5EF4-FFF2-40B4-BE49-F238E27FC236}">
                      <a16:creationId xmlns:a16="http://schemas.microsoft.com/office/drawing/2014/main" id="{FA8EC528-748C-4322-BEDB-EDF56FD8D395}"/>
                    </a:ext>
                  </a:extLst>
                </p:cNvPr>
                <p:cNvSpPr/>
                <p:nvPr/>
              </p:nvSpPr>
              <p:spPr bwMode="auto">
                <a:xfrm>
                  <a:off x="2644776" y="2263775"/>
                  <a:ext cx="155575" cy="300038"/>
                </a:xfrm>
                <a:custGeom>
                  <a:avLst/>
                  <a:gdLst>
                    <a:gd name="T0" fmla="*/ 7 w 47"/>
                    <a:gd name="T1" fmla="*/ 0 h 91"/>
                    <a:gd name="T2" fmla="*/ 1 w 47"/>
                    <a:gd name="T3" fmla="*/ 3 h 91"/>
                    <a:gd name="T4" fmla="*/ 4 w 47"/>
                    <a:gd name="T5" fmla="*/ 10 h 91"/>
                    <a:gd name="T6" fmla="*/ 8 w 47"/>
                    <a:gd name="T7" fmla="*/ 18 h 91"/>
                    <a:gd name="T8" fmla="*/ 20 w 47"/>
                    <a:gd name="T9" fmla="*/ 45 h 91"/>
                    <a:gd name="T10" fmla="*/ 29 w 47"/>
                    <a:gd name="T11" fmla="*/ 67 h 91"/>
                    <a:gd name="T12" fmla="*/ 41 w 47"/>
                    <a:gd name="T13" fmla="*/ 89 h 91"/>
                    <a:gd name="T14" fmla="*/ 44 w 47"/>
                    <a:gd name="T15" fmla="*/ 81 h 91"/>
                    <a:gd name="T16" fmla="*/ 38 w 47"/>
                    <a:gd name="T17" fmla="*/ 73 h 91"/>
                    <a:gd name="T18" fmla="*/ 20 w 47"/>
                    <a:gd name="T19" fmla="*/ 32 h 91"/>
                    <a:gd name="T20" fmla="*/ 16 w 47"/>
                    <a:gd name="T21" fmla="*/ 16 h 91"/>
                    <a:gd name="T22" fmla="*/ 16 w 47"/>
                    <a:gd name="T23" fmla="*/ 5 h 91"/>
                    <a:gd name="T24" fmla="*/ 7 w 47"/>
                    <a:gd name="T25"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7" h="91">
                      <a:moveTo>
                        <a:pt x="7" y="0"/>
                      </a:moveTo>
                      <a:cubicBezTo>
                        <a:pt x="5" y="0"/>
                        <a:pt x="2" y="1"/>
                        <a:pt x="1" y="3"/>
                      </a:cubicBezTo>
                      <a:cubicBezTo>
                        <a:pt x="0" y="5"/>
                        <a:pt x="1" y="8"/>
                        <a:pt x="4" y="10"/>
                      </a:cubicBezTo>
                      <a:cubicBezTo>
                        <a:pt x="6" y="13"/>
                        <a:pt x="8" y="16"/>
                        <a:pt x="8" y="18"/>
                      </a:cubicBezTo>
                      <a:cubicBezTo>
                        <a:pt x="9" y="20"/>
                        <a:pt x="18" y="40"/>
                        <a:pt x="20" y="45"/>
                      </a:cubicBezTo>
                      <a:cubicBezTo>
                        <a:pt x="22" y="50"/>
                        <a:pt x="26" y="61"/>
                        <a:pt x="29" y="67"/>
                      </a:cubicBezTo>
                      <a:cubicBezTo>
                        <a:pt x="32" y="74"/>
                        <a:pt x="37" y="86"/>
                        <a:pt x="41" y="89"/>
                      </a:cubicBezTo>
                      <a:cubicBezTo>
                        <a:pt x="45" y="91"/>
                        <a:pt x="47" y="84"/>
                        <a:pt x="44" y="81"/>
                      </a:cubicBezTo>
                      <a:cubicBezTo>
                        <a:pt x="42" y="78"/>
                        <a:pt x="42" y="79"/>
                        <a:pt x="38" y="73"/>
                      </a:cubicBezTo>
                      <a:cubicBezTo>
                        <a:pt x="35" y="67"/>
                        <a:pt x="21" y="34"/>
                        <a:pt x="20" y="32"/>
                      </a:cubicBezTo>
                      <a:cubicBezTo>
                        <a:pt x="19" y="29"/>
                        <a:pt x="16" y="19"/>
                        <a:pt x="16" y="16"/>
                      </a:cubicBezTo>
                      <a:cubicBezTo>
                        <a:pt x="16" y="12"/>
                        <a:pt x="18" y="8"/>
                        <a:pt x="16" y="5"/>
                      </a:cubicBezTo>
                      <a:cubicBezTo>
                        <a:pt x="15" y="2"/>
                        <a:pt x="8" y="0"/>
                        <a:pt x="7" y="0"/>
                      </a:cubicBezTo>
                      <a:close/>
                    </a:path>
                  </a:pathLst>
                </a:custGeom>
                <a:grpFill/>
                <a:ln>
                  <a:noFill/>
                </a:ln>
              </p:spPr>
              <p:txBody>
                <a:bodyPr anchor="ctr"/>
                <a:lstStyle/>
                <a:p>
                  <a:pPr algn="ctr" eaLnBrk="1" fontAlgn="auto" hangingPunct="1">
                    <a:spcBef>
                      <a:spcPts val="0"/>
                    </a:spcBef>
                    <a:spcAft>
                      <a:spcPts val="0"/>
                    </a:spcAft>
                    <a:defRPr/>
                  </a:pPr>
                  <a:endParaRPr>
                    <a:solidFill>
                      <a:srgbClr val="BA2A17"/>
                    </a:solidFill>
                    <a:latin typeface="Arial" panose="020B0604020202020204"/>
                    <a:ea typeface="微软雅黑" panose="020B0503020204020204" charset="-122"/>
                  </a:endParaRPr>
                </a:p>
              </p:txBody>
            </p:sp>
            <p:sp>
              <p:nvSpPr>
                <p:cNvPr id="22" name="ïš1ïḓê">
                  <a:extLst>
                    <a:ext uri="{FF2B5EF4-FFF2-40B4-BE49-F238E27FC236}">
                      <a16:creationId xmlns:a16="http://schemas.microsoft.com/office/drawing/2014/main" id="{41942F9D-C708-4584-80BE-4B517176AB21}"/>
                    </a:ext>
                  </a:extLst>
                </p:cNvPr>
                <p:cNvSpPr/>
                <p:nvPr/>
              </p:nvSpPr>
              <p:spPr bwMode="auto">
                <a:xfrm>
                  <a:off x="3508376" y="2495550"/>
                  <a:ext cx="69850" cy="111125"/>
                </a:xfrm>
                <a:custGeom>
                  <a:avLst/>
                  <a:gdLst>
                    <a:gd name="T0" fmla="*/ 0 w 21"/>
                    <a:gd name="T1" fmla="*/ 11 h 34"/>
                    <a:gd name="T2" fmla="*/ 12 w 21"/>
                    <a:gd name="T3" fmla="*/ 33 h 34"/>
                    <a:gd name="T4" fmla="*/ 19 w 21"/>
                    <a:gd name="T5" fmla="*/ 21 h 34"/>
                    <a:gd name="T6" fmla="*/ 6 w 21"/>
                    <a:gd name="T7" fmla="*/ 5 h 34"/>
                    <a:gd name="T8" fmla="*/ 0 w 21"/>
                    <a:gd name="T9" fmla="*/ 11 h 34"/>
                  </a:gdLst>
                  <a:ahLst/>
                  <a:cxnLst>
                    <a:cxn ang="0">
                      <a:pos x="T0" y="T1"/>
                    </a:cxn>
                    <a:cxn ang="0">
                      <a:pos x="T2" y="T3"/>
                    </a:cxn>
                    <a:cxn ang="0">
                      <a:pos x="T4" y="T5"/>
                    </a:cxn>
                    <a:cxn ang="0">
                      <a:pos x="T6" y="T7"/>
                    </a:cxn>
                    <a:cxn ang="0">
                      <a:pos x="T8" y="T9"/>
                    </a:cxn>
                  </a:cxnLst>
                  <a:rect l="0" t="0" r="r" b="b"/>
                  <a:pathLst>
                    <a:path w="21" h="34">
                      <a:moveTo>
                        <a:pt x="0" y="11"/>
                      </a:moveTo>
                      <a:cubicBezTo>
                        <a:pt x="1" y="16"/>
                        <a:pt x="3" y="32"/>
                        <a:pt x="12" y="33"/>
                      </a:cubicBezTo>
                      <a:cubicBezTo>
                        <a:pt x="20" y="34"/>
                        <a:pt x="21" y="24"/>
                        <a:pt x="19" y="21"/>
                      </a:cubicBezTo>
                      <a:cubicBezTo>
                        <a:pt x="17" y="17"/>
                        <a:pt x="6" y="5"/>
                        <a:pt x="6" y="5"/>
                      </a:cubicBezTo>
                      <a:cubicBezTo>
                        <a:pt x="1" y="0"/>
                        <a:pt x="0" y="7"/>
                        <a:pt x="0" y="11"/>
                      </a:cubicBezTo>
                      <a:close/>
                    </a:path>
                  </a:pathLst>
                </a:custGeom>
                <a:grpFill/>
                <a:ln>
                  <a:noFill/>
                </a:ln>
              </p:spPr>
              <p:txBody>
                <a:bodyPr anchor="ctr"/>
                <a:lstStyle/>
                <a:p>
                  <a:pPr algn="ctr" eaLnBrk="1" fontAlgn="auto" hangingPunct="1">
                    <a:spcBef>
                      <a:spcPts val="0"/>
                    </a:spcBef>
                    <a:spcAft>
                      <a:spcPts val="0"/>
                    </a:spcAft>
                    <a:defRPr/>
                  </a:pPr>
                  <a:endParaRPr>
                    <a:solidFill>
                      <a:srgbClr val="BA2A17"/>
                    </a:solidFill>
                    <a:latin typeface="Arial" panose="020B0604020202020204"/>
                    <a:ea typeface="微软雅黑" panose="020B0503020204020204" charset="-122"/>
                  </a:endParaRPr>
                </a:p>
              </p:txBody>
            </p:sp>
            <p:sp>
              <p:nvSpPr>
                <p:cNvPr id="23" name="íṣlidé">
                  <a:extLst>
                    <a:ext uri="{FF2B5EF4-FFF2-40B4-BE49-F238E27FC236}">
                      <a16:creationId xmlns:a16="http://schemas.microsoft.com/office/drawing/2014/main" id="{6F4EDB47-A5B5-4732-881B-1C94609DBC6B}"/>
                    </a:ext>
                  </a:extLst>
                </p:cNvPr>
                <p:cNvSpPr/>
                <p:nvPr/>
              </p:nvSpPr>
              <p:spPr bwMode="auto">
                <a:xfrm>
                  <a:off x="3967163" y="2887663"/>
                  <a:ext cx="274638" cy="192088"/>
                </a:xfrm>
                <a:custGeom>
                  <a:avLst/>
                  <a:gdLst>
                    <a:gd name="T0" fmla="*/ 50 w 83"/>
                    <a:gd name="T1" fmla="*/ 1 h 58"/>
                    <a:gd name="T2" fmla="*/ 47 w 83"/>
                    <a:gd name="T3" fmla="*/ 4 h 58"/>
                    <a:gd name="T4" fmla="*/ 44 w 83"/>
                    <a:gd name="T5" fmla="*/ 8 h 58"/>
                    <a:gd name="T6" fmla="*/ 35 w 83"/>
                    <a:gd name="T7" fmla="*/ 10 h 58"/>
                    <a:gd name="T8" fmla="*/ 29 w 83"/>
                    <a:gd name="T9" fmla="*/ 12 h 58"/>
                    <a:gd name="T10" fmla="*/ 25 w 83"/>
                    <a:gd name="T11" fmla="*/ 16 h 58"/>
                    <a:gd name="T12" fmla="*/ 27 w 83"/>
                    <a:gd name="T13" fmla="*/ 18 h 58"/>
                    <a:gd name="T14" fmla="*/ 29 w 83"/>
                    <a:gd name="T15" fmla="*/ 20 h 58"/>
                    <a:gd name="T16" fmla="*/ 28 w 83"/>
                    <a:gd name="T17" fmla="*/ 23 h 58"/>
                    <a:gd name="T18" fmla="*/ 25 w 83"/>
                    <a:gd name="T19" fmla="*/ 21 h 58"/>
                    <a:gd name="T20" fmla="*/ 12 w 83"/>
                    <a:gd name="T21" fmla="*/ 8 h 58"/>
                    <a:gd name="T22" fmla="*/ 8 w 83"/>
                    <a:gd name="T23" fmla="*/ 3 h 58"/>
                    <a:gd name="T24" fmla="*/ 5 w 83"/>
                    <a:gd name="T25" fmla="*/ 0 h 58"/>
                    <a:gd name="T26" fmla="*/ 0 w 83"/>
                    <a:gd name="T27" fmla="*/ 3 h 58"/>
                    <a:gd name="T28" fmla="*/ 2 w 83"/>
                    <a:gd name="T29" fmla="*/ 10 h 58"/>
                    <a:gd name="T30" fmla="*/ 13 w 83"/>
                    <a:gd name="T31" fmla="*/ 17 h 58"/>
                    <a:gd name="T32" fmla="*/ 25 w 83"/>
                    <a:gd name="T33" fmla="*/ 27 h 58"/>
                    <a:gd name="T34" fmla="*/ 37 w 83"/>
                    <a:gd name="T35" fmla="*/ 42 h 58"/>
                    <a:gd name="T36" fmla="*/ 35 w 83"/>
                    <a:gd name="T37" fmla="*/ 47 h 58"/>
                    <a:gd name="T38" fmla="*/ 30 w 83"/>
                    <a:gd name="T39" fmla="*/ 44 h 58"/>
                    <a:gd name="T40" fmla="*/ 28 w 83"/>
                    <a:gd name="T41" fmla="*/ 44 h 58"/>
                    <a:gd name="T42" fmla="*/ 31 w 83"/>
                    <a:gd name="T43" fmla="*/ 49 h 58"/>
                    <a:gd name="T44" fmla="*/ 36 w 83"/>
                    <a:gd name="T45" fmla="*/ 58 h 58"/>
                    <a:gd name="T46" fmla="*/ 43 w 83"/>
                    <a:gd name="T47" fmla="*/ 48 h 58"/>
                    <a:gd name="T48" fmla="*/ 38 w 83"/>
                    <a:gd name="T49" fmla="*/ 37 h 58"/>
                    <a:gd name="T50" fmla="*/ 40 w 83"/>
                    <a:gd name="T51" fmla="*/ 35 h 58"/>
                    <a:gd name="T52" fmla="*/ 49 w 83"/>
                    <a:gd name="T53" fmla="*/ 38 h 58"/>
                    <a:gd name="T54" fmla="*/ 55 w 83"/>
                    <a:gd name="T55" fmla="*/ 38 h 58"/>
                    <a:gd name="T56" fmla="*/ 59 w 83"/>
                    <a:gd name="T57" fmla="*/ 32 h 58"/>
                    <a:gd name="T58" fmla="*/ 64 w 83"/>
                    <a:gd name="T59" fmla="*/ 33 h 58"/>
                    <a:gd name="T60" fmla="*/ 71 w 83"/>
                    <a:gd name="T61" fmla="*/ 36 h 58"/>
                    <a:gd name="T62" fmla="*/ 72 w 83"/>
                    <a:gd name="T63" fmla="*/ 30 h 58"/>
                    <a:gd name="T64" fmla="*/ 76 w 83"/>
                    <a:gd name="T65" fmla="*/ 29 h 58"/>
                    <a:gd name="T66" fmla="*/ 79 w 83"/>
                    <a:gd name="T67" fmla="*/ 31 h 58"/>
                    <a:gd name="T68" fmla="*/ 82 w 83"/>
                    <a:gd name="T69" fmla="*/ 27 h 58"/>
                    <a:gd name="T70" fmla="*/ 81 w 83"/>
                    <a:gd name="T71" fmla="*/ 22 h 58"/>
                    <a:gd name="T72" fmla="*/ 75 w 83"/>
                    <a:gd name="T73" fmla="*/ 24 h 58"/>
                    <a:gd name="T74" fmla="*/ 71 w 83"/>
                    <a:gd name="T75" fmla="*/ 26 h 58"/>
                    <a:gd name="T76" fmla="*/ 69 w 83"/>
                    <a:gd name="T77" fmla="*/ 27 h 58"/>
                    <a:gd name="T78" fmla="*/ 65 w 83"/>
                    <a:gd name="T79" fmla="*/ 26 h 58"/>
                    <a:gd name="T80" fmla="*/ 61 w 83"/>
                    <a:gd name="T81" fmla="*/ 23 h 58"/>
                    <a:gd name="T82" fmla="*/ 56 w 83"/>
                    <a:gd name="T83" fmla="*/ 25 h 58"/>
                    <a:gd name="T84" fmla="*/ 54 w 83"/>
                    <a:gd name="T85" fmla="*/ 28 h 58"/>
                    <a:gd name="T86" fmla="*/ 42 w 83"/>
                    <a:gd name="T87" fmla="*/ 28 h 58"/>
                    <a:gd name="T88" fmla="*/ 41 w 83"/>
                    <a:gd name="T89" fmla="*/ 31 h 58"/>
                    <a:gd name="T90" fmla="*/ 36 w 83"/>
                    <a:gd name="T91" fmla="*/ 32 h 58"/>
                    <a:gd name="T92" fmla="*/ 32 w 83"/>
                    <a:gd name="T93" fmla="*/ 28 h 58"/>
                    <a:gd name="T94" fmla="*/ 34 w 83"/>
                    <a:gd name="T95" fmla="*/ 25 h 58"/>
                    <a:gd name="T96" fmla="*/ 43 w 83"/>
                    <a:gd name="T97" fmla="*/ 24 h 58"/>
                    <a:gd name="T98" fmla="*/ 46 w 83"/>
                    <a:gd name="T99" fmla="*/ 23 h 58"/>
                    <a:gd name="T100" fmla="*/ 47 w 83"/>
                    <a:gd name="T101" fmla="*/ 20 h 58"/>
                    <a:gd name="T102" fmla="*/ 47 w 83"/>
                    <a:gd name="T103" fmla="*/ 18 h 58"/>
                    <a:gd name="T104" fmla="*/ 63 w 83"/>
                    <a:gd name="T105" fmla="*/ 17 h 58"/>
                    <a:gd name="T106" fmla="*/ 68 w 83"/>
                    <a:gd name="T107" fmla="*/ 13 h 58"/>
                    <a:gd name="T108" fmla="*/ 63 w 83"/>
                    <a:gd name="T109" fmla="*/ 8 h 58"/>
                    <a:gd name="T110" fmla="*/ 58 w 83"/>
                    <a:gd name="T111" fmla="*/ 13 h 58"/>
                    <a:gd name="T112" fmla="*/ 49 w 83"/>
                    <a:gd name="T113" fmla="*/ 16 h 58"/>
                    <a:gd name="T114" fmla="*/ 42 w 83"/>
                    <a:gd name="T115" fmla="*/ 17 h 58"/>
                    <a:gd name="T116" fmla="*/ 40 w 83"/>
                    <a:gd name="T117" fmla="*/ 13 h 58"/>
                    <a:gd name="T118" fmla="*/ 51 w 83"/>
                    <a:gd name="T119" fmla="*/ 10 h 58"/>
                    <a:gd name="T120" fmla="*/ 54 w 83"/>
                    <a:gd name="T121" fmla="*/ 2 h 58"/>
                    <a:gd name="T122" fmla="*/ 50 w 83"/>
                    <a:gd name="T123" fmla="*/ 1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3" h="58">
                      <a:moveTo>
                        <a:pt x="50" y="1"/>
                      </a:moveTo>
                      <a:cubicBezTo>
                        <a:pt x="50" y="1"/>
                        <a:pt x="48" y="3"/>
                        <a:pt x="47" y="4"/>
                      </a:cubicBezTo>
                      <a:cubicBezTo>
                        <a:pt x="47" y="5"/>
                        <a:pt x="45" y="8"/>
                        <a:pt x="44" y="8"/>
                      </a:cubicBezTo>
                      <a:cubicBezTo>
                        <a:pt x="43" y="8"/>
                        <a:pt x="37" y="10"/>
                        <a:pt x="35" y="10"/>
                      </a:cubicBezTo>
                      <a:cubicBezTo>
                        <a:pt x="34" y="10"/>
                        <a:pt x="29" y="11"/>
                        <a:pt x="29" y="12"/>
                      </a:cubicBezTo>
                      <a:cubicBezTo>
                        <a:pt x="28" y="14"/>
                        <a:pt x="25" y="16"/>
                        <a:pt x="25" y="16"/>
                      </a:cubicBezTo>
                      <a:cubicBezTo>
                        <a:pt x="25" y="16"/>
                        <a:pt x="25" y="18"/>
                        <a:pt x="27" y="18"/>
                      </a:cubicBezTo>
                      <a:cubicBezTo>
                        <a:pt x="29" y="18"/>
                        <a:pt x="29" y="20"/>
                        <a:pt x="29" y="20"/>
                      </a:cubicBezTo>
                      <a:cubicBezTo>
                        <a:pt x="29" y="20"/>
                        <a:pt x="29" y="24"/>
                        <a:pt x="28" y="23"/>
                      </a:cubicBezTo>
                      <a:cubicBezTo>
                        <a:pt x="27" y="22"/>
                        <a:pt x="27" y="23"/>
                        <a:pt x="25" y="21"/>
                      </a:cubicBezTo>
                      <a:cubicBezTo>
                        <a:pt x="24" y="20"/>
                        <a:pt x="12" y="8"/>
                        <a:pt x="12" y="8"/>
                      </a:cubicBezTo>
                      <a:cubicBezTo>
                        <a:pt x="12" y="8"/>
                        <a:pt x="9" y="4"/>
                        <a:pt x="8" y="3"/>
                      </a:cubicBezTo>
                      <a:cubicBezTo>
                        <a:pt x="8" y="2"/>
                        <a:pt x="7" y="0"/>
                        <a:pt x="5" y="0"/>
                      </a:cubicBezTo>
                      <a:cubicBezTo>
                        <a:pt x="3" y="0"/>
                        <a:pt x="1" y="1"/>
                        <a:pt x="0" y="3"/>
                      </a:cubicBezTo>
                      <a:cubicBezTo>
                        <a:pt x="0" y="4"/>
                        <a:pt x="0" y="7"/>
                        <a:pt x="2" y="10"/>
                      </a:cubicBezTo>
                      <a:cubicBezTo>
                        <a:pt x="5" y="13"/>
                        <a:pt x="10" y="15"/>
                        <a:pt x="13" y="17"/>
                      </a:cubicBezTo>
                      <a:cubicBezTo>
                        <a:pt x="18" y="20"/>
                        <a:pt x="22" y="24"/>
                        <a:pt x="25" y="27"/>
                      </a:cubicBezTo>
                      <a:cubicBezTo>
                        <a:pt x="28" y="31"/>
                        <a:pt x="35" y="38"/>
                        <a:pt x="37" y="42"/>
                      </a:cubicBezTo>
                      <a:cubicBezTo>
                        <a:pt x="38" y="46"/>
                        <a:pt x="37" y="47"/>
                        <a:pt x="35" y="47"/>
                      </a:cubicBezTo>
                      <a:cubicBezTo>
                        <a:pt x="34" y="47"/>
                        <a:pt x="31" y="45"/>
                        <a:pt x="30" y="44"/>
                      </a:cubicBezTo>
                      <a:cubicBezTo>
                        <a:pt x="29" y="43"/>
                        <a:pt x="28" y="44"/>
                        <a:pt x="28" y="44"/>
                      </a:cubicBezTo>
                      <a:cubicBezTo>
                        <a:pt x="28" y="44"/>
                        <a:pt x="28" y="45"/>
                        <a:pt x="31" y="49"/>
                      </a:cubicBezTo>
                      <a:cubicBezTo>
                        <a:pt x="33" y="52"/>
                        <a:pt x="34" y="57"/>
                        <a:pt x="36" y="58"/>
                      </a:cubicBezTo>
                      <a:cubicBezTo>
                        <a:pt x="37" y="58"/>
                        <a:pt x="45" y="53"/>
                        <a:pt x="43" y="48"/>
                      </a:cubicBezTo>
                      <a:cubicBezTo>
                        <a:pt x="42" y="43"/>
                        <a:pt x="39" y="38"/>
                        <a:pt x="38" y="37"/>
                      </a:cubicBezTo>
                      <a:cubicBezTo>
                        <a:pt x="37" y="36"/>
                        <a:pt x="38" y="34"/>
                        <a:pt x="40" y="35"/>
                      </a:cubicBezTo>
                      <a:cubicBezTo>
                        <a:pt x="42" y="36"/>
                        <a:pt x="45" y="38"/>
                        <a:pt x="49" y="38"/>
                      </a:cubicBezTo>
                      <a:cubicBezTo>
                        <a:pt x="53" y="38"/>
                        <a:pt x="54" y="39"/>
                        <a:pt x="55" y="38"/>
                      </a:cubicBezTo>
                      <a:cubicBezTo>
                        <a:pt x="57" y="36"/>
                        <a:pt x="59" y="33"/>
                        <a:pt x="59" y="32"/>
                      </a:cubicBezTo>
                      <a:cubicBezTo>
                        <a:pt x="60" y="31"/>
                        <a:pt x="62" y="31"/>
                        <a:pt x="64" y="33"/>
                      </a:cubicBezTo>
                      <a:cubicBezTo>
                        <a:pt x="66" y="36"/>
                        <a:pt x="69" y="38"/>
                        <a:pt x="71" y="36"/>
                      </a:cubicBezTo>
                      <a:cubicBezTo>
                        <a:pt x="72" y="33"/>
                        <a:pt x="70" y="30"/>
                        <a:pt x="72" y="30"/>
                      </a:cubicBezTo>
                      <a:cubicBezTo>
                        <a:pt x="74" y="29"/>
                        <a:pt x="75" y="27"/>
                        <a:pt x="76" y="29"/>
                      </a:cubicBezTo>
                      <a:cubicBezTo>
                        <a:pt x="77" y="30"/>
                        <a:pt x="78" y="32"/>
                        <a:pt x="79" y="31"/>
                      </a:cubicBezTo>
                      <a:cubicBezTo>
                        <a:pt x="79" y="30"/>
                        <a:pt x="81" y="29"/>
                        <a:pt x="82" y="27"/>
                      </a:cubicBezTo>
                      <a:cubicBezTo>
                        <a:pt x="83" y="25"/>
                        <a:pt x="82" y="22"/>
                        <a:pt x="81" y="22"/>
                      </a:cubicBezTo>
                      <a:cubicBezTo>
                        <a:pt x="79" y="23"/>
                        <a:pt x="76" y="23"/>
                        <a:pt x="75" y="24"/>
                      </a:cubicBezTo>
                      <a:cubicBezTo>
                        <a:pt x="74" y="24"/>
                        <a:pt x="72" y="24"/>
                        <a:pt x="71" y="26"/>
                      </a:cubicBezTo>
                      <a:cubicBezTo>
                        <a:pt x="70" y="27"/>
                        <a:pt x="70" y="27"/>
                        <a:pt x="69" y="27"/>
                      </a:cubicBezTo>
                      <a:cubicBezTo>
                        <a:pt x="68" y="27"/>
                        <a:pt x="66" y="28"/>
                        <a:pt x="65" y="26"/>
                      </a:cubicBezTo>
                      <a:cubicBezTo>
                        <a:pt x="63" y="25"/>
                        <a:pt x="63" y="23"/>
                        <a:pt x="61" y="23"/>
                      </a:cubicBezTo>
                      <a:cubicBezTo>
                        <a:pt x="60" y="23"/>
                        <a:pt x="56" y="24"/>
                        <a:pt x="56" y="25"/>
                      </a:cubicBezTo>
                      <a:cubicBezTo>
                        <a:pt x="55" y="26"/>
                        <a:pt x="57" y="28"/>
                        <a:pt x="54" y="28"/>
                      </a:cubicBezTo>
                      <a:cubicBezTo>
                        <a:pt x="51" y="28"/>
                        <a:pt x="43" y="27"/>
                        <a:pt x="42" y="28"/>
                      </a:cubicBezTo>
                      <a:cubicBezTo>
                        <a:pt x="41" y="28"/>
                        <a:pt x="42" y="30"/>
                        <a:pt x="41" y="31"/>
                      </a:cubicBezTo>
                      <a:cubicBezTo>
                        <a:pt x="39" y="31"/>
                        <a:pt x="37" y="33"/>
                        <a:pt x="36" y="32"/>
                      </a:cubicBezTo>
                      <a:cubicBezTo>
                        <a:pt x="35" y="31"/>
                        <a:pt x="32" y="28"/>
                        <a:pt x="32" y="28"/>
                      </a:cubicBezTo>
                      <a:cubicBezTo>
                        <a:pt x="32" y="28"/>
                        <a:pt x="30" y="25"/>
                        <a:pt x="34" y="25"/>
                      </a:cubicBezTo>
                      <a:cubicBezTo>
                        <a:pt x="37" y="25"/>
                        <a:pt x="42" y="24"/>
                        <a:pt x="43" y="24"/>
                      </a:cubicBezTo>
                      <a:cubicBezTo>
                        <a:pt x="44" y="24"/>
                        <a:pt x="46" y="24"/>
                        <a:pt x="46" y="23"/>
                      </a:cubicBezTo>
                      <a:cubicBezTo>
                        <a:pt x="45" y="21"/>
                        <a:pt x="48" y="22"/>
                        <a:pt x="47" y="20"/>
                      </a:cubicBezTo>
                      <a:cubicBezTo>
                        <a:pt x="46" y="19"/>
                        <a:pt x="45" y="18"/>
                        <a:pt x="47" y="18"/>
                      </a:cubicBezTo>
                      <a:cubicBezTo>
                        <a:pt x="50" y="17"/>
                        <a:pt x="58" y="18"/>
                        <a:pt x="63" y="17"/>
                      </a:cubicBezTo>
                      <a:cubicBezTo>
                        <a:pt x="67" y="16"/>
                        <a:pt x="67" y="14"/>
                        <a:pt x="68" y="13"/>
                      </a:cubicBezTo>
                      <a:cubicBezTo>
                        <a:pt x="68" y="11"/>
                        <a:pt x="65" y="8"/>
                        <a:pt x="63" y="8"/>
                      </a:cubicBezTo>
                      <a:cubicBezTo>
                        <a:pt x="62" y="9"/>
                        <a:pt x="60" y="12"/>
                        <a:pt x="58" y="13"/>
                      </a:cubicBezTo>
                      <a:cubicBezTo>
                        <a:pt x="56" y="13"/>
                        <a:pt x="49" y="15"/>
                        <a:pt x="49" y="16"/>
                      </a:cubicBezTo>
                      <a:cubicBezTo>
                        <a:pt x="48" y="16"/>
                        <a:pt x="43" y="17"/>
                        <a:pt x="42" y="17"/>
                      </a:cubicBezTo>
                      <a:cubicBezTo>
                        <a:pt x="41" y="17"/>
                        <a:pt x="36" y="13"/>
                        <a:pt x="40" y="13"/>
                      </a:cubicBezTo>
                      <a:cubicBezTo>
                        <a:pt x="44" y="12"/>
                        <a:pt x="49" y="11"/>
                        <a:pt x="51" y="10"/>
                      </a:cubicBezTo>
                      <a:cubicBezTo>
                        <a:pt x="53" y="8"/>
                        <a:pt x="55" y="3"/>
                        <a:pt x="54" y="2"/>
                      </a:cubicBezTo>
                      <a:cubicBezTo>
                        <a:pt x="54" y="1"/>
                        <a:pt x="51" y="0"/>
                        <a:pt x="50" y="1"/>
                      </a:cubicBezTo>
                      <a:close/>
                    </a:path>
                  </a:pathLst>
                </a:custGeom>
                <a:grpFill/>
                <a:ln>
                  <a:noFill/>
                </a:ln>
              </p:spPr>
              <p:txBody>
                <a:bodyPr anchor="ctr"/>
                <a:lstStyle/>
                <a:p>
                  <a:pPr algn="ctr" eaLnBrk="1" fontAlgn="auto" hangingPunct="1">
                    <a:spcBef>
                      <a:spcPts val="0"/>
                    </a:spcBef>
                    <a:spcAft>
                      <a:spcPts val="0"/>
                    </a:spcAft>
                    <a:defRPr/>
                  </a:pPr>
                  <a:endParaRPr>
                    <a:solidFill>
                      <a:srgbClr val="BA2A17"/>
                    </a:solidFill>
                    <a:latin typeface="Arial" panose="020B0604020202020204"/>
                    <a:ea typeface="微软雅黑" panose="020B0503020204020204" charset="-122"/>
                  </a:endParaRPr>
                </a:p>
              </p:txBody>
            </p:sp>
            <p:sp>
              <p:nvSpPr>
                <p:cNvPr id="24" name="íṩľïdé">
                  <a:extLst>
                    <a:ext uri="{FF2B5EF4-FFF2-40B4-BE49-F238E27FC236}">
                      <a16:creationId xmlns:a16="http://schemas.microsoft.com/office/drawing/2014/main" id="{39193EE7-B902-41AC-BEFD-F9E196AECD3E}"/>
                    </a:ext>
                  </a:extLst>
                </p:cNvPr>
                <p:cNvSpPr/>
                <p:nvPr/>
              </p:nvSpPr>
              <p:spPr bwMode="auto">
                <a:xfrm>
                  <a:off x="3890963" y="2951163"/>
                  <a:ext cx="161925" cy="125413"/>
                </a:xfrm>
                <a:custGeom>
                  <a:avLst/>
                  <a:gdLst>
                    <a:gd name="T0" fmla="*/ 36 w 49"/>
                    <a:gd name="T1" fmla="*/ 5 h 38"/>
                    <a:gd name="T2" fmla="*/ 33 w 49"/>
                    <a:gd name="T3" fmla="*/ 9 h 38"/>
                    <a:gd name="T4" fmla="*/ 37 w 49"/>
                    <a:gd name="T5" fmla="*/ 14 h 38"/>
                    <a:gd name="T6" fmla="*/ 30 w 49"/>
                    <a:gd name="T7" fmla="*/ 18 h 38"/>
                    <a:gd name="T8" fmla="*/ 22 w 49"/>
                    <a:gd name="T9" fmla="*/ 9 h 38"/>
                    <a:gd name="T10" fmla="*/ 16 w 49"/>
                    <a:gd name="T11" fmla="*/ 2 h 38"/>
                    <a:gd name="T12" fmla="*/ 13 w 49"/>
                    <a:gd name="T13" fmla="*/ 10 h 38"/>
                    <a:gd name="T14" fmla="*/ 20 w 49"/>
                    <a:gd name="T15" fmla="*/ 16 h 38"/>
                    <a:gd name="T16" fmla="*/ 25 w 49"/>
                    <a:gd name="T17" fmla="*/ 22 h 38"/>
                    <a:gd name="T18" fmla="*/ 21 w 49"/>
                    <a:gd name="T19" fmla="*/ 26 h 38"/>
                    <a:gd name="T20" fmla="*/ 10 w 49"/>
                    <a:gd name="T21" fmla="*/ 26 h 38"/>
                    <a:gd name="T22" fmla="*/ 8 w 49"/>
                    <a:gd name="T23" fmla="*/ 19 h 38"/>
                    <a:gd name="T24" fmla="*/ 6 w 49"/>
                    <a:gd name="T25" fmla="*/ 13 h 38"/>
                    <a:gd name="T26" fmla="*/ 3 w 49"/>
                    <a:gd name="T27" fmla="*/ 18 h 38"/>
                    <a:gd name="T28" fmla="*/ 2 w 49"/>
                    <a:gd name="T29" fmla="*/ 26 h 38"/>
                    <a:gd name="T30" fmla="*/ 14 w 49"/>
                    <a:gd name="T31" fmla="*/ 30 h 38"/>
                    <a:gd name="T32" fmla="*/ 23 w 49"/>
                    <a:gd name="T33" fmla="*/ 29 h 38"/>
                    <a:gd name="T34" fmla="*/ 28 w 49"/>
                    <a:gd name="T35" fmla="*/ 29 h 38"/>
                    <a:gd name="T36" fmla="*/ 32 w 49"/>
                    <a:gd name="T37" fmla="*/ 37 h 38"/>
                    <a:gd name="T38" fmla="*/ 38 w 49"/>
                    <a:gd name="T39" fmla="*/ 33 h 38"/>
                    <a:gd name="T40" fmla="*/ 34 w 49"/>
                    <a:gd name="T41" fmla="*/ 24 h 38"/>
                    <a:gd name="T42" fmla="*/ 35 w 49"/>
                    <a:gd name="T43" fmla="*/ 20 h 38"/>
                    <a:gd name="T44" fmla="*/ 42 w 49"/>
                    <a:gd name="T45" fmla="*/ 22 h 38"/>
                    <a:gd name="T46" fmla="*/ 48 w 49"/>
                    <a:gd name="T47" fmla="*/ 18 h 38"/>
                    <a:gd name="T48" fmla="*/ 41 w 49"/>
                    <a:gd name="T49" fmla="*/ 8 h 38"/>
                    <a:gd name="T50" fmla="*/ 36 w 49"/>
                    <a:gd name="T51" fmla="*/ 5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9" h="38">
                      <a:moveTo>
                        <a:pt x="36" y="5"/>
                      </a:moveTo>
                      <a:cubicBezTo>
                        <a:pt x="34" y="6"/>
                        <a:pt x="32" y="8"/>
                        <a:pt x="33" y="9"/>
                      </a:cubicBezTo>
                      <a:cubicBezTo>
                        <a:pt x="33" y="11"/>
                        <a:pt x="37" y="12"/>
                        <a:pt x="37" y="14"/>
                      </a:cubicBezTo>
                      <a:cubicBezTo>
                        <a:pt x="38" y="17"/>
                        <a:pt x="32" y="18"/>
                        <a:pt x="30" y="18"/>
                      </a:cubicBezTo>
                      <a:cubicBezTo>
                        <a:pt x="30" y="18"/>
                        <a:pt x="23" y="11"/>
                        <a:pt x="22" y="9"/>
                      </a:cubicBezTo>
                      <a:cubicBezTo>
                        <a:pt x="21" y="8"/>
                        <a:pt x="19" y="0"/>
                        <a:pt x="16" y="2"/>
                      </a:cubicBezTo>
                      <a:cubicBezTo>
                        <a:pt x="14" y="3"/>
                        <a:pt x="12" y="7"/>
                        <a:pt x="13" y="10"/>
                      </a:cubicBezTo>
                      <a:cubicBezTo>
                        <a:pt x="15" y="12"/>
                        <a:pt x="17" y="13"/>
                        <a:pt x="20" y="16"/>
                      </a:cubicBezTo>
                      <a:cubicBezTo>
                        <a:pt x="22" y="18"/>
                        <a:pt x="25" y="21"/>
                        <a:pt x="25" y="22"/>
                      </a:cubicBezTo>
                      <a:cubicBezTo>
                        <a:pt x="25" y="23"/>
                        <a:pt x="23" y="25"/>
                        <a:pt x="21" y="26"/>
                      </a:cubicBezTo>
                      <a:cubicBezTo>
                        <a:pt x="18" y="27"/>
                        <a:pt x="11" y="27"/>
                        <a:pt x="10" y="26"/>
                      </a:cubicBezTo>
                      <a:cubicBezTo>
                        <a:pt x="9" y="24"/>
                        <a:pt x="8" y="21"/>
                        <a:pt x="8" y="19"/>
                      </a:cubicBezTo>
                      <a:cubicBezTo>
                        <a:pt x="9" y="16"/>
                        <a:pt x="9" y="11"/>
                        <a:pt x="6" y="13"/>
                      </a:cubicBezTo>
                      <a:cubicBezTo>
                        <a:pt x="4" y="14"/>
                        <a:pt x="5" y="16"/>
                        <a:pt x="3" y="18"/>
                      </a:cubicBezTo>
                      <a:cubicBezTo>
                        <a:pt x="1" y="19"/>
                        <a:pt x="0" y="24"/>
                        <a:pt x="2" y="26"/>
                      </a:cubicBezTo>
                      <a:cubicBezTo>
                        <a:pt x="4" y="28"/>
                        <a:pt x="8" y="30"/>
                        <a:pt x="14" y="30"/>
                      </a:cubicBezTo>
                      <a:cubicBezTo>
                        <a:pt x="19" y="30"/>
                        <a:pt x="22" y="29"/>
                        <a:pt x="23" y="29"/>
                      </a:cubicBezTo>
                      <a:cubicBezTo>
                        <a:pt x="25" y="29"/>
                        <a:pt x="28" y="27"/>
                        <a:pt x="28" y="29"/>
                      </a:cubicBezTo>
                      <a:cubicBezTo>
                        <a:pt x="28" y="30"/>
                        <a:pt x="29" y="38"/>
                        <a:pt x="32" y="37"/>
                      </a:cubicBezTo>
                      <a:cubicBezTo>
                        <a:pt x="35" y="37"/>
                        <a:pt x="39" y="35"/>
                        <a:pt x="38" y="33"/>
                      </a:cubicBezTo>
                      <a:cubicBezTo>
                        <a:pt x="38" y="30"/>
                        <a:pt x="34" y="24"/>
                        <a:pt x="34" y="24"/>
                      </a:cubicBezTo>
                      <a:cubicBezTo>
                        <a:pt x="34" y="24"/>
                        <a:pt x="34" y="20"/>
                        <a:pt x="35" y="20"/>
                      </a:cubicBezTo>
                      <a:cubicBezTo>
                        <a:pt x="37" y="21"/>
                        <a:pt x="40" y="21"/>
                        <a:pt x="42" y="22"/>
                      </a:cubicBezTo>
                      <a:cubicBezTo>
                        <a:pt x="44" y="22"/>
                        <a:pt x="49" y="20"/>
                        <a:pt x="48" y="18"/>
                      </a:cubicBezTo>
                      <a:cubicBezTo>
                        <a:pt x="47" y="15"/>
                        <a:pt x="42" y="10"/>
                        <a:pt x="41" y="8"/>
                      </a:cubicBezTo>
                      <a:cubicBezTo>
                        <a:pt x="40" y="6"/>
                        <a:pt x="38" y="4"/>
                        <a:pt x="36" y="5"/>
                      </a:cubicBezTo>
                      <a:close/>
                    </a:path>
                  </a:pathLst>
                </a:custGeom>
                <a:grpFill/>
                <a:ln>
                  <a:noFill/>
                </a:ln>
              </p:spPr>
              <p:txBody>
                <a:bodyPr anchor="ctr"/>
                <a:lstStyle/>
                <a:p>
                  <a:pPr algn="ctr" eaLnBrk="1" fontAlgn="auto" hangingPunct="1">
                    <a:spcBef>
                      <a:spcPts val="0"/>
                    </a:spcBef>
                    <a:spcAft>
                      <a:spcPts val="0"/>
                    </a:spcAft>
                    <a:defRPr/>
                  </a:pPr>
                  <a:endParaRPr>
                    <a:solidFill>
                      <a:srgbClr val="BA2A17"/>
                    </a:solidFill>
                    <a:latin typeface="Arial" panose="020B0604020202020204"/>
                    <a:ea typeface="微软雅黑" panose="020B0503020204020204" charset="-122"/>
                  </a:endParaRPr>
                </a:p>
              </p:txBody>
            </p:sp>
            <p:sp>
              <p:nvSpPr>
                <p:cNvPr id="25" name="iṡḻîḑè">
                  <a:extLst>
                    <a:ext uri="{FF2B5EF4-FFF2-40B4-BE49-F238E27FC236}">
                      <a16:creationId xmlns:a16="http://schemas.microsoft.com/office/drawing/2014/main" id="{6105C9D2-EC3B-4ACC-93FC-0BE93F5EB80B}"/>
                    </a:ext>
                  </a:extLst>
                </p:cNvPr>
                <p:cNvSpPr/>
                <p:nvPr/>
              </p:nvSpPr>
              <p:spPr bwMode="auto">
                <a:xfrm>
                  <a:off x="3373438" y="2324100"/>
                  <a:ext cx="254000" cy="223838"/>
                </a:xfrm>
                <a:custGeom>
                  <a:avLst/>
                  <a:gdLst>
                    <a:gd name="T0" fmla="*/ 54 w 77"/>
                    <a:gd name="T1" fmla="*/ 14 h 68"/>
                    <a:gd name="T2" fmla="*/ 47 w 77"/>
                    <a:gd name="T3" fmla="*/ 25 h 68"/>
                    <a:gd name="T4" fmla="*/ 46 w 77"/>
                    <a:gd name="T5" fmla="*/ 25 h 68"/>
                    <a:gd name="T6" fmla="*/ 35 w 77"/>
                    <a:gd name="T7" fmla="*/ 23 h 68"/>
                    <a:gd name="T8" fmla="*/ 27 w 77"/>
                    <a:gd name="T9" fmla="*/ 19 h 68"/>
                    <a:gd name="T10" fmla="*/ 22 w 77"/>
                    <a:gd name="T11" fmla="*/ 22 h 68"/>
                    <a:gd name="T12" fmla="*/ 25 w 77"/>
                    <a:gd name="T13" fmla="*/ 32 h 68"/>
                    <a:gd name="T14" fmla="*/ 34 w 77"/>
                    <a:gd name="T15" fmla="*/ 35 h 68"/>
                    <a:gd name="T16" fmla="*/ 40 w 77"/>
                    <a:gd name="T17" fmla="*/ 34 h 68"/>
                    <a:gd name="T18" fmla="*/ 37 w 77"/>
                    <a:gd name="T19" fmla="*/ 38 h 68"/>
                    <a:gd name="T20" fmla="*/ 25 w 77"/>
                    <a:gd name="T21" fmla="*/ 50 h 68"/>
                    <a:gd name="T22" fmla="*/ 11 w 77"/>
                    <a:gd name="T23" fmla="*/ 57 h 68"/>
                    <a:gd name="T24" fmla="*/ 9 w 77"/>
                    <a:gd name="T25" fmla="*/ 55 h 68"/>
                    <a:gd name="T26" fmla="*/ 3 w 77"/>
                    <a:gd name="T27" fmla="*/ 56 h 68"/>
                    <a:gd name="T28" fmla="*/ 2 w 77"/>
                    <a:gd name="T29" fmla="*/ 64 h 68"/>
                    <a:gd name="T30" fmla="*/ 6 w 77"/>
                    <a:gd name="T31" fmla="*/ 67 h 68"/>
                    <a:gd name="T32" fmla="*/ 19 w 77"/>
                    <a:gd name="T33" fmla="*/ 59 h 68"/>
                    <a:gd name="T34" fmla="*/ 36 w 77"/>
                    <a:gd name="T35" fmla="*/ 49 h 68"/>
                    <a:gd name="T36" fmla="*/ 48 w 77"/>
                    <a:gd name="T37" fmla="*/ 33 h 68"/>
                    <a:gd name="T38" fmla="*/ 63 w 77"/>
                    <a:gd name="T39" fmla="*/ 33 h 68"/>
                    <a:gd name="T40" fmla="*/ 70 w 77"/>
                    <a:gd name="T41" fmla="*/ 34 h 68"/>
                    <a:gd name="T42" fmla="*/ 75 w 77"/>
                    <a:gd name="T43" fmla="*/ 30 h 68"/>
                    <a:gd name="T44" fmla="*/ 68 w 77"/>
                    <a:gd name="T45" fmla="*/ 25 h 68"/>
                    <a:gd name="T46" fmla="*/ 59 w 77"/>
                    <a:gd name="T47" fmla="*/ 26 h 68"/>
                    <a:gd name="T48" fmla="*/ 54 w 77"/>
                    <a:gd name="T49" fmla="*/ 25 h 68"/>
                    <a:gd name="T50" fmla="*/ 57 w 77"/>
                    <a:gd name="T51" fmla="*/ 20 h 68"/>
                    <a:gd name="T52" fmla="*/ 61 w 77"/>
                    <a:gd name="T53" fmla="*/ 16 h 68"/>
                    <a:gd name="T54" fmla="*/ 66 w 77"/>
                    <a:gd name="T55" fmla="*/ 11 h 68"/>
                    <a:gd name="T56" fmla="*/ 65 w 77"/>
                    <a:gd name="T57" fmla="*/ 2 h 68"/>
                    <a:gd name="T58" fmla="*/ 58 w 77"/>
                    <a:gd name="T59" fmla="*/ 4 h 68"/>
                    <a:gd name="T60" fmla="*/ 54 w 77"/>
                    <a:gd name="T61" fmla="*/ 14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68">
                      <a:moveTo>
                        <a:pt x="54" y="14"/>
                      </a:moveTo>
                      <a:cubicBezTo>
                        <a:pt x="54" y="14"/>
                        <a:pt x="50" y="19"/>
                        <a:pt x="47" y="25"/>
                      </a:cubicBezTo>
                      <a:cubicBezTo>
                        <a:pt x="46" y="25"/>
                        <a:pt x="46" y="25"/>
                        <a:pt x="46" y="25"/>
                      </a:cubicBezTo>
                      <a:cubicBezTo>
                        <a:pt x="44" y="25"/>
                        <a:pt x="37" y="25"/>
                        <a:pt x="35" y="23"/>
                      </a:cubicBezTo>
                      <a:cubicBezTo>
                        <a:pt x="32" y="22"/>
                        <a:pt x="28" y="19"/>
                        <a:pt x="27" y="19"/>
                      </a:cubicBezTo>
                      <a:cubicBezTo>
                        <a:pt x="25" y="18"/>
                        <a:pt x="23" y="19"/>
                        <a:pt x="22" y="22"/>
                      </a:cubicBezTo>
                      <a:cubicBezTo>
                        <a:pt x="21" y="25"/>
                        <a:pt x="21" y="28"/>
                        <a:pt x="25" y="32"/>
                      </a:cubicBezTo>
                      <a:cubicBezTo>
                        <a:pt x="29" y="37"/>
                        <a:pt x="30" y="36"/>
                        <a:pt x="34" y="35"/>
                      </a:cubicBezTo>
                      <a:cubicBezTo>
                        <a:pt x="36" y="35"/>
                        <a:pt x="38" y="34"/>
                        <a:pt x="40" y="34"/>
                      </a:cubicBezTo>
                      <a:cubicBezTo>
                        <a:pt x="38" y="36"/>
                        <a:pt x="37" y="38"/>
                        <a:pt x="37" y="38"/>
                      </a:cubicBezTo>
                      <a:cubicBezTo>
                        <a:pt x="35" y="40"/>
                        <a:pt x="29" y="47"/>
                        <a:pt x="25" y="50"/>
                      </a:cubicBezTo>
                      <a:cubicBezTo>
                        <a:pt x="21" y="52"/>
                        <a:pt x="11" y="57"/>
                        <a:pt x="11" y="57"/>
                      </a:cubicBezTo>
                      <a:cubicBezTo>
                        <a:pt x="12" y="58"/>
                        <a:pt x="9" y="58"/>
                        <a:pt x="9" y="55"/>
                      </a:cubicBezTo>
                      <a:cubicBezTo>
                        <a:pt x="8" y="52"/>
                        <a:pt x="6" y="54"/>
                        <a:pt x="3" y="56"/>
                      </a:cubicBezTo>
                      <a:cubicBezTo>
                        <a:pt x="0" y="58"/>
                        <a:pt x="2" y="62"/>
                        <a:pt x="2" y="64"/>
                      </a:cubicBezTo>
                      <a:cubicBezTo>
                        <a:pt x="1" y="66"/>
                        <a:pt x="1" y="68"/>
                        <a:pt x="6" y="67"/>
                      </a:cubicBezTo>
                      <a:cubicBezTo>
                        <a:pt x="10" y="66"/>
                        <a:pt x="14" y="62"/>
                        <a:pt x="19" y="59"/>
                      </a:cubicBezTo>
                      <a:cubicBezTo>
                        <a:pt x="24" y="57"/>
                        <a:pt x="32" y="53"/>
                        <a:pt x="36" y="49"/>
                      </a:cubicBezTo>
                      <a:cubicBezTo>
                        <a:pt x="39" y="46"/>
                        <a:pt x="45" y="38"/>
                        <a:pt x="48" y="33"/>
                      </a:cubicBezTo>
                      <a:cubicBezTo>
                        <a:pt x="53" y="33"/>
                        <a:pt x="61" y="33"/>
                        <a:pt x="63" y="33"/>
                      </a:cubicBezTo>
                      <a:cubicBezTo>
                        <a:pt x="65" y="33"/>
                        <a:pt x="67" y="35"/>
                        <a:pt x="70" y="34"/>
                      </a:cubicBezTo>
                      <a:cubicBezTo>
                        <a:pt x="73" y="34"/>
                        <a:pt x="77" y="33"/>
                        <a:pt x="75" y="30"/>
                      </a:cubicBezTo>
                      <a:cubicBezTo>
                        <a:pt x="73" y="27"/>
                        <a:pt x="71" y="24"/>
                        <a:pt x="68" y="25"/>
                      </a:cubicBezTo>
                      <a:cubicBezTo>
                        <a:pt x="65" y="26"/>
                        <a:pt x="61" y="26"/>
                        <a:pt x="59" y="26"/>
                      </a:cubicBezTo>
                      <a:cubicBezTo>
                        <a:pt x="59" y="26"/>
                        <a:pt x="56" y="26"/>
                        <a:pt x="54" y="25"/>
                      </a:cubicBezTo>
                      <a:cubicBezTo>
                        <a:pt x="55" y="23"/>
                        <a:pt x="57" y="21"/>
                        <a:pt x="57" y="20"/>
                      </a:cubicBezTo>
                      <a:cubicBezTo>
                        <a:pt x="59" y="18"/>
                        <a:pt x="60" y="17"/>
                        <a:pt x="61" y="16"/>
                      </a:cubicBezTo>
                      <a:cubicBezTo>
                        <a:pt x="62" y="16"/>
                        <a:pt x="65" y="14"/>
                        <a:pt x="66" y="11"/>
                      </a:cubicBezTo>
                      <a:cubicBezTo>
                        <a:pt x="67" y="9"/>
                        <a:pt x="66" y="3"/>
                        <a:pt x="65" y="2"/>
                      </a:cubicBezTo>
                      <a:cubicBezTo>
                        <a:pt x="63" y="0"/>
                        <a:pt x="59" y="1"/>
                        <a:pt x="58" y="4"/>
                      </a:cubicBezTo>
                      <a:cubicBezTo>
                        <a:pt x="56" y="7"/>
                        <a:pt x="55" y="14"/>
                        <a:pt x="54" y="14"/>
                      </a:cubicBezTo>
                      <a:close/>
                    </a:path>
                  </a:pathLst>
                </a:custGeom>
                <a:grpFill/>
                <a:ln>
                  <a:noFill/>
                </a:ln>
              </p:spPr>
              <p:txBody>
                <a:bodyPr anchor="ctr"/>
                <a:lstStyle/>
                <a:p>
                  <a:pPr algn="ctr" eaLnBrk="1" fontAlgn="auto" hangingPunct="1">
                    <a:spcBef>
                      <a:spcPts val="0"/>
                    </a:spcBef>
                    <a:spcAft>
                      <a:spcPts val="0"/>
                    </a:spcAft>
                    <a:defRPr/>
                  </a:pPr>
                  <a:endParaRPr>
                    <a:solidFill>
                      <a:srgbClr val="BA2A17"/>
                    </a:solidFill>
                    <a:latin typeface="Arial" panose="020B0604020202020204"/>
                    <a:ea typeface="微软雅黑" panose="020B0503020204020204" charset="-122"/>
                  </a:endParaRPr>
                </a:p>
              </p:txBody>
            </p:sp>
            <p:sp>
              <p:nvSpPr>
                <p:cNvPr id="26" name="iṧľîḓé">
                  <a:extLst>
                    <a:ext uri="{FF2B5EF4-FFF2-40B4-BE49-F238E27FC236}">
                      <a16:creationId xmlns:a16="http://schemas.microsoft.com/office/drawing/2014/main" id="{AE1A24E1-2FEA-4D9C-BAEF-B683DAF74398}"/>
                    </a:ext>
                  </a:extLst>
                </p:cNvPr>
                <p:cNvSpPr/>
                <p:nvPr/>
              </p:nvSpPr>
              <p:spPr bwMode="auto">
                <a:xfrm>
                  <a:off x="2625726" y="2725738"/>
                  <a:ext cx="890588" cy="1277938"/>
                </a:xfrm>
                <a:custGeom>
                  <a:avLst/>
                  <a:gdLst>
                    <a:gd name="T0" fmla="*/ 135 w 270"/>
                    <a:gd name="T1" fmla="*/ 22 h 387"/>
                    <a:gd name="T2" fmla="*/ 131 w 270"/>
                    <a:gd name="T3" fmla="*/ 22 h 387"/>
                    <a:gd name="T4" fmla="*/ 117 w 270"/>
                    <a:gd name="T5" fmla="*/ 6 h 387"/>
                    <a:gd name="T6" fmla="*/ 99 w 270"/>
                    <a:gd name="T7" fmla="*/ 6 h 387"/>
                    <a:gd name="T8" fmla="*/ 85 w 270"/>
                    <a:gd name="T9" fmla="*/ 0 h 387"/>
                    <a:gd name="T10" fmla="*/ 100 w 270"/>
                    <a:gd name="T11" fmla="*/ 20 h 387"/>
                    <a:gd name="T12" fmla="*/ 113 w 270"/>
                    <a:gd name="T13" fmla="*/ 20 h 387"/>
                    <a:gd name="T14" fmla="*/ 126 w 270"/>
                    <a:gd name="T15" fmla="*/ 23 h 387"/>
                    <a:gd name="T16" fmla="*/ 88 w 270"/>
                    <a:gd name="T17" fmla="*/ 45 h 387"/>
                    <a:gd name="T18" fmla="*/ 82 w 270"/>
                    <a:gd name="T19" fmla="*/ 108 h 387"/>
                    <a:gd name="T20" fmla="*/ 60 w 270"/>
                    <a:gd name="T21" fmla="*/ 108 h 387"/>
                    <a:gd name="T22" fmla="*/ 35 w 270"/>
                    <a:gd name="T23" fmla="*/ 142 h 387"/>
                    <a:gd name="T24" fmla="*/ 25 w 270"/>
                    <a:gd name="T25" fmla="*/ 309 h 387"/>
                    <a:gd name="T26" fmla="*/ 0 w 270"/>
                    <a:gd name="T27" fmla="*/ 387 h 387"/>
                    <a:gd name="T28" fmla="*/ 30 w 270"/>
                    <a:gd name="T29" fmla="*/ 387 h 387"/>
                    <a:gd name="T30" fmla="*/ 45 w 270"/>
                    <a:gd name="T31" fmla="*/ 367 h 387"/>
                    <a:gd name="T32" fmla="*/ 37 w 270"/>
                    <a:gd name="T33" fmla="*/ 387 h 387"/>
                    <a:gd name="T34" fmla="*/ 63 w 270"/>
                    <a:gd name="T35" fmla="*/ 387 h 387"/>
                    <a:gd name="T36" fmla="*/ 70 w 270"/>
                    <a:gd name="T37" fmla="*/ 353 h 387"/>
                    <a:gd name="T38" fmla="*/ 78 w 270"/>
                    <a:gd name="T39" fmla="*/ 167 h 387"/>
                    <a:gd name="T40" fmla="*/ 90 w 270"/>
                    <a:gd name="T41" fmla="*/ 151 h 387"/>
                    <a:gd name="T42" fmla="*/ 130 w 270"/>
                    <a:gd name="T43" fmla="*/ 151 h 387"/>
                    <a:gd name="T44" fmla="*/ 130 w 270"/>
                    <a:gd name="T45" fmla="*/ 69 h 387"/>
                    <a:gd name="T46" fmla="*/ 113 w 270"/>
                    <a:gd name="T47" fmla="*/ 48 h 387"/>
                    <a:gd name="T48" fmla="*/ 135 w 270"/>
                    <a:gd name="T49" fmla="*/ 27 h 387"/>
                    <a:gd name="T50" fmla="*/ 156 w 270"/>
                    <a:gd name="T51" fmla="*/ 48 h 387"/>
                    <a:gd name="T52" fmla="*/ 139 w 270"/>
                    <a:gd name="T53" fmla="*/ 69 h 387"/>
                    <a:gd name="T54" fmla="*/ 139 w 270"/>
                    <a:gd name="T55" fmla="*/ 151 h 387"/>
                    <a:gd name="T56" fmla="*/ 180 w 270"/>
                    <a:gd name="T57" fmla="*/ 151 h 387"/>
                    <a:gd name="T58" fmla="*/ 191 w 270"/>
                    <a:gd name="T59" fmla="*/ 167 h 387"/>
                    <a:gd name="T60" fmla="*/ 200 w 270"/>
                    <a:gd name="T61" fmla="*/ 353 h 387"/>
                    <a:gd name="T62" fmla="*/ 207 w 270"/>
                    <a:gd name="T63" fmla="*/ 387 h 387"/>
                    <a:gd name="T64" fmla="*/ 233 w 270"/>
                    <a:gd name="T65" fmla="*/ 387 h 387"/>
                    <a:gd name="T66" fmla="*/ 224 w 270"/>
                    <a:gd name="T67" fmla="*/ 367 h 387"/>
                    <a:gd name="T68" fmla="*/ 239 w 270"/>
                    <a:gd name="T69" fmla="*/ 387 h 387"/>
                    <a:gd name="T70" fmla="*/ 270 w 270"/>
                    <a:gd name="T71" fmla="*/ 387 h 387"/>
                    <a:gd name="T72" fmla="*/ 244 w 270"/>
                    <a:gd name="T73" fmla="*/ 309 h 387"/>
                    <a:gd name="T74" fmla="*/ 235 w 270"/>
                    <a:gd name="T75" fmla="*/ 142 h 387"/>
                    <a:gd name="T76" fmla="*/ 209 w 270"/>
                    <a:gd name="T77" fmla="*/ 108 h 387"/>
                    <a:gd name="T78" fmla="*/ 188 w 270"/>
                    <a:gd name="T79" fmla="*/ 108 h 387"/>
                    <a:gd name="T80" fmla="*/ 182 w 270"/>
                    <a:gd name="T81" fmla="*/ 45 h 387"/>
                    <a:gd name="T82" fmla="*/ 144 w 270"/>
                    <a:gd name="T83" fmla="*/ 23 h 387"/>
                    <a:gd name="T84" fmla="*/ 157 w 270"/>
                    <a:gd name="T85" fmla="*/ 20 h 387"/>
                    <a:gd name="T86" fmla="*/ 170 w 270"/>
                    <a:gd name="T87" fmla="*/ 20 h 387"/>
                    <a:gd name="T88" fmla="*/ 184 w 270"/>
                    <a:gd name="T89" fmla="*/ 0 h 387"/>
                    <a:gd name="T90" fmla="*/ 170 w 270"/>
                    <a:gd name="T91" fmla="*/ 6 h 387"/>
                    <a:gd name="T92" fmla="*/ 153 w 270"/>
                    <a:gd name="T93" fmla="*/ 6 h 387"/>
                    <a:gd name="T94" fmla="*/ 139 w 270"/>
                    <a:gd name="T95" fmla="*/ 22 h 387"/>
                    <a:gd name="T96" fmla="*/ 135 w 270"/>
                    <a:gd name="T97" fmla="*/ 22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70" h="387">
                      <a:moveTo>
                        <a:pt x="135" y="22"/>
                      </a:moveTo>
                      <a:cubicBezTo>
                        <a:pt x="133" y="22"/>
                        <a:pt x="132" y="22"/>
                        <a:pt x="131" y="22"/>
                      </a:cubicBezTo>
                      <a:cubicBezTo>
                        <a:pt x="130" y="15"/>
                        <a:pt x="126" y="6"/>
                        <a:pt x="117" y="6"/>
                      </a:cubicBezTo>
                      <a:cubicBezTo>
                        <a:pt x="110" y="6"/>
                        <a:pt x="106" y="6"/>
                        <a:pt x="99" y="6"/>
                      </a:cubicBezTo>
                      <a:cubicBezTo>
                        <a:pt x="93" y="6"/>
                        <a:pt x="88" y="4"/>
                        <a:pt x="85" y="0"/>
                      </a:cubicBezTo>
                      <a:cubicBezTo>
                        <a:pt x="87" y="9"/>
                        <a:pt x="90" y="18"/>
                        <a:pt x="100" y="20"/>
                      </a:cubicBezTo>
                      <a:cubicBezTo>
                        <a:pt x="104" y="20"/>
                        <a:pt x="109" y="20"/>
                        <a:pt x="113" y="20"/>
                      </a:cubicBezTo>
                      <a:cubicBezTo>
                        <a:pt x="120" y="20"/>
                        <a:pt x="123" y="21"/>
                        <a:pt x="126" y="23"/>
                      </a:cubicBezTo>
                      <a:cubicBezTo>
                        <a:pt x="109" y="24"/>
                        <a:pt x="93" y="30"/>
                        <a:pt x="88" y="45"/>
                      </a:cubicBezTo>
                      <a:cubicBezTo>
                        <a:pt x="83" y="59"/>
                        <a:pt x="85" y="92"/>
                        <a:pt x="82" y="108"/>
                      </a:cubicBezTo>
                      <a:cubicBezTo>
                        <a:pt x="75" y="108"/>
                        <a:pt x="67" y="108"/>
                        <a:pt x="60" y="108"/>
                      </a:cubicBezTo>
                      <a:cubicBezTo>
                        <a:pt x="42" y="107"/>
                        <a:pt x="36" y="123"/>
                        <a:pt x="35" y="142"/>
                      </a:cubicBezTo>
                      <a:cubicBezTo>
                        <a:pt x="32" y="198"/>
                        <a:pt x="28" y="253"/>
                        <a:pt x="25" y="309"/>
                      </a:cubicBezTo>
                      <a:cubicBezTo>
                        <a:pt x="23" y="352"/>
                        <a:pt x="14" y="372"/>
                        <a:pt x="0" y="387"/>
                      </a:cubicBezTo>
                      <a:cubicBezTo>
                        <a:pt x="10" y="387"/>
                        <a:pt x="20" y="387"/>
                        <a:pt x="30" y="387"/>
                      </a:cubicBezTo>
                      <a:cubicBezTo>
                        <a:pt x="35" y="383"/>
                        <a:pt x="38" y="378"/>
                        <a:pt x="45" y="367"/>
                      </a:cubicBezTo>
                      <a:cubicBezTo>
                        <a:pt x="42" y="377"/>
                        <a:pt x="40" y="382"/>
                        <a:pt x="37" y="387"/>
                      </a:cubicBezTo>
                      <a:cubicBezTo>
                        <a:pt x="46" y="387"/>
                        <a:pt x="54" y="387"/>
                        <a:pt x="63" y="387"/>
                      </a:cubicBezTo>
                      <a:cubicBezTo>
                        <a:pt x="68" y="377"/>
                        <a:pt x="70" y="365"/>
                        <a:pt x="70" y="353"/>
                      </a:cubicBezTo>
                      <a:cubicBezTo>
                        <a:pt x="73" y="291"/>
                        <a:pt x="76" y="229"/>
                        <a:pt x="78" y="167"/>
                      </a:cubicBezTo>
                      <a:cubicBezTo>
                        <a:pt x="79" y="157"/>
                        <a:pt x="82" y="151"/>
                        <a:pt x="90" y="151"/>
                      </a:cubicBezTo>
                      <a:cubicBezTo>
                        <a:pt x="103" y="151"/>
                        <a:pt x="117" y="151"/>
                        <a:pt x="130" y="151"/>
                      </a:cubicBezTo>
                      <a:cubicBezTo>
                        <a:pt x="130" y="124"/>
                        <a:pt x="130" y="96"/>
                        <a:pt x="130" y="69"/>
                      </a:cubicBezTo>
                      <a:cubicBezTo>
                        <a:pt x="121" y="67"/>
                        <a:pt x="113" y="58"/>
                        <a:pt x="113" y="48"/>
                      </a:cubicBezTo>
                      <a:cubicBezTo>
                        <a:pt x="113" y="36"/>
                        <a:pt x="123" y="27"/>
                        <a:pt x="135" y="27"/>
                      </a:cubicBezTo>
                      <a:cubicBezTo>
                        <a:pt x="147" y="27"/>
                        <a:pt x="156" y="36"/>
                        <a:pt x="156" y="48"/>
                      </a:cubicBezTo>
                      <a:cubicBezTo>
                        <a:pt x="156" y="58"/>
                        <a:pt x="149" y="67"/>
                        <a:pt x="139" y="69"/>
                      </a:cubicBezTo>
                      <a:cubicBezTo>
                        <a:pt x="139" y="96"/>
                        <a:pt x="139" y="124"/>
                        <a:pt x="139" y="151"/>
                      </a:cubicBezTo>
                      <a:cubicBezTo>
                        <a:pt x="153" y="151"/>
                        <a:pt x="166" y="151"/>
                        <a:pt x="180" y="151"/>
                      </a:cubicBezTo>
                      <a:cubicBezTo>
                        <a:pt x="188" y="151"/>
                        <a:pt x="191" y="157"/>
                        <a:pt x="191" y="167"/>
                      </a:cubicBezTo>
                      <a:cubicBezTo>
                        <a:pt x="194" y="229"/>
                        <a:pt x="197" y="291"/>
                        <a:pt x="200" y="353"/>
                      </a:cubicBezTo>
                      <a:cubicBezTo>
                        <a:pt x="200" y="365"/>
                        <a:pt x="202" y="377"/>
                        <a:pt x="207" y="387"/>
                      </a:cubicBezTo>
                      <a:cubicBezTo>
                        <a:pt x="215" y="387"/>
                        <a:pt x="224" y="387"/>
                        <a:pt x="233" y="387"/>
                      </a:cubicBezTo>
                      <a:cubicBezTo>
                        <a:pt x="230" y="382"/>
                        <a:pt x="227" y="377"/>
                        <a:pt x="224" y="367"/>
                      </a:cubicBezTo>
                      <a:cubicBezTo>
                        <a:pt x="232" y="378"/>
                        <a:pt x="235" y="383"/>
                        <a:pt x="239" y="387"/>
                      </a:cubicBezTo>
                      <a:cubicBezTo>
                        <a:pt x="249" y="387"/>
                        <a:pt x="260" y="387"/>
                        <a:pt x="270" y="387"/>
                      </a:cubicBezTo>
                      <a:cubicBezTo>
                        <a:pt x="256" y="372"/>
                        <a:pt x="247" y="352"/>
                        <a:pt x="244" y="309"/>
                      </a:cubicBezTo>
                      <a:cubicBezTo>
                        <a:pt x="242" y="253"/>
                        <a:pt x="238" y="198"/>
                        <a:pt x="235" y="142"/>
                      </a:cubicBezTo>
                      <a:cubicBezTo>
                        <a:pt x="234" y="123"/>
                        <a:pt x="228" y="107"/>
                        <a:pt x="209" y="108"/>
                      </a:cubicBezTo>
                      <a:cubicBezTo>
                        <a:pt x="202" y="108"/>
                        <a:pt x="195" y="108"/>
                        <a:pt x="188" y="108"/>
                      </a:cubicBezTo>
                      <a:cubicBezTo>
                        <a:pt x="185" y="92"/>
                        <a:pt x="186" y="59"/>
                        <a:pt x="182" y="45"/>
                      </a:cubicBezTo>
                      <a:cubicBezTo>
                        <a:pt x="176" y="30"/>
                        <a:pt x="161" y="24"/>
                        <a:pt x="144" y="23"/>
                      </a:cubicBezTo>
                      <a:cubicBezTo>
                        <a:pt x="146" y="21"/>
                        <a:pt x="150" y="20"/>
                        <a:pt x="157" y="20"/>
                      </a:cubicBezTo>
                      <a:cubicBezTo>
                        <a:pt x="161" y="20"/>
                        <a:pt x="166" y="20"/>
                        <a:pt x="170" y="20"/>
                      </a:cubicBezTo>
                      <a:cubicBezTo>
                        <a:pt x="180" y="18"/>
                        <a:pt x="183" y="9"/>
                        <a:pt x="184" y="0"/>
                      </a:cubicBezTo>
                      <a:cubicBezTo>
                        <a:pt x="181" y="4"/>
                        <a:pt x="177" y="6"/>
                        <a:pt x="170" y="6"/>
                      </a:cubicBezTo>
                      <a:cubicBezTo>
                        <a:pt x="164" y="6"/>
                        <a:pt x="159" y="6"/>
                        <a:pt x="153" y="6"/>
                      </a:cubicBezTo>
                      <a:cubicBezTo>
                        <a:pt x="144" y="6"/>
                        <a:pt x="140" y="15"/>
                        <a:pt x="139" y="22"/>
                      </a:cubicBezTo>
                      <a:cubicBezTo>
                        <a:pt x="138" y="22"/>
                        <a:pt x="136" y="22"/>
                        <a:pt x="135" y="22"/>
                      </a:cubicBezTo>
                      <a:close/>
                    </a:path>
                  </a:pathLst>
                </a:custGeom>
                <a:grpFill/>
                <a:ln>
                  <a:noFill/>
                </a:ln>
              </p:spPr>
              <p:txBody>
                <a:bodyPr anchor="ctr"/>
                <a:lstStyle/>
                <a:p>
                  <a:pPr algn="ctr" eaLnBrk="1" fontAlgn="auto" hangingPunct="1">
                    <a:spcBef>
                      <a:spcPts val="0"/>
                    </a:spcBef>
                    <a:spcAft>
                      <a:spcPts val="0"/>
                    </a:spcAft>
                    <a:defRPr/>
                  </a:pPr>
                  <a:endParaRPr>
                    <a:solidFill>
                      <a:srgbClr val="BA2A17"/>
                    </a:solidFill>
                    <a:latin typeface="Arial" panose="020B0604020202020204"/>
                    <a:ea typeface="微软雅黑" panose="020B0503020204020204" charset="-122"/>
                  </a:endParaRPr>
                </a:p>
              </p:txBody>
            </p:sp>
            <p:sp>
              <p:nvSpPr>
                <p:cNvPr id="27" name="iṥ1ïḍè">
                  <a:extLst>
                    <a:ext uri="{FF2B5EF4-FFF2-40B4-BE49-F238E27FC236}">
                      <a16:creationId xmlns:a16="http://schemas.microsoft.com/office/drawing/2014/main" id="{FB4C506A-EF04-4FC6-810C-5EEA8B5CA49A}"/>
                    </a:ext>
                  </a:extLst>
                </p:cNvPr>
                <p:cNvSpPr/>
                <p:nvPr/>
              </p:nvSpPr>
              <p:spPr bwMode="auto">
                <a:xfrm>
                  <a:off x="1735138" y="2095500"/>
                  <a:ext cx="2667000" cy="2670175"/>
                </a:xfrm>
                <a:custGeom>
                  <a:avLst/>
                  <a:gdLst>
                    <a:gd name="T0" fmla="*/ 404 w 809"/>
                    <a:gd name="T1" fmla="*/ 0 h 809"/>
                    <a:gd name="T2" fmla="*/ 809 w 809"/>
                    <a:gd name="T3" fmla="*/ 404 h 809"/>
                    <a:gd name="T4" fmla="*/ 404 w 809"/>
                    <a:gd name="T5" fmla="*/ 809 h 809"/>
                    <a:gd name="T6" fmla="*/ 0 w 809"/>
                    <a:gd name="T7" fmla="*/ 404 h 809"/>
                    <a:gd name="T8" fmla="*/ 404 w 809"/>
                    <a:gd name="T9" fmla="*/ 0 h 809"/>
                    <a:gd name="T10" fmla="*/ 404 w 809"/>
                    <a:gd name="T11" fmla="*/ 0 h 809"/>
                    <a:gd name="T12" fmla="*/ 404 w 809"/>
                    <a:gd name="T13" fmla="*/ 14 h 809"/>
                    <a:gd name="T14" fmla="*/ 14 w 809"/>
                    <a:gd name="T15" fmla="*/ 404 h 809"/>
                    <a:gd name="T16" fmla="*/ 404 w 809"/>
                    <a:gd name="T17" fmla="*/ 795 h 809"/>
                    <a:gd name="T18" fmla="*/ 795 w 809"/>
                    <a:gd name="T19" fmla="*/ 404 h 809"/>
                    <a:gd name="T20" fmla="*/ 404 w 809"/>
                    <a:gd name="T21" fmla="*/ 14 h 8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09" h="809">
                      <a:moveTo>
                        <a:pt x="404" y="0"/>
                      </a:moveTo>
                      <a:cubicBezTo>
                        <a:pt x="627" y="0"/>
                        <a:pt x="809" y="182"/>
                        <a:pt x="809" y="404"/>
                      </a:cubicBezTo>
                      <a:cubicBezTo>
                        <a:pt x="809" y="627"/>
                        <a:pt x="627" y="809"/>
                        <a:pt x="404" y="809"/>
                      </a:cubicBezTo>
                      <a:cubicBezTo>
                        <a:pt x="181" y="809"/>
                        <a:pt x="0" y="627"/>
                        <a:pt x="0" y="404"/>
                      </a:cubicBezTo>
                      <a:cubicBezTo>
                        <a:pt x="0" y="182"/>
                        <a:pt x="181" y="0"/>
                        <a:pt x="404" y="0"/>
                      </a:cubicBezTo>
                      <a:cubicBezTo>
                        <a:pt x="404" y="0"/>
                        <a:pt x="404" y="0"/>
                        <a:pt x="404" y="0"/>
                      </a:cubicBezTo>
                      <a:close/>
                      <a:moveTo>
                        <a:pt x="404" y="14"/>
                      </a:moveTo>
                      <a:cubicBezTo>
                        <a:pt x="189" y="14"/>
                        <a:pt x="14" y="189"/>
                        <a:pt x="14" y="404"/>
                      </a:cubicBezTo>
                      <a:cubicBezTo>
                        <a:pt x="14" y="619"/>
                        <a:pt x="189" y="795"/>
                        <a:pt x="404" y="795"/>
                      </a:cubicBezTo>
                      <a:cubicBezTo>
                        <a:pt x="619" y="795"/>
                        <a:pt x="795" y="619"/>
                        <a:pt x="795" y="404"/>
                      </a:cubicBezTo>
                      <a:cubicBezTo>
                        <a:pt x="795" y="189"/>
                        <a:pt x="619" y="14"/>
                        <a:pt x="404" y="14"/>
                      </a:cubicBezTo>
                      <a:close/>
                    </a:path>
                  </a:pathLst>
                </a:custGeom>
                <a:grpFill/>
                <a:ln>
                  <a:noFill/>
                </a:ln>
              </p:spPr>
              <p:txBody>
                <a:bodyPr anchor="ctr"/>
                <a:lstStyle/>
                <a:p>
                  <a:pPr algn="ctr" eaLnBrk="1" fontAlgn="auto" hangingPunct="1">
                    <a:spcBef>
                      <a:spcPts val="0"/>
                    </a:spcBef>
                    <a:spcAft>
                      <a:spcPts val="0"/>
                    </a:spcAft>
                    <a:defRPr/>
                  </a:pPr>
                  <a:endParaRPr>
                    <a:solidFill>
                      <a:srgbClr val="BA2A17"/>
                    </a:solidFill>
                    <a:latin typeface="Arial" panose="020B0604020202020204"/>
                    <a:ea typeface="微软雅黑" panose="020B0503020204020204" charset="-122"/>
                  </a:endParaRPr>
                </a:p>
              </p:txBody>
            </p:sp>
            <p:sp>
              <p:nvSpPr>
                <p:cNvPr id="28" name="îṡḷïďé">
                  <a:extLst>
                    <a:ext uri="{FF2B5EF4-FFF2-40B4-BE49-F238E27FC236}">
                      <a16:creationId xmlns:a16="http://schemas.microsoft.com/office/drawing/2014/main" id="{BF812DE4-2CA2-4404-883D-A8B4E473A725}"/>
                    </a:ext>
                  </a:extLst>
                </p:cNvPr>
                <p:cNvSpPr/>
                <p:nvPr/>
              </p:nvSpPr>
              <p:spPr bwMode="auto">
                <a:xfrm>
                  <a:off x="1897063" y="3373438"/>
                  <a:ext cx="2333625" cy="1227138"/>
                </a:xfrm>
                <a:custGeom>
                  <a:avLst/>
                  <a:gdLst>
                    <a:gd name="T0" fmla="*/ 21 w 708"/>
                    <a:gd name="T1" fmla="*/ 23 h 372"/>
                    <a:gd name="T2" fmla="*/ 53 w 708"/>
                    <a:gd name="T3" fmla="*/ 35 h 372"/>
                    <a:gd name="T4" fmla="*/ 51 w 708"/>
                    <a:gd name="T5" fmla="*/ 26 h 372"/>
                    <a:gd name="T6" fmla="*/ 18 w 708"/>
                    <a:gd name="T7" fmla="*/ 47 h 372"/>
                    <a:gd name="T8" fmla="*/ 18 w 708"/>
                    <a:gd name="T9" fmla="*/ 88 h 372"/>
                    <a:gd name="T10" fmla="*/ 48 w 708"/>
                    <a:gd name="T11" fmla="*/ 67 h 372"/>
                    <a:gd name="T12" fmla="*/ 18 w 708"/>
                    <a:gd name="T13" fmla="*/ 88 h 372"/>
                    <a:gd name="T14" fmla="*/ 62 w 708"/>
                    <a:gd name="T15" fmla="*/ 109 h 372"/>
                    <a:gd name="T16" fmla="*/ 64 w 708"/>
                    <a:gd name="T17" fmla="*/ 147 h 372"/>
                    <a:gd name="T18" fmla="*/ 42 w 708"/>
                    <a:gd name="T19" fmla="*/ 155 h 372"/>
                    <a:gd name="T20" fmla="*/ 57 w 708"/>
                    <a:gd name="T21" fmla="*/ 206 h 372"/>
                    <a:gd name="T22" fmla="*/ 116 w 708"/>
                    <a:gd name="T23" fmla="*/ 203 h 372"/>
                    <a:gd name="T24" fmla="*/ 93 w 708"/>
                    <a:gd name="T25" fmla="*/ 174 h 372"/>
                    <a:gd name="T26" fmla="*/ 46 w 708"/>
                    <a:gd name="T27" fmla="*/ 181 h 372"/>
                    <a:gd name="T28" fmla="*/ 129 w 708"/>
                    <a:gd name="T29" fmla="*/ 265 h 372"/>
                    <a:gd name="T30" fmla="*/ 149 w 708"/>
                    <a:gd name="T31" fmla="*/ 251 h 372"/>
                    <a:gd name="T32" fmla="*/ 121 w 708"/>
                    <a:gd name="T33" fmla="*/ 221 h 372"/>
                    <a:gd name="T34" fmla="*/ 111 w 708"/>
                    <a:gd name="T35" fmla="*/ 252 h 372"/>
                    <a:gd name="T36" fmla="*/ 164 w 708"/>
                    <a:gd name="T37" fmla="*/ 295 h 372"/>
                    <a:gd name="T38" fmla="*/ 175 w 708"/>
                    <a:gd name="T39" fmla="*/ 321 h 372"/>
                    <a:gd name="T40" fmla="*/ 132 w 708"/>
                    <a:gd name="T41" fmla="*/ 292 h 372"/>
                    <a:gd name="T42" fmla="*/ 146 w 708"/>
                    <a:gd name="T43" fmla="*/ 291 h 372"/>
                    <a:gd name="T44" fmla="*/ 211 w 708"/>
                    <a:gd name="T45" fmla="*/ 283 h 372"/>
                    <a:gd name="T46" fmla="*/ 260 w 708"/>
                    <a:gd name="T47" fmla="*/ 308 h 372"/>
                    <a:gd name="T48" fmla="*/ 205 w 708"/>
                    <a:gd name="T49" fmla="*/ 335 h 372"/>
                    <a:gd name="T50" fmla="*/ 342 w 708"/>
                    <a:gd name="T51" fmla="*/ 329 h 372"/>
                    <a:gd name="T52" fmla="*/ 344 w 708"/>
                    <a:gd name="T53" fmla="*/ 352 h 372"/>
                    <a:gd name="T54" fmla="*/ 303 w 708"/>
                    <a:gd name="T55" fmla="*/ 320 h 372"/>
                    <a:gd name="T56" fmla="*/ 320 w 708"/>
                    <a:gd name="T57" fmla="*/ 364 h 372"/>
                    <a:gd name="T58" fmla="*/ 360 w 708"/>
                    <a:gd name="T59" fmla="*/ 321 h 372"/>
                    <a:gd name="T60" fmla="*/ 416 w 708"/>
                    <a:gd name="T61" fmla="*/ 315 h 372"/>
                    <a:gd name="T62" fmla="*/ 384 w 708"/>
                    <a:gd name="T63" fmla="*/ 368 h 372"/>
                    <a:gd name="T64" fmla="*/ 464 w 708"/>
                    <a:gd name="T65" fmla="*/ 350 h 372"/>
                    <a:gd name="T66" fmla="*/ 433 w 708"/>
                    <a:gd name="T67" fmla="*/ 313 h 372"/>
                    <a:gd name="T68" fmla="*/ 508 w 708"/>
                    <a:gd name="T69" fmla="*/ 337 h 372"/>
                    <a:gd name="T70" fmla="*/ 500 w 708"/>
                    <a:gd name="T71" fmla="*/ 285 h 372"/>
                    <a:gd name="T72" fmla="*/ 483 w 708"/>
                    <a:gd name="T73" fmla="*/ 294 h 372"/>
                    <a:gd name="T74" fmla="*/ 508 w 708"/>
                    <a:gd name="T75" fmla="*/ 337 h 372"/>
                    <a:gd name="T76" fmla="*/ 515 w 708"/>
                    <a:gd name="T77" fmla="*/ 276 h 372"/>
                    <a:gd name="T78" fmla="*/ 548 w 708"/>
                    <a:gd name="T79" fmla="*/ 279 h 372"/>
                    <a:gd name="T80" fmla="*/ 550 w 708"/>
                    <a:gd name="T81" fmla="*/ 283 h 372"/>
                    <a:gd name="T82" fmla="*/ 547 w 708"/>
                    <a:gd name="T83" fmla="*/ 316 h 372"/>
                    <a:gd name="T84" fmla="*/ 609 w 708"/>
                    <a:gd name="T85" fmla="*/ 250 h 372"/>
                    <a:gd name="T86" fmla="*/ 608 w 708"/>
                    <a:gd name="T87" fmla="*/ 227 h 372"/>
                    <a:gd name="T88" fmla="*/ 573 w 708"/>
                    <a:gd name="T89" fmla="*/ 241 h 372"/>
                    <a:gd name="T90" fmla="*/ 609 w 708"/>
                    <a:gd name="T91" fmla="*/ 250 h 372"/>
                    <a:gd name="T92" fmla="*/ 656 w 708"/>
                    <a:gd name="T93" fmla="*/ 184 h 372"/>
                    <a:gd name="T94" fmla="*/ 613 w 708"/>
                    <a:gd name="T95" fmla="*/ 172 h 372"/>
                    <a:gd name="T96" fmla="*/ 625 w 708"/>
                    <a:gd name="T97" fmla="*/ 165 h 372"/>
                    <a:gd name="T98" fmla="*/ 650 w 708"/>
                    <a:gd name="T99" fmla="*/ 169 h 372"/>
                    <a:gd name="T100" fmla="*/ 651 w 708"/>
                    <a:gd name="T101" fmla="*/ 215 h 372"/>
                    <a:gd name="T102" fmla="*/ 635 w 708"/>
                    <a:gd name="T103" fmla="*/ 139 h 372"/>
                    <a:gd name="T104" fmla="*/ 683 w 708"/>
                    <a:gd name="T105" fmla="*/ 137 h 372"/>
                    <a:gd name="T106" fmla="*/ 655 w 708"/>
                    <a:gd name="T107" fmla="*/ 73 h 372"/>
                    <a:gd name="T108" fmla="*/ 690 w 708"/>
                    <a:gd name="T109" fmla="*/ 98 h 372"/>
                    <a:gd name="T110" fmla="*/ 684 w 708"/>
                    <a:gd name="T111" fmla="*/ 17 h 372"/>
                    <a:gd name="T112" fmla="*/ 698 w 708"/>
                    <a:gd name="T113" fmla="*/ 34 h 372"/>
                    <a:gd name="T114" fmla="*/ 659 w 708"/>
                    <a:gd name="T115" fmla="*/ 29 h 372"/>
                    <a:gd name="T116" fmla="*/ 659 w 708"/>
                    <a:gd name="T117" fmla="*/ 11 h 372"/>
                    <a:gd name="T118" fmla="*/ 663 w 708"/>
                    <a:gd name="T119" fmla="*/ 6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08" h="372">
                      <a:moveTo>
                        <a:pt x="0" y="6"/>
                      </a:moveTo>
                      <a:cubicBezTo>
                        <a:pt x="19" y="6"/>
                        <a:pt x="19" y="6"/>
                        <a:pt x="19" y="6"/>
                      </a:cubicBezTo>
                      <a:cubicBezTo>
                        <a:pt x="19" y="8"/>
                        <a:pt x="19" y="8"/>
                        <a:pt x="19" y="8"/>
                      </a:cubicBezTo>
                      <a:cubicBezTo>
                        <a:pt x="15" y="9"/>
                        <a:pt x="11" y="11"/>
                        <a:pt x="8" y="14"/>
                      </a:cubicBezTo>
                      <a:cubicBezTo>
                        <a:pt x="5" y="18"/>
                        <a:pt x="4" y="22"/>
                        <a:pt x="4" y="26"/>
                      </a:cubicBezTo>
                      <a:cubicBezTo>
                        <a:pt x="4" y="29"/>
                        <a:pt x="5" y="32"/>
                        <a:pt x="6" y="33"/>
                      </a:cubicBezTo>
                      <a:cubicBezTo>
                        <a:pt x="7" y="35"/>
                        <a:pt x="9" y="36"/>
                        <a:pt x="11" y="36"/>
                      </a:cubicBezTo>
                      <a:cubicBezTo>
                        <a:pt x="14" y="36"/>
                        <a:pt x="18" y="32"/>
                        <a:pt x="21" y="23"/>
                      </a:cubicBezTo>
                      <a:cubicBezTo>
                        <a:pt x="21" y="23"/>
                        <a:pt x="21" y="23"/>
                        <a:pt x="21" y="23"/>
                      </a:cubicBezTo>
                      <a:cubicBezTo>
                        <a:pt x="22" y="22"/>
                        <a:pt x="22" y="22"/>
                        <a:pt x="22" y="21"/>
                      </a:cubicBezTo>
                      <a:cubicBezTo>
                        <a:pt x="25" y="15"/>
                        <a:pt x="27" y="11"/>
                        <a:pt x="30" y="9"/>
                      </a:cubicBezTo>
                      <a:cubicBezTo>
                        <a:pt x="31" y="8"/>
                        <a:pt x="32" y="7"/>
                        <a:pt x="34" y="7"/>
                      </a:cubicBezTo>
                      <a:cubicBezTo>
                        <a:pt x="35" y="6"/>
                        <a:pt x="36" y="6"/>
                        <a:pt x="38" y="6"/>
                      </a:cubicBezTo>
                      <a:cubicBezTo>
                        <a:pt x="43" y="6"/>
                        <a:pt x="47" y="8"/>
                        <a:pt x="50" y="11"/>
                      </a:cubicBezTo>
                      <a:cubicBezTo>
                        <a:pt x="53" y="15"/>
                        <a:pt x="55" y="19"/>
                        <a:pt x="55" y="25"/>
                      </a:cubicBezTo>
                      <a:cubicBezTo>
                        <a:pt x="55" y="28"/>
                        <a:pt x="54" y="31"/>
                        <a:pt x="53" y="35"/>
                      </a:cubicBezTo>
                      <a:cubicBezTo>
                        <a:pt x="52" y="38"/>
                        <a:pt x="51" y="40"/>
                        <a:pt x="51" y="40"/>
                      </a:cubicBezTo>
                      <a:cubicBezTo>
                        <a:pt x="51" y="41"/>
                        <a:pt x="52" y="41"/>
                        <a:pt x="52" y="42"/>
                      </a:cubicBezTo>
                      <a:cubicBezTo>
                        <a:pt x="53" y="42"/>
                        <a:pt x="53" y="42"/>
                        <a:pt x="55" y="42"/>
                      </a:cubicBezTo>
                      <a:cubicBezTo>
                        <a:pt x="55" y="44"/>
                        <a:pt x="55" y="44"/>
                        <a:pt x="55" y="44"/>
                      </a:cubicBezTo>
                      <a:cubicBezTo>
                        <a:pt x="38" y="45"/>
                        <a:pt x="38" y="45"/>
                        <a:pt x="38" y="45"/>
                      </a:cubicBezTo>
                      <a:cubicBezTo>
                        <a:pt x="38" y="43"/>
                        <a:pt x="38" y="43"/>
                        <a:pt x="38" y="43"/>
                      </a:cubicBezTo>
                      <a:cubicBezTo>
                        <a:pt x="42" y="42"/>
                        <a:pt x="45" y="40"/>
                        <a:pt x="48" y="37"/>
                      </a:cubicBezTo>
                      <a:cubicBezTo>
                        <a:pt x="50" y="34"/>
                        <a:pt x="51" y="30"/>
                        <a:pt x="51" y="26"/>
                      </a:cubicBezTo>
                      <a:cubicBezTo>
                        <a:pt x="51" y="24"/>
                        <a:pt x="51" y="22"/>
                        <a:pt x="49" y="20"/>
                      </a:cubicBezTo>
                      <a:cubicBezTo>
                        <a:pt x="48" y="19"/>
                        <a:pt x="47" y="18"/>
                        <a:pt x="45" y="18"/>
                      </a:cubicBezTo>
                      <a:cubicBezTo>
                        <a:pt x="42" y="18"/>
                        <a:pt x="39" y="21"/>
                        <a:pt x="37" y="28"/>
                      </a:cubicBezTo>
                      <a:cubicBezTo>
                        <a:pt x="36" y="29"/>
                        <a:pt x="36" y="29"/>
                        <a:pt x="36" y="29"/>
                      </a:cubicBezTo>
                      <a:cubicBezTo>
                        <a:pt x="34" y="33"/>
                        <a:pt x="33" y="37"/>
                        <a:pt x="32" y="39"/>
                      </a:cubicBezTo>
                      <a:cubicBezTo>
                        <a:pt x="31" y="40"/>
                        <a:pt x="30" y="42"/>
                        <a:pt x="29" y="43"/>
                      </a:cubicBezTo>
                      <a:cubicBezTo>
                        <a:pt x="27" y="44"/>
                        <a:pt x="26" y="45"/>
                        <a:pt x="24" y="46"/>
                      </a:cubicBezTo>
                      <a:cubicBezTo>
                        <a:pt x="22" y="47"/>
                        <a:pt x="20" y="47"/>
                        <a:pt x="18" y="47"/>
                      </a:cubicBezTo>
                      <a:cubicBezTo>
                        <a:pt x="13" y="47"/>
                        <a:pt x="9" y="46"/>
                        <a:pt x="6" y="42"/>
                      </a:cubicBezTo>
                      <a:cubicBezTo>
                        <a:pt x="2" y="38"/>
                        <a:pt x="1" y="34"/>
                        <a:pt x="1" y="28"/>
                      </a:cubicBezTo>
                      <a:cubicBezTo>
                        <a:pt x="1" y="25"/>
                        <a:pt x="1" y="21"/>
                        <a:pt x="2" y="17"/>
                      </a:cubicBezTo>
                      <a:cubicBezTo>
                        <a:pt x="3" y="14"/>
                        <a:pt x="4" y="12"/>
                        <a:pt x="4" y="12"/>
                      </a:cubicBezTo>
                      <a:cubicBezTo>
                        <a:pt x="4" y="11"/>
                        <a:pt x="3" y="10"/>
                        <a:pt x="3" y="9"/>
                      </a:cubicBezTo>
                      <a:cubicBezTo>
                        <a:pt x="2" y="9"/>
                        <a:pt x="1" y="9"/>
                        <a:pt x="0" y="9"/>
                      </a:cubicBezTo>
                      <a:cubicBezTo>
                        <a:pt x="0" y="6"/>
                        <a:pt x="0" y="6"/>
                        <a:pt x="0" y="6"/>
                      </a:cubicBezTo>
                      <a:close/>
                      <a:moveTo>
                        <a:pt x="18" y="88"/>
                      </a:moveTo>
                      <a:cubicBezTo>
                        <a:pt x="16" y="89"/>
                        <a:pt x="14" y="90"/>
                        <a:pt x="13" y="91"/>
                      </a:cubicBezTo>
                      <a:cubicBezTo>
                        <a:pt x="12" y="92"/>
                        <a:pt x="12" y="94"/>
                        <a:pt x="12" y="96"/>
                      </a:cubicBezTo>
                      <a:cubicBezTo>
                        <a:pt x="10" y="96"/>
                        <a:pt x="10" y="96"/>
                        <a:pt x="10" y="96"/>
                      </a:cubicBezTo>
                      <a:cubicBezTo>
                        <a:pt x="5" y="68"/>
                        <a:pt x="5" y="68"/>
                        <a:pt x="5" y="68"/>
                      </a:cubicBezTo>
                      <a:cubicBezTo>
                        <a:pt x="7" y="67"/>
                        <a:pt x="7" y="67"/>
                        <a:pt x="7" y="67"/>
                      </a:cubicBezTo>
                      <a:cubicBezTo>
                        <a:pt x="8" y="70"/>
                        <a:pt x="8" y="71"/>
                        <a:pt x="10" y="72"/>
                      </a:cubicBezTo>
                      <a:cubicBezTo>
                        <a:pt x="11" y="73"/>
                        <a:pt x="13" y="73"/>
                        <a:pt x="16" y="73"/>
                      </a:cubicBezTo>
                      <a:cubicBezTo>
                        <a:pt x="48" y="67"/>
                        <a:pt x="48" y="67"/>
                        <a:pt x="48" y="67"/>
                      </a:cubicBezTo>
                      <a:cubicBezTo>
                        <a:pt x="50" y="66"/>
                        <a:pt x="52" y="66"/>
                        <a:pt x="53" y="64"/>
                      </a:cubicBezTo>
                      <a:cubicBezTo>
                        <a:pt x="54" y="63"/>
                        <a:pt x="54" y="61"/>
                        <a:pt x="54" y="59"/>
                      </a:cubicBezTo>
                      <a:cubicBezTo>
                        <a:pt x="56" y="59"/>
                        <a:pt x="56" y="59"/>
                        <a:pt x="56" y="59"/>
                      </a:cubicBezTo>
                      <a:cubicBezTo>
                        <a:pt x="61" y="88"/>
                        <a:pt x="61" y="88"/>
                        <a:pt x="61" y="88"/>
                      </a:cubicBezTo>
                      <a:cubicBezTo>
                        <a:pt x="59" y="88"/>
                        <a:pt x="59" y="88"/>
                        <a:pt x="59" y="88"/>
                      </a:cubicBezTo>
                      <a:cubicBezTo>
                        <a:pt x="59" y="85"/>
                        <a:pt x="58" y="84"/>
                        <a:pt x="56" y="83"/>
                      </a:cubicBezTo>
                      <a:cubicBezTo>
                        <a:pt x="55" y="82"/>
                        <a:pt x="53" y="82"/>
                        <a:pt x="51" y="83"/>
                      </a:cubicBezTo>
                      <a:cubicBezTo>
                        <a:pt x="18" y="88"/>
                        <a:pt x="18" y="88"/>
                        <a:pt x="18" y="88"/>
                      </a:cubicBezTo>
                      <a:close/>
                      <a:moveTo>
                        <a:pt x="41" y="158"/>
                      </a:moveTo>
                      <a:cubicBezTo>
                        <a:pt x="37" y="157"/>
                        <a:pt x="33" y="155"/>
                        <a:pt x="30" y="152"/>
                      </a:cubicBezTo>
                      <a:cubicBezTo>
                        <a:pt x="27" y="149"/>
                        <a:pt x="24" y="145"/>
                        <a:pt x="23" y="141"/>
                      </a:cubicBezTo>
                      <a:cubicBezTo>
                        <a:pt x="22" y="137"/>
                        <a:pt x="21" y="134"/>
                        <a:pt x="22" y="131"/>
                      </a:cubicBezTo>
                      <a:cubicBezTo>
                        <a:pt x="22" y="128"/>
                        <a:pt x="23" y="125"/>
                        <a:pt x="24" y="122"/>
                      </a:cubicBezTo>
                      <a:cubicBezTo>
                        <a:pt x="26" y="118"/>
                        <a:pt x="28" y="116"/>
                        <a:pt x="31" y="113"/>
                      </a:cubicBezTo>
                      <a:cubicBezTo>
                        <a:pt x="34" y="111"/>
                        <a:pt x="37" y="109"/>
                        <a:pt x="41" y="108"/>
                      </a:cubicBezTo>
                      <a:cubicBezTo>
                        <a:pt x="49" y="105"/>
                        <a:pt x="55" y="106"/>
                        <a:pt x="62" y="109"/>
                      </a:cubicBezTo>
                      <a:cubicBezTo>
                        <a:pt x="68" y="112"/>
                        <a:pt x="72" y="117"/>
                        <a:pt x="75" y="125"/>
                      </a:cubicBezTo>
                      <a:cubicBezTo>
                        <a:pt x="76" y="128"/>
                        <a:pt x="76" y="131"/>
                        <a:pt x="76" y="135"/>
                      </a:cubicBezTo>
                      <a:cubicBezTo>
                        <a:pt x="76" y="138"/>
                        <a:pt x="76" y="140"/>
                        <a:pt x="76" y="140"/>
                      </a:cubicBezTo>
                      <a:cubicBezTo>
                        <a:pt x="76" y="141"/>
                        <a:pt x="77" y="141"/>
                        <a:pt x="77" y="141"/>
                      </a:cubicBezTo>
                      <a:cubicBezTo>
                        <a:pt x="78" y="142"/>
                        <a:pt x="79" y="142"/>
                        <a:pt x="80" y="142"/>
                      </a:cubicBezTo>
                      <a:cubicBezTo>
                        <a:pt x="80" y="144"/>
                        <a:pt x="80" y="144"/>
                        <a:pt x="80" y="144"/>
                      </a:cubicBezTo>
                      <a:cubicBezTo>
                        <a:pt x="65" y="149"/>
                        <a:pt x="65" y="149"/>
                        <a:pt x="65" y="149"/>
                      </a:cubicBezTo>
                      <a:cubicBezTo>
                        <a:pt x="64" y="147"/>
                        <a:pt x="64" y="147"/>
                        <a:pt x="64" y="147"/>
                      </a:cubicBezTo>
                      <a:cubicBezTo>
                        <a:pt x="68" y="145"/>
                        <a:pt x="70" y="142"/>
                        <a:pt x="72" y="139"/>
                      </a:cubicBezTo>
                      <a:cubicBezTo>
                        <a:pt x="73" y="137"/>
                        <a:pt x="73" y="133"/>
                        <a:pt x="72" y="130"/>
                      </a:cubicBezTo>
                      <a:cubicBezTo>
                        <a:pt x="71" y="126"/>
                        <a:pt x="68" y="123"/>
                        <a:pt x="64" y="122"/>
                      </a:cubicBezTo>
                      <a:cubicBezTo>
                        <a:pt x="59" y="121"/>
                        <a:pt x="54" y="122"/>
                        <a:pt x="47" y="124"/>
                      </a:cubicBezTo>
                      <a:cubicBezTo>
                        <a:pt x="40" y="126"/>
                        <a:pt x="34" y="129"/>
                        <a:pt x="31" y="132"/>
                      </a:cubicBezTo>
                      <a:cubicBezTo>
                        <a:pt x="28" y="136"/>
                        <a:pt x="27" y="140"/>
                        <a:pt x="29" y="144"/>
                      </a:cubicBezTo>
                      <a:cubicBezTo>
                        <a:pt x="30" y="146"/>
                        <a:pt x="31" y="149"/>
                        <a:pt x="34" y="151"/>
                      </a:cubicBezTo>
                      <a:cubicBezTo>
                        <a:pt x="36" y="153"/>
                        <a:pt x="39" y="154"/>
                        <a:pt x="42" y="155"/>
                      </a:cubicBezTo>
                      <a:cubicBezTo>
                        <a:pt x="41" y="158"/>
                        <a:pt x="41" y="158"/>
                        <a:pt x="41" y="158"/>
                      </a:cubicBezTo>
                      <a:close/>
                      <a:moveTo>
                        <a:pt x="60" y="193"/>
                      </a:moveTo>
                      <a:cubicBezTo>
                        <a:pt x="73" y="185"/>
                        <a:pt x="73" y="185"/>
                        <a:pt x="73" y="185"/>
                      </a:cubicBezTo>
                      <a:cubicBezTo>
                        <a:pt x="81" y="198"/>
                        <a:pt x="81" y="198"/>
                        <a:pt x="81" y="198"/>
                      </a:cubicBezTo>
                      <a:cubicBezTo>
                        <a:pt x="68" y="207"/>
                        <a:pt x="68" y="207"/>
                        <a:pt x="68" y="207"/>
                      </a:cubicBezTo>
                      <a:cubicBezTo>
                        <a:pt x="66" y="208"/>
                        <a:pt x="64" y="208"/>
                        <a:pt x="63" y="208"/>
                      </a:cubicBezTo>
                      <a:cubicBezTo>
                        <a:pt x="61" y="208"/>
                        <a:pt x="60" y="207"/>
                        <a:pt x="59" y="205"/>
                      </a:cubicBezTo>
                      <a:cubicBezTo>
                        <a:pt x="57" y="206"/>
                        <a:pt x="57" y="206"/>
                        <a:pt x="57" y="206"/>
                      </a:cubicBezTo>
                      <a:cubicBezTo>
                        <a:pt x="72" y="231"/>
                        <a:pt x="72" y="231"/>
                        <a:pt x="72" y="231"/>
                      </a:cubicBezTo>
                      <a:cubicBezTo>
                        <a:pt x="74" y="230"/>
                        <a:pt x="74" y="230"/>
                        <a:pt x="74" y="230"/>
                      </a:cubicBezTo>
                      <a:cubicBezTo>
                        <a:pt x="73" y="228"/>
                        <a:pt x="72" y="226"/>
                        <a:pt x="73" y="224"/>
                      </a:cubicBezTo>
                      <a:cubicBezTo>
                        <a:pt x="73" y="223"/>
                        <a:pt x="75" y="222"/>
                        <a:pt x="77" y="220"/>
                      </a:cubicBezTo>
                      <a:cubicBezTo>
                        <a:pt x="105" y="203"/>
                        <a:pt x="105" y="203"/>
                        <a:pt x="105" y="203"/>
                      </a:cubicBezTo>
                      <a:cubicBezTo>
                        <a:pt x="107" y="201"/>
                        <a:pt x="109" y="201"/>
                        <a:pt x="110" y="201"/>
                      </a:cubicBezTo>
                      <a:cubicBezTo>
                        <a:pt x="112" y="201"/>
                        <a:pt x="113" y="202"/>
                        <a:pt x="114" y="204"/>
                      </a:cubicBezTo>
                      <a:cubicBezTo>
                        <a:pt x="116" y="203"/>
                        <a:pt x="116" y="203"/>
                        <a:pt x="116" y="203"/>
                      </a:cubicBezTo>
                      <a:cubicBezTo>
                        <a:pt x="101" y="179"/>
                        <a:pt x="101" y="179"/>
                        <a:pt x="101" y="179"/>
                      </a:cubicBezTo>
                      <a:cubicBezTo>
                        <a:pt x="99" y="180"/>
                        <a:pt x="99" y="180"/>
                        <a:pt x="99" y="180"/>
                      </a:cubicBezTo>
                      <a:cubicBezTo>
                        <a:pt x="100" y="182"/>
                        <a:pt x="101" y="183"/>
                        <a:pt x="100" y="185"/>
                      </a:cubicBezTo>
                      <a:cubicBezTo>
                        <a:pt x="100" y="186"/>
                        <a:pt x="98" y="188"/>
                        <a:pt x="96" y="189"/>
                      </a:cubicBezTo>
                      <a:cubicBezTo>
                        <a:pt x="85" y="196"/>
                        <a:pt x="85" y="196"/>
                        <a:pt x="85" y="196"/>
                      </a:cubicBezTo>
                      <a:cubicBezTo>
                        <a:pt x="76" y="183"/>
                        <a:pt x="76" y="183"/>
                        <a:pt x="76" y="183"/>
                      </a:cubicBezTo>
                      <a:cubicBezTo>
                        <a:pt x="88" y="176"/>
                        <a:pt x="88" y="176"/>
                        <a:pt x="88" y="176"/>
                      </a:cubicBezTo>
                      <a:cubicBezTo>
                        <a:pt x="90" y="174"/>
                        <a:pt x="92" y="174"/>
                        <a:pt x="93" y="174"/>
                      </a:cubicBezTo>
                      <a:cubicBezTo>
                        <a:pt x="95" y="174"/>
                        <a:pt x="96" y="175"/>
                        <a:pt x="98" y="177"/>
                      </a:cubicBezTo>
                      <a:cubicBezTo>
                        <a:pt x="99" y="176"/>
                        <a:pt x="99" y="176"/>
                        <a:pt x="99" y="176"/>
                      </a:cubicBezTo>
                      <a:cubicBezTo>
                        <a:pt x="84" y="152"/>
                        <a:pt x="84" y="152"/>
                        <a:pt x="84" y="152"/>
                      </a:cubicBezTo>
                      <a:cubicBezTo>
                        <a:pt x="82" y="153"/>
                        <a:pt x="82" y="153"/>
                        <a:pt x="82" y="153"/>
                      </a:cubicBezTo>
                      <a:cubicBezTo>
                        <a:pt x="83" y="155"/>
                        <a:pt x="84" y="157"/>
                        <a:pt x="83" y="158"/>
                      </a:cubicBezTo>
                      <a:cubicBezTo>
                        <a:pt x="83" y="159"/>
                        <a:pt x="82" y="161"/>
                        <a:pt x="79" y="162"/>
                      </a:cubicBezTo>
                      <a:cubicBezTo>
                        <a:pt x="52" y="180"/>
                        <a:pt x="52" y="180"/>
                        <a:pt x="52" y="180"/>
                      </a:cubicBezTo>
                      <a:cubicBezTo>
                        <a:pt x="49" y="181"/>
                        <a:pt x="47" y="182"/>
                        <a:pt x="46" y="181"/>
                      </a:cubicBezTo>
                      <a:cubicBezTo>
                        <a:pt x="44" y="181"/>
                        <a:pt x="43" y="180"/>
                        <a:pt x="42" y="178"/>
                      </a:cubicBezTo>
                      <a:cubicBezTo>
                        <a:pt x="40" y="179"/>
                        <a:pt x="40" y="179"/>
                        <a:pt x="40" y="179"/>
                      </a:cubicBezTo>
                      <a:cubicBezTo>
                        <a:pt x="56" y="204"/>
                        <a:pt x="56" y="204"/>
                        <a:pt x="56" y="204"/>
                      </a:cubicBezTo>
                      <a:cubicBezTo>
                        <a:pt x="57" y="203"/>
                        <a:pt x="57" y="203"/>
                        <a:pt x="57" y="203"/>
                      </a:cubicBezTo>
                      <a:cubicBezTo>
                        <a:pt x="56" y="201"/>
                        <a:pt x="56" y="199"/>
                        <a:pt x="56" y="197"/>
                      </a:cubicBezTo>
                      <a:cubicBezTo>
                        <a:pt x="56" y="196"/>
                        <a:pt x="58" y="195"/>
                        <a:pt x="60" y="193"/>
                      </a:cubicBezTo>
                      <a:cubicBezTo>
                        <a:pt x="60" y="193"/>
                        <a:pt x="60" y="193"/>
                        <a:pt x="60" y="193"/>
                      </a:cubicBezTo>
                      <a:close/>
                      <a:moveTo>
                        <a:pt x="129" y="265"/>
                      </a:moveTo>
                      <a:cubicBezTo>
                        <a:pt x="146" y="249"/>
                        <a:pt x="146" y="249"/>
                        <a:pt x="146" y="249"/>
                      </a:cubicBezTo>
                      <a:cubicBezTo>
                        <a:pt x="148" y="247"/>
                        <a:pt x="149" y="245"/>
                        <a:pt x="149" y="244"/>
                      </a:cubicBezTo>
                      <a:cubicBezTo>
                        <a:pt x="150" y="242"/>
                        <a:pt x="149" y="241"/>
                        <a:pt x="147" y="239"/>
                      </a:cubicBezTo>
                      <a:cubicBezTo>
                        <a:pt x="149" y="238"/>
                        <a:pt x="149" y="238"/>
                        <a:pt x="149" y="238"/>
                      </a:cubicBezTo>
                      <a:cubicBezTo>
                        <a:pt x="160" y="250"/>
                        <a:pt x="160" y="250"/>
                        <a:pt x="160" y="250"/>
                      </a:cubicBezTo>
                      <a:cubicBezTo>
                        <a:pt x="159" y="251"/>
                        <a:pt x="159" y="251"/>
                        <a:pt x="159" y="251"/>
                      </a:cubicBezTo>
                      <a:cubicBezTo>
                        <a:pt x="157" y="249"/>
                        <a:pt x="155" y="248"/>
                        <a:pt x="154" y="248"/>
                      </a:cubicBezTo>
                      <a:cubicBezTo>
                        <a:pt x="152" y="248"/>
                        <a:pt x="151" y="249"/>
                        <a:pt x="149" y="251"/>
                      </a:cubicBezTo>
                      <a:cubicBezTo>
                        <a:pt x="132" y="267"/>
                        <a:pt x="132" y="267"/>
                        <a:pt x="132" y="267"/>
                      </a:cubicBezTo>
                      <a:cubicBezTo>
                        <a:pt x="129" y="270"/>
                        <a:pt x="127" y="271"/>
                        <a:pt x="125" y="272"/>
                      </a:cubicBezTo>
                      <a:cubicBezTo>
                        <a:pt x="123" y="273"/>
                        <a:pt x="121" y="274"/>
                        <a:pt x="119" y="274"/>
                      </a:cubicBezTo>
                      <a:cubicBezTo>
                        <a:pt x="116" y="274"/>
                        <a:pt x="114" y="273"/>
                        <a:pt x="111" y="272"/>
                      </a:cubicBezTo>
                      <a:cubicBezTo>
                        <a:pt x="108" y="270"/>
                        <a:pt x="105" y="268"/>
                        <a:pt x="103" y="265"/>
                      </a:cubicBezTo>
                      <a:cubicBezTo>
                        <a:pt x="98" y="260"/>
                        <a:pt x="96" y="256"/>
                        <a:pt x="96" y="251"/>
                      </a:cubicBezTo>
                      <a:cubicBezTo>
                        <a:pt x="96" y="246"/>
                        <a:pt x="98" y="242"/>
                        <a:pt x="103" y="238"/>
                      </a:cubicBezTo>
                      <a:cubicBezTo>
                        <a:pt x="121" y="221"/>
                        <a:pt x="121" y="221"/>
                        <a:pt x="121" y="221"/>
                      </a:cubicBezTo>
                      <a:cubicBezTo>
                        <a:pt x="122" y="219"/>
                        <a:pt x="123" y="217"/>
                        <a:pt x="124" y="216"/>
                      </a:cubicBezTo>
                      <a:cubicBezTo>
                        <a:pt x="124" y="215"/>
                        <a:pt x="123" y="213"/>
                        <a:pt x="121" y="211"/>
                      </a:cubicBezTo>
                      <a:cubicBezTo>
                        <a:pt x="123" y="210"/>
                        <a:pt x="123" y="210"/>
                        <a:pt x="123" y="210"/>
                      </a:cubicBezTo>
                      <a:cubicBezTo>
                        <a:pt x="143" y="231"/>
                        <a:pt x="143" y="231"/>
                        <a:pt x="143" y="231"/>
                      </a:cubicBezTo>
                      <a:cubicBezTo>
                        <a:pt x="141" y="232"/>
                        <a:pt x="141" y="232"/>
                        <a:pt x="141" y="232"/>
                      </a:cubicBezTo>
                      <a:cubicBezTo>
                        <a:pt x="140" y="231"/>
                        <a:pt x="138" y="230"/>
                        <a:pt x="137" y="230"/>
                      </a:cubicBezTo>
                      <a:cubicBezTo>
                        <a:pt x="135" y="230"/>
                        <a:pt x="133" y="231"/>
                        <a:pt x="131" y="233"/>
                      </a:cubicBezTo>
                      <a:cubicBezTo>
                        <a:pt x="111" y="252"/>
                        <a:pt x="111" y="252"/>
                        <a:pt x="111" y="252"/>
                      </a:cubicBezTo>
                      <a:cubicBezTo>
                        <a:pt x="108" y="254"/>
                        <a:pt x="106" y="257"/>
                        <a:pt x="106" y="259"/>
                      </a:cubicBezTo>
                      <a:cubicBezTo>
                        <a:pt x="106" y="262"/>
                        <a:pt x="107" y="264"/>
                        <a:pt x="109" y="267"/>
                      </a:cubicBezTo>
                      <a:cubicBezTo>
                        <a:pt x="112" y="270"/>
                        <a:pt x="115" y="271"/>
                        <a:pt x="118" y="271"/>
                      </a:cubicBezTo>
                      <a:cubicBezTo>
                        <a:pt x="122" y="270"/>
                        <a:pt x="125" y="268"/>
                        <a:pt x="129" y="265"/>
                      </a:cubicBezTo>
                      <a:cubicBezTo>
                        <a:pt x="129" y="265"/>
                        <a:pt x="129" y="265"/>
                        <a:pt x="129" y="265"/>
                      </a:cubicBezTo>
                      <a:close/>
                      <a:moveTo>
                        <a:pt x="146" y="291"/>
                      </a:moveTo>
                      <a:cubicBezTo>
                        <a:pt x="153" y="287"/>
                        <a:pt x="153" y="287"/>
                        <a:pt x="153" y="287"/>
                      </a:cubicBezTo>
                      <a:cubicBezTo>
                        <a:pt x="164" y="295"/>
                        <a:pt x="164" y="295"/>
                        <a:pt x="164" y="295"/>
                      </a:cubicBezTo>
                      <a:cubicBezTo>
                        <a:pt x="161" y="304"/>
                        <a:pt x="161" y="304"/>
                        <a:pt x="161" y="304"/>
                      </a:cubicBezTo>
                      <a:cubicBezTo>
                        <a:pt x="161" y="305"/>
                        <a:pt x="161" y="305"/>
                        <a:pt x="160" y="305"/>
                      </a:cubicBezTo>
                      <a:cubicBezTo>
                        <a:pt x="160" y="306"/>
                        <a:pt x="160" y="306"/>
                        <a:pt x="160" y="306"/>
                      </a:cubicBezTo>
                      <a:cubicBezTo>
                        <a:pt x="159" y="307"/>
                        <a:pt x="158" y="308"/>
                        <a:pt x="158" y="308"/>
                      </a:cubicBezTo>
                      <a:cubicBezTo>
                        <a:pt x="157" y="307"/>
                        <a:pt x="155" y="307"/>
                        <a:pt x="153" y="305"/>
                      </a:cubicBezTo>
                      <a:cubicBezTo>
                        <a:pt x="152" y="307"/>
                        <a:pt x="152" y="307"/>
                        <a:pt x="152" y="307"/>
                      </a:cubicBezTo>
                      <a:cubicBezTo>
                        <a:pt x="174" y="322"/>
                        <a:pt x="174" y="322"/>
                        <a:pt x="174" y="322"/>
                      </a:cubicBezTo>
                      <a:cubicBezTo>
                        <a:pt x="175" y="321"/>
                        <a:pt x="175" y="321"/>
                        <a:pt x="175" y="321"/>
                      </a:cubicBezTo>
                      <a:cubicBezTo>
                        <a:pt x="174" y="320"/>
                        <a:pt x="174" y="320"/>
                        <a:pt x="173" y="319"/>
                      </a:cubicBezTo>
                      <a:cubicBezTo>
                        <a:pt x="173" y="318"/>
                        <a:pt x="173" y="316"/>
                        <a:pt x="174" y="315"/>
                      </a:cubicBezTo>
                      <a:cubicBezTo>
                        <a:pt x="186" y="268"/>
                        <a:pt x="186" y="268"/>
                        <a:pt x="186" y="268"/>
                      </a:cubicBezTo>
                      <a:cubicBezTo>
                        <a:pt x="181" y="264"/>
                        <a:pt x="181" y="264"/>
                        <a:pt x="181" y="264"/>
                      </a:cubicBezTo>
                      <a:cubicBezTo>
                        <a:pt x="141" y="290"/>
                        <a:pt x="141" y="290"/>
                        <a:pt x="141" y="290"/>
                      </a:cubicBezTo>
                      <a:cubicBezTo>
                        <a:pt x="139" y="291"/>
                        <a:pt x="138" y="291"/>
                        <a:pt x="137" y="292"/>
                      </a:cubicBezTo>
                      <a:cubicBezTo>
                        <a:pt x="135" y="292"/>
                        <a:pt x="134" y="291"/>
                        <a:pt x="133" y="291"/>
                      </a:cubicBezTo>
                      <a:cubicBezTo>
                        <a:pt x="132" y="292"/>
                        <a:pt x="132" y="292"/>
                        <a:pt x="132" y="292"/>
                      </a:cubicBezTo>
                      <a:cubicBezTo>
                        <a:pt x="145" y="301"/>
                        <a:pt x="145" y="301"/>
                        <a:pt x="145" y="301"/>
                      </a:cubicBezTo>
                      <a:cubicBezTo>
                        <a:pt x="146" y="300"/>
                        <a:pt x="146" y="300"/>
                        <a:pt x="146" y="300"/>
                      </a:cubicBezTo>
                      <a:cubicBezTo>
                        <a:pt x="145" y="299"/>
                        <a:pt x="145" y="299"/>
                        <a:pt x="145" y="299"/>
                      </a:cubicBezTo>
                      <a:cubicBezTo>
                        <a:pt x="144" y="298"/>
                        <a:pt x="143" y="297"/>
                        <a:pt x="143" y="296"/>
                      </a:cubicBezTo>
                      <a:cubicBezTo>
                        <a:pt x="142" y="295"/>
                        <a:pt x="143" y="294"/>
                        <a:pt x="143" y="293"/>
                      </a:cubicBezTo>
                      <a:cubicBezTo>
                        <a:pt x="144" y="293"/>
                        <a:pt x="144" y="293"/>
                        <a:pt x="144" y="292"/>
                      </a:cubicBezTo>
                      <a:cubicBezTo>
                        <a:pt x="145" y="292"/>
                        <a:pt x="145" y="292"/>
                        <a:pt x="146" y="291"/>
                      </a:cubicBezTo>
                      <a:cubicBezTo>
                        <a:pt x="146" y="291"/>
                        <a:pt x="146" y="291"/>
                        <a:pt x="146" y="291"/>
                      </a:cubicBezTo>
                      <a:close/>
                      <a:moveTo>
                        <a:pt x="156" y="285"/>
                      </a:moveTo>
                      <a:cubicBezTo>
                        <a:pt x="169" y="276"/>
                        <a:pt x="169" y="276"/>
                        <a:pt x="169" y="276"/>
                      </a:cubicBezTo>
                      <a:cubicBezTo>
                        <a:pt x="164" y="291"/>
                        <a:pt x="164" y="291"/>
                        <a:pt x="164" y="291"/>
                      </a:cubicBezTo>
                      <a:cubicBezTo>
                        <a:pt x="156" y="285"/>
                        <a:pt x="156" y="285"/>
                        <a:pt x="156" y="285"/>
                      </a:cubicBezTo>
                      <a:close/>
                      <a:moveTo>
                        <a:pt x="213" y="294"/>
                      </a:moveTo>
                      <a:cubicBezTo>
                        <a:pt x="214" y="292"/>
                        <a:pt x="214" y="290"/>
                        <a:pt x="214" y="288"/>
                      </a:cubicBezTo>
                      <a:cubicBezTo>
                        <a:pt x="213" y="287"/>
                        <a:pt x="212" y="286"/>
                        <a:pt x="210" y="285"/>
                      </a:cubicBezTo>
                      <a:cubicBezTo>
                        <a:pt x="211" y="283"/>
                        <a:pt x="211" y="283"/>
                        <a:pt x="211" y="283"/>
                      </a:cubicBezTo>
                      <a:cubicBezTo>
                        <a:pt x="230" y="292"/>
                        <a:pt x="230" y="292"/>
                        <a:pt x="230" y="292"/>
                      </a:cubicBezTo>
                      <a:cubicBezTo>
                        <a:pt x="239" y="329"/>
                        <a:pt x="239" y="329"/>
                        <a:pt x="239" y="329"/>
                      </a:cubicBezTo>
                      <a:cubicBezTo>
                        <a:pt x="248" y="311"/>
                        <a:pt x="248" y="311"/>
                        <a:pt x="248" y="311"/>
                      </a:cubicBezTo>
                      <a:cubicBezTo>
                        <a:pt x="249" y="308"/>
                        <a:pt x="250" y="306"/>
                        <a:pt x="249" y="305"/>
                      </a:cubicBezTo>
                      <a:cubicBezTo>
                        <a:pt x="249" y="304"/>
                        <a:pt x="248" y="302"/>
                        <a:pt x="245" y="301"/>
                      </a:cubicBezTo>
                      <a:cubicBezTo>
                        <a:pt x="246" y="299"/>
                        <a:pt x="246" y="299"/>
                        <a:pt x="246" y="299"/>
                      </a:cubicBezTo>
                      <a:cubicBezTo>
                        <a:pt x="261" y="306"/>
                        <a:pt x="261" y="306"/>
                        <a:pt x="261" y="306"/>
                      </a:cubicBezTo>
                      <a:cubicBezTo>
                        <a:pt x="260" y="308"/>
                        <a:pt x="260" y="308"/>
                        <a:pt x="260" y="308"/>
                      </a:cubicBezTo>
                      <a:cubicBezTo>
                        <a:pt x="258" y="307"/>
                        <a:pt x="256" y="307"/>
                        <a:pt x="255" y="308"/>
                      </a:cubicBezTo>
                      <a:cubicBezTo>
                        <a:pt x="254" y="308"/>
                        <a:pt x="252" y="310"/>
                        <a:pt x="251" y="312"/>
                      </a:cubicBezTo>
                      <a:cubicBezTo>
                        <a:pt x="234" y="350"/>
                        <a:pt x="234" y="350"/>
                        <a:pt x="234" y="350"/>
                      </a:cubicBezTo>
                      <a:cubicBezTo>
                        <a:pt x="228" y="348"/>
                        <a:pt x="228" y="348"/>
                        <a:pt x="228" y="348"/>
                      </a:cubicBezTo>
                      <a:cubicBezTo>
                        <a:pt x="215" y="297"/>
                        <a:pt x="215" y="297"/>
                        <a:pt x="215" y="297"/>
                      </a:cubicBezTo>
                      <a:cubicBezTo>
                        <a:pt x="202" y="325"/>
                        <a:pt x="202" y="325"/>
                        <a:pt x="202" y="325"/>
                      </a:cubicBezTo>
                      <a:cubicBezTo>
                        <a:pt x="201" y="328"/>
                        <a:pt x="200" y="330"/>
                        <a:pt x="201" y="331"/>
                      </a:cubicBezTo>
                      <a:cubicBezTo>
                        <a:pt x="201" y="332"/>
                        <a:pt x="203" y="334"/>
                        <a:pt x="205" y="335"/>
                      </a:cubicBezTo>
                      <a:cubicBezTo>
                        <a:pt x="204" y="337"/>
                        <a:pt x="204" y="337"/>
                        <a:pt x="204" y="337"/>
                      </a:cubicBezTo>
                      <a:cubicBezTo>
                        <a:pt x="189" y="329"/>
                        <a:pt x="189" y="329"/>
                        <a:pt x="189" y="329"/>
                      </a:cubicBezTo>
                      <a:cubicBezTo>
                        <a:pt x="190" y="328"/>
                        <a:pt x="190" y="328"/>
                        <a:pt x="190" y="328"/>
                      </a:cubicBezTo>
                      <a:cubicBezTo>
                        <a:pt x="192" y="329"/>
                        <a:pt x="194" y="329"/>
                        <a:pt x="195" y="328"/>
                      </a:cubicBezTo>
                      <a:cubicBezTo>
                        <a:pt x="196" y="328"/>
                        <a:pt x="198" y="326"/>
                        <a:pt x="199" y="324"/>
                      </a:cubicBezTo>
                      <a:cubicBezTo>
                        <a:pt x="213" y="294"/>
                        <a:pt x="213" y="294"/>
                        <a:pt x="213" y="294"/>
                      </a:cubicBezTo>
                      <a:close/>
                      <a:moveTo>
                        <a:pt x="340" y="352"/>
                      </a:moveTo>
                      <a:cubicBezTo>
                        <a:pt x="342" y="329"/>
                        <a:pt x="342" y="329"/>
                        <a:pt x="342" y="329"/>
                      </a:cubicBezTo>
                      <a:cubicBezTo>
                        <a:pt x="342" y="326"/>
                        <a:pt x="342" y="324"/>
                        <a:pt x="341" y="323"/>
                      </a:cubicBezTo>
                      <a:cubicBezTo>
                        <a:pt x="340" y="322"/>
                        <a:pt x="339" y="321"/>
                        <a:pt x="336" y="321"/>
                      </a:cubicBezTo>
                      <a:cubicBezTo>
                        <a:pt x="337" y="319"/>
                        <a:pt x="337" y="319"/>
                        <a:pt x="337" y="319"/>
                      </a:cubicBezTo>
                      <a:cubicBezTo>
                        <a:pt x="353" y="320"/>
                        <a:pt x="353" y="320"/>
                        <a:pt x="353" y="320"/>
                      </a:cubicBezTo>
                      <a:cubicBezTo>
                        <a:pt x="353" y="322"/>
                        <a:pt x="353" y="322"/>
                        <a:pt x="353" y="322"/>
                      </a:cubicBezTo>
                      <a:cubicBezTo>
                        <a:pt x="351" y="322"/>
                        <a:pt x="349" y="323"/>
                        <a:pt x="348" y="324"/>
                      </a:cubicBezTo>
                      <a:cubicBezTo>
                        <a:pt x="347" y="325"/>
                        <a:pt x="346" y="327"/>
                        <a:pt x="346" y="329"/>
                      </a:cubicBezTo>
                      <a:cubicBezTo>
                        <a:pt x="344" y="352"/>
                        <a:pt x="344" y="352"/>
                        <a:pt x="344" y="352"/>
                      </a:cubicBezTo>
                      <a:cubicBezTo>
                        <a:pt x="343" y="356"/>
                        <a:pt x="343" y="359"/>
                        <a:pt x="342" y="361"/>
                      </a:cubicBezTo>
                      <a:cubicBezTo>
                        <a:pt x="341" y="363"/>
                        <a:pt x="340" y="364"/>
                        <a:pt x="339" y="366"/>
                      </a:cubicBezTo>
                      <a:cubicBezTo>
                        <a:pt x="337" y="368"/>
                        <a:pt x="334" y="369"/>
                        <a:pt x="331" y="370"/>
                      </a:cubicBezTo>
                      <a:cubicBezTo>
                        <a:pt x="328" y="371"/>
                        <a:pt x="325" y="371"/>
                        <a:pt x="321" y="371"/>
                      </a:cubicBezTo>
                      <a:cubicBezTo>
                        <a:pt x="314" y="370"/>
                        <a:pt x="309" y="368"/>
                        <a:pt x="306" y="365"/>
                      </a:cubicBezTo>
                      <a:cubicBezTo>
                        <a:pt x="303" y="361"/>
                        <a:pt x="302" y="356"/>
                        <a:pt x="302" y="350"/>
                      </a:cubicBezTo>
                      <a:cubicBezTo>
                        <a:pt x="304" y="326"/>
                        <a:pt x="304" y="326"/>
                        <a:pt x="304" y="326"/>
                      </a:cubicBezTo>
                      <a:cubicBezTo>
                        <a:pt x="305" y="323"/>
                        <a:pt x="304" y="321"/>
                        <a:pt x="303" y="320"/>
                      </a:cubicBezTo>
                      <a:cubicBezTo>
                        <a:pt x="303" y="319"/>
                        <a:pt x="301" y="318"/>
                        <a:pt x="299" y="318"/>
                      </a:cubicBezTo>
                      <a:cubicBezTo>
                        <a:pt x="299" y="316"/>
                        <a:pt x="299" y="316"/>
                        <a:pt x="299" y="316"/>
                      </a:cubicBezTo>
                      <a:cubicBezTo>
                        <a:pt x="328" y="318"/>
                        <a:pt x="328" y="318"/>
                        <a:pt x="328" y="318"/>
                      </a:cubicBezTo>
                      <a:cubicBezTo>
                        <a:pt x="328" y="320"/>
                        <a:pt x="328" y="320"/>
                        <a:pt x="328" y="320"/>
                      </a:cubicBezTo>
                      <a:cubicBezTo>
                        <a:pt x="325" y="320"/>
                        <a:pt x="323" y="321"/>
                        <a:pt x="322" y="322"/>
                      </a:cubicBezTo>
                      <a:cubicBezTo>
                        <a:pt x="321" y="323"/>
                        <a:pt x="321" y="324"/>
                        <a:pt x="320" y="327"/>
                      </a:cubicBezTo>
                      <a:cubicBezTo>
                        <a:pt x="318" y="355"/>
                        <a:pt x="318" y="355"/>
                        <a:pt x="318" y="355"/>
                      </a:cubicBezTo>
                      <a:cubicBezTo>
                        <a:pt x="318" y="359"/>
                        <a:pt x="318" y="362"/>
                        <a:pt x="320" y="364"/>
                      </a:cubicBezTo>
                      <a:cubicBezTo>
                        <a:pt x="321" y="366"/>
                        <a:pt x="323" y="367"/>
                        <a:pt x="327" y="367"/>
                      </a:cubicBezTo>
                      <a:cubicBezTo>
                        <a:pt x="331" y="367"/>
                        <a:pt x="334" y="366"/>
                        <a:pt x="336" y="364"/>
                      </a:cubicBezTo>
                      <a:cubicBezTo>
                        <a:pt x="338" y="361"/>
                        <a:pt x="340" y="358"/>
                        <a:pt x="340" y="352"/>
                      </a:cubicBezTo>
                      <a:cubicBezTo>
                        <a:pt x="340" y="352"/>
                        <a:pt x="340" y="352"/>
                        <a:pt x="340" y="352"/>
                      </a:cubicBezTo>
                      <a:close/>
                      <a:moveTo>
                        <a:pt x="368" y="329"/>
                      </a:moveTo>
                      <a:cubicBezTo>
                        <a:pt x="368" y="327"/>
                        <a:pt x="367" y="325"/>
                        <a:pt x="366" y="324"/>
                      </a:cubicBezTo>
                      <a:cubicBezTo>
                        <a:pt x="365" y="323"/>
                        <a:pt x="363" y="323"/>
                        <a:pt x="361" y="323"/>
                      </a:cubicBezTo>
                      <a:cubicBezTo>
                        <a:pt x="360" y="321"/>
                        <a:pt x="360" y="321"/>
                        <a:pt x="360" y="321"/>
                      </a:cubicBezTo>
                      <a:cubicBezTo>
                        <a:pt x="382" y="318"/>
                        <a:pt x="382" y="318"/>
                        <a:pt x="382" y="318"/>
                      </a:cubicBezTo>
                      <a:cubicBezTo>
                        <a:pt x="410" y="344"/>
                        <a:pt x="410" y="344"/>
                        <a:pt x="410" y="344"/>
                      </a:cubicBezTo>
                      <a:cubicBezTo>
                        <a:pt x="407" y="324"/>
                        <a:pt x="407" y="324"/>
                        <a:pt x="407" y="324"/>
                      </a:cubicBezTo>
                      <a:cubicBezTo>
                        <a:pt x="407" y="321"/>
                        <a:pt x="406" y="320"/>
                        <a:pt x="405" y="319"/>
                      </a:cubicBezTo>
                      <a:cubicBezTo>
                        <a:pt x="404" y="318"/>
                        <a:pt x="402" y="317"/>
                        <a:pt x="400" y="317"/>
                      </a:cubicBezTo>
                      <a:cubicBezTo>
                        <a:pt x="399" y="316"/>
                        <a:pt x="399" y="316"/>
                        <a:pt x="399" y="316"/>
                      </a:cubicBezTo>
                      <a:cubicBezTo>
                        <a:pt x="416" y="313"/>
                        <a:pt x="416" y="313"/>
                        <a:pt x="416" y="313"/>
                      </a:cubicBezTo>
                      <a:cubicBezTo>
                        <a:pt x="416" y="315"/>
                        <a:pt x="416" y="315"/>
                        <a:pt x="416" y="315"/>
                      </a:cubicBezTo>
                      <a:cubicBezTo>
                        <a:pt x="414" y="316"/>
                        <a:pt x="412" y="316"/>
                        <a:pt x="411" y="318"/>
                      </a:cubicBezTo>
                      <a:cubicBezTo>
                        <a:pt x="410" y="319"/>
                        <a:pt x="410" y="321"/>
                        <a:pt x="411" y="323"/>
                      </a:cubicBezTo>
                      <a:cubicBezTo>
                        <a:pt x="416" y="365"/>
                        <a:pt x="416" y="365"/>
                        <a:pt x="416" y="365"/>
                      </a:cubicBezTo>
                      <a:cubicBezTo>
                        <a:pt x="411" y="366"/>
                        <a:pt x="411" y="366"/>
                        <a:pt x="411" y="366"/>
                      </a:cubicBezTo>
                      <a:cubicBezTo>
                        <a:pt x="372" y="330"/>
                        <a:pt x="372" y="330"/>
                        <a:pt x="372" y="330"/>
                      </a:cubicBezTo>
                      <a:cubicBezTo>
                        <a:pt x="376" y="361"/>
                        <a:pt x="376" y="361"/>
                        <a:pt x="376" y="361"/>
                      </a:cubicBezTo>
                      <a:cubicBezTo>
                        <a:pt x="377" y="364"/>
                        <a:pt x="377" y="366"/>
                        <a:pt x="379" y="367"/>
                      </a:cubicBezTo>
                      <a:cubicBezTo>
                        <a:pt x="380" y="368"/>
                        <a:pt x="381" y="368"/>
                        <a:pt x="384" y="368"/>
                      </a:cubicBezTo>
                      <a:cubicBezTo>
                        <a:pt x="384" y="370"/>
                        <a:pt x="384" y="370"/>
                        <a:pt x="384" y="370"/>
                      </a:cubicBezTo>
                      <a:cubicBezTo>
                        <a:pt x="368" y="372"/>
                        <a:pt x="368" y="372"/>
                        <a:pt x="368" y="372"/>
                      </a:cubicBezTo>
                      <a:cubicBezTo>
                        <a:pt x="367" y="370"/>
                        <a:pt x="367" y="370"/>
                        <a:pt x="367" y="370"/>
                      </a:cubicBezTo>
                      <a:cubicBezTo>
                        <a:pt x="370" y="370"/>
                        <a:pt x="371" y="369"/>
                        <a:pt x="372" y="368"/>
                      </a:cubicBezTo>
                      <a:cubicBezTo>
                        <a:pt x="373" y="366"/>
                        <a:pt x="373" y="364"/>
                        <a:pt x="373" y="362"/>
                      </a:cubicBezTo>
                      <a:cubicBezTo>
                        <a:pt x="368" y="329"/>
                        <a:pt x="368" y="329"/>
                        <a:pt x="368" y="329"/>
                      </a:cubicBezTo>
                      <a:close/>
                      <a:moveTo>
                        <a:pt x="461" y="345"/>
                      </a:moveTo>
                      <a:cubicBezTo>
                        <a:pt x="462" y="348"/>
                        <a:pt x="463" y="349"/>
                        <a:pt x="464" y="350"/>
                      </a:cubicBezTo>
                      <a:cubicBezTo>
                        <a:pt x="465" y="351"/>
                        <a:pt x="467" y="351"/>
                        <a:pt x="469" y="351"/>
                      </a:cubicBezTo>
                      <a:cubicBezTo>
                        <a:pt x="470" y="352"/>
                        <a:pt x="470" y="352"/>
                        <a:pt x="470" y="352"/>
                      </a:cubicBezTo>
                      <a:cubicBezTo>
                        <a:pt x="442" y="360"/>
                        <a:pt x="442" y="360"/>
                        <a:pt x="442" y="360"/>
                      </a:cubicBezTo>
                      <a:cubicBezTo>
                        <a:pt x="441" y="359"/>
                        <a:pt x="441" y="359"/>
                        <a:pt x="441" y="359"/>
                      </a:cubicBezTo>
                      <a:cubicBezTo>
                        <a:pt x="444" y="358"/>
                        <a:pt x="445" y="357"/>
                        <a:pt x="446" y="355"/>
                      </a:cubicBezTo>
                      <a:cubicBezTo>
                        <a:pt x="446" y="354"/>
                        <a:pt x="446" y="352"/>
                        <a:pt x="446" y="350"/>
                      </a:cubicBezTo>
                      <a:cubicBezTo>
                        <a:pt x="436" y="318"/>
                        <a:pt x="436" y="318"/>
                        <a:pt x="436" y="318"/>
                      </a:cubicBezTo>
                      <a:cubicBezTo>
                        <a:pt x="436" y="316"/>
                        <a:pt x="435" y="314"/>
                        <a:pt x="433" y="313"/>
                      </a:cubicBezTo>
                      <a:cubicBezTo>
                        <a:pt x="432" y="312"/>
                        <a:pt x="430" y="312"/>
                        <a:pt x="428" y="313"/>
                      </a:cubicBezTo>
                      <a:cubicBezTo>
                        <a:pt x="428" y="311"/>
                        <a:pt x="428" y="311"/>
                        <a:pt x="428" y="311"/>
                      </a:cubicBezTo>
                      <a:cubicBezTo>
                        <a:pt x="456" y="303"/>
                        <a:pt x="456" y="303"/>
                        <a:pt x="456" y="303"/>
                      </a:cubicBezTo>
                      <a:cubicBezTo>
                        <a:pt x="456" y="305"/>
                        <a:pt x="456" y="305"/>
                        <a:pt x="456" y="305"/>
                      </a:cubicBezTo>
                      <a:cubicBezTo>
                        <a:pt x="454" y="306"/>
                        <a:pt x="452" y="307"/>
                        <a:pt x="452" y="308"/>
                      </a:cubicBezTo>
                      <a:cubicBezTo>
                        <a:pt x="451" y="309"/>
                        <a:pt x="451" y="311"/>
                        <a:pt x="452" y="314"/>
                      </a:cubicBezTo>
                      <a:cubicBezTo>
                        <a:pt x="461" y="345"/>
                        <a:pt x="461" y="345"/>
                        <a:pt x="461" y="345"/>
                      </a:cubicBezTo>
                      <a:close/>
                      <a:moveTo>
                        <a:pt x="508" y="337"/>
                      </a:moveTo>
                      <a:cubicBezTo>
                        <a:pt x="511" y="336"/>
                        <a:pt x="511" y="336"/>
                        <a:pt x="511" y="336"/>
                      </a:cubicBezTo>
                      <a:cubicBezTo>
                        <a:pt x="507" y="287"/>
                        <a:pt x="507" y="287"/>
                        <a:pt x="507" y="287"/>
                      </a:cubicBezTo>
                      <a:cubicBezTo>
                        <a:pt x="507" y="285"/>
                        <a:pt x="507" y="284"/>
                        <a:pt x="507" y="282"/>
                      </a:cubicBezTo>
                      <a:cubicBezTo>
                        <a:pt x="508" y="281"/>
                        <a:pt x="509" y="280"/>
                        <a:pt x="510" y="279"/>
                      </a:cubicBezTo>
                      <a:cubicBezTo>
                        <a:pt x="509" y="277"/>
                        <a:pt x="509" y="277"/>
                        <a:pt x="509" y="277"/>
                      </a:cubicBezTo>
                      <a:cubicBezTo>
                        <a:pt x="495" y="285"/>
                        <a:pt x="495" y="285"/>
                        <a:pt x="495" y="285"/>
                      </a:cubicBezTo>
                      <a:cubicBezTo>
                        <a:pt x="496" y="286"/>
                        <a:pt x="496" y="286"/>
                        <a:pt x="496" y="286"/>
                      </a:cubicBezTo>
                      <a:cubicBezTo>
                        <a:pt x="498" y="286"/>
                        <a:pt x="499" y="285"/>
                        <a:pt x="500" y="285"/>
                      </a:cubicBezTo>
                      <a:cubicBezTo>
                        <a:pt x="501" y="285"/>
                        <a:pt x="502" y="286"/>
                        <a:pt x="503" y="287"/>
                      </a:cubicBezTo>
                      <a:cubicBezTo>
                        <a:pt x="503" y="287"/>
                        <a:pt x="503" y="287"/>
                        <a:pt x="503" y="288"/>
                      </a:cubicBezTo>
                      <a:cubicBezTo>
                        <a:pt x="503" y="288"/>
                        <a:pt x="503" y="289"/>
                        <a:pt x="503" y="290"/>
                      </a:cubicBezTo>
                      <a:cubicBezTo>
                        <a:pt x="506" y="316"/>
                        <a:pt x="506" y="316"/>
                        <a:pt x="506" y="316"/>
                      </a:cubicBezTo>
                      <a:cubicBezTo>
                        <a:pt x="485" y="298"/>
                        <a:pt x="485" y="298"/>
                        <a:pt x="485" y="298"/>
                      </a:cubicBezTo>
                      <a:cubicBezTo>
                        <a:pt x="484" y="297"/>
                        <a:pt x="484" y="297"/>
                        <a:pt x="484" y="297"/>
                      </a:cubicBezTo>
                      <a:cubicBezTo>
                        <a:pt x="484" y="297"/>
                        <a:pt x="484" y="296"/>
                        <a:pt x="483" y="296"/>
                      </a:cubicBezTo>
                      <a:cubicBezTo>
                        <a:pt x="483" y="295"/>
                        <a:pt x="483" y="295"/>
                        <a:pt x="483" y="294"/>
                      </a:cubicBezTo>
                      <a:cubicBezTo>
                        <a:pt x="484" y="293"/>
                        <a:pt x="485" y="292"/>
                        <a:pt x="486" y="292"/>
                      </a:cubicBezTo>
                      <a:cubicBezTo>
                        <a:pt x="486" y="291"/>
                        <a:pt x="486" y="291"/>
                        <a:pt x="486" y="291"/>
                      </a:cubicBezTo>
                      <a:cubicBezTo>
                        <a:pt x="486" y="290"/>
                        <a:pt x="486" y="290"/>
                        <a:pt x="486" y="290"/>
                      </a:cubicBezTo>
                      <a:cubicBezTo>
                        <a:pt x="462" y="302"/>
                        <a:pt x="462" y="302"/>
                        <a:pt x="462" y="302"/>
                      </a:cubicBezTo>
                      <a:cubicBezTo>
                        <a:pt x="463" y="304"/>
                        <a:pt x="463" y="304"/>
                        <a:pt x="463" y="304"/>
                      </a:cubicBezTo>
                      <a:cubicBezTo>
                        <a:pt x="464" y="303"/>
                        <a:pt x="465" y="303"/>
                        <a:pt x="467" y="303"/>
                      </a:cubicBezTo>
                      <a:cubicBezTo>
                        <a:pt x="468" y="304"/>
                        <a:pt x="469" y="305"/>
                        <a:pt x="471" y="306"/>
                      </a:cubicBezTo>
                      <a:cubicBezTo>
                        <a:pt x="508" y="337"/>
                        <a:pt x="508" y="337"/>
                        <a:pt x="508" y="337"/>
                      </a:cubicBezTo>
                      <a:close/>
                      <a:moveTo>
                        <a:pt x="547" y="316"/>
                      </a:moveTo>
                      <a:cubicBezTo>
                        <a:pt x="546" y="315"/>
                        <a:pt x="546" y="315"/>
                        <a:pt x="546" y="315"/>
                      </a:cubicBezTo>
                      <a:cubicBezTo>
                        <a:pt x="548" y="313"/>
                        <a:pt x="549" y="311"/>
                        <a:pt x="549" y="310"/>
                      </a:cubicBezTo>
                      <a:cubicBezTo>
                        <a:pt x="549" y="308"/>
                        <a:pt x="548" y="307"/>
                        <a:pt x="547" y="305"/>
                      </a:cubicBezTo>
                      <a:cubicBezTo>
                        <a:pt x="526" y="279"/>
                        <a:pt x="526" y="279"/>
                        <a:pt x="526" y="279"/>
                      </a:cubicBezTo>
                      <a:cubicBezTo>
                        <a:pt x="524" y="277"/>
                        <a:pt x="523" y="276"/>
                        <a:pt x="521" y="276"/>
                      </a:cubicBezTo>
                      <a:cubicBezTo>
                        <a:pt x="520" y="275"/>
                        <a:pt x="518" y="276"/>
                        <a:pt x="516" y="277"/>
                      </a:cubicBezTo>
                      <a:cubicBezTo>
                        <a:pt x="515" y="276"/>
                        <a:pt x="515" y="276"/>
                        <a:pt x="515" y="276"/>
                      </a:cubicBezTo>
                      <a:cubicBezTo>
                        <a:pt x="550" y="248"/>
                        <a:pt x="550" y="248"/>
                        <a:pt x="550" y="248"/>
                      </a:cubicBezTo>
                      <a:cubicBezTo>
                        <a:pt x="559" y="258"/>
                        <a:pt x="559" y="258"/>
                        <a:pt x="559" y="258"/>
                      </a:cubicBezTo>
                      <a:cubicBezTo>
                        <a:pt x="558" y="260"/>
                        <a:pt x="558" y="260"/>
                        <a:pt x="558" y="260"/>
                      </a:cubicBezTo>
                      <a:cubicBezTo>
                        <a:pt x="555" y="257"/>
                        <a:pt x="552" y="256"/>
                        <a:pt x="549" y="256"/>
                      </a:cubicBezTo>
                      <a:cubicBezTo>
                        <a:pt x="547" y="255"/>
                        <a:pt x="544" y="257"/>
                        <a:pt x="540" y="260"/>
                      </a:cubicBezTo>
                      <a:cubicBezTo>
                        <a:pt x="535" y="264"/>
                        <a:pt x="535" y="264"/>
                        <a:pt x="535" y="264"/>
                      </a:cubicBezTo>
                      <a:cubicBezTo>
                        <a:pt x="547" y="280"/>
                        <a:pt x="547" y="280"/>
                        <a:pt x="547" y="280"/>
                      </a:cubicBezTo>
                      <a:cubicBezTo>
                        <a:pt x="548" y="279"/>
                        <a:pt x="548" y="279"/>
                        <a:pt x="548" y="279"/>
                      </a:cubicBezTo>
                      <a:cubicBezTo>
                        <a:pt x="550" y="278"/>
                        <a:pt x="551" y="276"/>
                        <a:pt x="551" y="274"/>
                      </a:cubicBezTo>
                      <a:cubicBezTo>
                        <a:pt x="551" y="271"/>
                        <a:pt x="550" y="269"/>
                        <a:pt x="548" y="266"/>
                      </a:cubicBezTo>
                      <a:cubicBezTo>
                        <a:pt x="550" y="264"/>
                        <a:pt x="550" y="264"/>
                        <a:pt x="550" y="264"/>
                      </a:cubicBezTo>
                      <a:cubicBezTo>
                        <a:pt x="565" y="284"/>
                        <a:pt x="565" y="284"/>
                        <a:pt x="565" y="284"/>
                      </a:cubicBezTo>
                      <a:cubicBezTo>
                        <a:pt x="564" y="285"/>
                        <a:pt x="564" y="285"/>
                        <a:pt x="564" y="285"/>
                      </a:cubicBezTo>
                      <a:cubicBezTo>
                        <a:pt x="561" y="282"/>
                        <a:pt x="559" y="280"/>
                        <a:pt x="557" y="280"/>
                      </a:cubicBezTo>
                      <a:cubicBezTo>
                        <a:pt x="554" y="280"/>
                        <a:pt x="552" y="280"/>
                        <a:pt x="550" y="282"/>
                      </a:cubicBezTo>
                      <a:cubicBezTo>
                        <a:pt x="550" y="283"/>
                        <a:pt x="550" y="283"/>
                        <a:pt x="550" y="283"/>
                      </a:cubicBezTo>
                      <a:cubicBezTo>
                        <a:pt x="560" y="295"/>
                        <a:pt x="560" y="295"/>
                        <a:pt x="560" y="295"/>
                      </a:cubicBezTo>
                      <a:cubicBezTo>
                        <a:pt x="561" y="297"/>
                        <a:pt x="562" y="298"/>
                        <a:pt x="563" y="298"/>
                      </a:cubicBezTo>
                      <a:cubicBezTo>
                        <a:pt x="564" y="298"/>
                        <a:pt x="566" y="297"/>
                        <a:pt x="568" y="295"/>
                      </a:cubicBezTo>
                      <a:cubicBezTo>
                        <a:pt x="572" y="292"/>
                        <a:pt x="574" y="289"/>
                        <a:pt x="575" y="286"/>
                      </a:cubicBezTo>
                      <a:cubicBezTo>
                        <a:pt x="576" y="282"/>
                        <a:pt x="575" y="279"/>
                        <a:pt x="573" y="274"/>
                      </a:cubicBezTo>
                      <a:cubicBezTo>
                        <a:pt x="575" y="273"/>
                        <a:pt x="575" y="273"/>
                        <a:pt x="575" y="273"/>
                      </a:cubicBezTo>
                      <a:cubicBezTo>
                        <a:pt x="583" y="287"/>
                        <a:pt x="583" y="287"/>
                        <a:pt x="583" y="287"/>
                      </a:cubicBezTo>
                      <a:cubicBezTo>
                        <a:pt x="547" y="316"/>
                        <a:pt x="547" y="316"/>
                        <a:pt x="547" y="316"/>
                      </a:cubicBezTo>
                      <a:close/>
                      <a:moveTo>
                        <a:pt x="595" y="239"/>
                      </a:moveTo>
                      <a:cubicBezTo>
                        <a:pt x="596" y="238"/>
                        <a:pt x="596" y="238"/>
                        <a:pt x="596" y="238"/>
                      </a:cubicBezTo>
                      <a:cubicBezTo>
                        <a:pt x="598" y="236"/>
                        <a:pt x="599" y="233"/>
                        <a:pt x="599" y="231"/>
                      </a:cubicBezTo>
                      <a:cubicBezTo>
                        <a:pt x="598" y="229"/>
                        <a:pt x="597" y="226"/>
                        <a:pt x="594" y="224"/>
                      </a:cubicBezTo>
                      <a:cubicBezTo>
                        <a:pt x="591" y="221"/>
                        <a:pt x="588" y="220"/>
                        <a:pt x="586" y="220"/>
                      </a:cubicBezTo>
                      <a:cubicBezTo>
                        <a:pt x="583" y="220"/>
                        <a:pt x="581" y="222"/>
                        <a:pt x="579" y="225"/>
                      </a:cubicBezTo>
                      <a:cubicBezTo>
                        <a:pt x="595" y="239"/>
                        <a:pt x="595" y="239"/>
                        <a:pt x="595" y="239"/>
                      </a:cubicBezTo>
                      <a:close/>
                      <a:moveTo>
                        <a:pt x="609" y="250"/>
                      </a:moveTo>
                      <a:cubicBezTo>
                        <a:pt x="598" y="241"/>
                        <a:pt x="598" y="241"/>
                        <a:pt x="598" y="241"/>
                      </a:cubicBezTo>
                      <a:cubicBezTo>
                        <a:pt x="599" y="240"/>
                        <a:pt x="599" y="240"/>
                        <a:pt x="599" y="240"/>
                      </a:cubicBezTo>
                      <a:cubicBezTo>
                        <a:pt x="625" y="245"/>
                        <a:pt x="625" y="245"/>
                        <a:pt x="625" y="245"/>
                      </a:cubicBezTo>
                      <a:cubicBezTo>
                        <a:pt x="637" y="230"/>
                        <a:pt x="637" y="230"/>
                        <a:pt x="637" y="230"/>
                      </a:cubicBezTo>
                      <a:cubicBezTo>
                        <a:pt x="636" y="229"/>
                        <a:pt x="636" y="229"/>
                        <a:pt x="636" y="229"/>
                      </a:cubicBezTo>
                      <a:cubicBezTo>
                        <a:pt x="635" y="230"/>
                        <a:pt x="634" y="231"/>
                        <a:pt x="633" y="231"/>
                      </a:cubicBezTo>
                      <a:cubicBezTo>
                        <a:pt x="632" y="231"/>
                        <a:pt x="630" y="231"/>
                        <a:pt x="628" y="231"/>
                      </a:cubicBezTo>
                      <a:cubicBezTo>
                        <a:pt x="608" y="227"/>
                        <a:pt x="608" y="227"/>
                        <a:pt x="608" y="227"/>
                      </a:cubicBezTo>
                      <a:cubicBezTo>
                        <a:pt x="609" y="224"/>
                        <a:pt x="609" y="221"/>
                        <a:pt x="609" y="218"/>
                      </a:cubicBezTo>
                      <a:cubicBezTo>
                        <a:pt x="608" y="215"/>
                        <a:pt x="607" y="213"/>
                        <a:pt x="604" y="211"/>
                      </a:cubicBezTo>
                      <a:cubicBezTo>
                        <a:pt x="601" y="208"/>
                        <a:pt x="597" y="207"/>
                        <a:pt x="593" y="209"/>
                      </a:cubicBezTo>
                      <a:cubicBezTo>
                        <a:pt x="589" y="210"/>
                        <a:pt x="585" y="213"/>
                        <a:pt x="580" y="218"/>
                      </a:cubicBezTo>
                      <a:cubicBezTo>
                        <a:pt x="562" y="240"/>
                        <a:pt x="562" y="240"/>
                        <a:pt x="562" y="240"/>
                      </a:cubicBezTo>
                      <a:cubicBezTo>
                        <a:pt x="563" y="241"/>
                        <a:pt x="563" y="241"/>
                        <a:pt x="563" y="241"/>
                      </a:cubicBezTo>
                      <a:cubicBezTo>
                        <a:pt x="565" y="240"/>
                        <a:pt x="567" y="239"/>
                        <a:pt x="568" y="239"/>
                      </a:cubicBezTo>
                      <a:cubicBezTo>
                        <a:pt x="569" y="239"/>
                        <a:pt x="571" y="239"/>
                        <a:pt x="573" y="241"/>
                      </a:cubicBezTo>
                      <a:cubicBezTo>
                        <a:pt x="598" y="262"/>
                        <a:pt x="598" y="262"/>
                        <a:pt x="598" y="262"/>
                      </a:cubicBezTo>
                      <a:cubicBezTo>
                        <a:pt x="600" y="264"/>
                        <a:pt x="602" y="266"/>
                        <a:pt x="602" y="267"/>
                      </a:cubicBezTo>
                      <a:cubicBezTo>
                        <a:pt x="602" y="269"/>
                        <a:pt x="601" y="270"/>
                        <a:pt x="600" y="272"/>
                      </a:cubicBezTo>
                      <a:cubicBezTo>
                        <a:pt x="601" y="273"/>
                        <a:pt x="601" y="273"/>
                        <a:pt x="601" y="273"/>
                      </a:cubicBezTo>
                      <a:cubicBezTo>
                        <a:pt x="620" y="251"/>
                        <a:pt x="620" y="251"/>
                        <a:pt x="620" y="251"/>
                      </a:cubicBezTo>
                      <a:cubicBezTo>
                        <a:pt x="619" y="249"/>
                        <a:pt x="619" y="249"/>
                        <a:pt x="619" y="249"/>
                      </a:cubicBezTo>
                      <a:cubicBezTo>
                        <a:pt x="617" y="251"/>
                        <a:pt x="616" y="252"/>
                        <a:pt x="614" y="252"/>
                      </a:cubicBezTo>
                      <a:cubicBezTo>
                        <a:pt x="613" y="253"/>
                        <a:pt x="611" y="252"/>
                        <a:pt x="609" y="250"/>
                      </a:cubicBezTo>
                      <a:cubicBezTo>
                        <a:pt x="609" y="250"/>
                        <a:pt x="609" y="250"/>
                        <a:pt x="609" y="250"/>
                      </a:cubicBezTo>
                      <a:close/>
                      <a:moveTo>
                        <a:pt x="651" y="215"/>
                      </a:moveTo>
                      <a:cubicBezTo>
                        <a:pt x="634" y="206"/>
                        <a:pt x="634" y="206"/>
                        <a:pt x="634" y="206"/>
                      </a:cubicBezTo>
                      <a:cubicBezTo>
                        <a:pt x="635" y="204"/>
                        <a:pt x="635" y="204"/>
                        <a:pt x="635" y="204"/>
                      </a:cubicBezTo>
                      <a:cubicBezTo>
                        <a:pt x="639" y="206"/>
                        <a:pt x="643" y="206"/>
                        <a:pt x="648" y="205"/>
                      </a:cubicBezTo>
                      <a:cubicBezTo>
                        <a:pt x="652" y="203"/>
                        <a:pt x="655" y="200"/>
                        <a:pt x="657" y="196"/>
                      </a:cubicBezTo>
                      <a:cubicBezTo>
                        <a:pt x="659" y="194"/>
                        <a:pt x="659" y="191"/>
                        <a:pt x="659" y="189"/>
                      </a:cubicBezTo>
                      <a:cubicBezTo>
                        <a:pt x="659" y="187"/>
                        <a:pt x="658" y="185"/>
                        <a:pt x="656" y="184"/>
                      </a:cubicBezTo>
                      <a:cubicBezTo>
                        <a:pt x="653" y="183"/>
                        <a:pt x="648" y="185"/>
                        <a:pt x="641" y="190"/>
                      </a:cubicBezTo>
                      <a:cubicBezTo>
                        <a:pt x="640" y="190"/>
                        <a:pt x="640" y="190"/>
                        <a:pt x="640" y="190"/>
                      </a:cubicBezTo>
                      <a:cubicBezTo>
                        <a:pt x="640" y="191"/>
                        <a:pt x="639" y="191"/>
                        <a:pt x="638" y="192"/>
                      </a:cubicBezTo>
                      <a:cubicBezTo>
                        <a:pt x="633" y="196"/>
                        <a:pt x="629" y="198"/>
                        <a:pt x="626" y="198"/>
                      </a:cubicBezTo>
                      <a:cubicBezTo>
                        <a:pt x="625" y="199"/>
                        <a:pt x="623" y="199"/>
                        <a:pt x="622" y="198"/>
                      </a:cubicBezTo>
                      <a:cubicBezTo>
                        <a:pt x="620" y="198"/>
                        <a:pt x="619" y="198"/>
                        <a:pt x="618" y="197"/>
                      </a:cubicBezTo>
                      <a:cubicBezTo>
                        <a:pt x="614" y="195"/>
                        <a:pt x="611" y="191"/>
                        <a:pt x="610" y="186"/>
                      </a:cubicBezTo>
                      <a:cubicBezTo>
                        <a:pt x="609" y="182"/>
                        <a:pt x="610" y="177"/>
                        <a:pt x="613" y="172"/>
                      </a:cubicBezTo>
                      <a:cubicBezTo>
                        <a:pt x="614" y="169"/>
                        <a:pt x="616" y="167"/>
                        <a:pt x="619" y="165"/>
                      </a:cubicBezTo>
                      <a:cubicBezTo>
                        <a:pt x="622" y="162"/>
                        <a:pt x="623" y="161"/>
                        <a:pt x="623" y="161"/>
                      </a:cubicBezTo>
                      <a:cubicBezTo>
                        <a:pt x="624" y="160"/>
                        <a:pt x="624" y="159"/>
                        <a:pt x="623" y="159"/>
                      </a:cubicBezTo>
                      <a:cubicBezTo>
                        <a:pt x="623" y="158"/>
                        <a:pt x="622" y="158"/>
                        <a:pt x="621" y="157"/>
                      </a:cubicBezTo>
                      <a:cubicBezTo>
                        <a:pt x="622" y="155"/>
                        <a:pt x="622" y="155"/>
                        <a:pt x="622" y="155"/>
                      </a:cubicBezTo>
                      <a:cubicBezTo>
                        <a:pt x="637" y="163"/>
                        <a:pt x="637" y="163"/>
                        <a:pt x="637" y="163"/>
                      </a:cubicBezTo>
                      <a:cubicBezTo>
                        <a:pt x="636" y="165"/>
                        <a:pt x="636" y="165"/>
                        <a:pt x="636" y="165"/>
                      </a:cubicBezTo>
                      <a:cubicBezTo>
                        <a:pt x="632" y="163"/>
                        <a:pt x="628" y="163"/>
                        <a:pt x="625" y="165"/>
                      </a:cubicBezTo>
                      <a:cubicBezTo>
                        <a:pt x="621" y="166"/>
                        <a:pt x="618" y="169"/>
                        <a:pt x="616" y="173"/>
                      </a:cubicBezTo>
                      <a:cubicBezTo>
                        <a:pt x="615" y="175"/>
                        <a:pt x="615" y="177"/>
                        <a:pt x="615" y="179"/>
                      </a:cubicBezTo>
                      <a:cubicBezTo>
                        <a:pt x="615" y="181"/>
                        <a:pt x="616" y="182"/>
                        <a:pt x="618" y="183"/>
                      </a:cubicBezTo>
                      <a:cubicBezTo>
                        <a:pt x="620" y="184"/>
                        <a:pt x="624" y="183"/>
                        <a:pt x="630" y="179"/>
                      </a:cubicBezTo>
                      <a:cubicBezTo>
                        <a:pt x="630" y="178"/>
                        <a:pt x="630" y="178"/>
                        <a:pt x="630" y="178"/>
                      </a:cubicBezTo>
                      <a:cubicBezTo>
                        <a:pt x="634" y="175"/>
                        <a:pt x="637" y="173"/>
                        <a:pt x="639" y="172"/>
                      </a:cubicBezTo>
                      <a:cubicBezTo>
                        <a:pt x="641" y="170"/>
                        <a:pt x="643" y="170"/>
                        <a:pt x="644" y="169"/>
                      </a:cubicBezTo>
                      <a:cubicBezTo>
                        <a:pt x="646" y="169"/>
                        <a:pt x="648" y="169"/>
                        <a:pt x="650" y="169"/>
                      </a:cubicBezTo>
                      <a:cubicBezTo>
                        <a:pt x="652" y="169"/>
                        <a:pt x="654" y="170"/>
                        <a:pt x="656" y="171"/>
                      </a:cubicBezTo>
                      <a:cubicBezTo>
                        <a:pt x="660" y="173"/>
                        <a:pt x="663" y="177"/>
                        <a:pt x="664" y="182"/>
                      </a:cubicBezTo>
                      <a:cubicBezTo>
                        <a:pt x="665" y="186"/>
                        <a:pt x="664" y="191"/>
                        <a:pt x="661" y="197"/>
                      </a:cubicBezTo>
                      <a:cubicBezTo>
                        <a:pt x="659" y="199"/>
                        <a:pt x="657" y="202"/>
                        <a:pt x="654" y="205"/>
                      </a:cubicBezTo>
                      <a:cubicBezTo>
                        <a:pt x="652" y="207"/>
                        <a:pt x="650" y="209"/>
                        <a:pt x="650" y="209"/>
                      </a:cubicBezTo>
                      <a:cubicBezTo>
                        <a:pt x="650" y="210"/>
                        <a:pt x="650" y="211"/>
                        <a:pt x="650" y="211"/>
                      </a:cubicBezTo>
                      <a:cubicBezTo>
                        <a:pt x="650" y="212"/>
                        <a:pt x="651" y="213"/>
                        <a:pt x="652" y="213"/>
                      </a:cubicBezTo>
                      <a:cubicBezTo>
                        <a:pt x="651" y="215"/>
                        <a:pt x="651" y="215"/>
                        <a:pt x="651" y="215"/>
                      </a:cubicBezTo>
                      <a:close/>
                      <a:moveTo>
                        <a:pt x="678" y="136"/>
                      </a:moveTo>
                      <a:cubicBezTo>
                        <a:pt x="647" y="124"/>
                        <a:pt x="647" y="124"/>
                        <a:pt x="647" y="124"/>
                      </a:cubicBezTo>
                      <a:cubicBezTo>
                        <a:pt x="644" y="123"/>
                        <a:pt x="643" y="122"/>
                        <a:pt x="642" y="121"/>
                      </a:cubicBezTo>
                      <a:cubicBezTo>
                        <a:pt x="642" y="120"/>
                        <a:pt x="642" y="118"/>
                        <a:pt x="642" y="116"/>
                      </a:cubicBezTo>
                      <a:cubicBezTo>
                        <a:pt x="641" y="115"/>
                        <a:pt x="641" y="115"/>
                        <a:pt x="641" y="115"/>
                      </a:cubicBezTo>
                      <a:cubicBezTo>
                        <a:pt x="630" y="142"/>
                        <a:pt x="630" y="142"/>
                        <a:pt x="630" y="142"/>
                      </a:cubicBezTo>
                      <a:cubicBezTo>
                        <a:pt x="632" y="143"/>
                        <a:pt x="632" y="143"/>
                        <a:pt x="632" y="143"/>
                      </a:cubicBezTo>
                      <a:cubicBezTo>
                        <a:pt x="633" y="141"/>
                        <a:pt x="634" y="139"/>
                        <a:pt x="635" y="139"/>
                      </a:cubicBezTo>
                      <a:cubicBezTo>
                        <a:pt x="637" y="138"/>
                        <a:pt x="639" y="138"/>
                        <a:pt x="641" y="139"/>
                      </a:cubicBezTo>
                      <a:cubicBezTo>
                        <a:pt x="672" y="151"/>
                        <a:pt x="672" y="151"/>
                        <a:pt x="672" y="151"/>
                      </a:cubicBezTo>
                      <a:cubicBezTo>
                        <a:pt x="674" y="152"/>
                        <a:pt x="676" y="153"/>
                        <a:pt x="677" y="154"/>
                      </a:cubicBezTo>
                      <a:cubicBezTo>
                        <a:pt x="677" y="156"/>
                        <a:pt x="677" y="158"/>
                        <a:pt x="676" y="160"/>
                      </a:cubicBezTo>
                      <a:cubicBezTo>
                        <a:pt x="678" y="161"/>
                        <a:pt x="678" y="161"/>
                        <a:pt x="678" y="161"/>
                      </a:cubicBezTo>
                      <a:cubicBezTo>
                        <a:pt x="689" y="133"/>
                        <a:pt x="689" y="133"/>
                        <a:pt x="689" y="133"/>
                      </a:cubicBezTo>
                      <a:cubicBezTo>
                        <a:pt x="687" y="133"/>
                        <a:pt x="687" y="133"/>
                        <a:pt x="687" y="133"/>
                      </a:cubicBezTo>
                      <a:cubicBezTo>
                        <a:pt x="686" y="135"/>
                        <a:pt x="685" y="136"/>
                        <a:pt x="683" y="137"/>
                      </a:cubicBezTo>
                      <a:cubicBezTo>
                        <a:pt x="682" y="137"/>
                        <a:pt x="680" y="137"/>
                        <a:pt x="678" y="136"/>
                      </a:cubicBezTo>
                      <a:cubicBezTo>
                        <a:pt x="678" y="136"/>
                        <a:pt x="678" y="136"/>
                        <a:pt x="678" y="136"/>
                      </a:cubicBezTo>
                      <a:close/>
                      <a:moveTo>
                        <a:pt x="656" y="57"/>
                      </a:moveTo>
                      <a:cubicBezTo>
                        <a:pt x="669" y="60"/>
                        <a:pt x="669" y="60"/>
                        <a:pt x="669" y="60"/>
                      </a:cubicBezTo>
                      <a:cubicBezTo>
                        <a:pt x="668" y="62"/>
                        <a:pt x="668" y="62"/>
                        <a:pt x="668" y="62"/>
                      </a:cubicBezTo>
                      <a:cubicBezTo>
                        <a:pt x="665" y="62"/>
                        <a:pt x="662" y="62"/>
                        <a:pt x="660" y="63"/>
                      </a:cubicBezTo>
                      <a:cubicBezTo>
                        <a:pt x="658" y="64"/>
                        <a:pt x="657" y="67"/>
                        <a:pt x="656" y="70"/>
                      </a:cubicBezTo>
                      <a:cubicBezTo>
                        <a:pt x="655" y="73"/>
                        <a:pt x="655" y="73"/>
                        <a:pt x="655" y="73"/>
                      </a:cubicBezTo>
                      <a:cubicBezTo>
                        <a:pt x="693" y="82"/>
                        <a:pt x="693" y="82"/>
                        <a:pt x="693" y="82"/>
                      </a:cubicBezTo>
                      <a:cubicBezTo>
                        <a:pt x="696" y="83"/>
                        <a:pt x="698" y="83"/>
                        <a:pt x="699" y="82"/>
                      </a:cubicBezTo>
                      <a:cubicBezTo>
                        <a:pt x="700" y="81"/>
                        <a:pt x="701" y="80"/>
                        <a:pt x="702" y="77"/>
                      </a:cubicBezTo>
                      <a:cubicBezTo>
                        <a:pt x="704" y="78"/>
                        <a:pt x="704" y="78"/>
                        <a:pt x="704" y="78"/>
                      </a:cubicBezTo>
                      <a:cubicBezTo>
                        <a:pt x="697" y="106"/>
                        <a:pt x="697" y="106"/>
                        <a:pt x="697" y="106"/>
                      </a:cubicBezTo>
                      <a:cubicBezTo>
                        <a:pt x="695" y="106"/>
                        <a:pt x="695" y="106"/>
                        <a:pt x="695" y="106"/>
                      </a:cubicBezTo>
                      <a:cubicBezTo>
                        <a:pt x="696" y="103"/>
                        <a:pt x="696" y="102"/>
                        <a:pt x="695" y="100"/>
                      </a:cubicBezTo>
                      <a:cubicBezTo>
                        <a:pt x="694" y="99"/>
                        <a:pt x="692" y="98"/>
                        <a:pt x="690" y="98"/>
                      </a:cubicBezTo>
                      <a:cubicBezTo>
                        <a:pt x="652" y="89"/>
                        <a:pt x="652" y="89"/>
                        <a:pt x="652" y="89"/>
                      </a:cubicBezTo>
                      <a:cubicBezTo>
                        <a:pt x="651" y="92"/>
                        <a:pt x="651" y="92"/>
                        <a:pt x="651" y="92"/>
                      </a:cubicBezTo>
                      <a:cubicBezTo>
                        <a:pt x="650" y="96"/>
                        <a:pt x="651" y="98"/>
                        <a:pt x="652" y="100"/>
                      </a:cubicBezTo>
                      <a:cubicBezTo>
                        <a:pt x="653" y="102"/>
                        <a:pt x="655" y="104"/>
                        <a:pt x="658" y="105"/>
                      </a:cubicBezTo>
                      <a:cubicBezTo>
                        <a:pt x="658" y="107"/>
                        <a:pt x="658" y="107"/>
                        <a:pt x="658" y="107"/>
                      </a:cubicBezTo>
                      <a:cubicBezTo>
                        <a:pt x="645" y="104"/>
                        <a:pt x="645" y="104"/>
                        <a:pt x="645" y="104"/>
                      </a:cubicBezTo>
                      <a:cubicBezTo>
                        <a:pt x="656" y="57"/>
                        <a:pt x="656" y="57"/>
                        <a:pt x="656" y="57"/>
                      </a:cubicBezTo>
                      <a:close/>
                      <a:moveTo>
                        <a:pt x="684" y="17"/>
                      </a:moveTo>
                      <a:cubicBezTo>
                        <a:pt x="699" y="18"/>
                        <a:pt x="699" y="18"/>
                        <a:pt x="699" y="18"/>
                      </a:cubicBezTo>
                      <a:cubicBezTo>
                        <a:pt x="701" y="18"/>
                        <a:pt x="703" y="17"/>
                        <a:pt x="704" y="16"/>
                      </a:cubicBezTo>
                      <a:cubicBezTo>
                        <a:pt x="705" y="15"/>
                        <a:pt x="706" y="13"/>
                        <a:pt x="706" y="11"/>
                      </a:cubicBezTo>
                      <a:cubicBezTo>
                        <a:pt x="708" y="11"/>
                        <a:pt x="708" y="11"/>
                        <a:pt x="708" y="11"/>
                      </a:cubicBezTo>
                      <a:cubicBezTo>
                        <a:pt x="708" y="40"/>
                        <a:pt x="708" y="40"/>
                        <a:pt x="708" y="40"/>
                      </a:cubicBezTo>
                      <a:cubicBezTo>
                        <a:pt x="706" y="40"/>
                        <a:pt x="706" y="40"/>
                        <a:pt x="706" y="40"/>
                      </a:cubicBezTo>
                      <a:cubicBezTo>
                        <a:pt x="706" y="38"/>
                        <a:pt x="705" y="36"/>
                        <a:pt x="704" y="35"/>
                      </a:cubicBezTo>
                      <a:cubicBezTo>
                        <a:pt x="703" y="34"/>
                        <a:pt x="701" y="34"/>
                        <a:pt x="698" y="34"/>
                      </a:cubicBezTo>
                      <a:cubicBezTo>
                        <a:pt x="687" y="33"/>
                        <a:pt x="687" y="33"/>
                        <a:pt x="687" y="33"/>
                      </a:cubicBezTo>
                      <a:cubicBezTo>
                        <a:pt x="663" y="46"/>
                        <a:pt x="663" y="46"/>
                        <a:pt x="663" y="46"/>
                      </a:cubicBezTo>
                      <a:cubicBezTo>
                        <a:pt x="661" y="47"/>
                        <a:pt x="660" y="48"/>
                        <a:pt x="659" y="49"/>
                      </a:cubicBezTo>
                      <a:cubicBezTo>
                        <a:pt x="658" y="50"/>
                        <a:pt x="658" y="51"/>
                        <a:pt x="658" y="53"/>
                      </a:cubicBezTo>
                      <a:cubicBezTo>
                        <a:pt x="656" y="53"/>
                        <a:pt x="656" y="53"/>
                        <a:pt x="656" y="53"/>
                      </a:cubicBezTo>
                      <a:cubicBezTo>
                        <a:pt x="656" y="26"/>
                        <a:pt x="656" y="26"/>
                        <a:pt x="656" y="26"/>
                      </a:cubicBezTo>
                      <a:cubicBezTo>
                        <a:pt x="658" y="26"/>
                        <a:pt x="658" y="26"/>
                        <a:pt x="658" y="26"/>
                      </a:cubicBezTo>
                      <a:cubicBezTo>
                        <a:pt x="658" y="27"/>
                        <a:pt x="658" y="28"/>
                        <a:pt x="659" y="29"/>
                      </a:cubicBezTo>
                      <a:cubicBezTo>
                        <a:pt x="659" y="29"/>
                        <a:pt x="660" y="30"/>
                        <a:pt x="660" y="30"/>
                      </a:cubicBezTo>
                      <a:cubicBezTo>
                        <a:pt x="661" y="30"/>
                        <a:pt x="661" y="30"/>
                        <a:pt x="661" y="30"/>
                      </a:cubicBezTo>
                      <a:cubicBezTo>
                        <a:pt x="662" y="29"/>
                        <a:pt x="662" y="29"/>
                        <a:pt x="662" y="29"/>
                      </a:cubicBezTo>
                      <a:cubicBezTo>
                        <a:pt x="681" y="20"/>
                        <a:pt x="681" y="20"/>
                        <a:pt x="681" y="20"/>
                      </a:cubicBezTo>
                      <a:cubicBezTo>
                        <a:pt x="664" y="10"/>
                        <a:pt x="664" y="10"/>
                        <a:pt x="664" y="10"/>
                      </a:cubicBezTo>
                      <a:cubicBezTo>
                        <a:pt x="663" y="10"/>
                        <a:pt x="663" y="10"/>
                        <a:pt x="663" y="10"/>
                      </a:cubicBezTo>
                      <a:cubicBezTo>
                        <a:pt x="662" y="9"/>
                        <a:pt x="662" y="9"/>
                        <a:pt x="661" y="9"/>
                      </a:cubicBezTo>
                      <a:cubicBezTo>
                        <a:pt x="660" y="9"/>
                        <a:pt x="660" y="10"/>
                        <a:pt x="659" y="11"/>
                      </a:cubicBezTo>
                      <a:cubicBezTo>
                        <a:pt x="659" y="11"/>
                        <a:pt x="659" y="13"/>
                        <a:pt x="659" y="14"/>
                      </a:cubicBezTo>
                      <a:cubicBezTo>
                        <a:pt x="659" y="15"/>
                        <a:pt x="659" y="15"/>
                        <a:pt x="659" y="15"/>
                      </a:cubicBezTo>
                      <a:cubicBezTo>
                        <a:pt x="657" y="15"/>
                        <a:pt x="657" y="15"/>
                        <a:pt x="657" y="15"/>
                      </a:cubicBezTo>
                      <a:cubicBezTo>
                        <a:pt x="657" y="0"/>
                        <a:pt x="657" y="0"/>
                        <a:pt x="657" y="0"/>
                      </a:cubicBezTo>
                      <a:cubicBezTo>
                        <a:pt x="659" y="0"/>
                        <a:pt x="659" y="0"/>
                        <a:pt x="659" y="0"/>
                      </a:cubicBezTo>
                      <a:cubicBezTo>
                        <a:pt x="659" y="1"/>
                        <a:pt x="659" y="1"/>
                        <a:pt x="659" y="1"/>
                      </a:cubicBezTo>
                      <a:cubicBezTo>
                        <a:pt x="659" y="1"/>
                        <a:pt x="659" y="2"/>
                        <a:pt x="660" y="3"/>
                      </a:cubicBezTo>
                      <a:cubicBezTo>
                        <a:pt x="660" y="4"/>
                        <a:pt x="661" y="5"/>
                        <a:pt x="663" y="6"/>
                      </a:cubicBezTo>
                      <a:lnTo>
                        <a:pt x="684" y="17"/>
                      </a:lnTo>
                      <a:close/>
                    </a:path>
                  </a:pathLst>
                </a:custGeom>
                <a:grpFill/>
                <a:ln>
                  <a:noFill/>
                </a:ln>
              </p:spPr>
              <p:txBody>
                <a:bodyPr anchor="ctr"/>
                <a:lstStyle/>
                <a:p>
                  <a:pPr algn="ctr" eaLnBrk="1" fontAlgn="auto" hangingPunct="1">
                    <a:spcBef>
                      <a:spcPts val="0"/>
                    </a:spcBef>
                    <a:spcAft>
                      <a:spcPts val="0"/>
                    </a:spcAft>
                    <a:defRPr/>
                  </a:pPr>
                  <a:endParaRPr>
                    <a:solidFill>
                      <a:srgbClr val="BA2A17"/>
                    </a:solidFill>
                    <a:latin typeface="Arial" panose="020B0604020202020204"/>
                    <a:ea typeface="微软雅黑" panose="020B0503020204020204" charset="-122"/>
                  </a:endParaRPr>
                </a:p>
              </p:txBody>
            </p:sp>
            <p:sp>
              <p:nvSpPr>
                <p:cNvPr id="29" name="í$liḍè">
                  <a:extLst>
                    <a:ext uri="{FF2B5EF4-FFF2-40B4-BE49-F238E27FC236}">
                      <a16:creationId xmlns:a16="http://schemas.microsoft.com/office/drawing/2014/main" id="{CE684FE1-C1CD-4E2B-9679-7D9ACC473E2F}"/>
                    </a:ext>
                  </a:extLst>
                </p:cNvPr>
                <p:cNvSpPr/>
                <p:nvPr/>
              </p:nvSpPr>
              <p:spPr bwMode="auto">
                <a:xfrm>
                  <a:off x="2840038" y="4119563"/>
                  <a:ext cx="493713" cy="128588"/>
                </a:xfrm>
                <a:custGeom>
                  <a:avLst/>
                  <a:gdLst>
                    <a:gd name="T0" fmla="*/ 0 w 150"/>
                    <a:gd name="T1" fmla="*/ 36 h 39"/>
                    <a:gd name="T2" fmla="*/ 9 w 150"/>
                    <a:gd name="T3" fmla="*/ 33 h 39"/>
                    <a:gd name="T4" fmla="*/ 8 w 150"/>
                    <a:gd name="T5" fmla="*/ 7 h 39"/>
                    <a:gd name="T6" fmla="*/ 3 w 150"/>
                    <a:gd name="T7" fmla="*/ 7 h 39"/>
                    <a:gd name="T8" fmla="*/ 1 w 150"/>
                    <a:gd name="T9" fmla="*/ 5 h 39"/>
                    <a:gd name="T10" fmla="*/ 17 w 150"/>
                    <a:gd name="T11" fmla="*/ 0 h 39"/>
                    <a:gd name="T12" fmla="*/ 19 w 150"/>
                    <a:gd name="T13" fmla="*/ 33 h 39"/>
                    <a:gd name="T14" fmla="*/ 28 w 150"/>
                    <a:gd name="T15" fmla="*/ 36 h 39"/>
                    <a:gd name="T16" fmla="*/ 21 w 150"/>
                    <a:gd name="T17" fmla="*/ 38 h 39"/>
                    <a:gd name="T18" fmla="*/ 6 w 150"/>
                    <a:gd name="T19" fmla="*/ 38 h 39"/>
                    <a:gd name="T20" fmla="*/ 0 w 150"/>
                    <a:gd name="T21" fmla="*/ 38 h 39"/>
                    <a:gd name="T22" fmla="*/ 46 w 150"/>
                    <a:gd name="T23" fmla="*/ 24 h 39"/>
                    <a:gd name="T24" fmla="*/ 48 w 150"/>
                    <a:gd name="T25" fmla="*/ 34 h 39"/>
                    <a:gd name="T26" fmla="*/ 61 w 150"/>
                    <a:gd name="T27" fmla="*/ 34 h 39"/>
                    <a:gd name="T28" fmla="*/ 60 w 150"/>
                    <a:gd name="T29" fmla="*/ 25 h 39"/>
                    <a:gd name="T30" fmla="*/ 51 w 150"/>
                    <a:gd name="T31" fmla="*/ 21 h 39"/>
                    <a:gd name="T32" fmla="*/ 60 w 150"/>
                    <a:gd name="T33" fmla="*/ 12 h 39"/>
                    <a:gd name="T34" fmla="*/ 59 w 150"/>
                    <a:gd name="T35" fmla="*/ 4 h 39"/>
                    <a:gd name="T36" fmla="*/ 48 w 150"/>
                    <a:gd name="T37" fmla="*/ 4 h 39"/>
                    <a:gd name="T38" fmla="*/ 49 w 150"/>
                    <a:gd name="T39" fmla="*/ 11 h 39"/>
                    <a:gd name="T40" fmla="*/ 56 w 150"/>
                    <a:gd name="T41" fmla="*/ 15 h 39"/>
                    <a:gd name="T42" fmla="*/ 41 w 150"/>
                    <a:gd name="T43" fmla="*/ 15 h 39"/>
                    <a:gd name="T44" fmla="*/ 43 w 150"/>
                    <a:gd name="T45" fmla="*/ 3 h 39"/>
                    <a:gd name="T46" fmla="*/ 65 w 150"/>
                    <a:gd name="T47" fmla="*/ 3 h 39"/>
                    <a:gd name="T48" fmla="*/ 67 w 150"/>
                    <a:gd name="T49" fmla="*/ 13 h 39"/>
                    <a:gd name="T50" fmla="*/ 68 w 150"/>
                    <a:gd name="T51" fmla="*/ 21 h 39"/>
                    <a:gd name="T52" fmla="*/ 66 w 150"/>
                    <a:gd name="T53" fmla="*/ 36 h 39"/>
                    <a:gd name="T54" fmla="*/ 41 w 150"/>
                    <a:gd name="T55" fmla="*/ 36 h 39"/>
                    <a:gd name="T56" fmla="*/ 39 w 150"/>
                    <a:gd name="T57" fmla="*/ 23 h 39"/>
                    <a:gd name="T58" fmla="*/ 47 w 150"/>
                    <a:gd name="T59" fmla="*/ 19 h 39"/>
                    <a:gd name="T60" fmla="*/ 80 w 150"/>
                    <a:gd name="T61" fmla="*/ 33 h 39"/>
                    <a:gd name="T62" fmla="*/ 87 w 150"/>
                    <a:gd name="T63" fmla="*/ 36 h 39"/>
                    <a:gd name="T64" fmla="*/ 100 w 150"/>
                    <a:gd name="T65" fmla="*/ 20 h 39"/>
                    <a:gd name="T66" fmla="*/ 95 w 150"/>
                    <a:gd name="T67" fmla="*/ 25 h 39"/>
                    <a:gd name="T68" fmla="*/ 79 w 150"/>
                    <a:gd name="T69" fmla="*/ 23 h 39"/>
                    <a:gd name="T70" fmla="*/ 81 w 150"/>
                    <a:gd name="T71" fmla="*/ 4 h 39"/>
                    <a:gd name="T72" fmla="*/ 105 w 150"/>
                    <a:gd name="T73" fmla="*/ 5 h 39"/>
                    <a:gd name="T74" fmla="*/ 108 w 150"/>
                    <a:gd name="T75" fmla="*/ 26 h 39"/>
                    <a:gd name="T76" fmla="*/ 96 w 150"/>
                    <a:gd name="T77" fmla="*/ 38 h 39"/>
                    <a:gd name="T78" fmla="*/ 81 w 150"/>
                    <a:gd name="T79" fmla="*/ 38 h 39"/>
                    <a:gd name="T80" fmla="*/ 77 w 150"/>
                    <a:gd name="T81" fmla="*/ 36 h 39"/>
                    <a:gd name="T82" fmla="*/ 98 w 150"/>
                    <a:gd name="T83" fmla="*/ 19 h 39"/>
                    <a:gd name="T84" fmla="*/ 98 w 150"/>
                    <a:gd name="T85" fmla="*/ 6 h 39"/>
                    <a:gd name="T86" fmla="*/ 87 w 150"/>
                    <a:gd name="T87" fmla="*/ 6 h 39"/>
                    <a:gd name="T88" fmla="*/ 88 w 150"/>
                    <a:gd name="T89" fmla="*/ 19 h 39"/>
                    <a:gd name="T90" fmla="*/ 93 w 150"/>
                    <a:gd name="T91" fmla="*/ 21 h 39"/>
                    <a:gd name="T92" fmla="*/ 128 w 150"/>
                    <a:gd name="T93" fmla="*/ 20 h 39"/>
                    <a:gd name="T94" fmla="*/ 129 w 150"/>
                    <a:gd name="T95" fmla="*/ 33 h 39"/>
                    <a:gd name="T96" fmla="*/ 139 w 150"/>
                    <a:gd name="T97" fmla="*/ 34 h 39"/>
                    <a:gd name="T98" fmla="*/ 139 w 150"/>
                    <a:gd name="T99" fmla="*/ 21 h 39"/>
                    <a:gd name="T100" fmla="*/ 133 w 150"/>
                    <a:gd name="T101" fmla="*/ 18 h 39"/>
                    <a:gd name="T102" fmla="*/ 146 w 150"/>
                    <a:gd name="T103" fmla="*/ 6 h 39"/>
                    <a:gd name="T104" fmla="*/ 139 w 150"/>
                    <a:gd name="T105" fmla="*/ 4 h 39"/>
                    <a:gd name="T106" fmla="*/ 126 w 150"/>
                    <a:gd name="T107" fmla="*/ 19 h 39"/>
                    <a:gd name="T108" fmla="*/ 131 w 150"/>
                    <a:gd name="T109" fmla="*/ 15 h 39"/>
                    <a:gd name="T110" fmla="*/ 147 w 150"/>
                    <a:gd name="T111" fmla="*/ 16 h 39"/>
                    <a:gd name="T112" fmla="*/ 146 w 150"/>
                    <a:gd name="T113" fmla="*/ 35 h 39"/>
                    <a:gd name="T114" fmla="*/ 121 w 150"/>
                    <a:gd name="T115" fmla="*/ 35 h 39"/>
                    <a:gd name="T116" fmla="*/ 118 w 150"/>
                    <a:gd name="T117" fmla="*/ 13 h 39"/>
                    <a:gd name="T118" fmla="*/ 130 w 150"/>
                    <a:gd name="T119" fmla="*/ 2 h 39"/>
                    <a:gd name="T120" fmla="*/ 145 w 150"/>
                    <a:gd name="T121" fmla="*/ 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50" h="39">
                      <a:moveTo>
                        <a:pt x="0" y="38"/>
                      </a:moveTo>
                      <a:cubicBezTo>
                        <a:pt x="0" y="36"/>
                        <a:pt x="0" y="36"/>
                        <a:pt x="0" y="36"/>
                      </a:cubicBezTo>
                      <a:cubicBezTo>
                        <a:pt x="4" y="36"/>
                        <a:pt x="6" y="36"/>
                        <a:pt x="8" y="35"/>
                      </a:cubicBezTo>
                      <a:cubicBezTo>
                        <a:pt x="9" y="35"/>
                        <a:pt x="9" y="34"/>
                        <a:pt x="9" y="33"/>
                      </a:cubicBezTo>
                      <a:cubicBezTo>
                        <a:pt x="9" y="10"/>
                        <a:pt x="9" y="10"/>
                        <a:pt x="9" y="10"/>
                      </a:cubicBezTo>
                      <a:cubicBezTo>
                        <a:pt x="9" y="9"/>
                        <a:pt x="9" y="8"/>
                        <a:pt x="8" y="7"/>
                      </a:cubicBezTo>
                      <a:cubicBezTo>
                        <a:pt x="8" y="7"/>
                        <a:pt x="7" y="7"/>
                        <a:pt x="5" y="7"/>
                      </a:cubicBezTo>
                      <a:cubicBezTo>
                        <a:pt x="5" y="7"/>
                        <a:pt x="4" y="7"/>
                        <a:pt x="3" y="7"/>
                      </a:cubicBezTo>
                      <a:cubicBezTo>
                        <a:pt x="2" y="7"/>
                        <a:pt x="2" y="7"/>
                        <a:pt x="1" y="7"/>
                      </a:cubicBezTo>
                      <a:cubicBezTo>
                        <a:pt x="1" y="5"/>
                        <a:pt x="1" y="5"/>
                        <a:pt x="1" y="5"/>
                      </a:cubicBezTo>
                      <a:cubicBezTo>
                        <a:pt x="4" y="4"/>
                        <a:pt x="7" y="4"/>
                        <a:pt x="9" y="3"/>
                      </a:cubicBezTo>
                      <a:cubicBezTo>
                        <a:pt x="12" y="3"/>
                        <a:pt x="14" y="2"/>
                        <a:pt x="17" y="0"/>
                      </a:cubicBezTo>
                      <a:cubicBezTo>
                        <a:pt x="19" y="0"/>
                        <a:pt x="19" y="0"/>
                        <a:pt x="19" y="0"/>
                      </a:cubicBezTo>
                      <a:cubicBezTo>
                        <a:pt x="19" y="33"/>
                        <a:pt x="19" y="33"/>
                        <a:pt x="19" y="33"/>
                      </a:cubicBezTo>
                      <a:cubicBezTo>
                        <a:pt x="19" y="34"/>
                        <a:pt x="20" y="35"/>
                        <a:pt x="21" y="35"/>
                      </a:cubicBezTo>
                      <a:cubicBezTo>
                        <a:pt x="22" y="36"/>
                        <a:pt x="24" y="36"/>
                        <a:pt x="28" y="36"/>
                      </a:cubicBezTo>
                      <a:cubicBezTo>
                        <a:pt x="28" y="38"/>
                        <a:pt x="28" y="38"/>
                        <a:pt x="28" y="38"/>
                      </a:cubicBezTo>
                      <a:cubicBezTo>
                        <a:pt x="26" y="38"/>
                        <a:pt x="23" y="38"/>
                        <a:pt x="21" y="38"/>
                      </a:cubicBezTo>
                      <a:cubicBezTo>
                        <a:pt x="19" y="38"/>
                        <a:pt x="16" y="38"/>
                        <a:pt x="14" y="38"/>
                      </a:cubicBezTo>
                      <a:cubicBezTo>
                        <a:pt x="11" y="38"/>
                        <a:pt x="8" y="38"/>
                        <a:pt x="6" y="38"/>
                      </a:cubicBezTo>
                      <a:cubicBezTo>
                        <a:pt x="4" y="38"/>
                        <a:pt x="2" y="38"/>
                        <a:pt x="0" y="38"/>
                      </a:cubicBezTo>
                      <a:cubicBezTo>
                        <a:pt x="0" y="38"/>
                        <a:pt x="0" y="38"/>
                        <a:pt x="0" y="38"/>
                      </a:cubicBezTo>
                      <a:close/>
                      <a:moveTo>
                        <a:pt x="51" y="21"/>
                      </a:moveTo>
                      <a:cubicBezTo>
                        <a:pt x="49" y="22"/>
                        <a:pt x="48" y="23"/>
                        <a:pt x="46" y="24"/>
                      </a:cubicBezTo>
                      <a:cubicBezTo>
                        <a:pt x="45" y="26"/>
                        <a:pt x="45" y="27"/>
                        <a:pt x="45" y="28"/>
                      </a:cubicBezTo>
                      <a:cubicBezTo>
                        <a:pt x="45" y="31"/>
                        <a:pt x="46" y="32"/>
                        <a:pt x="48" y="34"/>
                      </a:cubicBezTo>
                      <a:cubicBezTo>
                        <a:pt x="50" y="35"/>
                        <a:pt x="52" y="36"/>
                        <a:pt x="55" y="36"/>
                      </a:cubicBezTo>
                      <a:cubicBezTo>
                        <a:pt x="57" y="36"/>
                        <a:pt x="59" y="36"/>
                        <a:pt x="61" y="34"/>
                      </a:cubicBezTo>
                      <a:cubicBezTo>
                        <a:pt x="62" y="33"/>
                        <a:pt x="63" y="32"/>
                        <a:pt x="63" y="30"/>
                      </a:cubicBezTo>
                      <a:cubicBezTo>
                        <a:pt x="63" y="28"/>
                        <a:pt x="62" y="27"/>
                        <a:pt x="60" y="25"/>
                      </a:cubicBezTo>
                      <a:cubicBezTo>
                        <a:pt x="58" y="24"/>
                        <a:pt x="55" y="23"/>
                        <a:pt x="51" y="21"/>
                      </a:cubicBezTo>
                      <a:cubicBezTo>
                        <a:pt x="51" y="21"/>
                        <a:pt x="51" y="21"/>
                        <a:pt x="51" y="21"/>
                      </a:cubicBezTo>
                      <a:close/>
                      <a:moveTo>
                        <a:pt x="56" y="15"/>
                      </a:moveTo>
                      <a:cubicBezTo>
                        <a:pt x="58" y="14"/>
                        <a:pt x="59" y="13"/>
                        <a:pt x="60" y="12"/>
                      </a:cubicBezTo>
                      <a:cubicBezTo>
                        <a:pt x="61" y="11"/>
                        <a:pt x="61" y="10"/>
                        <a:pt x="61" y="8"/>
                      </a:cubicBezTo>
                      <a:cubicBezTo>
                        <a:pt x="61" y="7"/>
                        <a:pt x="60" y="5"/>
                        <a:pt x="59" y="4"/>
                      </a:cubicBezTo>
                      <a:cubicBezTo>
                        <a:pt x="57" y="3"/>
                        <a:pt x="56" y="3"/>
                        <a:pt x="53" y="3"/>
                      </a:cubicBezTo>
                      <a:cubicBezTo>
                        <a:pt x="51" y="3"/>
                        <a:pt x="50" y="3"/>
                        <a:pt x="48" y="4"/>
                      </a:cubicBezTo>
                      <a:cubicBezTo>
                        <a:pt x="47" y="5"/>
                        <a:pt x="46" y="6"/>
                        <a:pt x="46" y="7"/>
                      </a:cubicBezTo>
                      <a:cubicBezTo>
                        <a:pt x="46" y="9"/>
                        <a:pt x="47" y="10"/>
                        <a:pt x="49" y="11"/>
                      </a:cubicBezTo>
                      <a:cubicBezTo>
                        <a:pt x="50" y="13"/>
                        <a:pt x="53" y="14"/>
                        <a:pt x="56" y="15"/>
                      </a:cubicBezTo>
                      <a:cubicBezTo>
                        <a:pt x="56" y="15"/>
                        <a:pt x="56" y="15"/>
                        <a:pt x="56" y="15"/>
                      </a:cubicBezTo>
                      <a:close/>
                      <a:moveTo>
                        <a:pt x="47" y="19"/>
                      </a:moveTo>
                      <a:cubicBezTo>
                        <a:pt x="44" y="18"/>
                        <a:pt x="42" y="16"/>
                        <a:pt x="41" y="15"/>
                      </a:cubicBezTo>
                      <a:cubicBezTo>
                        <a:pt x="39" y="13"/>
                        <a:pt x="39" y="12"/>
                        <a:pt x="39" y="10"/>
                      </a:cubicBezTo>
                      <a:cubicBezTo>
                        <a:pt x="39" y="7"/>
                        <a:pt x="40" y="5"/>
                        <a:pt x="43" y="3"/>
                      </a:cubicBezTo>
                      <a:cubicBezTo>
                        <a:pt x="46" y="1"/>
                        <a:pt x="50" y="0"/>
                        <a:pt x="55" y="0"/>
                      </a:cubicBezTo>
                      <a:cubicBezTo>
                        <a:pt x="59" y="0"/>
                        <a:pt x="62" y="1"/>
                        <a:pt x="65" y="3"/>
                      </a:cubicBezTo>
                      <a:cubicBezTo>
                        <a:pt x="67" y="4"/>
                        <a:pt x="69" y="6"/>
                        <a:pt x="69" y="8"/>
                      </a:cubicBezTo>
                      <a:cubicBezTo>
                        <a:pt x="69" y="10"/>
                        <a:pt x="68" y="11"/>
                        <a:pt x="67" y="13"/>
                      </a:cubicBezTo>
                      <a:cubicBezTo>
                        <a:pt x="65" y="14"/>
                        <a:pt x="63" y="15"/>
                        <a:pt x="60" y="17"/>
                      </a:cubicBezTo>
                      <a:cubicBezTo>
                        <a:pt x="64" y="18"/>
                        <a:pt x="66" y="20"/>
                        <a:pt x="68" y="21"/>
                      </a:cubicBezTo>
                      <a:cubicBezTo>
                        <a:pt x="70" y="23"/>
                        <a:pt x="71" y="25"/>
                        <a:pt x="71" y="28"/>
                      </a:cubicBezTo>
                      <a:cubicBezTo>
                        <a:pt x="71" y="31"/>
                        <a:pt x="69" y="34"/>
                        <a:pt x="66" y="36"/>
                      </a:cubicBezTo>
                      <a:cubicBezTo>
                        <a:pt x="63" y="38"/>
                        <a:pt x="59" y="39"/>
                        <a:pt x="54" y="39"/>
                      </a:cubicBezTo>
                      <a:cubicBezTo>
                        <a:pt x="48" y="39"/>
                        <a:pt x="44" y="38"/>
                        <a:pt x="41" y="36"/>
                      </a:cubicBezTo>
                      <a:cubicBezTo>
                        <a:pt x="38" y="34"/>
                        <a:pt x="36" y="32"/>
                        <a:pt x="36" y="29"/>
                      </a:cubicBezTo>
                      <a:cubicBezTo>
                        <a:pt x="36" y="27"/>
                        <a:pt x="37" y="25"/>
                        <a:pt x="39" y="23"/>
                      </a:cubicBezTo>
                      <a:cubicBezTo>
                        <a:pt x="40" y="22"/>
                        <a:pt x="43" y="20"/>
                        <a:pt x="47" y="19"/>
                      </a:cubicBezTo>
                      <a:cubicBezTo>
                        <a:pt x="47" y="19"/>
                        <a:pt x="47" y="19"/>
                        <a:pt x="47" y="19"/>
                      </a:cubicBezTo>
                      <a:close/>
                      <a:moveTo>
                        <a:pt x="77" y="36"/>
                      </a:moveTo>
                      <a:cubicBezTo>
                        <a:pt x="80" y="33"/>
                        <a:pt x="80" y="33"/>
                        <a:pt x="80" y="33"/>
                      </a:cubicBezTo>
                      <a:cubicBezTo>
                        <a:pt x="81" y="34"/>
                        <a:pt x="82" y="35"/>
                        <a:pt x="83" y="35"/>
                      </a:cubicBezTo>
                      <a:cubicBezTo>
                        <a:pt x="85" y="35"/>
                        <a:pt x="86" y="36"/>
                        <a:pt x="87" y="36"/>
                      </a:cubicBezTo>
                      <a:cubicBezTo>
                        <a:pt x="91" y="36"/>
                        <a:pt x="94" y="34"/>
                        <a:pt x="97" y="31"/>
                      </a:cubicBezTo>
                      <a:cubicBezTo>
                        <a:pt x="99" y="28"/>
                        <a:pt x="100" y="25"/>
                        <a:pt x="100" y="20"/>
                      </a:cubicBezTo>
                      <a:cubicBezTo>
                        <a:pt x="100" y="20"/>
                        <a:pt x="100" y="20"/>
                        <a:pt x="100" y="20"/>
                      </a:cubicBezTo>
                      <a:cubicBezTo>
                        <a:pt x="99" y="22"/>
                        <a:pt x="97" y="24"/>
                        <a:pt x="95" y="25"/>
                      </a:cubicBezTo>
                      <a:cubicBezTo>
                        <a:pt x="93" y="26"/>
                        <a:pt x="91" y="26"/>
                        <a:pt x="88" y="26"/>
                      </a:cubicBezTo>
                      <a:cubicBezTo>
                        <a:pt x="85" y="26"/>
                        <a:pt x="82" y="25"/>
                        <a:pt x="79" y="23"/>
                      </a:cubicBezTo>
                      <a:cubicBezTo>
                        <a:pt x="77" y="21"/>
                        <a:pt x="76" y="18"/>
                        <a:pt x="76" y="15"/>
                      </a:cubicBezTo>
                      <a:cubicBezTo>
                        <a:pt x="76" y="11"/>
                        <a:pt x="78" y="7"/>
                        <a:pt x="81" y="4"/>
                      </a:cubicBezTo>
                      <a:cubicBezTo>
                        <a:pt x="84" y="2"/>
                        <a:pt x="88" y="0"/>
                        <a:pt x="93" y="0"/>
                      </a:cubicBezTo>
                      <a:cubicBezTo>
                        <a:pt x="98" y="0"/>
                        <a:pt x="102" y="2"/>
                        <a:pt x="105" y="5"/>
                      </a:cubicBezTo>
                      <a:cubicBezTo>
                        <a:pt x="108" y="8"/>
                        <a:pt x="110" y="12"/>
                        <a:pt x="110" y="17"/>
                      </a:cubicBezTo>
                      <a:cubicBezTo>
                        <a:pt x="110" y="20"/>
                        <a:pt x="109" y="23"/>
                        <a:pt x="108" y="26"/>
                      </a:cubicBezTo>
                      <a:cubicBezTo>
                        <a:pt x="107" y="29"/>
                        <a:pt x="106" y="31"/>
                        <a:pt x="104" y="33"/>
                      </a:cubicBezTo>
                      <a:cubicBezTo>
                        <a:pt x="101" y="35"/>
                        <a:pt x="99" y="36"/>
                        <a:pt x="96" y="38"/>
                      </a:cubicBezTo>
                      <a:cubicBezTo>
                        <a:pt x="93" y="39"/>
                        <a:pt x="91" y="39"/>
                        <a:pt x="87" y="39"/>
                      </a:cubicBezTo>
                      <a:cubicBezTo>
                        <a:pt x="85" y="39"/>
                        <a:pt x="83" y="39"/>
                        <a:pt x="81" y="38"/>
                      </a:cubicBezTo>
                      <a:cubicBezTo>
                        <a:pt x="80" y="38"/>
                        <a:pt x="78" y="37"/>
                        <a:pt x="77" y="36"/>
                      </a:cubicBezTo>
                      <a:cubicBezTo>
                        <a:pt x="77" y="36"/>
                        <a:pt x="77" y="36"/>
                        <a:pt x="77" y="36"/>
                      </a:cubicBezTo>
                      <a:close/>
                      <a:moveTo>
                        <a:pt x="93" y="21"/>
                      </a:moveTo>
                      <a:cubicBezTo>
                        <a:pt x="95" y="21"/>
                        <a:pt x="97" y="21"/>
                        <a:pt x="98" y="19"/>
                      </a:cubicBezTo>
                      <a:cubicBezTo>
                        <a:pt x="99" y="18"/>
                        <a:pt x="100" y="16"/>
                        <a:pt x="100" y="14"/>
                      </a:cubicBezTo>
                      <a:cubicBezTo>
                        <a:pt x="100" y="11"/>
                        <a:pt x="99" y="8"/>
                        <a:pt x="98" y="6"/>
                      </a:cubicBezTo>
                      <a:cubicBezTo>
                        <a:pt x="96" y="4"/>
                        <a:pt x="94" y="3"/>
                        <a:pt x="92" y="3"/>
                      </a:cubicBezTo>
                      <a:cubicBezTo>
                        <a:pt x="90" y="3"/>
                        <a:pt x="88" y="4"/>
                        <a:pt x="87" y="6"/>
                      </a:cubicBezTo>
                      <a:cubicBezTo>
                        <a:pt x="86" y="7"/>
                        <a:pt x="86" y="9"/>
                        <a:pt x="86" y="12"/>
                      </a:cubicBezTo>
                      <a:cubicBezTo>
                        <a:pt x="86" y="15"/>
                        <a:pt x="87" y="17"/>
                        <a:pt x="88" y="19"/>
                      </a:cubicBezTo>
                      <a:cubicBezTo>
                        <a:pt x="89" y="21"/>
                        <a:pt x="91" y="21"/>
                        <a:pt x="93" y="21"/>
                      </a:cubicBezTo>
                      <a:cubicBezTo>
                        <a:pt x="93" y="21"/>
                        <a:pt x="93" y="21"/>
                        <a:pt x="93" y="21"/>
                      </a:cubicBezTo>
                      <a:close/>
                      <a:moveTo>
                        <a:pt x="133" y="18"/>
                      </a:moveTo>
                      <a:cubicBezTo>
                        <a:pt x="131" y="18"/>
                        <a:pt x="130" y="19"/>
                        <a:pt x="128" y="20"/>
                      </a:cubicBezTo>
                      <a:cubicBezTo>
                        <a:pt x="127" y="21"/>
                        <a:pt x="127" y="23"/>
                        <a:pt x="127" y="25"/>
                      </a:cubicBezTo>
                      <a:cubicBezTo>
                        <a:pt x="127" y="29"/>
                        <a:pt x="127" y="31"/>
                        <a:pt x="129" y="33"/>
                      </a:cubicBezTo>
                      <a:cubicBezTo>
                        <a:pt x="130" y="35"/>
                        <a:pt x="132" y="36"/>
                        <a:pt x="134" y="36"/>
                      </a:cubicBezTo>
                      <a:cubicBezTo>
                        <a:pt x="136" y="36"/>
                        <a:pt x="138" y="35"/>
                        <a:pt x="139" y="34"/>
                      </a:cubicBezTo>
                      <a:cubicBezTo>
                        <a:pt x="140" y="33"/>
                        <a:pt x="140" y="31"/>
                        <a:pt x="140" y="28"/>
                      </a:cubicBezTo>
                      <a:cubicBezTo>
                        <a:pt x="140" y="25"/>
                        <a:pt x="140" y="22"/>
                        <a:pt x="139" y="21"/>
                      </a:cubicBezTo>
                      <a:cubicBezTo>
                        <a:pt x="137" y="19"/>
                        <a:pt x="136" y="18"/>
                        <a:pt x="133" y="18"/>
                      </a:cubicBezTo>
                      <a:cubicBezTo>
                        <a:pt x="133" y="18"/>
                        <a:pt x="133" y="18"/>
                        <a:pt x="133" y="18"/>
                      </a:cubicBezTo>
                      <a:close/>
                      <a:moveTo>
                        <a:pt x="150" y="4"/>
                      </a:moveTo>
                      <a:cubicBezTo>
                        <a:pt x="146" y="6"/>
                        <a:pt x="146" y="6"/>
                        <a:pt x="146" y="6"/>
                      </a:cubicBezTo>
                      <a:cubicBezTo>
                        <a:pt x="145" y="5"/>
                        <a:pt x="144" y="5"/>
                        <a:pt x="143" y="5"/>
                      </a:cubicBezTo>
                      <a:cubicBezTo>
                        <a:pt x="142" y="4"/>
                        <a:pt x="141" y="4"/>
                        <a:pt x="139" y="4"/>
                      </a:cubicBezTo>
                      <a:cubicBezTo>
                        <a:pt x="135" y="4"/>
                        <a:pt x="132" y="5"/>
                        <a:pt x="130" y="8"/>
                      </a:cubicBezTo>
                      <a:cubicBezTo>
                        <a:pt x="127" y="11"/>
                        <a:pt x="126" y="15"/>
                        <a:pt x="126" y="19"/>
                      </a:cubicBezTo>
                      <a:cubicBezTo>
                        <a:pt x="126" y="19"/>
                        <a:pt x="126" y="19"/>
                        <a:pt x="126" y="19"/>
                      </a:cubicBezTo>
                      <a:cubicBezTo>
                        <a:pt x="127" y="17"/>
                        <a:pt x="129" y="16"/>
                        <a:pt x="131" y="15"/>
                      </a:cubicBezTo>
                      <a:cubicBezTo>
                        <a:pt x="133" y="14"/>
                        <a:pt x="135" y="13"/>
                        <a:pt x="138" y="13"/>
                      </a:cubicBezTo>
                      <a:cubicBezTo>
                        <a:pt x="142" y="13"/>
                        <a:pt x="145" y="14"/>
                        <a:pt x="147" y="16"/>
                      </a:cubicBezTo>
                      <a:cubicBezTo>
                        <a:pt x="149" y="18"/>
                        <a:pt x="150" y="21"/>
                        <a:pt x="150" y="25"/>
                      </a:cubicBezTo>
                      <a:cubicBezTo>
                        <a:pt x="150" y="29"/>
                        <a:pt x="149" y="32"/>
                        <a:pt x="146" y="35"/>
                      </a:cubicBezTo>
                      <a:cubicBezTo>
                        <a:pt x="143" y="38"/>
                        <a:pt x="139" y="39"/>
                        <a:pt x="134" y="39"/>
                      </a:cubicBezTo>
                      <a:cubicBezTo>
                        <a:pt x="128" y="39"/>
                        <a:pt x="124" y="38"/>
                        <a:pt x="121" y="35"/>
                      </a:cubicBezTo>
                      <a:cubicBezTo>
                        <a:pt x="118" y="32"/>
                        <a:pt x="116" y="27"/>
                        <a:pt x="116" y="22"/>
                      </a:cubicBezTo>
                      <a:cubicBezTo>
                        <a:pt x="116" y="19"/>
                        <a:pt x="117" y="16"/>
                        <a:pt x="118" y="13"/>
                      </a:cubicBezTo>
                      <a:cubicBezTo>
                        <a:pt x="119" y="11"/>
                        <a:pt x="121" y="9"/>
                        <a:pt x="123" y="7"/>
                      </a:cubicBezTo>
                      <a:cubicBezTo>
                        <a:pt x="125" y="5"/>
                        <a:pt x="127" y="3"/>
                        <a:pt x="130" y="2"/>
                      </a:cubicBezTo>
                      <a:cubicBezTo>
                        <a:pt x="133" y="1"/>
                        <a:pt x="136" y="0"/>
                        <a:pt x="139" y="0"/>
                      </a:cubicBezTo>
                      <a:cubicBezTo>
                        <a:pt x="141" y="0"/>
                        <a:pt x="143" y="1"/>
                        <a:pt x="145" y="1"/>
                      </a:cubicBezTo>
                      <a:cubicBezTo>
                        <a:pt x="147" y="2"/>
                        <a:pt x="148" y="3"/>
                        <a:pt x="150" y="4"/>
                      </a:cubicBezTo>
                      <a:close/>
                    </a:path>
                  </a:pathLst>
                </a:custGeom>
                <a:grpFill/>
                <a:ln>
                  <a:noFill/>
                </a:ln>
              </p:spPr>
              <p:txBody>
                <a:bodyPr anchor="ctr"/>
                <a:lstStyle/>
                <a:p>
                  <a:pPr algn="ctr" eaLnBrk="1" fontAlgn="auto" hangingPunct="1">
                    <a:spcBef>
                      <a:spcPts val="0"/>
                    </a:spcBef>
                    <a:spcAft>
                      <a:spcPts val="0"/>
                    </a:spcAft>
                    <a:defRPr/>
                  </a:pPr>
                  <a:endParaRPr>
                    <a:solidFill>
                      <a:srgbClr val="BA2A17"/>
                    </a:solidFill>
                    <a:latin typeface="Arial" panose="020B0604020202020204"/>
                    <a:ea typeface="微软雅黑" panose="020B0503020204020204" charset="-122"/>
                  </a:endParaRPr>
                </a:p>
              </p:txBody>
            </p:sp>
            <p:sp>
              <p:nvSpPr>
                <p:cNvPr id="30" name="ís1iḍè">
                  <a:extLst>
                    <a:ext uri="{FF2B5EF4-FFF2-40B4-BE49-F238E27FC236}">
                      <a16:creationId xmlns:a16="http://schemas.microsoft.com/office/drawing/2014/main" id="{F3C946DF-BDB8-42C9-9EC7-B3D876705CE5}"/>
                    </a:ext>
                  </a:extLst>
                </p:cNvPr>
                <p:cNvSpPr/>
                <p:nvPr/>
              </p:nvSpPr>
              <p:spPr bwMode="auto">
                <a:xfrm>
                  <a:off x="2190751" y="2551113"/>
                  <a:ext cx="1754188" cy="1651000"/>
                </a:xfrm>
                <a:custGeom>
                  <a:avLst/>
                  <a:gdLst>
                    <a:gd name="T0" fmla="*/ 266 w 532"/>
                    <a:gd name="T1" fmla="*/ 0 h 500"/>
                    <a:gd name="T2" fmla="*/ 532 w 532"/>
                    <a:gd name="T3" fmla="*/ 266 h 500"/>
                    <a:gd name="T4" fmla="*/ 395 w 532"/>
                    <a:gd name="T5" fmla="*/ 500 h 500"/>
                    <a:gd name="T6" fmla="*/ 389 w 532"/>
                    <a:gd name="T7" fmla="*/ 489 h 500"/>
                    <a:gd name="T8" fmla="*/ 521 w 532"/>
                    <a:gd name="T9" fmla="*/ 266 h 500"/>
                    <a:gd name="T10" fmla="*/ 266 w 532"/>
                    <a:gd name="T11" fmla="*/ 12 h 500"/>
                    <a:gd name="T12" fmla="*/ 11 w 532"/>
                    <a:gd name="T13" fmla="*/ 266 h 500"/>
                    <a:gd name="T14" fmla="*/ 144 w 532"/>
                    <a:gd name="T15" fmla="*/ 490 h 500"/>
                    <a:gd name="T16" fmla="*/ 139 w 532"/>
                    <a:gd name="T17" fmla="*/ 500 h 500"/>
                    <a:gd name="T18" fmla="*/ 0 w 532"/>
                    <a:gd name="T19" fmla="*/ 266 h 500"/>
                    <a:gd name="T20" fmla="*/ 266 w 532"/>
                    <a:gd name="T21" fmla="*/ 0 h 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32" h="500">
                      <a:moveTo>
                        <a:pt x="266" y="0"/>
                      </a:moveTo>
                      <a:cubicBezTo>
                        <a:pt x="413" y="0"/>
                        <a:pt x="532" y="120"/>
                        <a:pt x="532" y="266"/>
                      </a:cubicBezTo>
                      <a:cubicBezTo>
                        <a:pt x="532" y="367"/>
                        <a:pt x="477" y="454"/>
                        <a:pt x="395" y="500"/>
                      </a:cubicBezTo>
                      <a:cubicBezTo>
                        <a:pt x="389" y="489"/>
                        <a:pt x="389" y="489"/>
                        <a:pt x="389" y="489"/>
                      </a:cubicBezTo>
                      <a:cubicBezTo>
                        <a:pt x="468" y="446"/>
                        <a:pt x="521" y="362"/>
                        <a:pt x="521" y="266"/>
                      </a:cubicBezTo>
                      <a:cubicBezTo>
                        <a:pt x="521" y="126"/>
                        <a:pt x="407" y="12"/>
                        <a:pt x="266" y="12"/>
                      </a:cubicBezTo>
                      <a:cubicBezTo>
                        <a:pt x="126" y="12"/>
                        <a:pt x="11" y="126"/>
                        <a:pt x="11" y="266"/>
                      </a:cubicBezTo>
                      <a:cubicBezTo>
                        <a:pt x="11" y="363"/>
                        <a:pt x="65" y="447"/>
                        <a:pt x="144" y="490"/>
                      </a:cubicBezTo>
                      <a:cubicBezTo>
                        <a:pt x="139" y="500"/>
                        <a:pt x="139" y="500"/>
                        <a:pt x="139" y="500"/>
                      </a:cubicBezTo>
                      <a:cubicBezTo>
                        <a:pt x="56" y="455"/>
                        <a:pt x="0" y="367"/>
                        <a:pt x="0" y="266"/>
                      </a:cubicBezTo>
                      <a:cubicBezTo>
                        <a:pt x="0" y="120"/>
                        <a:pt x="120" y="0"/>
                        <a:pt x="266" y="0"/>
                      </a:cubicBezTo>
                      <a:close/>
                    </a:path>
                  </a:pathLst>
                </a:custGeom>
                <a:grpFill/>
                <a:ln>
                  <a:noFill/>
                </a:ln>
              </p:spPr>
              <p:txBody>
                <a:bodyPr anchor="ctr"/>
                <a:lstStyle/>
                <a:p>
                  <a:pPr algn="ctr" eaLnBrk="1" fontAlgn="auto" hangingPunct="1">
                    <a:spcBef>
                      <a:spcPts val="0"/>
                    </a:spcBef>
                    <a:spcAft>
                      <a:spcPts val="0"/>
                    </a:spcAft>
                    <a:defRPr/>
                  </a:pPr>
                  <a:endParaRPr>
                    <a:solidFill>
                      <a:srgbClr val="BA2A17"/>
                    </a:solidFill>
                    <a:latin typeface="Arial" panose="020B0604020202020204"/>
                    <a:ea typeface="微软雅黑" panose="020B0503020204020204" charset="-122"/>
                  </a:endParaRPr>
                </a:p>
              </p:txBody>
            </p:sp>
          </p:grpSp>
          <p:sp>
            <p:nvSpPr>
              <p:cNvPr id="11" name="ïślîḓê">
                <a:extLst>
                  <a:ext uri="{FF2B5EF4-FFF2-40B4-BE49-F238E27FC236}">
                    <a16:creationId xmlns:a16="http://schemas.microsoft.com/office/drawing/2014/main" id="{3F1EB86E-A6C6-4A44-AF30-FC86ACB51762}"/>
                  </a:ext>
                </a:extLst>
              </p:cNvPr>
              <p:cNvSpPr/>
              <p:nvPr/>
            </p:nvSpPr>
            <p:spPr bwMode="auto">
              <a:xfrm>
                <a:off x="10143691" y="872733"/>
                <a:ext cx="1427300" cy="84790"/>
              </a:xfrm>
              <a:custGeom>
                <a:avLst/>
                <a:gdLst>
                  <a:gd name="T0" fmla="*/ 2 w 1702"/>
                  <a:gd name="T1" fmla="*/ 29 h 101"/>
                  <a:gd name="T2" fmla="*/ 49 w 1702"/>
                  <a:gd name="T3" fmla="*/ 13 h 101"/>
                  <a:gd name="T4" fmla="*/ 59 w 1702"/>
                  <a:gd name="T5" fmla="*/ 92 h 101"/>
                  <a:gd name="T6" fmla="*/ 87 w 1702"/>
                  <a:gd name="T7" fmla="*/ 93 h 101"/>
                  <a:gd name="T8" fmla="*/ 110 w 1702"/>
                  <a:gd name="T9" fmla="*/ 3 h 101"/>
                  <a:gd name="T10" fmla="*/ 133 w 1702"/>
                  <a:gd name="T11" fmla="*/ 99 h 101"/>
                  <a:gd name="T12" fmla="*/ 235 w 1702"/>
                  <a:gd name="T13" fmla="*/ 34 h 101"/>
                  <a:gd name="T14" fmla="*/ 240 w 1702"/>
                  <a:gd name="T15" fmla="*/ 77 h 101"/>
                  <a:gd name="T16" fmla="*/ 254 w 1702"/>
                  <a:gd name="T17" fmla="*/ 99 h 101"/>
                  <a:gd name="T18" fmla="*/ 263 w 1702"/>
                  <a:gd name="T19" fmla="*/ 2 h 101"/>
                  <a:gd name="T20" fmla="*/ 326 w 1702"/>
                  <a:gd name="T21" fmla="*/ 9 h 101"/>
                  <a:gd name="T22" fmla="*/ 354 w 1702"/>
                  <a:gd name="T23" fmla="*/ 9 h 101"/>
                  <a:gd name="T24" fmla="*/ 318 w 1702"/>
                  <a:gd name="T25" fmla="*/ 93 h 101"/>
                  <a:gd name="T26" fmla="*/ 299 w 1702"/>
                  <a:gd name="T27" fmla="*/ 98 h 101"/>
                  <a:gd name="T28" fmla="*/ 377 w 1702"/>
                  <a:gd name="T29" fmla="*/ 2 h 101"/>
                  <a:gd name="T30" fmla="*/ 415 w 1702"/>
                  <a:gd name="T31" fmla="*/ 82 h 101"/>
                  <a:gd name="T32" fmla="*/ 454 w 1702"/>
                  <a:gd name="T33" fmla="*/ 2 h 101"/>
                  <a:gd name="T34" fmla="*/ 398 w 1702"/>
                  <a:gd name="T35" fmla="*/ 93 h 101"/>
                  <a:gd name="T36" fmla="*/ 510 w 1702"/>
                  <a:gd name="T37" fmla="*/ 93 h 101"/>
                  <a:gd name="T38" fmla="*/ 528 w 1702"/>
                  <a:gd name="T39" fmla="*/ 2 h 101"/>
                  <a:gd name="T40" fmla="*/ 534 w 1702"/>
                  <a:gd name="T41" fmla="*/ 93 h 101"/>
                  <a:gd name="T42" fmla="*/ 669 w 1702"/>
                  <a:gd name="T43" fmla="*/ 9 h 101"/>
                  <a:gd name="T44" fmla="*/ 680 w 1702"/>
                  <a:gd name="T45" fmla="*/ 17 h 101"/>
                  <a:gd name="T46" fmla="*/ 598 w 1702"/>
                  <a:gd name="T47" fmla="*/ 98 h 101"/>
                  <a:gd name="T48" fmla="*/ 607 w 1702"/>
                  <a:gd name="T49" fmla="*/ 3 h 101"/>
                  <a:gd name="T50" fmla="*/ 793 w 1702"/>
                  <a:gd name="T51" fmla="*/ 3 h 101"/>
                  <a:gd name="T52" fmla="*/ 827 w 1702"/>
                  <a:gd name="T53" fmla="*/ 89 h 101"/>
                  <a:gd name="T54" fmla="*/ 860 w 1702"/>
                  <a:gd name="T55" fmla="*/ 2 h 101"/>
                  <a:gd name="T56" fmla="*/ 781 w 1702"/>
                  <a:gd name="T57" fmla="*/ 16 h 101"/>
                  <a:gd name="T58" fmla="*/ 981 w 1702"/>
                  <a:gd name="T59" fmla="*/ 7 h 101"/>
                  <a:gd name="T60" fmla="*/ 914 w 1702"/>
                  <a:gd name="T61" fmla="*/ 99 h 101"/>
                  <a:gd name="T62" fmla="*/ 882 w 1702"/>
                  <a:gd name="T63" fmla="*/ 7 h 101"/>
                  <a:gd name="T64" fmla="*/ 1006 w 1702"/>
                  <a:gd name="T65" fmla="*/ 91 h 101"/>
                  <a:gd name="T66" fmla="*/ 1042 w 1702"/>
                  <a:gd name="T67" fmla="*/ 2 h 101"/>
                  <a:gd name="T68" fmla="*/ 1020 w 1702"/>
                  <a:gd name="T69" fmla="*/ 98 h 101"/>
                  <a:gd name="T70" fmla="*/ 1054 w 1702"/>
                  <a:gd name="T71" fmla="*/ 2 h 101"/>
                  <a:gd name="T72" fmla="*/ 1090 w 1702"/>
                  <a:gd name="T73" fmla="*/ 15 h 101"/>
                  <a:gd name="T74" fmla="*/ 1137 w 1702"/>
                  <a:gd name="T75" fmla="*/ 2 h 101"/>
                  <a:gd name="T76" fmla="*/ 1173 w 1702"/>
                  <a:gd name="T77" fmla="*/ 91 h 101"/>
                  <a:gd name="T78" fmla="*/ 1224 w 1702"/>
                  <a:gd name="T79" fmla="*/ 2 h 101"/>
                  <a:gd name="T80" fmla="*/ 1210 w 1702"/>
                  <a:gd name="T81" fmla="*/ 46 h 101"/>
                  <a:gd name="T82" fmla="*/ 1211 w 1702"/>
                  <a:gd name="T83" fmla="*/ 52 h 101"/>
                  <a:gd name="T84" fmla="*/ 1221 w 1702"/>
                  <a:gd name="T85" fmla="*/ 98 h 101"/>
                  <a:gd name="T86" fmla="*/ 1267 w 1702"/>
                  <a:gd name="T87" fmla="*/ 9 h 101"/>
                  <a:gd name="T88" fmla="*/ 1333 w 1702"/>
                  <a:gd name="T89" fmla="*/ 40 h 101"/>
                  <a:gd name="T90" fmla="*/ 1324 w 1702"/>
                  <a:gd name="T91" fmla="*/ 96 h 101"/>
                  <a:gd name="T92" fmla="*/ 1302 w 1702"/>
                  <a:gd name="T93" fmla="*/ 93 h 101"/>
                  <a:gd name="T94" fmla="*/ 1318 w 1702"/>
                  <a:gd name="T95" fmla="*/ 28 h 101"/>
                  <a:gd name="T96" fmla="*/ 1413 w 1702"/>
                  <a:gd name="T97" fmla="*/ 88 h 101"/>
                  <a:gd name="T98" fmla="*/ 1431 w 1702"/>
                  <a:gd name="T99" fmla="*/ 4 h 101"/>
                  <a:gd name="T100" fmla="*/ 1407 w 1702"/>
                  <a:gd name="T101" fmla="*/ 38 h 101"/>
                  <a:gd name="T102" fmla="*/ 1370 w 1702"/>
                  <a:gd name="T103" fmla="*/ 73 h 101"/>
                  <a:gd name="T104" fmla="*/ 1465 w 1702"/>
                  <a:gd name="T105" fmla="*/ 9 h 101"/>
                  <a:gd name="T106" fmla="*/ 1491 w 1702"/>
                  <a:gd name="T107" fmla="*/ 16 h 101"/>
                  <a:gd name="T108" fmla="*/ 1456 w 1702"/>
                  <a:gd name="T109" fmla="*/ 99 h 101"/>
                  <a:gd name="T110" fmla="*/ 1517 w 1702"/>
                  <a:gd name="T111" fmla="*/ 26 h 101"/>
                  <a:gd name="T112" fmla="*/ 1586 w 1702"/>
                  <a:gd name="T113" fmla="*/ 13 h 101"/>
                  <a:gd name="T114" fmla="*/ 1545 w 1702"/>
                  <a:gd name="T115" fmla="*/ 98 h 101"/>
                  <a:gd name="T116" fmla="*/ 1656 w 1702"/>
                  <a:gd name="T117" fmla="*/ 98 h 101"/>
                  <a:gd name="T118" fmla="*/ 1610 w 1702"/>
                  <a:gd name="T119" fmla="*/ 7 h 101"/>
                  <a:gd name="T120" fmla="*/ 1644 w 1702"/>
                  <a:gd name="T121" fmla="*/ 12 h 101"/>
                  <a:gd name="T122" fmla="*/ 1688 w 1702"/>
                  <a:gd name="T123" fmla="*/ 3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02" h="101">
                    <a:moveTo>
                      <a:pt x="1" y="66"/>
                    </a:moveTo>
                    <a:cubicBezTo>
                      <a:pt x="11" y="66"/>
                      <a:pt x="11" y="66"/>
                      <a:pt x="11" y="66"/>
                    </a:cubicBezTo>
                    <a:cubicBezTo>
                      <a:pt x="11" y="75"/>
                      <a:pt x="13" y="81"/>
                      <a:pt x="16" y="85"/>
                    </a:cubicBezTo>
                    <a:cubicBezTo>
                      <a:pt x="20" y="90"/>
                      <a:pt x="25" y="92"/>
                      <a:pt x="32" y="92"/>
                    </a:cubicBezTo>
                    <a:cubicBezTo>
                      <a:pt x="37" y="92"/>
                      <a:pt x="41" y="90"/>
                      <a:pt x="44" y="88"/>
                    </a:cubicBezTo>
                    <a:cubicBezTo>
                      <a:pt x="48" y="85"/>
                      <a:pt x="49" y="82"/>
                      <a:pt x="49" y="77"/>
                    </a:cubicBezTo>
                    <a:cubicBezTo>
                      <a:pt x="49" y="74"/>
                      <a:pt x="48" y="71"/>
                      <a:pt x="46" y="68"/>
                    </a:cubicBezTo>
                    <a:cubicBezTo>
                      <a:pt x="44" y="66"/>
                      <a:pt x="39" y="63"/>
                      <a:pt x="31" y="60"/>
                    </a:cubicBezTo>
                    <a:cubicBezTo>
                      <a:pt x="20" y="55"/>
                      <a:pt x="12" y="51"/>
                      <a:pt x="8" y="46"/>
                    </a:cubicBezTo>
                    <a:cubicBezTo>
                      <a:pt x="4" y="41"/>
                      <a:pt x="2" y="36"/>
                      <a:pt x="2" y="29"/>
                    </a:cubicBezTo>
                    <a:cubicBezTo>
                      <a:pt x="2" y="20"/>
                      <a:pt x="5" y="13"/>
                      <a:pt x="11" y="8"/>
                    </a:cubicBezTo>
                    <a:cubicBezTo>
                      <a:pt x="17" y="2"/>
                      <a:pt x="25" y="0"/>
                      <a:pt x="34" y="0"/>
                    </a:cubicBezTo>
                    <a:cubicBezTo>
                      <a:pt x="38" y="0"/>
                      <a:pt x="42" y="0"/>
                      <a:pt x="47" y="1"/>
                    </a:cubicBezTo>
                    <a:cubicBezTo>
                      <a:pt x="51" y="1"/>
                      <a:pt x="56" y="2"/>
                      <a:pt x="62" y="3"/>
                    </a:cubicBezTo>
                    <a:cubicBezTo>
                      <a:pt x="62" y="4"/>
                      <a:pt x="62" y="4"/>
                      <a:pt x="62" y="4"/>
                    </a:cubicBezTo>
                    <a:cubicBezTo>
                      <a:pt x="62" y="9"/>
                      <a:pt x="62" y="14"/>
                      <a:pt x="62" y="17"/>
                    </a:cubicBezTo>
                    <a:cubicBezTo>
                      <a:pt x="62" y="19"/>
                      <a:pt x="62" y="23"/>
                      <a:pt x="62" y="29"/>
                    </a:cubicBezTo>
                    <a:cubicBezTo>
                      <a:pt x="62" y="29"/>
                      <a:pt x="62" y="29"/>
                      <a:pt x="62" y="29"/>
                    </a:cubicBezTo>
                    <a:cubicBezTo>
                      <a:pt x="54" y="29"/>
                      <a:pt x="54" y="29"/>
                      <a:pt x="54" y="29"/>
                    </a:cubicBezTo>
                    <a:cubicBezTo>
                      <a:pt x="54" y="22"/>
                      <a:pt x="53" y="17"/>
                      <a:pt x="49" y="13"/>
                    </a:cubicBezTo>
                    <a:cubicBezTo>
                      <a:pt x="46" y="10"/>
                      <a:pt x="42" y="8"/>
                      <a:pt x="36" y="8"/>
                    </a:cubicBezTo>
                    <a:cubicBezTo>
                      <a:pt x="31" y="8"/>
                      <a:pt x="27" y="9"/>
                      <a:pt x="25" y="11"/>
                    </a:cubicBezTo>
                    <a:cubicBezTo>
                      <a:pt x="22" y="14"/>
                      <a:pt x="21" y="17"/>
                      <a:pt x="21" y="21"/>
                    </a:cubicBezTo>
                    <a:cubicBezTo>
                      <a:pt x="21" y="24"/>
                      <a:pt x="22" y="27"/>
                      <a:pt x="24" y="30"/>
                    </a:cubicBezTo>
                    <a:cubicBezTo>
                      <a:pt x="26" y="32"/>
                      <a:pt x="31" y="35"/>
                      <a:pt x="39" y="38"/>
                    </a:cubicBezTo>
                    <a:cubicBezTo>
                      <a:pt x="40" y="38"/>
                      <a:pt x="41" y="39"/>
                      <a:pt x="43" y="40"/>
                    </a:cubicBezTo>
                    <a:cubicBezTo>
                      <a:pt x="51" y="43"/>
                      <a:pt x="57" y="46"/>
                      <a:pt x="60" y="49"/>
                    </a:cubicBezTo>
                    <a:cubicBezTo>
                      <a:pt x="63" y="51"/>
                      <a:pt x="65" y="55"/>
                      <a:pt x="66" y="58"/>
                    </a:cubicBezTo>
                    <a:cubicBezTo>
                      <a:pt x="68" y="61"/>
                      <a:pt x="69" y="65"/>
                      <a:pt x="69" y="69"/>
                    </a:cubicBezTo>
                    <a:cubicBezTo>
                      <a:pt x="69" y="79"/>
                      <a:pt x="65" y="86"/>
                      <a:pt x="59" y="92"/>
                    </a:cubicBezTo>
                    <a:cubicBezTo>
                      <a:pt x="53" y="98"/>
                      <a:pt x="44" y="101"/>
                      <a:pt x="33" y="101"/>
                    </a:cubicBezTo>
                    <a:cubicBezTo>
                      <a:pt x="27" y="101"/>
                      <a:pt x="21" y="100"/>
                      <a:pt x="16" y="99"/>
                    </a:cubicBezTo>
                    <a:cubicBezTo>
                      <a:pt x="11" y="98"/>
                      <a:pt x="5" y="96"/>
                      <a:pt x="0" y="93"/>
                    </a:cubicBezTo>
                    <a:cubicBezTo>
                      <a:pt x="1" y="90"/>
                      <a:pt x="1" y="87"/>
                      <a:pt x="1" y="83"/>
                    </a:cubicBezTo>
                    <a:cubicBezTo>
                      <a:pt x="1" y="80"/>
                      <a:pt x="1" y="77"/>
                      <a:pt x="1" y="73"/>
                    </a:cubicBezTo>
                    <a:cubicBezTo>
                      <a:pt x="1" y="71"/>
                      <a:pt x="1" y="70"/>
                      <a:pt x="1" y="69"/>
                    </a:cubicBezTo>
                    <a:cubicBezTo>
                      <a:pt x="1" y="68"/>
                      <a:pt x="1" y="67"/>
                      <a:pt x="1" y="66"/>
                    </a:cubicBezTo>
                    <a:cubicBezTo>
                      <a:pt x="1" y="66"/>
                      <a:pt x="1" y="66"/>
                      <a:pt x="1" y="66"/>
                    </a:cubicBezTo>
                    <a:close/>
                    <a:moveTo>
                      <a:pt x="87" y="99"/>
                    </a:moveTo>
                    <a:cubicBezTo>
                      <a:pt x="87" y="93"/>
                      <a:pt x="87" y="93"/>
                      <a:pt x="87" y="93"/>
                    </a:cubicBezTo>
                    <a:cubicBezTo>
                      <a:pt x="88" y="93"/>
                      <a:pt x="88" y="93"/>
                      <a:pt x="88" y="93"/>
                    </a:cubicBezTo>
                    <a:cubicBezTo>
                      <a:pt x="93" y="93"/>
                      <a:pt x="95" y="92"/>
                      <a:pt x="97" y="91"/>
                    </a:cubicBezTo>
                    <a:cubicBezTo>
                      <a:pt x="98" y="89"/>
                      <a:pt x="99" y="86"/>
                      <a:pt x="99" y="81"/>
                    </a:cubicBezTo>
                    <a:cubicBezTo>
                      <a:pt x="99" y="16"/>
                      <a:pt x="99" y="16"/>
                      <a:pt x="99" y="16"/>
                    </a:cubicBezTo>
                    <a:cubicBezTo>
                      <a:pt x="99" y="13"/>
                      <a:pt x="98" y="11"/>
                      <a:pt x="97" y="9"/>
                    </a:cubicBezTo>
                    <a:cubicBezTo>
                      <a:pt x="95" y="8"/>
                      <a:pt x="93" y="7"/>
                      <a:pt x="89" y="7"/>
                    </a:cubicBezTo>
                    <a:cubicBezTo>
                      <a:pt x="87" y="7"/>
                      <a:pt x="87" y="7"/>
                      <a:pt x="87" y="7"/>
                    </a:cubicBezTo>
                    <a:cubicBezTo>
                      <a:pt x="87" y="2"/>
                      <a:pt x="87" y="2"/>
                      <a:pt x="87" y="2"/>
                    </a:cubicBezTo>
                    <a:cubicBezTo>
                      <a:pt x="91" y="2"/>
                      <a:pt x="95" y="2"/>
                      <a:pt x="99" y="2"/>
                    </a:cubicBezTo>
                    <a:cubicBezTo>
                      <a:pt x="103" y="3"/>
                      <a:pt x="107" y="3"/>
                      <a:pt x="110" y="3"/>
                    </a:cubicBezTo>
                    <a:cubicBezTo>
                      <a:pt x="114" y="3"/>
                      <a:pt x="118" y="3"/>
                      <a:pt x="122" y="2"/>
                    </a:cubicBezTo>
                    <a:cubicBezTo>
                      <a:pt x="126" y="2"/>
                      <a:pt x="129" y="2"/>
                      <a:pt x="133" y="2"/>
                    </a:cubicBezTo>
                    <a:cubicBezTo>
                      <a:pt x="133" y="7"/>
                      <a:pt x="133" y="7"/>
                      <a:pt x="133" y="7"/>
                    </a:cubicBezTo>
                    <a:cubicBezTo>
                      <a:pt x="129" y="7"/>
                      <a:pt x="126" y="8"/>
                      <a:pt x="125" y="9"/>
                    </a:cubicBezTo>
                    <a:cubicBezTo>
                      <a:pt x="123" y="10"/>
                      <a:pt x="122" y="12"/>
                      <a:pt x="122" y="16"/>
                    </a:cubicBezTo>
                    <a:cubicBezTo>
                      <a:pt x="122" y="81"/>
                      <a:pt x="122" y="81"/>
                      <a:pt x="122" y="81"/>
                    </a:cubicBezTo>
                    <a:cubicBezTo>
                      <a:pt x="122" y="86"/>
                      <a:pt x="123" y="89"/>
                      <a:pt x="124" y="91"/>
                    </a:cubicBezTo>
                    <a:cubicBezTo>
                      <a:pt x="126" y="92"/>
                      <a:pt x="128" y="93"/>
                      <a:pt x="133" y="93"/>
                    </a:cubicBezTo>
                    <a:cubicBezTo>
                      <a:pt x="133" y="93"/>
                      <a:pt x="133" y="93"/>
                      <a:pt x="133" y="93"/>
                    </a:cubicBezTo>
                    <a:cubicBezTo>
                      <a:pt x="133" y="99"/>
                      <a:pt x="133" y="99"/>
                      <a:pt x="133" y="99"/>
                    </a:cubicBezTo>
                    <a:cubicBezTo>
                      <a:pt x="130" y="98"/>
                      <a:pt x="126" y="98"/>
                      <a:pt x="122" y="98"/>
                    </a:cubicBezTo>
                    <a:cubicBezTo>
                      <a:pt x="118" y="98"/>
                      <a:pt x="114" y="98"/>
                      <a:pt x="110" y="98"/>
                    </a:cubicBezTo>
                    <a:cubicBezTo>
                      <a:pt x="107" y="98"/>
                      <a:pt x="104" y="98"/>
                      <a:pt x="100" y="98"/>
                    </a:cubicBezTo>
                    <a:cubicBezTo>
                      <a:pt x="96" y="98"/>
                      <a:pt x="92" y="98"/>
                      <a:pt x="87" y="99"/>
                    </a:cubicBezTo>
                    <a:cubicBezTo>
                      <a:pt x="87" y="99"/>
                      <a:pt x="87" y="99"/>
                      <a:pt x="87" y="99"/>
                    </a:cubicBezTo>
                    <a:close/>
                    <a:moveTo>
                      <a:pt x="236" y="4"/>
                    </a:moveTo>
                    <a:cubicBezTo>
                      <a:pt x="236" y="8"/>
                      <a:pt x="235" y="11"/>
                      <a:pt x="235" y="14"/>
                    </a:cubicBezTo>
                    <a:cubicBezTo>
                      <a:pt x="235" y="17"/>
                      <a:pt x="235" y="20"/>
                      <a:pt x="235" y="23"/>
                    </a:cubicBezTo>
                    <a:cubicBezTo>
                      <a:pt x="235" y="24"/>
                      <a:pt x="235" y="26"/>
                      <a:pt x="235" y="27"/>
                    </a:cubicBezTo>
                    <a:cubicBezTo>
                      <a:pt x="235" y="29"/>
                      <a:pt x="235" y="31"/>
                      <a:pt x="235" y="34"/>
                    </a:cubicBezTo>
                    <a:cubicBezTo>
                      <a:pt x="227" y="34"/>
                      <a:pt x="227" y="34"/>
                      <a:pt x="227" y="34"/>
                    </a:cubicBezTo>
                    <a:cubicBezTo>
                      <a:pt x="226" y="25"/>
                      <a:pt x="224" y="18"/>
                      <a:pt x="220" y="14"/>
                    </a:cubicBezTo>
                    <a:cubicBezTo>
                      <a:pt x="216" y="10"/>
                      <a:pt x="211" y="7"/>
                      <a:pt x="205" y="7"/>
                    </a:cubicBezTo>
                    <a:cubicBezTo>
                      <a:pt x="195" y="7"/>
                      <a:pt x="188" y="11"/>
                      <a:pt x="183" y="18"/>
                    </a:cubicBezTo>
                    <a:cubicBezTo>
                      <a:pt x="178" y="25"/>
                      <a:pt x="175" y="35"/>
                      <a:pt x="175" y="47"/>
                    </a:cubicBezTo>
                    <a:cubicBezTo>
                      <a:pt x="175" y="60"/>
                      <a:pt x="178" y="71"/>
                      <a:pt x="184" y="78"/>
                    </a:cubicBezTo>
                    <a:cubicBezTo>
                      <a:pt x="189" y="86"/>
                      <a:pt x="197" y="90"/>
                      <a:pt x="206" y="90"/>
                    </a:cubicBezTo>
                    <a:cubicBezTo>
                      <a:pt x="211" y="90"/>
                      <a:pt x="216" y="89"/>
                      <a:pt x="220" y="86"/>
                    </a:cubicBezTo>
                    <a:cubicBezTo>
                      <a:pt x="224" y="83"/>
                      <a:pt x="229" y="79"/>
                      <a:pt x="233" y="73"/>
                    </a:cubicBezTo>
                    <a:cubicBezTo>
                      <a:pt x="240" y="77"/>
                      <a:pt x="240" y="77"/>
                      <a:pt x="240" y="77"/>
                    </a:cubicBezTo>
                    <a:cubicBezTo>
                      <a:pt x="234" y="85"/>
                      <a:pt x="229" y="91"/>
                      <a:pt x="222" y="95"/>
                    </a:cubicBezTo>
                    <a:cubicBezTo>
                      <a:pt x="215" y="99"/>
                      <a:pt x="208" y="101"/>
                      <a:pt x="199" y="101"/>
                    </a:cubicBezTo>
                    <a:cubicBezTo>
                      <a:pt x="184" y="101"/>
                      <a:pt x="172" y="96"/>
                      <a:pt x="164" y="87"/>
                    </a:cubicBezTo>
                    <a:cubicBezTo>
                      <a:pt x="155" y="78"/>
                      <a:pt x="151" y="66"/>
                      <a:pt x="151" y="50"/>
                    </a:cubicBezTo>
                    <a:cubicBezTo>
                      <a:pt x="151" y="35"/>
                      <a:pt x="156" y="23"/>
                      <a:pt x="165" y="14"/>
                    </a:cubicBezTo>
                    <a:cubicBezTo>
                      <a:pt x="175" y="4"/>
                      <a:pt x="187" y="0"/>
                      <a:pt x="203" y="0"/>
                    </a:cubicBezTo>
                    <a:cubicBezTo>
                      <a:pt x="209" y="0"/>
                      <a:pt x="218" y="1"/>
                      <a:pt x="233" y="4"/>
                    </a:cubicBezTo>
                    <a:cubicBezTo>
                      <a:pt x="234" y="4"/>
                      <a:pt x="235" y="4"/>
                      <a:pt x="236" y="4"/>
                    </a:cubicBezTo>
                    <a:cubicBezTo>
                      <a:pt x="236" y="4"/>
                      <a:pt x="236" y="4"/>
                      <a:pt x="236" y="4"/>
                    </a:cubicBezTo>
                    <a:close/>
                    <a:moveTo>
                      <a:pt x="254" y="99"/>
                    </a:moveTo>
                    <a:cubicBezTo>
                      <a:pt x="254" y="93"/>
                      <a:pt x="254" y="93"/>
                      <a:pt x="254" y="93"/>
                    </a:cubicBezTo>
                    <a:cubicBezTo>
                      <a:pt x="255" y="93"/>
                      <a:pt x="255" y="93"/>
                      <a:pt x="255" y="93"/>
                    </a:cubicBezTo>
                    <a:cubicBezTo>
                      <a:pt x="259" y="93"/>
                      <a:pt x="262" y="92"/>
                      <a:pt x="263" y="91"/>
                    </a:cubicBezTo>
                    <a:cubicBezTo>
                      <a:pt x="265" y="89"/>
                      <a:pt x="265" y="86"/>
                      <a:pt x="265" y="81"/>
                    </a:cubicBezTo>
                    <a:cubicBezTo>
                      <a:pt x="265" y="16"/>
                      <a:pt x="265" y="16"/>
                      <a:pt x="265" y="16"/>
                    </a:cubicBezTo>
                    <a:cubicBezTo>
                      <a:pt x="265" y="13"/>
                      <a:pt x="265" y="11"/>
                      <a:pt x="263" y="9"/>
                    </a:cubicBezTo>
                    <a:cubicBezTo>
                      <a:pt x="262" y="8"/>
                      <a:pt x="259" y="7"/>
                      <a:pt x="256" y="7"/>
                    </a:cubicBezTo>
                    <a:cubicBezTo>
                      <a:pt x="254" y="7"/>
                      <a:pt x="254" y="7"/>
                      <a:pt x="254" y="7"/>
                    </a:cubicBezTo>
                    <a:cubicBezTo>
                      <a:pt x="254" y="2"/>
                      <a:pt x="254" y="2"/>
                      <a:pt x="254" y="2"/>
                    </a:cubicBezTo>
                    <a:cubicBezTo>
                      <a:pt x="257" y="2"/>
                      <a:pt x="260" y="2"/>
                      <a:pt x="263" y="2"/>
                    </a:cubicBezTo>
                    <a:cubicBezTo>
                      <a:pt x="267" y="3"/>
                      <a:pt x="271" y="3"/>
                      <a:pt x="277" y="3"/>
                    </a:cubicBezTo>
                    <a:cubicBezTo>
                      <a:pt x="282" y="3"/>
                      <a:pt x="286" y="3"/>
                      <a:pt x="290" y="2"/>
                    </a:cubicBezTo>
                    <a:cubicBezTo>
                      <a:pt x="294" y="2"/>
                      <a:pt x="297" y="2"/>
                      <a:pt x="299" y="2"/>
                    </a:cubicBezTo>
                    <a:cubicBezTo>
                      <a:pt x="299" y="7"/>
                      <a:pt x="299" y="7"/>
                      <a:pt x="299" y="7"/>
                    </a:cubicBezTo>
                    <a:cubicBezTo>
                      <a:pt x="295" y="7"/>
                      <a:pt x="292" y="8"/>
                      <a:pt x="291" y="9"/>
                    </a:cubicBezTo>
                    <a:cubicBezTo>
                      <a:pt x="289" y="10"/>
                      <a:pt x="288" y="12"/>
                      <a:pt x="288" y="16"/>
                    </a:cubicBezTo>
                    <a:cubicBezTo>
                      <a:pt x="288" y="43"/>
                      <a:pt x="288" y="43"/>
                      <a:pt x="288" y="43"/>
                    </a:cubicBezTo>
                    <a:cubicBezTo>
                      <a:pt x="329" y="43"/>
                      <a:pt x="329" y="43"/>
                      <a:pt x="329" y="43"/>
                    </a:cubicBezTo>
                    <a:cubicBezTo>
                      <a:pt x="329" y="16"/>
                      <a:pt x="329" y="16"/>
                      <a:pt x="329" y="16"/>
                    </a:cubicBezTo>
                    <a:cubicBezTo>
                      <a:pt x="329" y="13"/>
                      <a:pt x="328" y="10"/>
                      <a:pt x="326" y="9"/>
                    </a:cubicBezTo>
                    <a:cubicBezTo>
                      <a:pt x="325" y="8"/>
                      <a:pt x="322" y="7"/>
                      <a:pt x="318" y="7"/>
                    </a:cubicBezTo>
                    <a:cubicBezTo>
                      <a:pt x="317" y="7"/>
                      <a:pt x="317" y="7"/>
                      <a:pt x="317" y="7"/>
                    </a:cubicBezTo>
                    <a:cubicBezTo>
                      <a:pt x="317" y="2"/>
                      <a:pt x="317" y="2"/>
                      <a:pt x="317" y="2"/>
                    </a:cubicBezTo>
                    <a:cubicBezTo>
                      <a:pt x="321" y="2"/>
                      <a:pt x="324" y="2"/>
                      <a:pt x="328" y="2"/>
                    </a:cubicBezTo>
                    <a:cubicBezTo>
                      <a:pt x="331" y="3"/>
                      <a:pt x="336" y="3"/>
                      <a:pt x="340" y="3"/>
                    </a:cubicBezTo>
                    <a:cubicBezTo>
                      <a:pt x="345" y="3"/>
                      <a:pt x="349" y="3"/>
                      <a:pt x="352" y="2"/>
                    </a:cubicBezTo>
                    <a:cubicBezTo>
                      <a:pt x="356" y="2"/>
                      <a:pt x="359" y="2"/>
                      <a:pt x="362" y="2"/>
                    </a:cubicBezTo>
                    <a:cubicBezTo>
                      <a:pt x="362" y="7"/>
                      <a:pt x="362" y="7"/>
                      <a:pt x="362" y="7"/>
                    </a:cubicBezTo>
                    <a:cubicBezTo>
                      <a:pt x="361" y="7"/>
                      <a:pt x="361" y="7"/>
                      <a:pt x="361" y="7"/>
                    </a:cubicBezTo>
                    <a:cubicBezTo>
                      <a:pt x="357" y="7"/>
                      <a:pt x="355" y="8"/>
                      <a:pt x="354" y="9"/>
                    </a:cubicBezTo>
                    <a:cubicBezTo>
                      <a:pt x="352" y="11"/>
                      <a:pt x="351" y="13"/>
                      <a:pt x="351" y="16"/>
                    </a:cubicBezTo>
                    <a:cubicBezTo>
                      <a:pt x="351" y="81"/>
                      <a:pt x="351" y="81"/>
                      <a:pt x="351" y="81"/>
                    </a:cubicBezTo>
                    <a:cubicBezTo>
                      <a:pt x="351" y="86"/>
                      <a:pt x="352" y="89"/>
                      <a:pt x="354" y="90"/>
                    </a:cubicBezTo>
                    <a:cubicBezTo>
                      <a:pt x="355" y="92"/>
                      <a:pt x="358" y="93"/>
                      <a:pt x="362" y="93"/>
                    </a:cubicBezTo>
                    <a:cubicBezTo>
                      <a:pt x="362" y="99"/>
                      <a:pt x="362" y="99"/>
                      <a:pt x="362" y="99"/>
                    </a:cubicBezTo>
                    <a:cubicBezTo>
                      <a:pt x="358" y="98"/>
                      <a:pt x="354" y="98"/>
                      <a:pt x="350" y="98"/>
                    </a:cubicBezTo>
                    <a:cubicBezTo>
                      <a:pt x="346" y="98"/>
                      <a:pt x="343" y="98"/>
                      <a:pt x="340" y="98"/>
                    </a:cubicBezTo>
                    <a:cubicBezTo>
                      <a:pt x="338" y="98"/>
                      <a:pt x="336" y="98"/>
                      <a:pt x="332" y="98"/>
                    </a:cubicBezTo>
                    <a:cubicBezTo>
                      <a:pt x="328" y="98"/>
                      <a:pt x="323" y="98"/>
                      <a:pt x="318" y="99"/>
                    </a:cubicBezTo>
                    <a:cubicBezTo>
                      <a:pt x="318" y="93"/>
                      <a:pt x="318" y="93"/>
                      <a:pt x="318" y="93"/>
                    </a:cubicBezTo>
                    <a:cubicBezTo>
                      <a:pt x="318" y="93"/>
                      <a:pt x="318" y="93"/>
                      <a:pt x="318" y="93"/>
                    </a:cubicBezTo>
                    <a:cubicBezTo>
                      <a:pt x="323" y="93"/>
                      <a:pt x="325" y="92"/>
                      <a:pt x="327" y="91"/>
                    </a:cubicBezTo>
                    <a:cubicBezTo>
                      <a:pt x="328" y="89"/>
                      <a:pt x="329" y="86"/>
                      <a:pt x="329" y="81"/>
                    </a:cubicBezTo>
                    <a:cubicBezTo>
                      <a:pt x="329" y="50"/>
                      <a:pt x="329" y="50"/>
                      <a:pt x="329" y="50"/>
                    </a:cubicBezTo>
                    <a:cubicBezTo>
                      <a:pt x="288" y="50"/>
                      <a:pt x="288" y="50"/>
                      <a:pt x="288" y="50"/>
                    </a:cubicBezTo>
                    <a:cubicBezTo>
                      <a:pt x="288" y="81"/>
                      <a:pt x="288" y="81"/>
                      <a:pt x="288" y="81"/>
                    </a:cubicBezTo>
                    <a:cubicBezTo>
                      <a:pt x="288" y="86"/>
                      <a:pt x="289" y="89"/>
                      <a:pt x="290" y="91"/>
                    </a:cubicBezTo>
                    <a:cubicBezTo>
                      <a:pt x="292" y="92"/>
                      <a:pt x="294" y="93"/>
                      <a:pt x="299" y="93"/>
                    </a:cubicBezTo>
                    <a:cubicBezTo>
                      <a:pt x="299" y="93"/>
                      <a:pt x="299" y="93"/>
                      <a:pt x="299" y="93"/>
                    </a:cubicBezTo>
                    <a:cubicBezTo>
                      <a:pt x="299" y="98"/>
                      <a:pt x="299" y="98"/>
                      <a:pt x="299" y="98"/>
                    </a:cubicBezTo>
                    <a:cubicBezTo>
                      <a:pt x="294" y="98"/>
                      <a:pt x="290" y="98"/>
                      <a:pt x="286" y="98"/>
                    </a:cubicBezTo>
                    <a:cubicBezTo>
                      <a:pt x="282" y="98"/>
                      <a:pt x="279" y="98"/>
                      <a:pt x="277" y="98"/>
                    </a:cubicBezTo>
                    <a:cubicBezTo>
                      <a:pt x="273" y="98"/>
                      <a:pt x="270" y="98"/>
                      <a:pt x="266" y="98"/>
                    </a:cubicBezTo>
                    <a:cubicBezTo>
                      <a:pt x="262" y="98"/>
                      <a:pt x="258" y="98"/>
                      <a:pt x="254" y="99"/>
                    </a:cubicBezTo>
                    <a:cubicBezTo>
                      <a:pt x="254" y="99"/>
                      <a:pt x="254" y="99"/>
                      <a:pt x="254" y="99"/>
                    </a:cubicBezTo>
                    <a:close/>
                    <a:moveTo>
                      <a:pt x="388" y="16"/>
                    </a:moveTo>
                    <a:cubicBezTo>
                      <a:pt x="388" y="13"/>
                      <a:pt x="387" y="11"/>
                      <a:pt x="386" y="9"/>
                    </a:cubicBezTo>
                    <a:cubicBezTo>
                      <a:pt x="384" y="8"/>
                      <a:pt x="382" y="7"/>
                      <a:pt x="378" y="7"/>
                    </a:cubicBezTo>
                    <a:cubicBezTo>
                      <a:pt x="377" y="7"/>
                      <a:pt x="377" y="7"/>
                      <a:pt x="377" y="7"/>
                    </a:cubicBezTo>
                    <a:cubicBezTo>
                      <a:pt x="377" y="2"/>
                      <a:pt x="377" y="2"/>
                      <a:pt x="377" y="2"/>
                    </a:cubicBezTo>
                    <a:cubicBezTo>
                      <a:pt x="382" y="2"/>
                      <a:pt x="386" y="2"/>
                      <a:pt x="390" y="3"/>
                    </a:cubicBezTo>
                    <a:cubicBezTo>
                      <a:pt x="393" y="3"/>
                      <a:pt x="397" y="3"/>
                      <a:pt x="400" y="3"/>
                    </a:cubicBezTo>
                    <a:cubicBezTo>
                      <a:pt x="403" y="3"/>
                      <a:pt x="406" y="3"/>
                      <a:pt x="410" y="3"/>
                    </a:cubicBezTo>
                    <a:cubicBezTo>
                      <a:pt x="414" y="2"/>
                      <a:pt x="418" y="2"/>
                      <a:pt x="423" y="2"/>
                    </a:cubicBezTo>
                    <a:cubicBezTo>
                      <a:pt x="423" y="7"/>
                      <a:pt x="423" y="7"/>
                      <a:pt x="423" y="7"/>
                    </a:cubicBezTo>
                    <a:cubicBezTo>
                      <a:pt x="418" y="7"/>
                      <a:pt x="415" y="8"/>
                      <a:pt x="414" y="9"/>
                    </a:cubicBezTo>
                    <a:cubicBezTo>
                      <a:pt x="412" y="10"/>
                      <a:pt x="411" y="12"/>
                      <a:pt x="411" y="16"/>
                    </a:cubicBezTo>
                    <a:cubicBezTo>
                      <a:pt x="411" y="60"/>
                      <a:pt x="411" y="60"/>
                      <a:pt x="411" y="60"/>
                    </a:cubicBezTo>
                    <a:cubicBezTo>
                      <a:pt x="411" y="67"/>
                      <a:pt x="412" y="72"/>
                      <a:pt x="412" y="75"/>
                    </a:cubicBezTo>
                    <a:cubicBezTo>
                      <a:pt x="413" y="78"/>
                      <a:pt x="414" y="80"/>
                      <a:pt x="415" y="82"/>
                    </a:cubicBezTo>
                    <a:cubicBezTo>
                      <a:pt x="417" y="84"/>
                      <a:pt x="420" y="86"/>
                      <a:pt x="423" y="88"/>
                    </a:cubicBezTo>
                    <a:cubicBezTo>
                      <a:pt x="426" y="89"/>
                      <a:pt x="430" y="89"/>
                      <a:pt x="434" y="89"/>
                    </a:cubicBezTo>
                    <a:cubicBezTo>
                      <a:pt x="442" y="89"/>
                      <a:pt x="448" y="87"/>
                      <a:pt x="452" y="83"/>
                    </a:cubicBezTo>
                    <a:cubicBezTo>
                      <a:pt x="456" y="78"/>
                      <a:pt x="457" y="70"/>
                      <a:pt x="457" y="60"/>
                    </a:cubicBezTo>
                    <a:cubicBezTo>
                      <a:pt x="457" y="59"/>
                      <a:pt x="457" y="59"/>
                      <a:pt x="457" y="59"/>
                    </a:cubicBezTo>
                    <a:cubicBezTo>
                      <a:pt x="457" y="18"/>
                      <a:pt x="457" y="18"/>
                      <a:pt x="457" y="18"/>
                    </a:cubicBezTo>
                    <a:cubicBezTo>
                      <a:pt x="457" y="14"/>
                      <a:pt x="457" y="11"/>
                      <a:pt x="455" y="9"/>
                    </a:cubicBezTo>
                    <a:cubicBezTo>
                      <a:pt x="454" y="8"/>
                      <a:pt x="451" y="7"/>
                      <a:pt x="446" y="7"/>
                    </a:cubicBezTo>
                    <a:cubicBezTo>
                      <a:pt x="446" y="2"/>
                      <a:pt x="446" y="2"/>
                      <a:pt x="446" y="2"/>
                    </a:cubicBezTo>
                    <a:cubicBezTo>
                      <a:pt x="449" y="2"/>
                      <a:pt x="452" y="2"/>
                      <a:pt x="454" y="2"/>
                    </a:cubicBezTo>
                    <a:cubicBezTo>
                      <a:pt x="456" y="2"/>
                      <a:pt x="458" y="3"/>
                      <a:pt x="460" y="3"/>
                    </a:cubicBezTo>
                    <a:cubicBezTo>
                      <a:pt x="462" y="3"/>
                      <a:pt x="465" y="2"/>
                      <a:pt x="467" y="2"/>
                    </a:cubicBezTo>
                    <a:cubicBezTo>
                      <a:pt x="469" y="2"/>
                      <a:pt x="472" y="2"/>
                      <a:pt x="474" y="2"/>
                    </a:cubicBezTo>
                    <a:cubicBezTo>
                      <a:pt x="474" y="7"/>
                      <a:pt x="474" y="7"/>
                      <a:pt x="474" y="7"/>
                    </a:cubicBezTo>
                    <a:cubicBezTo>
                      <a:pt x="471" y="7"/>
                      <a:pt x="469" y="8"/>
                      <a:pt x="468" y="9"/>
                    </a:cubicBezTo>
                    <a:cubicBezTo>
                      <a:pt x="467" y="10"/>
                      <a:pt x="466" y="13"/>
                      <a:pt x="466" y="18"/>
                    </a:cubicBezTo>
                    <a:cubicBezTo>
                      <a:pt x="465" y="62"/>
                      <a:pt x="465" y="62"/>
                      <a:pt x="465" y="62"/>
                    </a:cubicBezTo>
                    <a:cubicBezTo>
                      <a:pt x="465" y="76"/>
                      <a:pt x="462" y="86"/>
                      <a:pt x="456" y="92"/>
                    </a:cubicBezTo>
                    <a:cubicBezTo>
                      <a:pt x="450" y="98"/>
                      <a:pt x="440" y="101"/>
                      <a:pt x="427" y="101"/>
                    </a:cubicBezTo>
                    <a:cubicBezTo>
                      <a:pt x="414" y="101"/>
                      <a:pt x="405" y="98"/>
                      <a:pt x="398" y="93"/>
                    </a:cubicBezTo>
                    <a:cubicBezTo>
                      <a:pt x="391" y="87"/>
                      <a:pt x="388" y="79"/>
                      <a:pt x="388" y="69"/>
                    </a:cubicBezTo>
                    <a:cubicBezTo>
                      <a:pt x="388" y="16"/>
                      <a:pt x="388" y="16"/>
                      <a:pt x="388" y="16"/>
                    </a:cubicBezTo>
                    <a:close/>
                    <a:moveTo>
                      <a:pt x="524" y="27"/>
                    </a:moveTo>
                    <a:cubicBezTo>
                      <a:pt x="511" y="60"/>
                      <a:pt x="511" y="60"/>
                      <a:pt x="511" y="60"/>
                    </a:cubicBezTo>
                    <a:cubicBezTo>
                      <a:pt x="536" y="60"/>
                      <a:pt x="536" y="60"/>
                      <a:pt x="536" y="60"/>
                    </a:cubicBezTo>
                    <a:cubicBezTo>
                      <a:pt x="524" y="27"/>
                      <a:pt x="524" y="27"/>
                      <a:pt x="524" y="27"/>
                    </a:cubicBezTo>
                    <a:close/>
                    <a:moveTo>
                      <a:pt x="501" y="84"/>
                    </a:moveTo>
                    <a:cubicBezTo>
                      <a:pt x="500" y="85"/>
                      <a:pt x="500" y="86"/>
                      <a:pt x="500" y="86"/>
                    </a:cubicBezTo>
                    <a:cubicBezTo>
                      <a:pt x="500" y="87"/>
                      <a:pt x="500" y="88"/>
                      <a:pt x="500" y="88"/>
                    </a:cubicBezTo>
                    <a:cubicBezTo>
                      <a:pt x="500" y="91"/>
                      <a:pt x="503" y="92"/>
                      <a:pt x="510" y="93"/>
                    </a:cubicBezTo>
                    <a:cubicBezTo>
                      <a:pt x="510" y="93"/>
                      <a:pt x="510" y="93"/>
                      <a:pt x="510" y="93"/>
                    </a:cubicBezTo>
                    <a:cubicBezTo>
                      <a:pt x="510" y="99"/>
                      <a:pt x="510" y="99"/>
                      <a:pt x="510" y="99"/>
                    </a:cubicBezTo>
                    <a:cubicBezTo>
                      <a:pt x="507" y="98"/>
                      <a:pt x="505" y="98"/>
                      <a:pt x="502" y="98"/>
                    </a:cubicBezTo>
                    <a:cubicBezTo>
                      <a:pt x="499" y="98"/>
                      <a:pt x="497" y="98"/>
                      <a:pt x="495" y="98"/>
                    </a:cubicBezTo>
                    <a:cubicBezTo>
                      <a:pt x="493" y="98"/>
                      <a:pt x="492" y="98"/>
                      <a:pt x="490" y="98"/>
                    </a:cubicBezTo>
                    <a:cubicBezTo>
                      <a:pt x="488" y="98"/>
                      <a:pt x="484" y="98"/>
                      <a:pt x="480" y="99"/>
                    </a:cubicBezTo>
                    <a:cubicBezTo>
                      <a:pt x="480" y="93"/>
                      <a:pt x="480" y="93"/>
                      <a:pt x="480" y="93"/>
                    </a:cubicBezTo>
                    <a:cubicBezTo>
                      <a:pt x="483" y="92"/>
                      <a:pt x="485" y="91"/>
                      <a:pt x="487" y="90"/>
                    </a:cubicBezTo>
                    <a:cubicBezTo>
                      <a:pt x="489" y="88"/>
                      <a:pt x="491" y="85"/>
                      <a:pt x="493" y="81"/>
                    </a:cubicBezTo>
                    <a:cubicBezTo>
                      <a:pt x="528" y="2"/>
                      <a:pt x="528" y="2"/>
                      <a:pt x="528" y="2"/>
                    </a:cubicBezTo>
                    <a:cubicBezTo>
                      <a:pt x="537" y="2"/>
                      <a:pt x="537" y="2"/>
                      <a:pt x="537" y="2"/>
                    </a:cubicBezTo>
                    <a:cubicBezTo>
                      <a:pt x="568" y="86"/>
                      <a:pt x="568" y="86"/>
                      <a:pt x="568" y="86"/>
                    </a:cubicBezTo>
                    <a:cubicBezTo>
                      <a:pt x="569" y="89"/>
                      <a:pt x="571" y="90"/>
                      <a:pt x="572" y="91"/>
                    </a:cubicBezTo>
                    <a:cubicBezTo>
                      <a:pt x="574" y="92"/>
                      <a:pt x="576" y="93"/>
                      <a:pt x="579" y="93"/>
                    </a:cubicBezTo>
                    <a:cubicBezTo>
                      <a:pt x="579" y="99"/>
                      <a:pt x="579" y="99"/>
                      <a:pt x="579" y="99"/>
                    </a:cubicBezTo>
                    <a:cubicBezTo>
                      <a:pt x="575" y="98"/>
                      <a:pt x="571" y="98"/>
                      <a:pt x="567" y="98"/>
                    </a:cubicBezTo>
                    <a:cubicBezTo>
                      <a:pt x="564" y="98"/>
                      <a:pt x="560" y="98"/>
                      <a:pt x="557" y="98"/>
                    </a:cubicBezTo>
                    <a:cubicBezTo>
                      <a:pt x="554" y="98"/>
                      <a:pt x="551" y="98"/>
                      <a:pt x="547" y="98"/>
                    </a:cubicBezTo>
                    <a:cubicBezTo>
                      <a:pt x="543" y="98"/>
                      <a:pt x="538" y="98"/>
                      <a:pt x="534" y="99"/>
                    </a:cubicBezTo>
                    <a:cubicBezTo>
                      <a:pt x="534" y="93"/>
                      <a:pt x="534" y="93"/>
                      <a:pt x="534" y="93"/>
                    </a:cubicBezTo>
                    <a:cubicBezTo>
                      <a:pt x="539" y="93"/>
                      <a:pt x="542" y="92"/>
                      <a:pt x="543" y="92"/>
                    </a:cubicBezTo>
                    <a:cubicBezTo>
                      <a:pt x="545" y="91"/>
                      <a:pt x="545" y="90"/>
                      <a:pt x="545" y="88"/>
                    </a:cubicBezTo>
                    <a:cubicBezTo>
                      <a:pt x="545" y="88"/>
                      <a:pt x="545" y="87"/>
                      <a:pt x="545" y="87"/>
                    </a:cubicBezTo>
                    <a:cubicBezTo>
                      <a:pt x="545" y="86"/>
                      <a:pt x="545" y="86"/>
                      <a:pt x="545" y="85"/>
                    </a:cubicBezTo>
                    <a:cubicBezTo>
                      <a:pt x="538" y="67"/>
                      <a:pt x="538" y="67"/>
                      <a:pt x="538" y="67"/>
                    </a:cubicBezTo>
                    <a:cubicBezTo>
                      <a:pt x="508" y="67"/>
                      <a:pt x="508" y="67"/>
                      <a:pt x="508" y="67"/>
                    </a:cubicBezTo>
                    <a:cubicBezTo>
                      <a:pt x="501" y="84"/>
                      <a:pt x="501" y="84"/>
                      <a:pt x="501" y="84"/>
                    </a:cubicBezTo>
                    <a:close/>
                    <a:moveTo>
                      <a:pt x="672" y="64"/>
                    </a:moveTo>
                    <a:cubicBezTo>
                      <a:pt x="672" y="17"/>
                      <a:pt x="672" y="17"/>
                      <a:pt x="672" y="17"/>
                    </a:cubicBezTo>
                    <a:cubicBezTo>
                      <a:pt x="672" y="13"/>
                      <a:pt x="671" y="10"/>
                      <a:pt x="669" y="9"/>
                    </a:cubicBezTo>
                    <a:cubicBezTo>
                      <a:pt x="668" y="8"/>
                      <a:pt x="664" y="7"/>
                      <a:pt x="659" y="7"/>
                    </a:cubicBezTo>
                    <a:cubicBezTo>
                      <a:pt x="659" y="2"/>
                      <a:pt x="659" y="2"/>
                      <a:pt x="659" y="2"/>
                    </a:cubicBezTo>
                    <a:cubicBezTo>
                      <a:pt x="661" y="2"/>
                      <a:pt x="664" y="2"/>
                      <a:pt x="666" y="2"/>
                    </a:cubicBezTo>
                    <a:cubicBezTo>
                      <a:pt x="669" y="2"/>
                      <a:pt x="672" y="2"/>
                      <a:pt x="675" y="2"/>
                    </a:cubicBezTo>
                    <a:cubicBezTo>
                      <a:pt x="678" y="2"/>
                      <a:pt x="680" y="2"/>
                      <a:pt x="683" y="2"/>
                    </a:cubicBezTo>
                    <a:cubicBezTo>
                      <a:pt x="685" y="2"/>
                      <a:pt x="688" y="2"/>
                      <a:pt x="690" y="2"/>
                    </a:cubicBezTo>
                    <a:cubicBezTo>
                      <a:pt x="690" y="7"/>
                      <a:pt x="690" y="7"/>
                      <a:pt x="690" y="7"/>
                    </a:cubicBezTo>
                    <a:cubicBezTo>
                      <a:pt x="689" y="7"/>
                      <a:pt x="689" y="7"/>
                      <a:pt x="689" y="7"/>
                    </a:cubicBezTo>
                    <a:cubicBezTo>
                      <a:pt x="686" y="7"/>
                      <a:pt x="683" y="8"/>
                      <a:pt x="682" y="9"/>
                    </a:cubicBezTo>
                    <a:cubicBezTo>
                      <a:pt x="681" y="11"/>
                      <a:pt x="680" y="13"/>
                      <a:pt x="680" y="17"/>
                    </a:cubicBezTo>
                    <a:cubicBezTo>
                      <a:pt x="680" y="99"/>
                      <a:pt x="680" y="99"/>
                      <a:pt x="680" y="99"/>
                    </a:cubicBezTo>
                    <a:cubicBezTo>
                      <a:pt x="671" y="99"/>
                      <a:pt x="671" y="99"/>
                      <a:pt x="671" y="99"/>
                    </a:cubicBezTo>
                    <a:cubicBezTo>
                      <a:pt x="610" y="20"/>
                      <a:pt x="610" y="20"/>
                      <a:pt x="610" y="20"/>
                    </a:cubicBezTo>
                    <a:cubicBezTo>
                      <a:pt x="610" y="81"/>
                      <a:pt x="610" y="81"/>
                      <a:pt x="610" y="81"/>
                    </a:cubicBezTo>
                    <a:cubicBezTo>
                      <a:pt x="610" y="86"/>
                      <a:pt x="611" y="89"/>
                      <a:pt x="612" y="91"/>
                    </a:cubicBezTo>
                    <a:cubicBezTo>
                      <a:pt x="614" y="92"/>
                      <a:pt x="617" y="93"/>
                      <a:pt x="623" y="93"/>
                    </a:cubicBezTo>
                    <a:cubicBezTo>
                      <a:pt x="623" y="99"/>
                      <a:pt x="623" y="99"/>
                      <a:pt x="623" y="99"/>
                    </a:cubicBezTo>
                    <a:cubicBezTo>
                      <a:pt x="620" y="98"/>
                      <a:pt x="617" y="98"/>
                      <a:pt x="614" y="98"/>
                    </a:cubicBezTo>
                    <a:cubicBezTo>
                      <a:pt x="611" y="98"/>
                      <a:pt x="608" y="98"/>
                      <a:pt x="605" y="98"/>
                    </a:cubicBezTo>
                    <a:cubicBezTo>
                      <a:pt x="603" y="98"/>
                      <a:pt x="600" y="98"/>
                      <a:pt x="598" y="98"/>
                    </a:cubicBezTo>
                    <a:cubicBezTo>
                      <a:pt x="595" y="98"/>
                      <a:pt x="592" y="98"/>
                      <a:pt x="590" y="99"/>
                    </a:cubicBezTo>
                    <a:cubicBezTo>
                      <a:pt x="590" y="93"/>
                      <a:pt x="590" y="93"/>
                      <a:pt x="590" y="93"/>
                    </a:cubicBezTo>
                    <a:cubicBezTo>
                      <a:pt x="595" y="93"/>
                      <a:pt x="598" y="92"/>
                      <a:pt x="599" y="91"/>
                    </a:cubicBezTo>
                    <a:cubicBezTo>
                      <a:pt x="601" y="89"/>
                      <a:pt x="602" y="86"/>
                      <a:pt x="602" y="81"/>
                    </a:cubicBezTo>
                    <a:cubicBezTo>
                      <a:pt x="602" y="17"/>
                      <a:pt x="602" y="17"/>
                      <a:pt x="602" y="17"/>
                    </a:cubicBezTo>
                    <a:cubicBezTo>
                      <a:pt x="602" y="13"/>
                      <a:pt x="601" y="11"/>
                      <a:pt x="599" y="9"/>
                    </a:cubicBezTo>
                    <a:cubicBezTo>
                      <a:pt x="598" y="8"/>
                      <a:pt x="595" y="8"/>
                      <a:pt x="591" y="7"/>
                    </a:cubicBezTo>
                    <a:cubicBezTo>
                      <a:pt x="591" y="2"/>
                      <a:pt x="591" y="2"/>
                      <a:pt x="591" y="2"/>
                    </a:cubicBezTo>
                    <a:cubicBezTo>
                      <a:pt x="595" y="2"/>
                      <a:pt x="599" y="2"/>
                      <a:pt x="601" y="2"/>
                    </a:cubicBezTo>
                    <a:cubicBezTo>
                      <a:pt x="603" y="2"/>
                      <a:pt x="605" y="3"/>
                      <a:pt x="607" y="3"/>
                    </a:cubicBezTo>
                    <a:cubicBezTo>
                      <a:pt x="609" y="3"/>
                      <a:pt x="612" y="2"/>
                      <a:pt x="614" y="2"/>
                    </a:cubicBezTo>
                    <a:cubicBezTo>
                      <a:pt x="617" y="2"/>
                      <a:pt x="620" y="2"/>
                      <a:pt x="623" y="2"/>
                    </a:cubicBezTo>
                    <a:cubicBezTo>
                      <a:pt x="672" y="64"/>
                      <a:pt x="672" y="64"/>
                      <a:pt x="672" y="64"/>
                    </a:cubicBezTo>
                    <a:close/>
                    <a:moveTo>
                      <a:pt x="781" y="16"/>
                    </a:moveTo>
                    <a:cubicBezTo>
                      <a:pt x="781" y="13"/>
                      <a:pt x="780" y="11"/>
                      <a:pt x="779" y="9"/>
                    </a:cubicBezTo>
                    <a:cubicBezTo>
                      <a:pt x="777" y="8"/>
                      <a:pt x="775" y="7"/>
                      <a:pt x="771" y="7"/>
                    </a:cubicBezTo>
                    <a:cubicBezTo>
                      <a:pt x="770" y="7"/>
                      <a:pt x="770" y="7"/>
                      <a:pt x="770" y="7"/>
                    </a:cubicBezTo>
                    <a:cubicBezTo>
                      <a:pt x="770" y="2"/>
                      <a:pt x="770" y="2"/>
                      <a:pt x="770" y="2"/>
                    </a:cubicBezTo>
                    <a:cubicBezTo>
                      <a:pt x="775" y="2"/>
                      <a:pt x="779" y="2"/>
                      <a:pt x="782" y="3"/>
                    </a:cubicBezTo>
                    <a:cubicBezTo>
                      <a:pt x="786" y="3"/>
                      <a:pt x="790" y="3"/>
                      <a:pt x="793" y="3"/>
                    </a:cubicBezTo>
                    <a:cubicBezTo>
                      <a:pt x="796" y="3"/>
                      <a:pt x="799" y="3"/>
                      <a:pt x="803" y="3"/>
                    </a:cubicBezTo>
                    <a:cubicBezTo>
                      <a:pt x="807" y="2"/>
                      <a:pt x="811" y="2"/>
                      <a:pt x="815" y="2"/>
                    </a:cubicBezTo>
                    <a:cubicBezTo>
                      <a:pt x="815" y="7"/>
                      <a:pt x="815" y="7"/>
                      <a:pt x="815" y="7"/>
                    </a:cubicBezTo>
                    <a:cubicBezTo>
                      <a:pt x="811" y="7"/>
                      <a:pt x="808" y="8"/>
                      <a:pt x="807" y="9"/>
                    </a:cubicBezTo>
                    <a:cubicBezTo>
                      <a:pt x="805" y="10"/>
                      <a:pt x="804" y="12"/>
                      <a:pt x="804" y="16"/>
                    </a:cubicBezTo>
                    <a:cubicBezTo>
                      <a:pt x="804" y="60"/>
                      <a:pt x="804" y="60"/>
                      <a:pt x="804" y="60"/>
                    </a:cubicBezTo>
                    <a:cubicBezTo>
                      <a:pt x="804" y="67"/>
                      <a:pt x="805" y="72"/>
                      <a:pt x="805" y="75"/>
                    </a:cubicBezTo>
                    <a:cubicBezTo>
                      <a:pt x="806" y="78"/>
                      <a:pt x="807" y="80"/>
                      <a:pt x="808" y="82"/>
                    </a:cubicBezTo>
                    <a:cubicBezTo>
                      <a:pt x="810" y="84"/>
                      <a:pt x="813" y="86"/>
                      <a:pt x="816" y="88"/>
                    </a:cubicBezTo>
                    <a:cubicBezTo>
                      <a:pt x="819" y="89"/>
                      <a:pt x="822" y="89"/>
                      <a:pt x="827" y="89"/>
                    </a:cubicBezTo>
                    <a:cubicBezTo>
                      <a:pt x="835" y="89"/>
                      <a:pt x="841" y="87"/>
                      <a:pt x="845" y="83"/>
                    </a:cubicBezTo>
                    <a:cubicBezTo>
                      <a:pt x="848" y="78"/>
                      <a:pt x="850" y="70"/>
                      <a:pt x="850" y="60"/>
                    </a:cubicBezTo>
                    <a:cubicBezTo>
                      <a:pt x="850" y="59"/>
                      <a:pt x="850" y="59"/>
                      <a:pt x="850" y="59"/>
                    </a:cubicBezTo>
                    <a:cubicBezTo>
                      <a:pt x="850" y="18"/>
                      <a:pt x="850" y="18"/>
                      <a:pt x="850" y="18"/>
                    </a:cubicBezTo>
                    <a:cubicBezTo>
                      <a:pt x="850" y="14"/>
                      <a:pt x="849" y="11"/>
                      <a:pt x="848" y="9"/>
                    </a:cubicBezTo>
                    <a:cubicBezTo>
                      <a:pt x="847" y="8"/>
                      <a:pt x="844" y="7"/>
                      <a:pt x="839" y="7"/>
                    </a:cubicBezTo>
                    <a:cubicBezTo>
                      <a:pt x="839" y="2"/>
                      <a:pt x="839" y="2"/>
                      <a:pt x="839" y="2"/>
                    </a:cubicBezTo>
                    <a:cubicBezTo>
                      <a:pt x="842" y="2"/>
                      <a:pt x="845" y="2"/>
                      <a:pt x="847" y="2"/>
                    </a:cubicBezTo>
                    <a:cubicBezTo>
                      <a:pt x="849" y="2"/>
                      <a:pt x="851" y="3"/>
                      <a:pt x="853" y="3"/>
                    </a:cubicBezTo>
                    <a:cubicBezTo>
                      <a:pt x="855" y="3"/>
                      <a:pt x="857" y="2"/>
                      <a:pt x="860" y="2"/>
                    </a:cubicBezTo>
                    <a:cubicBezTo>
                      <a:pt x="862" y="2"/>
                      <a:pt x="865" y="2"/>
                      <a:pt x="867" y="2"/>
                    </a:cubicBezTo>
                    <a:cubicBezTo>
                      <a:pt x="867" y="7"/>
                      <a:pt x="867" y="7"/>
                      <a:pt x="867" y="7"/>
                    </a:cubicBezTo>
                    <a:cubicBezTo>
                      <a:pt x="864" y="7"/>
                      <a:pt x="862" y="8"/>
                      <a:pt x="861" y="9"/>
                    </a:cubicBezTo>
                    <a:cubicBezTo>
                      <a:pt x="860" y="10"/>
                      <a:pt x="859" y="13"/>
                      <a:pt x="859" y="18"/>
                    </a:cubicBezTo>
                    <a:cubicBezTo>
                      <a:pt x="858" y="62"/>
                      <a:pt x="858" y="62"/>
                      <a:pt x="858" y="62"/>
                    </a:cubicBezTo>
                    <a:cubicBezTo>
                      <a:pt x="858" y="76"/>
                      <a:pt x="855" y="86"/>
                      <a:pt x="849" y="92"/>
                    </a:cubicBezTo>
                    <a:cubicBezTo>
                      <a:pt x="843" y="98"/>
                      <a:pt x="833" y="101"/>
                      <a:pt x="820" y="101"/>
                    </a:cubicBezTo>
                    <a:cubicBezTo>
                      <a:pt x="807" y="101"/>
                      <a:pt x="797" y="98"/>
                      <a:pt x="791" y="93"/>
                    </a:cubicBezTo>
                    <a:cubicBezTo>
                      <a:pt x="784" y="87"/>
                      <a:pt x="781" y="79"/>
                      <a:pt x="781" y="69"/>
                    </a:cubicBezTo>
                    <a:cubicBezTo>
                      <a:pt x="781" y="16"/>
                      <a:pt x="781" y="16"/>
                      <a:pt x="781" y="16"/>
                    </a:cubicBezTo>
                    <a:close/>
                    <a:moveTo>
                      <a:pt x="963" y="64"/>
                    </a:moveTo>
                    <a:cubicBezTo>
                      <a:pt x="963" y="17"/>
                      <a:pt x="963" y="17"/>
                      <a:pt x="963" y="17"/>
                    </a:cubicBezTo>
                    <a:cubicBezTo>
                      <a:pt x="963" y="13"/>
                      <a:pt x="962" y="10"/>
                      <a:pt x="961" y="9"/>
                    </a:cubicBezTo>
                    <a:cubicBezTo>
                      <a:pt x="959" y="8"/>
                      <a:pt x="956" y="7"/>
                      <a:pt x="950" y="7"/>
                    </a:cubicBezTo>
                    <a:cubicBezTo>
                      <a:pt x="950" y="2"/>
                      <a:pt x="950" y="2"/>
                      <a:pt x="950" y="2"/>
                    </a:cubicBezTo>
                    <a:cubicBezTo>
                      <a:pt x="953" y="2"/>
                      <a:pt x="955" y="2"/>
                      <a:pt x="958" y="2"/>
                    </a:cubicBezTo>
                    <a:cubicBezTo>
                      <a:pt x="960" y="2"/>
                      <a:pt x="963" y="2"/>
                      <a:pt x="966" y="2"/>
                    </a:cubicBezTo>
                    <a:cubicBezTo>
                      <a:pt x="969" y="2"/>
                      <a:pt x="972" y="2"/>
                      <a:pt x="974" y="2"/>
                    </a:cubicBezTo>
                    <a:cubicBezTo>
                      <a:pt x="977" y="2"/>
                      <a:pt x="979" y="2"/>
                      <a:pt x="981" y="2"/>
                    </a:cubicBezTo>
                    <a:cubicBezTo>
                      <a:pt x="981" y="7"/>
                      <a:pt x="981" y="7"/>
                      <a:pt x="981" y="7"/>
                    </a:cubicBezTo>
                    <a:cubicBezTo>
                      <a:pt x="980" y="7"/>
                      <a:pt x="980" y="7"/>
                      <a:pt x="980" y="7"/>
                    </a:cubicBezTo>
                    <a:cubicBezTo>
                      <a:pt x="977" y="7"/>
                      <a:pt x="975" y="8"/>
                      <a:pt x="973" y="9"/>
                    </a:cubicBezTo>
                    <a:cubicBezTo>
                      <a:pt x="972" y="11"/>
                      <a:pt x="971" y="13"/>
                      <a:pt x="971" y="17"/>
                    </a:cubicBezTo>
                    <a:cubicBezTo>
                      <a:pt x="971" y="99"/>
                      <a:pt x="971" y="99"/>
                      <a:pt x="971" y="99"/>
                    </a:cubicBezTo>
                    <a:cubicBezTo>
                      <a:pt x="963" y="99"/>
                      <a:pt x="963" y="99"/>
                      <a:pt x="963" y="99"/>
                    </a:cubicBezTo>
                    <a:cubicBezTo>
                      <a:pt x="901" y="20"/>
                      <a:pt x="901" y="20"/>
                      <a:pt x="901" y="20"/>
                    </a:cubicBezTo>
                    <a:cubicBezTo>
                      <a:pt x="901" y="81"/>
                      <a:pt x="901" y="81"/>
                      <a:pt x="901" y="81"/>
                    </a:cubicBezTo>
                    <a:cubicBezTo>
                      <a:pt x="901" y="86"/>
                      <a:pt x="902" y="89"/>
                      <a:pt x="904" y="91"/>
                    </a:cubicBezTo>
                    <a:cubicBezTo>
                      <a:pt x="905" y="92"/>
                      <a:pt x="909" y="93"/>
                      <a:pt x="914" y="93"/>
                    </a:cubicBezTo>
                    <a:cubicBezTo>
                      <a:pt x="914" y="99"/>
                      <a:pt x="914" y="99"/>
                      <a:pt x="914" y="99"/>
                    </a:cubicBezTo>
                    <a:cubicBezTo>
                      <a:pt x="911" y="98"/>
                      <a:pt x="908" y="98"/>
                      <a:pt x="905" y="98"/>
                    </a:cubicBezTo>
                    <a:cubicBezTo>
                      <a:pt x="902" y="98"/>
                      <a:pt x="900" y="98"/>
                      <a:pt x="897" y="98"/>
                    </a:cubicBezTo>
                    <a:cubicBezTo>
                      <a:pt x="894" y="98"/>
                      <a:pt x="892" y="98"/>
                      <a:pt x="889" y="98"/>
                    </a:cubicBezTo>
                    <a:cubicBezTo>
                      <a:pt x="886" y="98"/>
                      <a:pt x="884" y="98"/>
                      <a:pt x="881" y="99"/>
                    </a:cubicBezTo>
                    <a:cubicBezTo>
                      <a:pt x="881" y="93"/>
                      <a:pt x="881" y="93"/>
                      <a:pt x="881" y="93"/>
                    </a:cubicBezTo>
                    <a:cubicBezTo>
                      <a:pt x="886" y="93"/>
                      <a:pt x="889" y="92"/>
                      <a:pt x="891" y="91"/>
                    </a:cubicBezTo>
                    <a:cubicBezTo>
                      <a:pt x="892" y="89"/>
                      <a:pt x="893" y="86"/>
                      <a:pt x="893" y="81"/>
                    </a:cubicBezTo>
                    <a:cubicBezTo>
                      <a:pt x="893" y="17"/>
                      <a:pt x="893" y="17"/>
                      <a:pt x="893" y="17"/>
                    </a:cubicBezTo>
                    <a:cubicBezTo>
                      <a:pt x="893" y="13"/>
                      <a:pt x="892" y="11"/>
                      <a:pt x="891" y="9"/>
                    </a:cubicBezTo>
                    <a:cubicBezTo>
                      <a:pt x="889" y="8"/>
                      <a:pt x="886" y="8"/>
                      <a:pt x="882" y="7"/>
                    </a:cubicBezTo>
                    <a:cubicBezTo>
                      <a:pt x="882" y="2"/>
                      <a:pt x="882" y="2"/>
                      <a:pt x="882" y="2"/>
                    </a:cubicBezTo>
                    <a:cubicBezTo>
                      <a:pt x="887" y="2"/>
                      <a:pt x="890" y="2"/>
                      <a:pt x="892" y="2"/>
                    </a:cubicBezTo>
                    <a:cubicBezTo>
                      <a:pt x="895" y="2"/>
                      <a:pt x="897" y="3"/>
                      <a:pt x="899" y="3"/>
                    </a:cubicBezTo>
                    <a:cubicBezTo>
                      <a:pt x="901" y="3"/>
                      <a:pt x="903" y="2"/>
                      <a:pt x="906" y="2"/>
                    </a:cubicBezTo>
                    <a:cubicBezTo>
                      <a:pt x="908" y="2"/>
                      <a:pt x="911" y="2"/>
                      <a:pt x="915" y="2"/>
                    </a:cubicBezTo>
                    <a:cubicBezTo>
                      <a:pt x="963" y="64"/>
                      <a:pt x="963" y="64"/>
                      <a:pt x="963" y="64"/>
                    </a:cubicBezTo>
                    <a:close/>
                    <a:moveTo>
                      <a:pt x="997" y="99"/>
                    </a:moveTo>
                    <a:cubicBezTo>
                      <a:pt x="997" y="93"/>
                      <a:pt x="997" y="93"/>
                      <a:pt x="997" y="93"/>
                    </a:cubicBezTo>
                    <a:cubicBezTo>
                      <a:pt x="997" y="93"/>
                      <a:pt x="997" y="93"/>
                      <a:pt x="997" y="93"/>
                    </a:cubicBezTo>
                    <a:cubicBezTo>
                      <a:pt x="1002" y="93"/>
                      <a:pt x="1005" y="92"/>
                      <a:pt x="1006" y="91"/>
                    </a:cubicBezTo>
                    <a:cubicBezTo>
                      <a:pt x="1007" y="89"/>
                      <a:pt x="1008" y="86"/>
                      <a:pt x="1008" y="81"/>
                    </a:cubicBezTo>
                    <a:cubicBezTo>
                      <a:pt x="1008" y="16"/>
                      <a:pt x="1008" y="16"/>
                      <a:pt x="1008" y="16"/>
                    </a:cubicBezTo>
                    <a:cubicBezTo>
                      <a:pt x="1008" y="13"/>
                      <a:pt x="1007" y="11"/>
                      <a:pt x="1006" y="9"/>
                    </a:cubicBezTo>
                    <a:cubicBezTo>
                      <a:pt x="1004" y="8"/>
                      <a:pt x="1002" y="7"/>
                      <a:pt x="998" y="7"/>
                    </a:cubicBezTo>
                    <a:cubicBezTo>
                      <a:pt x="997" y="7"/>
                      <a:pt x="997" y="7"/>
                      <a:pt x="997" y="7"/>
                    </a:cubicBezTo>
                    <a:cubicBezTo>
                      <a:pt x="997" y="2"/>
                      <a:pt x="997" y="2"/>
                      <a:pt x="997" y="2"/>
                    </a:cubicBezTo>
                    <a:cubicBezTo>
                      <a:pt x="1001" y="2"/>
                      <a:pt x="1004" y="2"/>
                      <a:pt x="1008" y="2"/>
                    </a:cubicBezTo>
                    <a:cubicBezTo>
                      <a:pt x="1012" y="3"/>
                      <a:pt x="1016" y="3"/>
                      <a:pt x="1020" y="3"/>
                    </a:cubicBezTo>
                    <a:cubicBezTo>
                      <a:pt x="1023" y="3"/>
                      <a:pt x="1027" y="3"/>
                      <a:pt x="1031" y="2"/>
                    </a:cubicBezTo>
                    <a:cubicBezTo>
                      <a:pt x="1035" y="2"/>
                      <a:pt x="1039" y="2"/>
                      <a:pt x="1042" y="2"/>
                    </a:cubicBezTo>
                    <a:cubicBezTo>
                      <a:pt x="1042" y="7"/>
                      <a:pt x="1042" y="7"/>
                      <a:pt x="1042" y="7"/>
                    </a:cubicBezTo>
                    <a:cubicBezTo>
                      <a:pt x="1038" y="7"/>
                      <a:pt x="1035" y="8"/>
                      <a:pt x="1034" y="9"/>
                    </a:cubicBezTo>
                    <a:cubicBezTo>
                      <a:pt x="1032" y="10"/>
                      <a:pt x="1031" y="12"/>
                      <a:pt x="1031" y="16"/>
                    </a:cubicBezTo>
                    <a:cubicBezTo>
                      <a:pt x="1031" y="81"/>
                      <a:pt x="1031" y="81"/>
                      <a:pt x="1031" y="81"/>
                    </a:cubicBezTo>
                    <a:cubicBezTo>
                      <a:pt x="1031" y="86"/>
                      <a:pt x="1032" y="89"/>
                      <a:pt x="1033" y="91"/>
                    </a:cubicBezTo>
                    <a:cubicBezTo>
                      <a:pt x="1035" y="92"/>
                      <a:pt x="1038" y="93"/>
                      <a:pt x="1042" y="93"/>
                    </a:cubicBezTo>
                    <a:cubicBezTo>
                      <a:pt x="1042" y="93"/>
                      <a:pt x="1042" y="93"/>
                      <a:pt x="1042" y="93"/>
                    </a:cubicBezTo>
                    <a:cubicBezTo>
                      <a:pt x="1042" y="99"/>
                      <a:pt x="1042" y="99"/>
                      <a:pt x="1042" y="99"/>
                    </a:cubicBezTo>
                    <a:cubicBezTo>
                      <a:pt x="1039" y="98"/>
                      <a:pt x="1035" y="98"/>
                      <a:pt x="1031" y="98"/>
                    </a:cubicBezTo>
                    <a:cubicBezTo>
                      <a:pt x="1027" y="98"/>
                      <a:pt x="1024" y="98"/>
                      <a:pt x="1020" y="98"/>
                    </a:cubicBezTo>
                    <a:cubicBezTo>
                      <a:pt x="1016" y="98"/>
                      <a:pt x="1013" y="98"/>
                      <a:pt x="1009" y="98"/>
                    </a:cubicBezTo>
                    <a:cubicBezTo>
                      <a:pt x="1005" y="98"/>
                      <a:pt x="1001" y="98"/>
                      <a:pt x="997" y="99"/>
                    </a:cubicBezTo>
                    <a:cubicBezTo>
                      <a:pt x="997" y="99"/>
                      <a:pt x="997" y="99"/>
                      <a:pt x="997" y="99"/>
                    </a:cubicBezTo>
                    <a:close/>
                    <a:moveTo>
                      <a:pt x="1107" y="100"/>
                    </a:moveTo>
                    <a:cubicBezTo>
                      <a:pt x="1097" y="100"/>
                      <a:pt x="1097" y="100"/>
                      <a:pt x="1097" y="100"/>
                    </a:cubicBezTo>
                    <a:cubicBezTo>
                      <a:pt x="1066" y="16"/>
                      <a:pt x="1066" y="16"/>
                      <a:pt x="1066" y="16"/>
                    </a:cubicBezTo>
                    <a:cubicBezTo>
                      <a:pt x="1065" y="13"/>
                      <a:pt x="1064" y="11"/>
                      <a:pt x="1062" y="9"/>
                    </a:cubicBezTo>
                    <a:cubicBezTo>
                      <a:pt x="1060" y="8"/>
                      <a:pt x="1058" y="7"/>
                      <a:pt x="1055" y="7"/>
                    </a:cubicBezTo>
                    <a:cubicBezTo>
                      <a:pt x="1054" y="7"/>
                      <a:pt x="1054" y="7"/>
                      <a:pt x="1054" y="7"/>
                    </a:cubicBezTo>
                    <a:cubicBezTo>
                      <a:pt x="1054" y="2"/>
                      <a:pt x="1054" y="2"/>
                      <a:pt x="1054" y="2"/>
                    </a:cubicBezTo>
                    <a:cubicBezTo>
                      <a:pt x="1058" y="2"/>
                      <a:pt x="1062" y="2"/>
                      <a:pt x="1066" y="2"/>
                    </a:cubicBezTo>
                    <a:cubicBezTo>
                      <a:pt x="1070" y="2"/>
                      <a:pt x="1073" y="3"/>
                      <a:pt x="1076" y="3"/>
                    </a:cubicBezTo>
                    <a:cubicBezTo>
                      <a:pt x="1079" y="3"/>
                      <a:pt x="1081" y="2"/>
                      <a:pt x="1085" y="2"/>
                    </a:cubicBezTo>
                    <a:cubicBezTo>
                      <a:pt x="1088" y="2"/>
                      <a:pt x="1093" y="2"/>
                      <a:pt x="1100" y="2"/>
                    </a:cubicBezTo>
                    <a:cubicBezTo>
                      <a:pt x="1100" y="7"/>
                      <a:pt x="1100" y="7"/>
                      <a:pt x="1100" y="7"/>
                    </a:cubicBezTo>
                    <a:cubicBezTo>
                      <a:pt x="1099" y="7"/>
                      <a:pt x="1099" y="7"/>
                      <a:pt x="1099" y="7"/>
                    </a:cubicBezTo>
                    <a:cubicBezTo>
                      <a:pt x="1095" y="7"/>
                      <a:pt x="1093" y="8"/>
                      <a:pt x="1092" y="8"/>
                    </a:cubicBezTo>
                    <a:cubicBezTo>
                      <a:pt x="1090" y="9"/>
                      <a:pt x="1089" y="11"/>
                      <a:pt x="1089" y="12"/>
                    </a:cubicBezTo>
                    <a:cubicBezTo>
                      <a:pt x="1089" y="13"/>
                      <a:pt x="1089" y="13"/>
                      <a:pt x="1090" y="14"/>
                    </a:cubicBezTo>
                    <a:cubicBezTo>
                      <a:pt x="1090" y="14"/>
                      <a:pt x="1090" y="15"/>
                      <a:pt x="1090" y="15"/>
                    </a:cubicBezTo>
                    <a:cubicBezTo>
                      <a:pt x="1110" y="74"/>
                      <a:pt x="1110" y="74"/>
                      <a:pt x="1110" y="74"/>
                    </a:cubicBezTo>
                    <a:cubicBezTo>
                      <a:pt x="1133" y="16"/>
                      <a:pt x="1133" y="16"/>
                      <a:pt x="1133" y="16"/>
                    </a:cubicBezTo>
                    <a:cubicBezTo>
                      <a:pt x="1134" y="14"/>
                      <a:pt x="1134" y="14"/>
                      <a:pt x="1134" y="13"/>
                    </a:cubicBezTo>
                    <a:cubicBezTo>
                      <a:pt x="1134" y="12"/>
                      <a:pt x="1135" y="11"/>
                      <a:pt x="1135" y="11"/>
                    </a:cubicBezTo>
                    <a:cubicBezTo>
                      <a:pt x="1135" y="9"/>
                      <a:pt x="1134" y="9"/>
                      <a:pt x="1132" y="8"/>
                    </a:cubicBezTo>
                    <a:cubicBezTo>
                      <a:pt x="1131" y="7"/>
                      <a:pt x="1128" y="7"/>
                      <a:pt x="1125" y="7"/>
                    </a:cubicBezTo>
                    <a:cubicBezTo>
                      <a:pt x="1124" y="7"/>
                      <a:pt x="1124" y="7"/>
                      <a:pt x="1124" y="7"/>
                    </a:cubicBezTo>
                    <a:cubicBezTo>
                      <a:pt x="1124" y="2"/>
                      <a:pt x="1124" y="2"/>
                      <a:pt x="1124" y="2"/>
                    </a:cubicBezTo>
                    <a:cubicBezTo>
                      <a:pt x="1126" y="2"/>
                      <a:pt x="1128" y="2"/>
                      <a:pt x="1130" y="2"/>
                    </a:cubicBezTo>
                    <a:cubicBezTo>
                      <a:pt x="1132" y="2"/>
                      <a:pt x="1135" y="2"/>
                      <a:pt x="1137" y="2"/>
                    </a:cubicBezTo>
                    <a:cubicBezTo>
                      <a:pt x="1140" y="2"/>
                      <a:pt x="1143" y="2"/>
                      <a:pt x="1145" y="2"/>
                    </a:cubicBezTo>
                    <a:cubicBezTo>
                      <a:pt x="1147" y="2"/>
                      <a:pt x="1149" y="2"/>
                      <a:pt x="1151" y="2"/>
                    </a:cubicBezTo>
                    <a:cubicBezTo>
                      <a:pt x="1152" y="7"/>
                      <a:pt x="1152" y="7"/>
                      <a:pt x="1152" y="7"/>
                    </a:cubicBezTo>
                    <a:cubicBezTo>
                      <a:pt x="1149" y="7"/>
                      <a:pt x="1148" y="8"/>
                      <a:pt x="1146" y="9"/>
                    </a:cubicBezTo>
                    <a:cubicBezTo>
                      <a:pt x="1145" y="10"/>
                      <a:pt x="1144" y="12"/>
                      <a:pt x="1143" y="15"/>
                    </a:cubicBezTo>
                    <a:cubicBezTo>
                      <a:pt x="1107" y="100"/>
                      <a:pt x="1107" y="100"/>
                      <a:pt x="1107" y="100"/>
                    </a:cubicBezTo>
                    <a:close/>
                    <a:moveTo>
                      <a:pt x="1163" y="99"/>
                    </a:moveTo>
                    <a:cubicBezTo>
                      <a:pt x="1163" y="93"/>
                      <a:pt x="1163" y="93"/>
                      <a:pt x="1163" y="93"/>
                    </a:cubicBezTo>
                    <a:cubicBezTo>
                      <a:pt x="1165" y="93"/>
                      <a:pt x="1165" y="93"/>
                      <a:pt x="1165" y="93"/>
                    </a:cubicBezTo>
                    <a:cubicBezTo>
                      <a:pt x="1168" y="93"/>
                      <a:pt x="1171" y="92"/>
                      <a:pt x="1173" y="91"/>
                    </a:cubicBezTo>
                    <a:cubicBezTo>
                      <a:pt x="1174" y="89"/>
                      <a:pt x="1175" y="87"/>
                      <a:pt x="1175" y="84"/>
                    </a:cubicBezTo>
                    <a:cubicBezTo>
                      <a:pt x="1175" y="16"/>
                      <a:pt x="1175" y="16"/>
                      <a:pt x="1175" y="16"/>
                    </a:cubicBezTo>
                    <a:cubicBezTo>
                      <a:pt x="1175" y="13"/>
                      <a:pt x="1174" y="11"/>
                      <a:pt x="1173" y="10"/>
                    </a:cubicBezTo>
                    <a:cubicBezTo>
                      <a:pt x="1171" y="8"/>
                      <a:pt x="1168" y="7"/>
                      <a:pt x="1165" y="7"/>
                    </a:cubicBezTo>
                    <a:cubicBezTo>
                      <a:pt x="1163" y="7"/>
                      <a:pt x="1163" y="7"/>
                      <a:pt x="1163" y="7"/>
                    </a:cubicBezTo>
                    <a:cubicBezTo>
                      <a:pt x="1163" y="2"/>
                      <a:pt x="1163" y="2"/>
                      <a:pt x="1163" y="2"/>
                    </a:cubicBezTo>
                    <a:cubicBezTo>
                      <a:pt x="1166" y="2"/>
                      <a:pt x="1170" y="2"/>
                      <a:pt x="1174" y="2"/>
                    </a:cubicBezTo>
                    <a:cubicBezTo>
                      <a:pt x="1178" y="2"/>
                      <a:pt x="1184" y="2"/>
                      <a:pt x="1193" y="2"/>
                    </a:cubicBezTo>
                    <a:cubicBezTo>
                      <a:pt x="1207" y="2"/>
                      <a:pt x="1207" y="2"/>
                      <a:pt x="1207" y="2"/>
                    </a:cubicBezTo>
                    <a:cubicBezTo>
                      <a:pt x="1214" y="2"/>
                      <a:pt x="1219" y="2"/>
                      <a:pt x="1224" y="2"/>
                    </a:cubicBezTo>
                    <a:cubicBezTo>
                      <a:pt x="1228" y="2"/>
                      <a:pt x="1232" y="2"/>
                      <a:pt x="1236" y="2"/>
                    </a:cubicBezTo>
                    <a:cubicBezTo>
                      <a:pt x="1236" y="5"/>
                      <a:pt x="1236" y="9"/>
                      <a:pt x="1236" y="13"/>
                    </a:cubicBezTo>
                    <a:cubicBezTo>
                      <a:pt x="1236" y="16"/>
                      <a:pt x="1237" y="21"/>
                      <a:pt x="1237" y="25"/>
                    </a:cubicBezTo>
                    <a:cubicBezTo>
                      <a:pt x="1231" y="25"/>
                      <a:pt x="1231" y="25"/>
                      <a:pt x="1231" y="25"/>
                    </a:cubicBezTo>
                    <a:cubicBezTo>
                      <a:pt x="1230" y="19"/>
                      <a:pt x="1228" y="15"/>
                      <a:pt x="1225" y="12"/>
                    </a:cubicBezTo>
                    <a:cubicBezTo>
                      <a:pt x="1222" y="10"/>
                      <a:pt x="1216" y="9"/>
                      <a:pt x="1208" y="9"/>
                    </a:cubicBezTo>
                    <a:cubicBezTo>
                      <a:pt x="1204" y="9"/>
                      <a:pt x="1201" y="9"/>
                      <a:pt x="1200" y="10"/>
                    </a:cubicBezTo>
                    <a:cubicBezTo>
                      <a:pt x="1198" y="10"/>
                      <a:pt x="1198" y="12"/>
                      <a:pt x="1198" y="13"/>
                    </a:cubicBezTo>
                    <a:cubicBezTo>
                      <a:pt x="1198" y="46"/>
                      <a:pt x="1198" y="46"/>
                      <a:pt x="1198" y="46"/>
                    </a:cubicBezTo>
                    <a:cubicBezTo>
                      <a:pt x="1210" y="46"/>
                      <a:pt x="1210" y="46"/>
                      <a:pt x="1210" y="46"/>
                    </a:cubicBezTo>
                    <a:cubicBezTo>
                      <a:pt x="1214" y="46"/>
                      <a:pt x="1217" y="45"/>
                      <a:pt x="1219" y="42"/>
                    </a:cubicBezTo>
                    <a:cubicBezTo>
                      <a:pt x="1221" y="40"/>
                      <a:pt x="1222" y="37"/>
                      <a:pt x="1222" y="32"/>
                    </a:cubicBezTo>
                    <a:cubicBezTo>
                      <a:pt x="1227" y="32"/>
                      <a:pt x="1227" y="32"/>
                      <a:pt x="1227" y="32"/>
                    </a:cubicBezTo>
                    <a:cubicBezTo>
                      <a:pt x="1227" y="35"/>
                      <a:pt x="1227" y="38"/>
                      <a:pt x="1227" y="40"/>
                    </a:cubicBezTo>
                    <a:cubicBezTo>
                      <a:pt x="1227" y="43"/>
                      <a:pt x="1227" y="46"/>
                      <a:pt x="1227" y="49"/>
                    </a:cubicBezTo>
                    <a:cubicBezTo>
                      <a:pt x="1227" y="52"/>
                      <a:pt x="1227" y="54"/>
                      <a:pt x="1227" y="57"/>
                    </a:cubicBezTo>
                    <a:cubicBezTo>
                      <a:pt x="1227" y="60"/>
                      <a:pt x="1227" y="63"/>
                      <a:pt x="1227" y="65"/>
                    </a:cubicBezTo>
                    <a:cubicBezTo>
                      <a:pt x="1222" y="65"/>
                      <a:pt x="1222" y="65"/>
                      <a:pt x="1222" y="65"/>
                    </a:cubicBezTo>
                    <a:cubicBezTo>
                      <a:pt x="1222" y="60"/>
                      <a:pt x="1221" y="57"/>
                      <a:pt x="1219" y="55"/>
                    </a:cubicBezTo>
                    <a:cubicBezTo>
                      <a:pt x="1218" y="53"/>
                      <a:pt x="1215" y="52"/>
                      <a:pt x="1211" y="52"/>
                    </a:cubicBezTo>
                    <a:cubicBezTo>
                      <a:pt x="1198" y="52"/>
                      <a:pt x="1198" y="52"/>
                      <a:pt x="1198" y="52"/>
                    </a:cubicBezTo>
                    <a:cubicBezTo>
                      <a:pt x="1198" y="85"/>
                      <a:pt x="1198" y="85"/>
                      <a:pt x="1198" y="85"/>
                    </a:cubicBezTo>
                    <a:cubicBezTo>
                      <a:pt x="1198" y="87"/>
                      <a:pt x="1198" y="88"/>
                      <a:pt x="1199" y="89"/>
                    </a:cubicBezTo>
                    <a:cubicBezTo>
                      <a:pt x="1201" y="90"/>
                      <a:pt x="1202" y="90"/>
                      <a:pt x="1205" y="90"/>
                    </a:cubicBezTo>
                    <a:cubicBezTo>
                      <a:pt x="1216" y="90"/>
                      <a:pt x="1224" y="89"/>
                      <a:pt x="1229" y="86"/>
                    </a:cubicBezTo>
                    <a:cubicBezTo>
                      <a:pt x="1233" y="83"/>
                      <a:pt x="1236" y="78"/>
                      <a:pt x="1238" y="71"/>
                    </a:cubicBezTo>
                    <a:cubicBezTo>
                      <a:pt x="1244" y="71"/>
                      <a:pt x="1244" y="71"/>
                      <a:pt x="1244" y="71"/>
                    </a:cubicBezTo>
                    <a:cubicBezTo>
                      <a:pt x="1243" y="76"/>
                      <a:pt x="1242" y="80"/>
                      <a:pt x="1241" y="85"/>
                    </a:cubicBezTo>
                    <a:cubicBezTo>
                      <a:pt x="1240" y="90"/>
                      <a:pt x="1239" y="94"/>
                      <a:pt x="1239" y="99"/>
                    </a:cubicBezTo>
                    <a:cubicBezTo>
                      <a:pt x="1233" y="98"/>
                      <a:pt x="1228" y="98"/>
                      <a:pt x="1221" y="98"/>
                    </a:cubicBezTo>
                    <a:cubicBezTo>
                      <a:pt x="1215" y="98"/>
                      <a:pt x="1208" y="98"/>
                      <a:pt x="1201" y="98"/>
                    </a:cubicBezTo>
                    <a:cubicBezTo>
                      <a:pt x="1193" y="98"/>
                      <a:pt x="1186" y="98"/>
                      <a:pt x="1180" y="98"/>
                    </a:cubicBezTo>
                    <a:cubicBezTo>
                      <a:pt x="1174" y="98"/>
                      <a:pt x="1168" y="98"/>
                      <a:pt x="1163" y="99"/>
                    </a:cubicBezTo>
                    <a:cubicBezTo>
                      <a:pt x="1163" y="99"/>
                      <a:pt x="1163" y="99"/>
                      <a:pt x="1163" y="99"/>
                    </a:cubicBezTo>
                    <a:close/>
                    <a:moveTo>
                      <a:pt x="1259" y="99"/>
                    </a:moveTo>
                    <a:cubicBezTo>
                      <a:pt x="1259" y="93"/>
                      <a:pt x="1259" y="93"/>
                      <a:pt x="1259" y="93"/>
                    </a:cubicBezTo>
                    <a:cubicBezTo>
                      <a:pt x="1263" y="93"/>
                      <a:pt x="1266" y="92"/>
                      <a:pt x="1267" y="91"/>
                    </a:cubicBezTo>
                    <a:cubicBezTo>
                      <a:pt x="1269" y="89"/>
                      <a:pt x="1270" y="86"/>
                      <a:pt x="1270" y="81"/>
                    </a:cubicBezTo>
                    <a:cubicBezTo>
                      <a:pt x="1270" y="16"/>
                      <a:pt x="1270" y="16"/>
                      <a:pt x="1270" y="16"/>
                    </a:cubicBezTo>
                    <a:cubicBezTo>
                      <a:pt x="1270" y="13"/>
                      <a:pt x="1269" y="11"/>
                      <a:pt x="1267" y="9"/>
                    </a:cubicBezTo>
                    <a:cubicBezTo>
                      <a:pt x="1266" y="8"/>
                      <a:pt x="1263" y="7"/>
                      <a:pt x="1260" y="7"/>
                    </a:cubicBezTo>
                    <a:cubicBezTo>
                      <a:pt x="1259" y="7"/>
                      <a:pt x="1259" y="7"/>
                      <a:pt x="1259" y="7"/>
                    </a:cubicBezTo>
                    <a:cubicBezTo>
                      <a:pt x="1259" y="2"/>
                      <a:pt x="1259" y="2"/>
                      <a:pt x="1259" y="2"/>
                    </a:cubicBezTo>
                    <a:cubicBezTo>
                      <a:pt x="1262" y="2"/>
                      <a:pt x="1265" y="2"/>
                      <a:pt x="1268" y="2"/>
                    </a:cubicBezTo>
                    <a:cubicBezTo>
                      <a:pt x="1271" y="2"/>
                      <a:pt x="1274" y="3"/>
                      <a:pt x="1277" y="3"/>
                    </a:cubicBezTo>
                    <a:cubicBezTo>
                      <a:pt x="1281" y="3"/>
                      <a:pt x="1286" y="2"/>
                      <a:pt x="1292" y="2"/>
                    </a:cubicBezTo>
                    <a:cubicBezTo>
                      <a:pt x="1298" y="2"/>
                      <a:pt x="1302" y="2"/>
                      <a:pt x="1305" y="2"/>
                    </a:cubicBezTo>
                    <a:cubicBezTo>
                      <a:pt x="1316" y="2"/>
                      <a:pt x="1325" y="4"/>
                      <a:pt x="1330" y="7"/>
                    </a:cubicBezTo>
                    <a:cubicBezTo>
                      <a:pt x="1336" y="11"/>
                      <a:pt x="1339" y="17"/>
                      <a:pt x="1339" y="24"/>
                    </a:cubicBezTo>
                    <a:cubicBezTo>
                      <a:pt x="1339" y="30"/>
                      <a:pt x="1337" y="36"/>
                      <a:pt x="1333" y="40"/>
                    </a:cubicBezTo>
                    <a:cubicBezTo>
                      <a:pt x="1329" y="45"/>
                      <a:pt x="1323" y="49"/>
                      <a:pt x="1316" y="51"/>
                    </a:cubicBezTo>
                    <a:cubicBezTo>
                      <a:pt x="1320" y="53"/>
                      <a:pt x="1324" y="56"/>
                      <a:pt x="1328" y="61"/>
                    </a:cubicBezTo>
                    <a:cubicBezTo>
                      <a:pt x="1332" y="66"/>
                      <a:pt x="1336" y="73"/>
                      <a:pt x="1341" y="82"/>
                    </a:cubicBezTo>
                    <a:cubicBezTo>
                      <a:pt x="1341" y="83"/>
                      <a:pt x="1341" y="84"/>
                      <a:pt x="1342" y="85"/>
                    </a:cubicBezTo>
                    <a:cubicBezTo>
                      <a:pt x="1345" y="92"/>
                      <a:pt x="1348" y="95"/>
                      <a:pt x="1351" y="95"/>
                    </a:cubicBezTo>
                    <a:cubicBezTo>
                      <a:pt x="1352" y="95"/>
                      <a:pt x="1352" y="95"/>
                      <a:pt x="1352" y="95"/>
                    </a:cubicBezTo>
                    <a:cubicBezTo>
                      <a:pt x="1352" y="100"/>
                      <a:pt x="1352" y="100"/>
                      <a:pt x="1352" y="100"/>
                    </a:cubicBezTo>
                    <a:cubicBezTo>
                      <a:pt x="1347" y="99"/>
                      <a:pt x="1341" y="99"/>
                      <a:pt x="1334" y="98"/>
                    </a:cubicBezTo>
                    <a:cubicBezTo>
                      <a:pt x="1333" y="98"/>
                      <a:pt x="1333" y="98"/>
                      <a:pt x="1332" y="98"/>
                    </a:cubicBezTo>
                    <a:cubicBezTo>
                      <a:pt x="1328" y="98"/>
                      <a:pt x="1326" y="97"/>
                      <a:pt x="1324" y="96"/>
                    </a:cubicBezTo>
                    <a:cubicBezTo>
                      <a:pt x="1322" y="94"/>
                      <a:pt x="1320" y="91"/>
                      <a:pt x="1318" y="86"/>
                    </a:cubicBezTo>
                    <a:cubicBezTo>
                      <a:pt x="1317" y="83"/>
                      <a:pt x="1316" y="80"/>
                      <a:pt x="1314" y="75"/>
                    </a:cubicBezTo>
                    <a:cubicBezTo>
                      <a:pt x="1310" y="64"/>
                      <a:pt x="1307" y="58"/>
                      <a:pt x="1304" y="56"/>
                    </a:cubicBezTo>
                    <a:cubicBezTo>
                      <a:pt x="1303" y="56"/>
                      <a:pt x="1302" y="55"/>
                      <a:pt x="1301" y="55"/>
                    </a:cubicBezTo>
                    <a:cubicBezTo>
                      <a:pt x="1300" y="55"/>
                      <a:pt x="1298" y="55"/>
                      <a:pt x="1296" y="55"/>
                    </a:cubicBezTo>
                    <a:cubicBezTo>
                      <a:pt x="1296" y="55"/>
                      <a:pt x="1295" y="55"/>
                      <a:pt x="1295" y="55"/>
                    </a:cubicBezTo>
                    <a:cubicBezTo>
                      <a:pt x="1294" y="55"/>
                      <a:pt x="1293" y="55"/>
                      <a:pt x="1292" y="55"/>
                    </a:cubicBezTo>
                    <a:cubicBezTo>
                      <a:pt x="1292" y="81"/>
                      <a:pt x="1292" y="81"/>
                      <a:pt x="1292" y="81"/>
                    </a:cubicBezTo>
                    <a:cubicBezTo>
                      <a:pt x="1292" y="86"/>
                      <a:pt x="1293" y="89"/>
                      <a:pt x="1294" y="90"/>
                    </a:cubicBezTo>
                    <a:cubicBezTo>
                      <a:pt x="1295" y="92"/>
                      <a:pt x="1298" y="93"/>
                      <a:pt x="1302" y="93"/>
                    </a:cubicBezTo>
                    <a:cubicBezTo>
                      <a:pt x="1302" y="99"/>
                      <a:pt x="1302" y="99"/>
                      <a:pt x="1302" y="99"/>
                    </a:cubicBezTo>
                    <a:cubicBezTo>
                      <a:pt x="1297" y="98"/>
                      <a:pt x="1292" y="98"/>
                      <a:pt x="1289" y="98"/>
                    </a:cubicBezTo>
                    <a:cubicBezTo>
                      <a:pt x="1285" y="98"/>
                      <a:pt x="1282" y="98"/>
                      <a:pt x="1281" y="98"/>
                    </a:cubicBezTo>
                    <a:cubicBezTo>
                      <a:pt x="1277" y="98"/>
                      <a:pt x="1274" y="98"/>
                      <a:pt x="1270" y="98"/>
                    </a:cubicBezTo>
                    <a:cubicBezTo>
                      <a:pt x="1267" y="98"/>
                      <a:pt x="1263" y="98"/>
                      <a:pt x="1259" y="99"/>
                    </a:cubicBezTo>
                    <a:cubicBezTo>
                      <a:pt x="1259" y="99"/>
                      <a:pt x="1259" y="99"/>
                      <a:pt x="1259" y="99"/>
                    </a:cubicBezTo>
                    <a:close/>
                    <a:moveTo>
                      <a:pt x="1292" y="48"/>
                    </a:moveTo>
                    <a:cubicBezTo>
                      <a:pt x="1298" y="48"/>
                      <a:pt x="1298" y="48"/>
                      <a:pt x="1298" y="48"/>
                    </a:cubicBezTo>
                    <a:cubicBezTo>
                      <a:pt x="1305" y="48"/>
                      <a:pt x="1310" y="46"/>
                      <a:pt x="1313" y="43"/>
                    </a:cubicBezTo>
                    <a:cubicBezTo>
                      <a:pt x="1316" y="40"/>
                      <a:pt x="1318" y="35"/>
                      <a:pt x="1318" y="28"/>
                    </a:cubicBezTo>
                    <a:cubicBezTo>
                      <a:pt x="1318" y="21"/>
                      <a:pt x="1316" y="16"/>
                      <a:pt x="1313" y="13"/>
                    </a:cubicBezTo>
                    <a:cubicBezTo>
                      <a:pt x="1309" y="10"/>
                      <a:pt x="1304" y="8"/>
                      <a:pt x="1297" y="8"/>
                    </a:cubicBezTo>
                    <a:cubicBezTo>
                      <a:pt x="1295" y="8"/>
                      <a:pt x="1295" y="8"/>
                      <a:pt x="1294" y="8"/>
                    </a:cubicBezTo>
                    <a:cubicBezTo>
                      <a:pt x="1293" y="9"/>
                      <a:pt x="1293" y="9"/>
                      <a:pt x="1292" y="9"/>
                    </a:cubicBezTo>
                    <a:cubicBezTo>
                      <a:pt x="1292" y="48"/>
                      <a:pt x="1292" y="48"/>
                      <a:pt x="1292" y="48"/>
                    </a:cubicBezTo>
                    <a:close/>
                    <a:moveTo>
                      <a:pt x="1370" y="66"/>
                    </a:moveTo>
                    <a:cubicBezTo>
                      <a:pt x="1380" y="66"/>
                      <a:pt x="1380" y="66"/>
                      <a:pt x="1380" y="66"/>
                    </a:cubicBezTo>
                    <a:cubicBezTo>
                      <a:pt x="1380" y="75"/>
                      <a:pt x="1382" y="81"/>
                      <a:pt x="1385" y="85"/>
                    </a:cubicBezTo>
                    <a:cubicBezTo>
                      <a:pt x="1389" y="90"/>
                      <a:pt x="1394" y="92"/>
                      <a:pt x="1400" y="92"/>
                    </a:cubicBezTo>
                    <a:cubicBezTo>
                      <a:pt x="1406" y="92"/>
                      <a:pt x="1410" y="90"/>
                      <a:pt x="1413" y="88"/>
                    </a:cubicBezTo>
                    <a:cubicBezTo>
                      <a:pt x="1416" y="85"/>
                      <a:pt x="1418" y="82"/>
                      <a:pt x="1418" y="77"/>
                    </a:cubicBezTo>
                    <a:cubicBezTo>
                      <a:pt x="1418" y="74"/>
                      <a:pt x="1417" y="71"/>
                      <a:pt x="1415" y="68"/>
                    </a:cubicBezTo>
                    <a:cubicBezTo>
                      <a:pt x="1413" y="66"/>
                      <a:pt x="1408" y="63"/>
                      <a:pt x="1400" y="60"/>
                    </a:cubicBezTo>
                    <a:cubicBezTo>
                      <a:pt x="1389" y="55"/>
                      <a:pt x="1381" y="51"/>
                      <a:pt x="1377" y="46"/>
                    </a:cubicBezTo>
                    <a:cubicBezTo>
                      <a:pt x="1373" y="41"/>
                      <a:pt x="1371" y="36"/>
                      <a:pt x="1371" y="29"/>
                    </a:cubicBezTo>
                    <a:cubicBezTo>
                      <a:pt x="1371" y="20"/>
                      <a:pt x="1374" y="13"/>
                      <a:pt x="1380" y="8"/>
                    </a:cubicBezTo>
                    <a:cubicBezTo>
                      <a:pt x="1386" y="2"/>
                      <a:pt x="1393" y="0"/>
                      <a:pt x="1403" y="0"/>
                    </a:cubicBezTo>
                    <a:cubicBezTo>
                      <a:pt x="1407" y="0"/>
                      <a:pt x="1411" y="0"/>
                      <a:pt x="1415" y="1"/>
                    </a:cubicBezTo>
                    <a:cubicBezTo>
                      <a:pt x="1420" y="1"/>
                      <a:pt x="1425" y="2"/>
                      <a:pt x="1431" y="3"/>
                    </a:cubicBezTo>
                    <a:cubicBezTo>
                      <a:pt x="1431" y="4"/>
                      <a:pt x="1431" y="4"/>
                      <a:pt x="1431" y="4"/>
                    </a:cubicBezTo>
                    <a:cubicBezTo>
                      <a:pt x="1431" y="9"/>
                      <a:pt x="1431" y="14"/>
                      <a:pt x="1431" y="17"/>
                    </a:cubicBezTo>
                    <a:cubicBezTo>
                      <a:pt x="1431" y="19"/>
                      <a:pt x="1431" y="23"/>
                      <a:pt x="1431" y="29"/>
                    </a:cubicBezTo>
                    <a:cubicBezTo>
                      <a:pt x="1431" y="29"/>
                      <a:pt x="1431" y="29"/>
                      <a:pt x="1431" y="29"/>
                    </a:cubicBezTo>
                    <a:cubicBezTo>
                      <a:pt x="1423" y="29"/>
                      <a:pt x="1423" y="29"/>
                      <a:pt x="1423" y="29"/>
                    </a:cubicBezTo>
                    <a:cubicBezTo>
                      <a:pt x="1423" y="22"/>
                      <a:pt x="1421" y="17"/>
                      <a:pt x="1418" y="13"/>
                    </a:cubicBezTo>
                    <a:cubicBezTo>
                      <a:pt x="1415" y="10"/>
                      <a:pt x="1410" y="8"/>
                      <a:pt x="1404" y="8"/>
                    </a:cubicBezTo>
                    <a:cubicBezTo>
                      <a:pt x="1400" y="8"/>
                      <a:pt x="1396" y="9"/>
                      <a:pt x="1393" y="11"/>
                    </a:cubicBezTo>
                    <a:cubicBezTo>
                      <a:pt x="1391" y="14"/>
                      <a:pt x="1389" y="17"/>
                      <a:pt x="1389" y="21"/>
                    </a:cubicBezTo>
                    <a:cubicBezTo>
                      <a:pt x="1389" y="24"/>
                      <a:pt x="1390" y="27"/>
                      <a:pt x="1392" y="30"/>
                    </a:cubicBezTo>
                    <a:cubicBezTo>
                      <a:pt x="1395" y="32"/>
                      <a:pt x="1400" y="35"/>
                      <a:pt x="1407" y="38"/>
                    </a:cubicBezTo>
                    <a:cubicBezTo>
                      <a:pt x="1408" y="38"/>
                      <a:pt x="1410" y="39"/>
                      <a:pt x="1412" y="40"/>
                    </a:cubicBezTo>
                    <a:cubicBezTo>
                      <a:pt x="1420" y="43"/>
                      <a:pt x="1426" y="46"/>
                      <a:pt x="1429" y="49"/>
                    </a:cubicBezTo>
                    <a:cubicBezTo>
                      <a:pt x="1432" y="51"/>
                      <a:pt x="1434" y="55"/>
                      <a:pt x="1435" y="58"/>
                    </a:cubicBezTo>
                    <a:cubicBezTo>
                      <a:pt x="1437" y="61"/>
                      <a:pt x="1437" y="65"/>
                      <a:pt x="1437" y="69"/>
                    </a:cubicBezTo>
                    <a:cubicBezTo>
                      <a:pt x="1437" y="79"/>
                      <a:pt x="1434" y="86"/>
                      <a:pt x="1428" y="92"/>
                    </a:cubicBezTo>
                    <a:cubicBezTo>
                      <a:pt x="1421" y="98"/>
                      <a:pt x="1413" y="101"/>
                      <a:pt x="1402" y="101"/>
                    </a:cubicBezTo>
                    <a:cubicBezTo>
                      <a:pt x="1396" y="101"/>
                      <a:pt x="1390" y="100"/>
                      <a:pt x="1385" y="99"/>
                    </a:cubicBezTo>
                    <a:cubicBezTo>
                      <a:pt x="1379" y="98"/>
                      <a:pt x="1374" y="96"/>
                      <a:pt x="1369" y="93"/>
                    </a:cubicBezTo>
                    <a:cubicBezTo>
                      <a:pt x="1370" y="90"/>
                      <a:pt x="1370" y="87"/>
                      <a:pt x="1370" y="83"/>
                    </a:cubicBezTo>
                    <a:cubicBezTo>
                      <a:pt x="1370" y="80"/>
                      <a:pt x="1370" y="77"/>
                      <a:pt x="1370" y="73"/>
                    </a:cubicBezTo>
                    <a:cubicBezTo>
                      <a:pt x="1370" y="71"/>
                      <a:pt x="1370" y="70"/>
                      <a:pt x="1370" y="69"/>
                    </a:cubicBezTo>
                    <a:cubicBezTo>
                      <a:pt x="1370" y="68"/>
                      <a:pt x="1370" y="67"/>
                      <a:pt x="1370" y="66"/>
                    </a:cubicBezTo>
                    <a:cubicBezTo>
                      <a:pt x="1370" y="66"/>
                      <a:pt x="1370" y="66"/>
                      <a:pt x="1370" y="66"/>
                    </a:cubicBezTo>
                    <a:close/>
                    <a:moveTo>
                      <a:pt x="1456" y="99"/>
                    </a:moveTo>
                    <a:cubicBezTo>
                      <a:pt x="1456" y="93"/>
                      <a:pt x="1456" y="93"/>
                      <a:pt x="1456" y="93"/>
                    </a:cubicBezTo>
                    <a:cubicBezTo>
                      <a:pt x="1457" y="93"/>
                      <a:pt x="1457" y="93"/>
                      <a:pt x="1457" y="93"/>
                    </a:cubicBezTo>
                    <a:cubicBezTo>
                      <a:pt x="1461" y="93"/>
                      <a:pt x="1464" y="92"/>
                      <a:pt x="1466" y="91"/>
                    </a:cubicBezTo>
                    <a:cubicBezTo>
                      <a:pt x="1467" y="89"/>
                      <a:pt x="1468" y="86"/>
                      <a:pt x="1468" y="81"/>
                    </a:cubicBezTo>
                    <a:cubicBezTo>
                      <a:pt x="1468" y="16"/>
                      <a:pt x="1468" y="16"/>
                      <a:pt x="1468" y="16"/>
                    </a:cubicBezTo>
                    <a:cubicBezTo>
                      <a:pt x="1468" y="13"/>
                      <a:pt x="1467" y="11"/>
                      <a:pt x="1465" y="9"/>
                    </a:cubicBezTo>
                    <a:cubicBezTo>
                      <a:pt x="1464" y="8"/>
                      <a:pt x="1461" y="7"/>
                      <a:pt x="1458" y="7"/>
                    </a:cubicBezTo>
                    <a:cubicBezTo>
                      <a:pt x="1456" y="7"/>
                      <a:pt x="1456" y="7"/>
                      <a:pt x="1456" y="7"/>
                    </a:cubicBezTo>
                    <a:cubicBezTo>
                      <a:pt x="1456" y="2"/>
                      <a:pt x="1456" y="2"/>
                      <a:pt x="1456" y="2"/>
                    </a:cubicBezTo>
                    <a:cubicBezTo>
                      <a:pt x="1460" y="2"/>
                      <a:pt x="1464" y="2"/>
                      <a:pt x="1468" y="2"/>
                    </a:cubicBezTo>
                    <a:cubicBezTo>
                      <a:pt x="1472" y="3"/>
                      <a:pt x="1475" y="3"/>
                      <a:pt x="1479" y="3"/>
                    </a:cubicBezTo>
                    <a:cubicBezTo>
                      <a:pt x="1483" y="3"/>
                      <a:pt x="1487" y="3"/>
                      <a:pt x="1491" y="2"/>
                    </a:cubicBezTo>
                    <a:cubicBezTo>
                      <a:pt x="1494" y="2"/>
                      <a:pt x="1498" y="2"/>
                      <a:pt x="1502" y="2"/>
                    </a:cubicBezTo>
                    <a:cubicBezTo>
                      <a:pt x="1502" y="7"/>
                      <a:pt x="1502" y="7"/>
                      <a:pt x="1502" y="7"/>
                    </a:cubicBezTo>
                    <a:cubicBezTo>
                      <a:pt x="1498" y="7"/>
                      <a:pt x="1495" y="8"/>
                      <a:pt x="1493" y="9"/>
                    </a:cubicBezTo>
                    <a:cubicBezTo>
                      <a:pt x="1492" y="10"/>
                      <a:pt x="1491" y="12"/>
                      <a:pt x="1491" y="16"/>
                    </a:cubicBezTo>
                    <a:cubicBezTo>
                      <a:pt x="1491" y="81"/>
                      <a:pt x="1491" y="81"/>
                      <a:pt x="1491" y="81"/>
                    </a:cubicBezTo>
                    <a:cubicBezTo>
                      <a:pt x="1491" y="86"/>
                      <a:pt x="1492" y="89"/>
                      <a:pt x="1493" y="91"/>
                    </a:cubicBezTo>
                    <a:cubicBezTo>
                      <a:pt x="1494" y="92"/>
                      <a:pt x="1497" y="93"/>
                      <a:pt x="1501" y="93"/>
                    </a:cubicBezTo>
                    <a:cubicBezTo>
                      <a:pt x="1502" y="93"/>
                      <a:pt x="1502" y="93"/>
                      <a:pt x="1502" y="93"/>
                    </a:cubicBezTo>
                    <a:cubicBezTo>
                      <a:pt x="1502" y="99"/>
                      <a:pt x="1502" y="99"/>
                      <a:pt x="1502" y="99"/>
                    </a:cubicBezTo>
                    <a:cubicBezTo>
                      <a:pt x="1498" y="98"/>
                      <a:pt x="1495" y="98"/>
                      <a:pt x="1491" y="98"/>
                    </a:cubicBezTo>
                    <a:cubicBezTo>
                      <a:pt x="1487" y="98"/>
                      <a:pt x="1483" y="98"/>
                      <a:pt x="1479" y="98"/>
                    </a:cubicBezTo>
                    <a:cubicBezTo>
                      <a:pt x="1476" y="98"/>
                      <a:pt x="1472" y="98"/>
                      <a:pt x="1469" y="98"/>
                    </a:cubicBezTo>
                    <a:cubicBezTo>
                      <a:pt x="1465" y="98"/>
                      <a:pt x="1461" y="98"/>
                      <a:pt x="1456" y="99"/>
                    </a:cubicBezTo>
                    <a:cubicBezTo>
                      <a:pt x="1456" y="99"/>
                      <a:pt x="1456" y="99"/>
                      <a:pt x="1456" y="99"/>
                    </a:cubicBezTo>
                    <a:close/>
                    <a:moveTo>
                      <a:pt x="1533" y="99"/>
                    </a:moveTo>
                    <a:cubicBezTo>
                      <a:pt x="1533" y="93"/>
                      <a:pt x="1533" y="93"/>
                      <a:pt x="1533" y="93"/>
                    </a:cubicBezTo>
                    <a:cubicBezTo>
                      <a:pt x="1535" y="93"/>
                      <a:pt x="1535" y="93"/>
                      <a:pt x="1535" y="93"/>
                    </a:cubicBezTo>
                    <a:cubicBezTo>
                      <a:pt x="1539" y="93"/>
                      <a:pt x="1542" y="92"/>
                      <a:pt x="1543" y="91"/>
                    </a:cubicBezTo>
                    <a:cubicBezTo>
                      <a:pt x="1545" y="89"/>
                      <a:pt x="1546" y="87"/>
                      <a:pt x="1546" y="84"/>
                    </a:cubicBezTo>
                    <a:cubicBezTo>
                      <a:pt x="1546" y="9"/>
                      <a:pt x="1546" y="9"/>
                      <a:pt x="1546" y="9"/>
                    </a:cubicBezTo>
                    <a:cubicBezTo>
                      <a:pt x="1543" y="9"/>
                      <a:pt x="1543" y="9"/>
                      <a:pt x="1543" y="9"/>
                    </a:cubicBezTo>
                    <a:cubicBezTo>
                      <a:pt x="1537" y="9"/>
                      <a:pt x="1532" y="10"/>
                      <a:pt x="1528" y="13"/>
                    </a:cubicBezTo>
                    <a:cubicBezTo>
                      <a:pt x="1525" y="16"/>
                      <a:pt x="1523" y="20"/>
                      <a:pt x="1522" y="26"/>
                    </a:cubicBezTo>
                    <a:cubicBezTo>
                      <a:pt x="1517" y="26"/>
                      <a:pt x="1517" y="26"/>
                      <a:pt x="1517" y="26"/>
                    </a:cubicBezTo>
                    <a:cubicBezTo>
                      <a:pt x="1518" y="2"/>
                      <a:pt x="1518" y="2"/>
                      <a:pt x="1518" y="2"/>
                    </a:cubicBezTo>
                    <a:cubicBezTo>
                      <a:pt x="1520" y="2"/>
                      <a:pt x="1522" y="2"/>
                      <a:pt x="1524" y="2"/>
                    </a:cubicBezTo>
                    <a:cubicBezTo>
                      <a:pt x="1527" y="2"/>
                      <a:pt x="1531" y="2"/>
                      <a:pt x="1536" y="2"/>
                    </a:cubicBezTo>
                    <a:cubicBezTo>
                      <a:pt x="1557" y="2"/>
                      <a:pt x="1557" y="2"/>
                      <a:pt x="1557" y="2"/>
                    </a:cubicBezTo>
                    <a:cubicBezTo>
                      <a:pt x="1578" y="2"/>
                      <a:pt x="1578" y="2"/>
                      <a:pt x="1578" y="2"/>
                    </a:cubicBezTo>
                    <a:cubicBezTo>
                      <a:pt x="1584" y="2"/>
                      <a:pt x="1588" y="2"/>
                      <a:pt x="1591" y="2"/>
                    </a:cubicBezTo>
                    <a:cubicBezTo>
                      <a:pt x="1593" y="2"/>
                      <a:pt x="1595" y="2"/>
                      <a:pt x="1597" y="2"/>
                    </a:cubicBezTo>
                    <a:cubicBezTo>
                      <a:pt x="1598" y="26"/>
                      <a:pt x="1598" y="26"/>
                      <a:pt x="1598" y="26"/>
                    </a:cubicBezTo>
                    <a:cubicBezTo>
                      <a:pt x="1593" y="26"/>
                      <a:pt x="1593" y="26"/>
                      <a:pt x="1593" y="26"/>
                    </a:cubicBezTo>
                    <a:cubicBezTo>
                      <a:pt x="1592" y="20"/>
                      <a:pt x="1590" y="16"/>
                      <a:pt x="1586" y="13"/>
                    </a:cubicBezTo>
                    <a:cubicBezTo>
                      <a:pt x="1583" y="10"/>
                      <a:pt x="1578" y="9"/>
                      <a:pt x="1572" y="9"/>
                    </a:cubicBezTo>
                    <a:cubicBezTo>
                      <a:pt x="1569" y="9"/>
                      <a:pt x="1569" y="9"/>
                      <a:pt x="1569" y="9"/>
                    </a:cubicBezTo>
                    <a:cubicBezTo>
                      <a:pt x="1569" y="83"/>
                      <a:pt x="1569" y="83"/>
                      <a:pt x="1569" y="83"/>
                    </a:cubicBezTo>
                    <a:cubicBezTo>
                      <a:pt x="1569" y="87"/>
                      <a:pt x="1570" y="89"/>
                      <a:pt x="1571" y="91"/>
                    </a:cubicBezTo>
                    <a:cubicBezTo>
                      <a:pt x="1573" y="92"/>
                      <a:pt x="1576" y="93"/>
                      <a:pt x="1580" y="93"/>
                    </a:cubicBezTo>
                    <a:cubicBezTo>
                      <a:pt x="1581" y="93"/>
                      <a:pt x="1581" y="93"/>
                      <a:pt x="1581" y="93"/>
                    </a:cubicBezTo>
                    <a:cubicBezTo>
                      <a:pt x="1581" y="99"/>
                      <a:pt x="1581" y="99"/>
                      <a:pt x="1581" y="99"/>
                    </a:cubicBezTo>
                    <a:cubicBezTo>
                      <a:pt x="1576" y="98"/>
                      <a:pt x="1571" y="98"/>
                      <a:pt x="1567" y="98"/>
                    </a:cubicBezTo>
                    <a:cubicBezTo>
                      <a:pt x="1563" y="98"/>
                      <a:pt x="1560" y="98"/>
                      <a:pt x="1557" y="98"/>
                    </a:cubicBezTo>
                    <a:cubicBezTo>
                      <a:pt x="1553" y="98"/>
                      <a:pt x="1549" y="98"/>
                      <a:pt x="1545" y="98"/>
                    </a:cubicBezTo>
                    <a:cubicBezTo>
                      <a:pt x="1541" y="98"/>
                      <a:pt x="1537" y="98"/>
                      <a:pt x="1533" y="99"/>
                    </a:cubicBezTo>
                    <a:cubicBezTo>
                      <a:pt x="1533" y="99"/>
                      <a:pt x="1533" y="99"/>
                      <a:pt x="1533" y="99"/>
                    </a:cubicBezTo>
                    <a:close/>
                    <a:moveTo>
                      <a:pt x="1666" y="56"/>
                    </a:moveTo>
                    <a:cubicBezTo>
                      <a:pt x="1666" y="81"/>
                      <a:pt x="1666" y="81"/>
                      <a:pt x="1666" y="81"/>
                    </a:cubicBezTo>
                    <a:cubicBezTo>
                      <a:pt x="1666" y="86"/>
                      <a:pt x="1667" y="89"/>
                      <a:pt x="1669" y="91"/>
                    </a:cubicBezTo>
                    <a:cubicBezTo>
                      <a:pt x="1670" y="92"/>
                      <a:pt x="1673" y="93"/>
                      <a:pt x="1678" y="93"/>
                    </a:cubicBezTo>
                    <a:cubicBezTo>
                      <a:pt x="1680" y="93"/>
                      <a:pt x="1680" y="93"/>
                      <a:pt x="1680" y="93"/>
                    </a:cubicBezTo>
                    <a:cubicBezTo>
                      <a:pt x="1680" y="99"/>
                      <a:pt x="1680" y="99"/>
                      <a:pt x="1680" y="99"/>
                    </a:cubicBezTo>
                    <a:cubicBezTo>
                      <a:pt x="1675" y="98"/>
                      <a:pt x="1670" y="98"/>
                      <a:pt x="1666" y="98"/>
                    </a:cubicBezTo>
                    <a:cubicBezTo>
                      <a:pt x="1661" y="98"/>
                      <a:pt x="1658" y="98"/>
                      <a:pt x="1656" y="98"/>
                    </a:cubicBezTo>
                    <a:cubicBezTo>
                      <a:pt x="1653" y="98"/>
                      <a:pt x="1649" y="98"/>
                      <a:pt x="1645" y="98"/>
                    </a:cubicBezTo>
                    <a:cubicBezTo>
                      <a:pt x="1640" y="98"/>
                      <a:pt x="1635" y="98"/>
                      <a:pt x="1630" y="99"/>
                    </a:cubicBezTo>
                    <a:cubicBezTo>
                      <a:pt x="1630" y="93"/>
                      <a:pt x="1630" y="93"/>
                      <a:pt x="1630" y="93"/>
                    </a:cubicBezTo>
                    <a:cubicBezTo>
                      <a:pt x="1633" y="93"/>
                      <a:pt x="1633" y="93"/>
                      <a:pt x="1633" y="93"/>
                    </a:cubicBezTo>
                    <a:cubicBezTo>
                      <a:pt x="1638" y="93"/>
                      <a:pt x="1641" y="92"/>
                      <a:pt x="1642" y="91"/>
                    </a:cubicBezTo>
                    <a:cubicBezTo>
                      <a:pt x="1644" y="89"/>
                      <a:pt x="1644" y="86"/>
                      <a:pt x="1644" y="81"/>
                    </a:cubicBezTo>
                    <a:cubicBezTo>
                      <a:pt x="1644" y="56"/>
                      <a:pt x="1644" y="56"/>
                      <a:pt x="1644" y="56"/>
                    </a:cubicBezTo>
                    <a:cubicBezTo>
                      <a:pt x="1619" y="14"/>
                      <a:pt x="1619" y="14"/>
                      <a:pt x="1619" y="14"/>
                    </a:cubicBezTo>
                    <a:cubicBezTo>
                      <a:pt x="1619" y="14"/>
                      <a:pt x="1619" y="14"/>
                      <a:pt x="1619" y="14"/>
                    </a:cubicBezTo>
                    <a:cubicBezTo>
                      <a:pt x="1616" y="10"/>
                      <a:pt x="1613" y="7"/>
                      <a:pt x="1610" y="7"/>
                    </a:cubicBezTo>
                    <a:cubicBezTo>
                      <a:pt x="1608" y="7"/>
                      <a:pt x="1608" y="7"/>
                      <a:pt x="1608" y="7"/>
                    </a:cubicBezTo>
                    <a:cubicBezTo>
                      <a:pt x="1608" y="2"/>
                      <a:pt x="1608" y="2"/>
                      <a:pt x="1608" y="2"/>
                    </a:cubicBezTo>
                    <a:cubicBezTo>
                      <a:pt x="1612" y="2"/>
                      <a:pt x="1616" y="2"/>
                      <a:pt x="1620" y="2"/>
                    </a:cubicBezTo>
                    <a:cubicBezTo>
                      <a:pt x="1623" y="2"/>
                      <a:pt x="1627" y="3"/>
                      <a:pt x="1631" y="3"/>
                    </a:cubicBezTo>
                    <a:cubicBezTo>
                      <a:pt x="1636" y="3"/>
                      <a:pt x="1640" y="2"/>
                      <a:pt x="1644" y="2"/>
                    </a:cubicBezTo>
                    <a:cubicBezTo>
                      <a:pt x="1648" y="2"/>
                      <a:pt x="1651" y="2"/>
                      <a:pt x="1654" y="2"/>
                    </a:cubicBezTo>
                    <a:cubicBezTo>
                      <a:pt x="1654" y="7"/>
                      <a:pt x="1654" y="7"/>
                      <a:pt x="1654" y="7"/>
                    </a:cubicBezTo>
                    <a:cubicBezTo>
                      <a:pt x="1650" y="7"/>
                      <a:pt x="1647" y="7"/>
                      <a:pt x="1646" y="8"/>
                    </a:cubicBezTo>
                    <a:cubicBezTo>
                      <a:pt x="1644" y="9"/>
                      <a:pt x="1644" y="9"/>
                      <a:pt x="1644" y="11"/>
                    </a:cubicBezTo>
                    <a:cubicBezTo>
                      <a:pt x="1644" y="11"/>
                      <a:pt x="1644" y="11"/>
                      <a:pt x="1644" y="12"/>
                    </a:cubicBezTo>
                    <a:cubicBezTo>
                      <a:pt x="1644" y="12"/>
                      <a:pt x="1644" y="13"/>
                      <a:pt x="1644" y="13"/>
                    </a:cubicBezTo>
                    <a:cubicBezTo>
                      <a:pt x="1664" y="48"/>
                      <a:pt x="1664" y="48"/>
                      <a:pt x="1664" y="48"/>
                    </a:cubicBezTo>
                    <a:cubicBezTo>
                      <a:pt x="1683" y="13"/>
                      <a:pt x="1683" y="13"/>
                      <a:pt x="1683" y="13"/>
                    </a:cubicBezTo>
                    <a:cubicBezTo>
                      <a:pt x="1683" y="12"/>
                      <a:pt x="1683" y="12"/>
                      <a:pt x="1683" y="11"/>
                    </a:cubicBezTo>
                    <a:cubicBezTo>
                      <a:pt x="1683" y="11"/>
                      <a:pt x="1683" y="11"/>
                      <a:pt x="1683" y="10"/>
                    </a:cubicBezTo>
                    <a:cubicBezTo>
                      <a:pt x="1683" y="9"/>
                      <a:pt x="1683" y="8"/>
                      <a:pt x="1681" y="8"/>
                    </a:cubicBezTo>
                    <a:cubicBezTo>
                      <a:pt x="1679" y="7"/>
                      <a:pt x="1677" y="7"/>
                      <a:pt x="1673" y="7"/>
                    </a:cubicBezTo>
                    <a:cubicBezTo>
                      <a:pt x="1673" y="2"/>
                      <a:pt x="1673" y="2"/>
                      <a:pt x="1673" y="2"/>
                    </a:cubicBezTo>
                    <a:cubicBezTo>
                      <a:pt x="1676" y="2"/>
                      <a:pt x="1679" y="2"/>
                      <a:pt x="1682" y="2"/>
                    </a:cubicBezTo>
                    <a:cubicBezTo>
                      <a:pt x="1684" y="2"/>
                      <a:pt x="1686" y="3"/>
                      <a:pt x="1688" y="3"/>
                    </a:cubicBezTo>
                    <a:cubicBezTo>
                      <a:pt x="1691" y="3"/>
                      <a:pt x="1693" y="2"/>
                      <a:pt x="1695" y="2"/>
                    </a:cubicBezTo>
                    <a:cubicBezTo>
                      <a:pt x="1698" y="2"/>
                      <a:pt x="1700" y="2"/>
                      <a:pt x="1702" y="2"/>
                    </a:cubicBezTo>
                    <a:cubicBezTo>
                      <a:pt x="1702" y="7"/>
                      <a:pt x="1702" y="7"/>
                      <a:pt x="1702" y="7"/>
                    </a:cubicBezTo>
                    <a:cubicBezTo>
                      <a:pt x="1699" y="7"/>
                      <a:pt x="1697" y="8"/>
                      <a:pt x="1696" y="8"/>
                    </a:cubicBezTo>
                    <a:cubicBezTo>
                      <a:pt x="1695" y="9"/>
                      <a:pt x="1694" y="10"/>
                      <a:pt x="1692" y="13"/>
                    </a:cubicBezTo>
                    <a:lnTo>
                      <a:pt x="1666" y="56"/>
                    </a:lnTo>
                    <a:close/>
                  </a:path>
                </a:pathLst>
              </a:custGeom>
              <a:grpFill/>
              <a:ln>
                <a:noFill/>
              </a:ln>
            </p:spPr>
            <p:txBody>
              <a:bodyPr anchor="ctr"/>
              <a:lstStyle/>
              <a:p>
                <a:pPr algn="ctr" eaLnBrk="1" fontAlgn="auto" hangingPunct="1">
                  <a:spcBef>
                    <a:spcPts val="0"/>
                  </a:spcBef>
                  <a:spcAft>
                    <a:spcPts val="0"/>
                  </a:spcAft>
                  <a:defRPr/>
                </a:pPr>
                <a:endParaRPr>
                  <a:solidFill>
                    <a:srgbClr val="BA2A17"/>
                  </a:solidFill>
                  <a:latin typeface="Arial" panose="020B0604020202020204"/>
                  <a:ea typeface="微软雅黑" panose="020B0503020204020204" charset="-122"/>
                </a:endParaRPr>
              </a:p>
            </p:txBody>
          </p:sp>
          <p:grpSp>
            <p:nvGrpSpPr>
              <p:cNvPr id="5" name="iSļïḍe">
                <a:extLst>
                  <a:ext uri="{FF2B5EF4-FFF2-40B4-BE49-F238E27FC236}">
                    <a16:creationId xmlns:a16="http://schemas.microsoft.com/office/drawing/2014/main" id="{2F7A7BD0-4BA5-4198-9C68-8DD75EFBC693}"/>
                  </a:ext>
                </a:extLst>
              </p:cNvPr>
              <p:cNvGrpSpPr/>
              <p:nvPr/>
            </p:nvGrpSpPr>
            <p:grpSpPr>
              <a:xfrm>
                <a:off x="10209908" y="451205"/>
                <a:ext cx="1288810" cy="344409"/>
                <a:chOff x="5102226" y="2428875"/>
                <a:chExt cx="5067300" cy="1354138"/>
              </a:xfrm>
              <a:grpFill/>
            </p:grpSpPr>
            <p:sp>
              <p:nvSpPr>
                <p:cNvPr id="13" name="íṧḻîďè">
                  <a:extLst>
                    <a:ext uri="{FF2B5EF4-FFF2-40B4-BE49-F238E27FC236}">
                      <a16:creationId xmlns:a16="http://schemas.microsoft.com/office/drawing/2014/main" id="{ED4D1338-B6F2-4124-9369-6B0428A6F71F}"/>
                    </a:ext>
                  </a:extLst>
                </p:cNvPr>
                <p:cNvSpPr/>
                <p:nvPr/>
              </p:nvSpPr>
              <p:spPr bwMode="auto">
                <a:xfrm>
                  <a:off x="5102226" y="2884488"/>
                  <a:ext cx="1347788" cy="673100"/>
                </a:xfrm>
                <a:custGeom>
                  <a:avLst/>
                  <a:gdLst>
                    <a:gd name="T0" fmla="*/ 62 w 409"/>
                    <a:gd name="T1" fmla="*/ 79 h 204"/>
                    <a:gd name="T2" fmla="*/ 47 w 409"/>
                    <a:gd name="T3" fmla="*/ 55 h 204"/>
                    <a:gd name="T4" fmla="*/ 23 w 409"/>
                    <a:gd name="T5" fmla="*/ 49 h 204"/>
                    <a:gd name="T6" fmla="*/ 0 w 409"/>
                    <a:gd name="T7" fmla="*/ 87 h 204"/>
                    <a:gd name="T8" fmla="*/ 34 w 409"/>
                    <a:gd name="T9" fmla="*/ 193 h 204"/>
                    <a:gd name="T10" fmla="*/ 70 w 409"/>
                    <a:gd name="T11" fmla="*/ 186 h 204"/>
                    <a:gd name="T12" fmla="*/ 65 w 409"/>
                    <a:gd name="T13" fmla="*/ 129 h 204"/>
                    <a:gd name="T14" fmla="*/ 132 w 409"/>
                    <a:gd name="T15" fmla="*/ 63 h 204"/>
                    <a:gd name="T16" fmla="*/ 219 w 409"/>
                    <a:gd name="T17" fmla="*/ 42 h 204"/>
                    <a:gd name="T18" fmla="*/ 223 w 409"/>
                    <a:gd name="T19" fmla="*/ 63 h 204"/>
                    <a:gd name="T20" fmla="*/ 191 w 409"/>
                    <a:gd name="T21" fmla="*/ 105 h 204"/>
                    <a:gd name="T22" fmla="*/ 179 w 409"/>
                    <a:gd name="T23" fmla="*/ 103 h 204"/>
                    <a:gd name="T24" fmla="*/ 166 w 409"/>
                    <a:gd name="T25" fmla="*/ 77 h 204"/>
                    <a:gd name="T26" fmla="*/ 141 w 409"/>
                    <a:gd name="T27" fmla="*/ 85 h 204"/>
                    <a:gd name="T28" fmla="*/ 150 w 409"/>
                    <a:gd name="T29" fmla="*/ 113 h 204"/>
                    <a:gd name="T30" fmla="*/ 156 w 409"/>
                    <a:gd name="T31" fmla="*/ 127 h 204"/>
                    <a:gd name="T32" fmla="*/ 126 w 409"/>
                    <a:gd name="T33" fmla="*/ 142 h 204"/>
                    <a:gd name="T34" fmla="*/ 108 w 409"/>
                    <a:gd name="T35" fmla="*/ 153 h 204"/>
                    <a:gd name="T36" fmla="*/ 122 w 409"/>
                    <a:gd name="T37" fmla="*/ 177 h 204"/>
                    <a:gd name="T38" fmla="*/ 160 w 409"/>
                    <a:gd name="T39" fmla="*/ 156 h 204"/>
                    <a:gd name="T40" fmla="*/ 202 w 409"/>
                    <a:gd name="T41" fmla="*/ 149 h 204"/>
                    <a:gd name="T42" fmla="*/ 225 w 409"/>
                    <a:gd name="T43" fmla="*/ 169 h 204"/>
                    <a:gd name="T44" fmla="*/ 280 w 409"/>
                    <a:gd name="T45" fmla="*/ 173 h 204"/>
                    <a:gd name="T46" fmla="*/ 369 w 409"/>
                    <a:gd name="T47" fmla="*/ 139 h 204"/>
                    <a:gd name="T48" fmla="*/ 404 w 409"/>
                    <a:gd name="T49" fmla="*/ 129 h 204"/>
                    <a:gd name="T50" fmla="*/ 337 w 409"/>
                    <a:gd name="T51" fmla="*/ 21 h 204"/>
                    <a:gd name="T52" fmla="*/ 193 w 409"/>
                    <a:gd name="T53" fmla="*/ 12 h 204"/>
                    <a:gd name="T54" fmla="*/ 93 w 409"/>
                    <a:gd name="T55" fmla="*/ 54 h 204"/>
                    <a:gd name="T56" fmla="*/ 62 w 409"/>
                    <a:gd name="T57" fmla="*/ 79 h 204"/>
                    <a:gd name="T58" fmla="*/ 62 w 409"/>
                    <a:gd name="T59" fmla="*/ 79 h 204"/>
                    <a:gd name="T60" fmla="*/ 204 w 409"/>
                    <a:gd name="T61" fmla="*/ 125 h 204"/>
                    <a:gd name="T62" fmla="*/ 194 w 409"/>
                    <a:gd name="T63" fmla="*/ 124 h 204"/>
                    <a:gd name="T64" fmla="*/ 244 w 409"/>
                    <a:gd name="T65" fmla="*/ 90 h 204"/>
                    <a:gd name="T66" fmla="*/ 245 w 409"/>
                    <a:gd name="T67" fmla="*/ 60 h 204"/>
                    <a:gd name="T68" fmla="*/ 234 w 409"/>
                    <a:gd name="T69" fmla="*/ 45 h 204"/>
                    <a:gd name="T70" fmla="*/ 284 w 409"/>
                    <a:gd name="T71" fmla="*/ 43 h 204"/>
                    <a:gd name="T72" fmla="*/ 357 w 409"/>
                    <a:gd name="T73" fmla="*/ 75 h 204"/>
                    <a:gd name="T74" fmla="*/ 307 w 409"/>
                    <a:gd name="T75" fmla="*/ 112 h 204"/>
                    <a:gd name="T76" fmla="*/ 249 w 409"/>
                    <a:gd name="T77" fmla="*/ 142 h 204"/>
                    <a:gd name="T78" fmla="*/ 229 w 409"/>
                    <a:gd name="T79" fmla="*/ 127 h 204"/>
                    <a:gd name="T80" fmla="*/ 204 w 409"/>
                    <a:gd name="T81" fmla="*/ 125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09" h="204">
                      <a:moveTo>
                        <a:pt x="62" y="79"/>
                      </a:moveTo>
                      <a:cubicBezTo>
                        <a:pt x="56" y="77"/>
                        <a:pt x="57" y="61"/>
                        <a:pt x="47" y="55"/>
                      </a:cubicBezTo>
                      <a:cubicBezTo>
                        <a:pt x="38" y="49"/>
                        <a:pt x="30" y="49"/>
                        <a:pt x="23" y="49"/>
                      </a:cubicBezTo>
                      <a:cubicBezTo>
                        <a:pt x="16" y="50"/>
                        <a:pt x="1" y="62"/>
                        <a:pt x="0" y="87"/>
                      </a:cubicBezTo>
                      <a:cubicBezTo>
                        <a:pt x="0" y="112"/>
                        <a:pt x="25" y="181"/>
                        <a:pt x="34" y="193"/>
                      </a:cubicBezTo>
                      <a:cubicBezTo>
                        <a:pt x="43" y="204"/>
                        <a:pt x="74" y="198"/>
                        <a:pt x="70" y="186"/>
                      </a:cubicBezTo>
                      <a:cubicBezTo>
                        <a:pt x="65" y="175"/>
                        <a:pt x="57" y="144"/>
                        <a:pt x="65" y="129"/>
                      </a:cubicBezTo>
                      <a:cubicBezTo>
                        <a:pt x="73" y="115"/>
                        <a:pt x="88" y="89"/>
                        <a:pt x="132" y="63"/>
                      </a:cubicBezTo>
                      <a:cubicBezTo>
                        <a:pt x="177" y="38"/>
                        <a:pt x="211" y="39"/>
                        <a:pt x="219" y="42"/>
                      </a:cubicBezTo>
                      <a:cubicBezTo>
                        <a:pt x="227" y="45"/>
                        <a:pt x="224" y="59"/>
                        <a:pt x="223" y="63"/>
                      </a:cubicBezTo>
                      <a:cubicBezTo>
                        <a:pt x="221" y="67"/>
                        <a:pt x="191" y="102"/>
                        <a:pt x="191" y="105"/>
                      </a:cubicBezTo>
                      <a:cubicBezTo>
                        <a:pt x="190" y="108"/>
                        <a:pt x="180" y="114"/>
                        <a:pt x="179" y="103"/>
                      </a:cubicBezTo>
                      <a:cubicBezTo>
                        <a:pt x="179" y="92"/>
                        <a:pt x="177" y="81"/>
                        <a:pt x="166" y="77"/>
                      </a:cubicBezTo>
                      <a:cubicBezTo>
                        <a:pt x="156" y="73"/>
                        <a:pt x="146" y="71"/>
                        <a:pt x="141" y="85"/>
                      </a:cubicBezTo>
                      <a:cubicBezTo>
                        <a:pt x="137" y="99"/>
                        <a:pt x="144" y="109"/>
                        <a:pt x="150" y="113"/>
                      </a:cubicBezTo>
                      <a:cubicBezTo>
                        <a:pt x="155" y="118"/>
                        <a:pt x="164" y="126"/>
                        <a:pt x="156" y="127"/>
                      </a:cubicBezTo>
                      <a:cubicBezTo>
                        <a:pt x="149" y="127"/>
                        <a:pt x="126" y="142"/>
                        <a:pt x="126" y="142"/>
                      </a:cubicBezTo>
                      <a:cubicBezTo>
                        <a:pt x="126" y="142"/>
                        <a:pt x="111" y="140"/>
                        <a:pt x="108" y="153"/>
                      </a:cubicBezTo>
                      <a:cubicBezTo>
                        <a:pt x="106" y="166"/>
                        <a:pt x="115" y="181"/>
                        <a:pt x="122" y="177"/>
                      </a:cubicBezTo>
                      <a:cubicBezTo>
                        <a:pt x="128" y="173"/>
                        <a:pt x="148" y="161"/>
                        <a:pt x="160" y="156"/>
                      </a:cubicBezTo>
                      <a:cubicBezTo>
                        <a:pt x="173" y="151"/>
                        <a:pt x="194" y="144"/>
                        <a:pt x="202" y="149"/>
                      </a:cubicBezTo>
                      <a:cubicBezTo>
                        <a:pt x="210" y="154"/>
                        <a:pt x="211" y="162"/>
                        <a:pt x="225" y="169"/>
                      </a:cubicBezTo>
                      <a:cubicBezTo>
                        <a:pt x="240" y="177"/>
                        <a:pt x="268" y="178"/>
                        <a:pt x="280" y="173"/>
                      </a:cubicBezTo>
                      <a:cubicBezTo>
                        <a:pt x="292" y="167"/>
                        <a:pt x="356" y="138"/>
                        <a:pt x="369" y="139"/>
                      </a:cubicBezTo>
                      <a:cubicBezTo>
                        <a:pt x="383" y="140"/>
                        <a:pt x="398" y="154"/>
                        <a:pt x="404" y="129"/>
                      </a:cubicBezTo>
                      <a:cubicBezTo>
                        <a:pt x="409" y="104"/>
                        <a:pt x="378" y="37"/>
                        <a:pt x="337" y="21"/>
                      </a:cubicBezTo>
                      <a:cubicBezTo>
                        <a:pt x="295" y="5"/>
                        <a:pt x="248" y="0"/>
                        <a:pt x="193" y="12"/>
                      </a:cubicBezTo>
                      <a:cubicBezTo>
                        <a:pt x="139" y="23"/>
                        <a:pt x="113" y="34"/>
                        <a:pt x="93" y="54"/>
                      </a:cubicBezTo>
                      <a:cubicBezTo>
                        <a:pt x="73" y="73"/>
                        <a:pt x="68" y="82"/>
                        <a:pt x="62" y="79"/>
                      </a:cubicBezTo>
                      <a:cubicBezTo>
                        <a:pt x="62" y="79"/>
                        <a:pt x="62" y="79"/>
                        <a:pt x="62" y="79"/>
                      </a:cubicBezTo>
                      <a:close/>
                      <a:moveTo>
                        <a:pt x="204" y="125"/>
                      </a:moveTo>
                      <a:cubicBezTo>
                        <a:pt x="204" y="125"/>
                        <a:pt x="200" y="122"/>
                        <a:pt x="194" y="124"/>
                      </a:cubicBezTo>
                      <a:cubicBezTo>
                        <a:pt x="188" y="125"/>
                        <a:pt x="229" y="99"/>
                        <a:pt x="244" y="90"/>
                      </a:cubicBezTo>
                      <a:cubicBezTo>
                        <a:pt x="259" y="81"/>
                        <a:pt x="253" y="71"/>
                        <a:pt x="245" y="60"/>
                      </a:cubicBezTo>
                      <a:cubicBezTo>
                        <a:pt x="238" y="50"/>
                        <a:pt x="238" y="50"/>
                        <a:pt x="234" y="45"/>
                      </a:cubicBezTo>
                      <a:cubicBezTo>
                        <a:pt x="251" y="42"/>
                        <a:pt x="264" y="41"/>
                        <a:pt x="284" y="43"/>
                      </a:cubicBezTo>
                      <a:cubicBezTo>
                        <a:pt x="310" y="45"/>
                        <a:pt x="341" y="53"/>
                        <a:pt x="357" y="75"/>
                      </a:cubicBezTo>
                      <a:cubicBezTo>
                        <a:pt x="366" y="87"/>
                        <a:pt x="319" y="105"/>
                        <a:pt x="307" y="112"/>
                      </a:cubicBezTo>
                      <a:cubicBezTo>
                        <a:pt x="294" y="118"/>
                        <a:pt x="257" y="138"/>
                        <a:pt x="249" y="142"/>
                      </a:cubicBezTo>
                      <a:cubicBezTo>
                        <a:pt x="241" y="145"/>
                        <a:pt x="238" y="137"/>
                        <a:pt x="229" y="127"/>
                      </a:cubicBezTo>
                      <a:cubicBezTo>
                        <a:pt x="220" y="118"/>
                        <a:pt x="204" y="125"/>
                        <a:pt x="204" y="125"/>
                      </a:cubicBezTo>
                      <a:close/>
                    </a:path>
                  </a:pathLst>
                </a:custGeom>
                <a:grpFill/>
                <a:ln>
                  <a:noFill/>
                </a:ln>
              </p:spPr>
              <p:txBody>
                <a:bodyPr anchor="ctr"/>
                <a:lstStyle/>
                <a:p>
                  <a:pPr algn="ctr" eaLnBrk="1" fontAlgn="auto" hangingPunct="1">
                    <a:spcBef>
                      <a:spcPts val="0"/>
                    </a:spcBef>
                    <a:spcAft>
                      <a:spcPts val="0"/>
                    </a:spcAft>
                    <a:defRPr/>
                  </a:pPr>
                  <a:endParaRPr>
                    <a:solidFill>
                      <a:srgbClr val="BA2A17"/>
                    </a:solidFill>
                    <a:latin typeface="Arial" panose="020B0604020202020204"/>
                    <a:ea typeface="微软雅黑" panose="020B0503020204020204" charset="-122"/>
                  </a:endParaRPr>
                </a:p>
              </p:txBody>
            </p:sp>
            <p:sp>
              <p:nvSpPr>
                <p:cNvPr id="14" name="îṩḻidé">
                  <a:extLst>
                    <a:ext uri="{FF2B5EF4-FFF2-40B4-BE49-F238E27FC236}">
                      <a16:creationId xmlns:a16="http://schemas.microsoft.com/office/drawing/2014/main" id="{3752A52A-4FD1-415B-AC49-D854394FD7CA}"/>
                    </a:ext>
                  </a:extLst>
                </p:cNvPr>
                <p:cNvSpPr/>
                <p:nvPr/>
              </p:nvSpPr>
              <p:spPr bwMode="auto">
                <a:xfrm>
                  <a:off x="6911976" y="2584450"/>
                  <a:ext cx="781050" cy="1198563"/>
                </a:xfrm>
                <a:custGeom>
                  <a:avLst/>
                  <a:gdLst>
                    <a:gd name="T0" fmla="*/ 35 w 237"/>
                    <a:gd name="T1" fmla="*/ 87 h 363"/>
                    <a:gd name="T2" fmla="*/ 18 w 237"/>
                    <a:gd name="T3" fmla="*/ 113 h 363"/>
                    <a:gd name="T4" fmla="*/ 29 w 237"/>
                    <a:gd name="T5" fmla="*/ 166 h 363"/>
                    <a:gd name="T6" fmla="*/ 18 w 237"/>
                    <a:gd name="T7" fmla="*/ 273 h 363"/>
                    <a:gd name="T8" fmla="*/ 7 w 237"/>
                    <a:gd name="T9" fmla="*/ 306 h 363"/>
                    <a:gd name="T10" fmla="*/ 16 w 237"/>
                    <a:gd name="T11" fmla="*/ 338 h 363"/>
                    <a:gd name="T12" fmla="*/ 35 w 237"/>
                    <a:gd name="T13" fmla="*/ 311 h 363"/>
                    <a:gd name="T14" fmla="*/ 48 w 237"/>
                    <a:gd name="T15" fmla="*/ 205 h 363"/>
                    <a:gd name="T16" fmla="*/ 52 w 237"/>
                    <a:gd name="T17" fmla="*/ 149 h 363"/>
                    <a:gd name="T18" fmla="*/ 54 w 237"/>
                    <a:gd name="T19" fmla="*/ 114 h 363"/>
                    <a:gd name="T20" fmla="*/ 35 w 237"/>
                    <a:gd name="T21" fmla="*/ 87 h 363"/>
                    <a:gd name="T22" fmla="*/ 35 w 237"/>
                    <a:gd name="T23" fmla="*/ 87 h 363"/>
                    <a:gd name="T24" fmla="*/ 112 w 237"/>
                    <a:gd name="T25" fmla="*/ 102 h 363"/>
                    <a:gd name="T26" fmla="*/ 94 w 237"/>
                    <a:gd name="T27" fmla="*/ 109 h 363"/>
                    <a:gd name="T28" fmla="*/ 98 w 237"/>
                    <a:gd name="T29" fmla="*/ 142 h 363"/>
                    <a:gd name="T30" fmla="*/ 103 w 237"/>
                    <a:gd name="T31" fmla="*/ 171 h 363"/>
                    <a:gd name="T32" fmla="*/ 106 w 237"/>
                    <a:gd name="T33" fmla="*/ 246 h 363"/>
                    <a:gd name="T34" fmla="*/ 127 w 237"/>
                    <a:gd name="T35" fmla="*/ 232 h 363"/>
                    <a:gd name="T36" fmla="*/ 133 w 237"/>
                    <a:gd name="T37" fmla="*/ 191 h 363"/>
                    <a:gd name="T38" fmla="*/ 135 w 237"/>
                    <a:gd name="T39" fmla="*/ 161 h 363"/>
                    <a:gd name="T40" fmla="*/ 133 w 237"/>
                    <a:gd name="T41" fmla="*/ 119 h 363"/>
                    <a:gd name="T42" fmla="*/ 112 w 237"/>
                    <a:gd name="T43" fmla="*/ 102 h 363"/>
                    <a:gd name="T44" fmla="*/ 112 w 237"/>
                    <a:gd name="T45" fmla="*/ 102 h 363"/>
                    <a:gd name="T46" fmla="*/ 209 w 237"/>
                    <a:gd name="T47" fmla="*/ 2 h 363"/>
                    <a:gd name="T48" fmla="*/ 186 w 237"/>
                    <a:gd name="T49" fmla="*/ 5 h 363"/>
                    <a:gd name="T50" fmla="*/ 184 w 237"/>
                    <a:gd name="T51" fmla="*/ 33 h 363"/>
                    <a:gd name="T52" fmla="*/ 190 w 237"/>
                    <a:gd name="T53" fmla="*/ 65 h 363"/>
                    <a:gd name="T54" fmla="*/ 191 w 237"/>
                    <a:gd name="T55" fmla="*/ 174 h 363"/>
                    <a:gd name="T56" fmla="*/ 189 w 237"/>
                    <a:gd name="T57" fmla="*/ 262 h 363"/>
                    <a:gd name="T58" fmla="*/ 199 w 237"/>
                    <a:gd name="T59" fmla="*/ 350 h 363"/>
                    <a:gd name="T60" fmla="*/ 221 w 237"/>
                    <a:gd name="T61" fmla="*/ 330 h 363"/>
                    <a:gd name="T62" fmla="*/ 212 w 237"/>
                    <a:gd name="T63" fmla="*/ 296 h 363"/>
                    <a:gd name="T64" fmla="*/ 208 w 237"/>
                    <a:gd name="T65" fmla="*/ 128 h 363"/>
                    <a:gd name="T66" fmla="*/ 217 w 237"/>
                    <a:gd name="T67" fmla="*/ 68 h 363"/>
                    <a:gd name="T68" fmla="*/ 234 w 237"/>
                    <a:gd name="T69" fmla="*/ 32 h 363"/>
                    <a:gd name="T70" fmla="*/ 209 w 237"/>
                    <a:gd name="T71" fmla="*/ 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37" h="363">
                      <a:moveTo>
                        <a:pt x="35" y="87"/>
                      </a:moveTo>
                      <a:cubicBezTo>
                        <a:pt x="23" y="88"/>
                        <a:pt x="16" y="93"/>
                        <a:pt x="18" y="113"/>
                      </a:cubicBezTo>
                      <a:cubicBezTo>
                        <a:pt x="21" y="132"/>
                        <a:pt x="33" y="134"/>
                        <a:pt x="29" y="166"/>
                      </a:cubicBezTo>
                      <a:cubicBezTo>
                        <a:pt x="25" y="197"/>
                        <a:pt x="18" y="262"/>
                        <a:pt x="18" y="273"/>
                      </a:cubicBezTo>
                      <a:cubicBezTo>
                        <a:pt x="18" y="283"/>
                        <a:pt x="9" y="299"/>
                        <a:pt x="7" y="306"/>
                      </a:cubicBezTo>
                      <a:cubicBezTo>
                        <a:pt x="4" y="313"/>
                        <a:pt x="0" y="335"/>
                        <a:pt x="16" y="338"/>
                      </a:cubicBezTo>
                      <a:cubicBezTo>
                        <a:pt x="32" y="341"/>
                        <a:pt x="33" y="320"/>
                        <a:pt x="35" y="311"/>
                      </a:cubicBezTo>
                      <a:cubicBezTo>
                        <a:pt x="38" y="301"/>
                        <a:pt x="48" y="218"/>
                        <a:pt x="48" y="205"/>
                      </a:cubicBezTo>
                      <a:cubicBezTo>
                        <a:pt x="47" y="192"/>
                        <a:pt x="49" y="160"/>
                        <a:pt x="52" y="149"/>
                      </a:cubicBezTo>
                      <a:cubicBezTo>
                        <a:pt x="55" y="138"/>
                        <a:pt x="59" y="128"/>
                        <a:pt x="54" y="114"/>
                      </a:cubicBezTo>
                      <a:cubicBezTo>
                        <a:pt x="49" y="101"/>
                        <a:pt x="47" y="86"/>
                        <a:pt x="35" y="87"/>
                      </a:cubicBezTo>
                      <a:cubicBezTo>
                        <a:pt x="35" y="87"/>
                        <a:pt x="35" y="87"/>
                        <a:pt x="35" y="87"/>
                      </a:cubicBezTo>
                      <a:close/>
                      <a:moveTo>
                        <a:pt x="112" y="102"/>
                      </a:moveTo>
                      <a:cubicBezTo>
                        <a:pt x="107" y="101"/>
                        <a:pt x="98" y="100"/>
                        <a:pt x="94" y="109"/>
                      </a:cubicBezTo>
                      <a:cubicBezTo>
                        <a:pt x="89" y="118"/>
                        <a:pt x="94" y="133"/>
                        <a:pt x="98" y="142"/>
                      </a:cubicBezTo>
                      <a:cubicBezTo>
                        <a:pt x="101" y="152"/>
                        <a:pt x="104" y="162"/>
                        <a:pt x="103" y="171"/>
                      </a:cubicBezTo>
                      <a:cubicBezTo>
                        <a:pt x="101" y="180"/>
                        <a:pt x="100" y="240"/>
                        <a:pt x="106" y="246"/>
                      </a:cubicBezTo>
                      <a:cubicBezTo>
                        <a:pt x="111" y="252"/>
                        <a:pt x="121" y="245"/>
                        <a:pt x="127" y="232"/>
                      </a:cubicBezTo>
                      <a:cubicBezTo>
                        <a:pt x="133" y="218"/>
                        <a:pt x="137" y="200"/>
                        <a:pt x="133" y="191"/>
                      </a:cubicBezTo>
                      <a:cubicBezTo>
                        <a:pt x="130" y="183"/>
                        <a:pt x="130" y="173"/>
                        <a:pt x="135" y="161"/>
                      </a:cubicBezTo>
                      <a:cubicBezTo>
                        <a:pt x="140" y="149"/>
                        <a:pt x="137" y="133"/>
                        <a:pt x="133" y="119"/>
                      </a:cubicBezTo>
                      <a:cubicBezTo>
                        <a:pt x="129" y="105"/>
                        <a:pt x="117" y="102"/>
                        <a:pt x="112" y="102"/>
                      </a:cubicBezTo>
                      <a:cubicBezTo>
                        <a:pt x="112" y="102"/>
                        <a:pt x="112" y="102"/>
                        <a:pt x="112" y="102"/>
                      </a:cubicBezTo>
                      <a:close/>
                      <a:moveTo>
                        <a:pt x="209" y="2"/>
                      </a:moveTo>
                      <a:cubicBezTo>
                        <a:pt x="203" y="1"/>
                        <a:pt x="190" y="0"/>
                        <a:pt x="186" y="5"/>
                      </a:cubicBezTo>
                      <a:cubicBezTo>
                        <a:pt x="181" y="10"/>
                        <a:pt x="179" y="21"/>
                        <a:pt x="184" y="33"/>
                      </a:cubicBezTo>
                      <a:cubicBezTo>
                        <a:pt x="190" y="46"/>
                        <a:pt x="191" y="57"/>
                        <a:pt x="190" y="65"/>
                      </a:cubicBezTo>
                      <a:cubicBezTo>
                        <a:pt x="189" y="72"/>
                        <a:pt x="191" y="153"/>
                        <a:pt x="191" y="174"/>
                      </a:cubicBezTo>
                      <a:cubicBezTo>
                        <a:pt x="191" y="195"/>
                        <a:pt x="188" y="235"/>
                        <a:pt x="189" y="262"/>
                      </a:cubicBezTo>
                      <a:cubicBezTo>
                        <a:pt x="190" y="289"/>
                        <a:pt x="189" y="337"/>
                        <a:pt x="199" y="350"/>
                      </a:cubicBezTo>
                      <a:cubicBezTo>
                        <a:pt x="210" y="363"/>
                        <a:pt x="225" y="344"/>
                        <a:pt x="221" y="330"/>
                      </a:cubicBezTo>
                      <a:cubicBezTo>
                        <a:pt x="217" y="317"/>
                        <a:pt x="216" y="321"/>
                        <a:pt x="212" y="296"/>
                      </a:cubicBezTo>
                      <a:cubicBezTo>
                        <a:pt x="209" y="270"/>
                        <a:pt x="208" y="138"/>
                        <a:pt x="208" y="128"/>
                      </a:cubicBezTo>
                      <a:cubicBezTo>
                        <a:pt x="209" y="117"/>
                        <a:pt x="212" y="79"/>
                        <a:pt x="217" y="68"/>
                      </a:cubicBezTo>
                      <a:cubicBezTo>
                        <a:pt x="221" y="57"/>
                        <a:pt x="237" y="45"/>
                        <a:pt x="234" y="32"/>
                      </a:cubicBezTo>
                      <a:cubicBezTo>
                        <a:pt x="236" y="20"/>
                        <a:pt x="215" y="4"/>
                        <a:pt x="209" y="2"/>
                      </a:cubicBezTo>
                      <a:close/>
                    </a:path>
                  </a:pathLst>
                </a:custGeom>
                <a:grpFill/>
                <a:ln>
                  <a:noFill/>
                </a:ln>
              </p:spPr>
              <p:txBody>
                <a:bodyPr anchor="ctr"/>
                <a:lstStyle/>
                <a:p>
                  <a:pPr algn="ctr" eaLnBrk="1" fontAlgn="auto" hangingPunct="1">
                    <a:spcBef>
                      <a:spcPts val="0"/>
                    </a:spcBef>
                    <a:spcAft>
                      <a:spcPts val="0"/>
                    </a:spcAft>
                    <a:defRPr/>
                  </a:pPr>
                  <a:endParaRPr>
                    <a:solidFill>
                      <a:srgbClr val="BA2A17"/>
                    </a:solidFill>
                    <a:latin typeface="Arial" panose="020B0604020202020204"/>
                    <a:ea typeface="微软雅黑" panose="020B0503020204020204" charset="-122"/>
                  </a:endParaRPr>
                </a:p>
              </p:txBody>
            </p:sp>
            <p:sp>
              <p:nvSpPr>
                <p:cNvPr id="15" name="ïsľíḋè">
                  <a:extLst>
                    <a:ext uri="{FF2B5EF4-FFF2-40B4-BE49-F238E27FC236}">
                      <a16:creationId xmlns:a16="http://schemas.microsoft.com/office/drawing/2014/main" id="{07FDD749-A5B8-4CF6-8FAB-E81E9B33C9ED}"/>
                    </a:ext>
                  </a:extLst>
                </p:cNvPr>
                <p:cNvSpPr/>
                <p:nvPr/>
              </p:nvSpPr>
              <p:spPr bwMode="auto">
                <a:xfrm>
                  <a:off x="8172451" y="2600325"/>
                  <a:ext cx="806450" cy="1046163"/>
                </a:xfrm>
                <a:custGeom>
                  <a:avLst/>
                  <a:gdLst>
                    <a:gd name="T0" fmla="*/ 144 w 245"/>
                    <a:gd name="T1" fmla="*/ 240 h 317"/>
                    <a:gd name="T2" fmla="*/ 216 w 245"/>
                    <a:gd name="T3" fmla="*/ 298 h 317"/>
                    <a:gd name="T4" fmla="*/ 221 w 245"/>
                    <a:gd name="T5" fmla="*/ 247 h 317"/>
                    <a:gd name="T6" fmla="*/ 155 w 245"/>
                    <a:gd name="T7" fmla="*/ 214 h 317"/>
                    <a:gd name="T8" fmla="*/ 144 w 245"/>
                    <a:gd name="T9" fmla="*/ 240 h 317"/>
                    <a:gd name="T10" fmla="*/ 144 w 245"/>
                    <a:gd name="T11" fmla="*/ 240 h 317"/>
                    <a:gd name="T12" fmla="*/ 117 w 245"/>
                    <a:gd name="T13" fmla="*/ 59 h 317"/>
                    <a:gd name="T14" fmla="*/ 114 w 245"/>
                    <a:gd name="T15" fmla="*/ 20 h 317"/>
                    <a:gd name="T16" fmla="*/ 132 w 245"/>
                    <a:gd name="T17" fmla="*/ 2 h 317"/>
                    <a:gd name="T18" fmla="*/ 151 w 245"/>
                    <a:gd name="T19" fmla="*/ 32 h 317"/>
                    <a:gd name="T20" fmla="*/ 142 w 245"/>
                    <a:gd name="T21" fmla="*/ 57 h 317"/>
                    <a:gd name="T22" fmla="*/ 136 w 245"/>
                    <a:gd name="T23" fmla="*/ 74 h 317"/>
                    <a:gd name="T24" fmla="*/ 131 w 245"/>
                    <a:gd name="T25" fmla="*/ 98 h 317"/>
                    <a:gd name="T26" fmla="*/ 151 w 245"/>
                    <a:gd name="T27" fmla="*/ 91 h 317"/>
                    <a:gd name="T28" fmla="*/ 177 w 245"/>
                    <a:gd name="T29" fmla="*/ 76 h 317"/>
                    <a:gd name="T30" fmla="*/ 208 w 245"/>
                    <a:gd name="T31" fmla="*/ 82 h 317"/>
                    <a:gd name="T32" fmla="*/ 199 w 245"/>
                    <a:gd name="T33" fmla="*/ 103 h 317"/>
                    <a:gd name="T34" fmla="*/ 172 w 245"/>
                    <a:gd name="T35" fmla="*/ 109 h 317"/>
                    <a:gd name="T36" fmla="*/ 124 w 245"/>
                    <a:gd name="T37" fmla="*/ 132 h 317"/>
                    <a:gd name="T38" fmla="*/ 107 w 245"/>
                    <a:gd name="T39" fmla="*/ 203 h 317"/>
                    <a:gd name="T40" fmla="*/ 65 w 245"/>
                    <a:gd name="T41" fmla="*/ 263 h 317"/>
                    <a:gd name="T42" fmla="*/ 32 w 245"/>
                    <a:gd name="T43" fmla="*/ 308 h 317"/>
                    <a:gd name="T44" fmla="*/ 14 w 245"/>
                    <a:gd name="T45" fmla="*/ 303 h 317"/>
                    <a:gd name="T46" fmla="*/ 8 w 245"/>
                    <a:gd name="T47" fmla="*/ 275 h 317"/>
                    <a:gd name="T48" fmla="*/ 24 w 245"/>
                    <a:gd name="T49" fmla="*/ 263 h 317"/>
                    <a:gd name="T50" fmla="*/ 36 w 245"/>
                    <a:gd name="T51" fmla="*/ 267 h 317"/>
                    <a:gd name="T52" fmla="*/ 70 w 245"/>
                    <a:gd name="T53" fmla="*/ 222 h 317"/>
                    <a:gd name="T54" fmla="*/ 93 w 245"/>
                    <a:gd name="T55" fmla="*/ 165 h 317"/>
                    <a:gd name="T56" fmla="*/ 98 w 245"/>
                    <a:gd name="T57" fmla="*/ 148 h 317"/>
                    <a:gd name="T58" fmla="*/ 79 w 245"/>
                    <a:gd name="T59" fmla="*/ 160 h 317"/>
                    <a:gd name="T60" fmla="*/ 46 w 245"/>
                    <a:gd name="T61" fmla="*/ 163 h 317"/>
                    <a:gd name="T62" fmla="*/ 20 w 245"/>
                    <a:gd name="T63" fmla="*/ 134 h 317"/>
                    <a:gd name="T64" fmla="*/ 30 w 245"/>
                    <a:gd name="T65" fmla="*/ 115 h 317"/>
                    <a:gd name="T66" fmla="*/ 64 w 245"/>
                    <a:gd name="T67" fmla="*/ 119 h 317"/>
                    <a:gd name="T68" fmla="*/ 105 w 245"/>
                    <a:gd name="T69" fmla="*/ 106 h 317"/>
                    <a:gd name="T70" fmla="*/ 106 w 245"/>
                    <a:gd name="T71" fmla="*/ 105 h 317"/>
                    <a:gd name="T72" fmla="*/ 117 w 245"/>
                    <a:gd name="T73" fmla="*/ 59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45" h="317">
                      <a:moveTo>
                        <a:pt x="144" y="240"/>
                      </a:moveTo>
                      <a:cubicBezTo>
                        <a:pt x="154" y="257"/>
                        <a:pt x="187" y="309"/>
                        <a:pt x="216" y="298"/>
                      </a:cubicBezTo>
                      <a:cubicBezTo>
                        <a:pt x="245" y="288"/>
                        <a:pt x="233" y="255"/>
                        <a:pt x="221" y="247"/>
                      </a:cubicBezTo>
                      <a:cubicBezTo>
                        <a:pt x="210" y="239"/>
                        <a:pt x="155" y="214"/>
                        <a:pt x="155" y="214"/>
                      </a:cubicBezTo>
                      <a:cubicBezTo>
                        <a:pt x="132" y="204"/>
                        <a:pt x="138" y="230"/>
                        <a:pt x="144" y="240"/>
                      </a:cubicBezTo>
                      <a:cubicBezTo>
                        <a:pt x="144" y="240"/>
                        <a:pt x="144" y="240"/>
                        <a:pt x="144" y="240"/>
                      </a:cubicBezTo>
                      <a:close/>
                      <a:moveTo>
                        <a:pt x="117" y="59"/>
                      </a:moveTo>
                      <a:cubicBezTo>
                        <a:pt x="120" y="57"/>
                        <a:pt x="113" y="32"/>
                        <a:pt x="114" y="20"/>
                      </a:cubicBezTo>
                      <a:cubicBezTo>
                        <a:pt x="115" y="8"/>
                        <a:pt x="124" y="0"/>
                        <a:pt x="132" y="2"/>
                      </a:cubicBezTo>
                      <a:cubicBezTo>
                        <a:pt x="140" y="4"/>
                        <a:pt x="152" y="23"/>
                        <a:pt x="151" y="32"/>
                      </a:cubicBezTo>
                      <a:cubicBezTo>
                        <a:pt x="150" y="42"/>
                        <a:pt x="145" y="53"/>
                        <a:pt x="142" y="57"/>
                      </a:cubicBezTo>
                      <a:cubicBezTo>
                        <a:pt x="139" y="60"/>
                        <a:pt x="137" y="64"/>
                        <a:pt x="136" y="74"/>
                      </a:cubicBezTo>
                      <a:cubicBezTo>
                        <a:pt x="135" y="80"/>
                        <a:pt x="133" y="89"/>
                        <a:pt x="131" y="98"/>
                      </a:cubicBezTo>
                      <a:cubicBezTo>
                        <a:pt x="140" y="95"/>
                        <a:pt x="148" y="93"/>
                        <a:pt x="151" y="91"/>
                      </a:cubicBezTo>
                      <a:cubicBezTo>
                        <a:pt x="157" y="87"/>
                        <a:pt x="168" y="83"/>
                        <a:pt x="177" y="76"/>
                      </a:cubicBezTo>
                      <a:cubicBezTo>
                        <a:pt x="187" y="68"/>
                        <a:pt x="197" y="76"/>
                        <a:pt x="208" y="82"/>
                      </a:cubicBezTo>
                      <a:cubicBezTo>
                        <a:pt x="218" y="88"/>
                        <a:pt x="209" y="98"/>
                        <a:pt x="199" y="103"/>
                      </a:cubicBezTo>
                      <a:cubicBezTo>
                        <a:pt x="188" y="109"/>
                        <a:pt x="179" y="106"/>
                        <a:pt x="172" y="109"/>
                      </a:cubicBezTo>
                      <a:cubicBezTo>
                        <a:pt x="166" y="112"/>
                        <a:pt x="138" y="124"/>
                        <a:pt x="124" y="132"/>
                      </a:cubicBezTo>
                      <a:cubicBezTo>
                        <a:pt x="121" y="152"/>
                        <a:pt x="113" y="188"/>
                        <a:pt x="107" y="203"/>
                      </a:cubicBezTo>
                      <a:cubicBezTo>
                        <a:pt x="101" y="221"/>
                        <a:pt x="77" y="248"/>
                        <a:pt x="65" y="263"/>
                      </a:cubicBezTo>
                      <a:cubicBezTo>
                        <a:pt x="52" y="279"/>
                        <a:pt x="45" y="300"/>
                        <a:pt x="32" y="308"/>
                      </a:cubicBezTo>
                      <a:cubicBezTo>
                        <a:pt x="19" y="317"/>
                        <a:pt x="16" y="311"/>
                        <a:pt x="14" y="303"/>
                      </a:cubicBezTo>
                      <a:cubicBezTo>
                        <a:pt x="12" y="295"/>
                        <a:pt x="0" y="285"/>
                        <a:pt x="8" y="275"/>
                      </a:cubicBezTo>
                      <a:cubicBezTo>
                        <a:pt x="16" y="264"/>
                        <a:pt x="18" y="252"/>
                        <a:pt x="24" y="263"/>
                      </a:cubicBezTo>
                      <a:cubicBezTo>
                        <a:pt x="29" y="273"/>
                        <a:pt x="38" y="267"/>
                        <a:pt x="36" y="267"/>
                      </a:cubicBezTo>
                      <a:cubicBezTo>
                        <a:pt x="34" y="266"/>
                        <a:pt x="62" y="236"/>
                        <a:pt x="70" y="222"/>
                      </a:cubicBezTo>
                      <a:cubicBezTo>
                        <a:pt x="79" y="207"/>
                        <a:pt x="89" y="173"/>
                        <a:pt x="93" y="165"/>
                      </a:cubicBezTo>
                      <a:cubicBezTo>
                        <a:pt x="94" y="163"/>
                        <a:pt x="96" y="157"/>
                        <a:pt x="98" y="148"/>
                      </a:cubicBezTo>
                      <a:cubicBezTo>
                        <a:pt x="91" y="152"/>
                        <a:pt x="84" y="156"/>
                        <a:pt x="79" y="160"/>
                      </a:cubicBezTo>
                      <a:cubicBezTo>
                        <a:pt x="68" y="168"/>
                        <a:pt x="66" y="171"/>
                        <a:pt x="46" y="163"/>
                      </a:cubicBezTo>
                      <a:cubicBezTo>
                        <a:pt x="26" y="154"/>
                        <a:pt x="21" y="145"/>
                        <a:pt x="20" y="134"/>
                      </a:cubicBezTo>
                      <a:cubicBezTo>
                        <a:pt x="18" y="123"/>
                        <a:pt x="24" y="116"/>
                        <a:pt x="30" y="115"/>
                      </a:cubicBezTo>
                      <a:cubicBezTo>
                        <a:pt x="37" y="113"/>
                        <a:pt x="53" y="117"/>
                        <a:pt x="64" y="119"/>
                      </a:cubicBezTo>
                      <a:cubicBezTo>
                        <a:pt x="76" y="121"/>
                        <a:pt x="99" y="108"/>
                        <a:pt x="105" y="106"/>
                      </a:cubicBezTo>
                      <a:cubicBezTo>
                        <a:pt x="105" y="106"/>
                        <a:pt x="106" y="105"/>
                        <a:pt x="106" y="105"/>
                      </a:cubicBezTo>
                      <a:cubicBezTo>
                        <a:pt x="111" y="82"/>
                        <a:pt x="115" y="60"/>
                        <a:pt x="117" y="59"/>
                      </a:cubicBezTo>
                      <a:close/>
                    </a:path>
                  </a:pathLst>
                </a:custGeom>
                <a:grpFill/>
                <a:ln>
                  <a:noFill/>
                </a:ln>
              </p:spPr>
              <p:txBody>
                <a:bodyPr anchor="ctr"/>
                <a:lstStyle/>
                <a:p>
                  <a:pPr algn="ctr" eaLnBrk="1" fontAlgn="auto" hangingPunct="1">
                    <a:spcBef>
                      <a:spcPts val="0"/>
                    </a:spcBef>
                    <a:spcAft>
                      <a:spcPts val="0"/>
                    </a:spcAft>
                    <a:defRPr/>
                  </a:pPr>
                  <a:endParaRPr>
                    <a:solidFill>
                      <a:srgbClr val="BA2A17"/>
                    </a:solidFill>
                    <a:latin typeface="Arial" panose="020B0604020202020204"/>
                    <a:ea typeface="微软雅黑" panose="020B0503020204020204" charset="-122"/>
                  </a:endParaRPr>
                </a:p>
              </p:txBody>
            </p:sp>
            <p:sp>
              <p:nvSpPr>
                <p:cNvPr id="16" name="işľiḋé">
                  <a:extLst>
                    <a:ext uri="{FF2B5EF4-FFF2-40B4-BE49-F238E27FC236}">
                      <a16:creationId xmlns:a16="http://schemas.microsoft.com/office/drawing/2014/main" id="{EC3E6903-6048-4D32-AADE-6718170432D0}"/>
                    </a:ext>
                  </a:extLst>
                </p:cNvPr>
                <p:cNvSpPr/>
                <p:nvPr/>
              </p:nvSpPr>
              <p:spPr bwMode="auto">
                <a:xfrm>
                  <a:off x="9385301" y="2428875"/>
                  <a:ext cx="784225" cy="1284288"/>
                </a:xfrm>
                <a:custGeom>
                  <a:avLst/>
                  <a:gdLst>
                    <a:gd name="T0" fmla="*/ 62 w 238"/>
                    <a:gd name="T1" fmla="*/ 102 h 389"/>
                    <a:gd name="T2" fmla="*/ 70 w 238"/>
                    <a:gd name="T3" fmla="*/ 150 h 389"/>
                    <a:gd name="T4" fmla="*/ 80 w 238"/>
                    <a:gd name="T5" fmla="*/ 191 h 389"/>
                    <a:gd name="T6" fmla="*/ 98 w 238"/>
                    <a:gd name="T7" fmla="*/ 182 h 389"/>
                    <a:gd name="T8" fmla="*/ 98 w 238"/>
                    <a:gd name="T9" fmla="*/ 198 h 389"/>
                    <a:gd name="T10" fmla="*/ 16 w 238"/>
                    <a:gd name="T11" fmla="*/ 237 h 389"/>
                    <a:gd name="T12" fmla="*/ 7 w 238"/>
                    <a:gd name="T13" fmla="*/ 265 h 389"/>
                    <a:gd name="T14" fmla="*/ 70 w 238"/>
                    <a:gd name="T15" fmla="*/ 235 h 389"/>
                    <a:gd name="T16" fmla="*/ 183 w 238"/>
                    <a:gd name="T17" fmla="*/ 180 h 389"/>
                    <a:gd name="T18" fmla="*/ 183 w 238"/>
                    <a:gd name="T19" fmla="*/ 205 h 389"/>
                    <a:gd name="T20" fmla="*/ 199 w 238"/>
                    <a:gd name="T21" fmla="*/ 209 h 389"/>
                    <a:gd name="T22" fmla="*/ 212 w 238"/>
                    <a:gd name="T23" fmla="*/ 164 h 389"/>
                    <a:gd name="T24" fmla="*/ 163 w 238"/>
                    <a:gd name="T25" fmla="*/ 161 h 389"/>
                    <a:gd name="T26" fmla="*/ 188 w 238"/>
                    <a:gd name="T27" fmla="*/ 110 h 389"/>
                    <a:gd name="T28" fmla="*/ 183 w 238"/>
                    <a:gd name="T29" fmla="*/ 77 h 389"/>
                    <a:gd name="T30" fmla="*/ 179 w 238"/>
                    <a:gd name="T31" fmla="*/ 43 h 389"/>
                    <a:gd name="T32" fmla="*/ 189 w 238"/>
                    <a:gd name="T33" fmla="*/ 22 h 389"/>
                    <a:gd name="T34" fmla="*/ 163 w 238"/>
                    <a:gd name="T35" fmla="*/ 5 h 389"/>
                    <a:gd name="T36" fmla="*/ 163 w 238"/>
                    <a:gd name="T37" fmla="*/ 42 h 389"/>
                    <a:gd name="T38" fmla="*/ 159 w 238"/>
                    <a:gd name="T39" fmla="*/ 65 h 389"/>
                    <a:gd name="T40" fmla="*/ 145 w 238"/>
                    <a:gd name="T41" fmla="*/ 96 h 389"/>
                    <a:gd name="T42" fmla="*/ 139 w 238"/>
                    <a:gd name="T43" fmla="*/ 145 h 389"/>
                    <a:gd name="T44" fmla="*/ 147 w 238"/>
                    <a:gd name="T45" fmla="*/ 172 h 389"/>
                    <a:gd name="T46" fmla="*/ 120 w 238"/>
                    <a:gd name="T47" fmla="*/ 172 h 389"/>
                    <a:gd name="T48" fmla="*/ 125 w 238"/>
                    <a:gd name="T49" fmla="*/ 127 h 389"/>
                    <a:gd name="T50" fmla="*/ 110 w 238"/>
                    <a:gd name="T51" fmla="*/ 117 h 389"/>
                    <a:gd name="T52" fmla="*/ 115 w 238"/>
                    <a:gd name="T53" fmla="*/ 39 h 389"/>
                    <a:gd name="T54" fmla="*/ 104 w 238"/>
                    <a:gd name="T55" fmla="*/ 73 h 389"/>
                    <a:gd name="T56" fmla="*/ 101 w 238"/>
                    <a:gd name="T57" fmla="*/ 134 h 389"/>
                    <a:gd name="T58" fmla="*/ 86 w 238"/>
                    <a:gd name="T59" fmla="*/ 96 h 389"/>
                    <a:gd name="T60" fmla="*/ 54 w 238"/>
                    <a:gd name="T61" fmla="*/ 88 h 389"/>
                    <a:gd name="T62" fmla="*/ 93 w 238"/>
                    <a:gd name="T63" fmla="*/ 244 h 389"/>
                    <a:gd name="T64" fmla="*/ 151 w 238"/>
                    <a:gd name="T65" fmla="*/ 216 h 389"/>
                    <a:gd name="T66" fmla="*/ 146 w 238"/>
                    <a:gd name="T67" fmla="*/ 262 h 389"/>
                    <a:gd name="T68" fmla="*/ 194 w 238"/>
                    <a:gd name="T69" fmla="*/ 265 h 389"/>
                    <a:gd name="T70" fmla="*/ 168 w 238"/>
                    <a:gd name="T71" fmla="*/ 297 h 389"/>
                    <a:gd name="T72" fmla="*/ 158 w 238"/>
                    <a:gd name="T73" fmla="*/ 349 h 389"/>
                    <a:gd name="T74" fmla="*/ 102 w 238"/>
                    <a:gd name="T75" fmla="*/ 372 h 389"/>
                    <a:gd name="T76" fmla="*/ 112 w 238"/>
                    <a:gd name="T77" fmla="*/ 355 h 389"/>
                    <a:gd name="T78" fmla="*/ 151 w 238"/>
                    <a:gd name="T79" fmla="*/ 319 h 389"/>
                    <a:gd name="T80" fmla="*/ 114 w 238"/>
                    <a:gd name="T81" fmla="*/ 312 h 389"/>
                    <a:gd name="T82" fmla="*/ 62 w 238"/>
                    <a:gd name="T83" fmla="*/ 309 h 389"/>
                    <a:gd name="T84" fmla="*/ 133 w 238"/>
                    <a:gd name="T85" fmla="*/ 280 h 389"/>
                    <a:gd name="T86" fmla="*/ 106 w 238"/>
                    <a:gd name="T87" fmla="*/ 259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8" h="389">
                      <a:moveTo>
                        <a:pt x="54" y="88"/>
                      </a:moveTo>
                      <a:cubicBezTo>
                        <a:pt x="55" y="91"/>
                        <a:pt x="59" y="99"/>
                        <a:pt x="62" y="102"/>
                      </a:cubicBezTo>
                      <a:cubicBezTo>
                        <a:pt x="66" y="106"/>
                        <a:pt x="73" y="113"/>
                        <a:pt x="72" y="116"/>
                      </a:cubicBezTo>
                      <a:cubicBezTo>
                        <a:pt x="72" y="120"/>
                        <a:pt x="70" y="144"/>
                        <a:pt x="70" y="150"/>
                      </a:cubicBezTo>
                      <a:cubicBezTo>
                        <a:pt x="70" y="156"/>
                        <a:pt x="67" y="172"/>
                        <a:pt x="71" y="176"/>
                      </a:cubicBezTo>
                      <a:cubicBezTo>
                        <a:pt x="74" y="180"/>
                        <a:pt x="80" y="191"/>
                        <a:pt x="80" y="191"/>
                      </a:cubicBezTo>
                      <a:cubicBezTo>
                        <a:pt x="80" y="191"/>
                        <a:pt x="88" y="193"/>
                        <a:pt x="90" y="187"/>
                      </a:cubicBezTo>
                      <a:cubicBezTo>
                        <a:pt x="92" y="180"/>
                        <a:pt x="98" y="182"/>
                        <a:pt x="98" y="182"/>
                      </a:cubicBezTo>
                      <a:cubicBezTo>
                        <a:pt x="98" y="182"/>
                        <a:pt x="110" y="187"/>
                        <a:pt x="107" y="190"/>
                      </a:cubicBezTo>
                      <a:cubicBezTo>
                        <a:pt x="104" y="193"/>
                        <a:pt x="105" y="194"/>
                        <a:pt x="98" y="198"/>
                      </a:cubicBezTo>
                      <a:cubicBezTo>
                        <a:pt x="92" y="202"/>
                        <a:pt x="39" y="231"/>
                        <a:pt x="39" y="231"/>
                      </a:cubicBezTo>
                      <a:cubicBezTo>
                        <a:pt x="39" y="231"/>
                        <a:pt x="21" y="236"/>
                        <a:pt x="16" y="237"/>
                      </a:cubicBezTo>
                      <a:cubicBezTo>
                        <a:pt x="11" y="238"/>
                        <a:pt x="4" y="236"/>
                        <a:pt x="2" y="243"/>
                      </a:cubicBezTo>
                      <a:cubicBezTo>
                        <a:pt x="0" y="250"/>
                        <a:pt x="2" y="260"/>
                        <a:pt x="7" y="265"/>
                      </a:cubicBezTo>
                      <a:cubicBezTo>
                        <a:pt x="10" y="266"/>
                        <a:pt x="22" y="271"/>
                        <a:pt x="33" y="266"/>
                      </a:cubicBezTo>
                      <a:cubicBezTo>
                        <a:pt x="47" y="260"/>
                        <a:pt x="60" y="244"/>
                        <a:pt x="70" y="235"/>
                      </a:cubicBezTo>
                      <a:cubicBezTo>
                        <a:pt x="88" y="221"/>
                        <a:pt x="104" y="211"/>
                        <a:pt x="119" y="204"/>
                      </a:cubicBezTo>
                      <a:cubicBezTo>
                        <a:pt x="134" y="198"/>
                        <a:pt x="167" y="182"/>
                        <a:pt x="183" y="180"/>
                      </a:cubicBezTo>
                      <a:cubicBezTo>
                        <a:pt x="199" y="178"/>
                        <a:pt x="202" y="186"/>
                        <a:pt x="199" y="190"/>
                      </a:cubicBezTo>
                      <a:cubicBezTo>
                        <a:pt x="197" y="195"/>
                        <a:pt x="188" y="203"/>
                        <a:pt x="183" y="205"/>
                      </a:cubicBezTo>
                      <a:cubicBezTo>
                        <a:pt x="179" y="208"/>
                        <a:pt x="181" y="213"/>
                        <a:pt x="181" y="213"/>
                      </a:cubicBezTo>
                      <a:cubicBezTo>
                        <a:pt x="181" y="213"/>
                        <a:pt x="185" y="213"/>
                        <a:pt x="199" y="209"/>
                      </a:cubicBezTo>
                      <a:cubicBezTo>
                        <a:pt x="214" y="205"/>
                        <a:pt x="234" y="205"/>
                        <a:pt x="236" y="200"/>
                      </a:cubicBezTo>
                      <a:cubicBezTo>
                        <a:pt x="238" y="196"/>
                        <a:pt x="230" y="165"/>
                        <a:pt x="212" y="164"/>
                      </a:cubicBezTo>
                      <a:cubicBezTo>
                        <a:pt x="193" y="163"/>
                        <a:pt x="172" y="168"/>
                        <a:pt x="167" y="170"/>
                      </a:cubicBezTo>
                      <a:cubicBezTo>
                        <a:pt x="162" y="171"/>
                        <a:pt x="157" y="167"/>
                        <a:pt x="163" y="161"/>
                      </a:cubicBezTo>
                      <a:cubicBezTo>
                        <a:pt x="169" y="154"/>
                        <a:pt x="178" y="146"/>
                        <a:pt x="182" y="133"/>
                      </a:cubicBezTo>
                      <a:cubicBezTo>
                        <a:pt x="186" y="119"/>
                        <a:pt x="192" y="116"/>
                        <a:pt x="188" y="110"/>
                      </a:cubicBezTo>
                      <a:cubicBezTo>
                        <a:pt x="183" y="104"/>
                        <a:pt x="176" y="92"/>
                        <a:pt x="173" y="90"/>
                      </a:cubicBezTo>
                      <a:cubicBezTo>
                        <a:pt x="170" y="88"/>
                        <a:pt x="173" y="81"/>
                        <a:pt x="183" y="77"/>
                      </a:cubicBezTo>
                      <a:cubicBezTo>
                        <a:pt x="193" y="72"/>
                        <a:pt x="204" y="61"/>
                        <a:pt x="198" y="54"/>
                      </a:cubicBezTo>
                      <a:cubicBezTo>
                        <a:pt x="192" y="46"/>
                        <a:pt x="180" y="50"/>
                        <a:pt x="179" y="43"/>
                      </a:cubicBezTo>
                      <a:cubicBezTo>
                        <a:pt x="179" y="35"/>
                        <a:pt x="173" y="31"/>
                        <a:pt x="179" y="29"/>
                      </a:cubicBezTo>
                      <a:cubicBezTo>
                        <a:pt x="185" y="27"/>
                        <a:pt x="191" y="25"/>
                        <a:pt x="189" y="22"/>
                      </a:cubicBezTo>
                      <a:cubicBezTo>
                        <a:pt x="187" y="18"/>
                        <a:pt x="184" y="12"/>
                        <a:pt x="180" y="6"/>
                      </a:cubicBezTo>
                      <a:cubicBezTo>
                        <a:pt x="175" y="1"/>
                        <a:pt x="164" y="0"/>
                        <a:pt x="163" y="5"/>
                      </a:cubicBezTo>
                      <a:cubicBezTo>
                        <a:pt x="161" y="11"/>
                        <a:pt x="161" y="21"/>
                        <a:pt x="161" y="26"/>
                      </a:cubicBezTo>
                      <a:cubicBezTo>
                        <a:pt x="161" y="31"/>
                        <a:pt x="160" y="38"/>
                        <a:pt x="163" y="42"/>
                      </a:cubicBezTo>
                      <a:cubicBezTo>
                        <a:pt x="167" y="46"/>
                        <a:pt x="168" y="48"/>
                        <a:pt x="167" y="52"/>
                      </a:cubicBezTo>
                      <a:cubicBezTo>
                        <a:pt x="166" y="55"/>
                        <a:pt x="166" y="61"/>
                        <a:pt x="159" y="65"/>
                      </a:cubicBezTo>
                      <a:cubicBezTo>
                        <a:pt x="151" y="69"/>
                        <a:pt x="147" y="69"/>
                        <a:pt x="145" y="74"/>
                      </a:cubicBezTo>
                      <a:cubicBezTo>
                        <a:pt x="142" y="80"/>
                        <a:pt x="142" y="94"/>
                        <a:pt x="145" y="96"/>
                      </a:cubicBezTo>
                      <a:cubicBezTo>
                        <a:pt x="147" y="97"/>
                        <a:pt x="155" y="95"/>
                        <a:pt x="153" y="105"/>
                      </a:cubicBezTo>
                      <a:cubicBezTo>
                        <a:pt x="150" y="116"/>
                        <a:pt x="138" y="141"/>
                        <a:pt x="139" y="145"/>
                      </a:cubicBezTo>
                      <a:cubicBezTo>
                        <a:pt x="140" y="150"/>
                        <a:pt x="148" y="148"/>
                        <a:pt x="148" y="153"/>
                      </a:cubicBezTo>
                      <a:cubicBezTo>
                        <a:pt x="148" y="159"/>
                        <a:pt x="151" y="169"/>
                        <a:pt x="147" y="172"/>
                      </a:cubicBezTo>
                      <a:cubicBezTo>
                        <a:pt x="143" y="176"/>
                        <a:pt x="130" y="180"/>
                        <a:pt x="130" y="180"/>
                      </a:cubicBezTo>
                      <a:cubicBezTo>
                        <a:pt x="130" y="180"/>
                        <a:pt x="116" y="184"/>
                        <a:pt x="120" y="172"/>
                      </a:cubicBezTo>
                      <a:cubicBezTo>
                        <a:pt x="123" y="160"/>
                        <a:pt x="126" y="141"/>
                        <a:pt x="127" y="137"/>
                      </a:cubicBezTo>
                      <a:cubicBezTo>
                        <a:pt x="127" y="133"/>
                        <a:pt x="131" y="128"/>
                        <a:pt x="125" y="127"/>
                      </a:cubicBezTo>
                      <a:cubicBezTo>
                        <a:pt x="120" y="127"/>
                        <a:pt x="126" y="117"/>
                        <a:pt x="119" y="120"/>
                      </a:cubicBezTo>
                      <a:cubicBezTo>
                        <a:pt x="113" y="122"/>
                        <a:pt x="108" y="125"/>
                        <a:pt x="110" y="117"/>
                      </a:cubicBezTo>
                      <a:cubicBezTo>
                        <a:pt x="111" y="108"/>
                        <a:pt x="121" y="80"/>
                        <a:pt x="124" y="63"/>
                      </a:cubicBezTo>
                      <a:cubicBezTo>
                        <a:pt x="126" y="46"/>
                        <a:pt x="120" y="43"/>
                        <a:pt x="115" y="39"/>
                      </a:cubicBezTo>
                      <a:cubicBezTo>
                        <a:pt x="110" y="36"/>
                        <a:pt x="95" y="44"/>
                        <a:pt x="95" y="50"/>
                      </a:cubicBezTo>
                      <a:cubicBezTo>
                        <a:pt x="95" y="56"/>
                        <a:pt x="103" y="65"/>
                        <a:pt x="104" y="73"/>
                      </a:cubicBezTo>
                      <a:cubicBezTo>
                        <a:pt x="105" y="81"/>
                        <a:pt x="103" y="107"/>
                        <a:pt x="104" y="110"/>
                      </a:cubicBezTo>
                      <a:cubicBezTo>
                        <a:pt x="104" y="113"/>
                        <a:pt x="102" y="130"/>
                        <a:pt x="101" y="134"/>
                      </a:cubicBezTo>
                      <a:cubicBezTo>
                        <a:pt x="100" y="137"/>
                        <a:pt x="83" y="150"/>
                        <a:pt x="85" y="136"/>
                      </a:cubicBezTo>
                      <a:cubicBezTo>
                        <a:pt x="88" y="122"/>
                        <a:pt x="89" y="105"/>
                        <a:pt x="86" y="96"/>
                      </a:cubicBezTo>
                      <a:cubicBezTo>
                        <a:pt x="82" y="87"/>
                        <a:pt x="67" y="75"/>
                        <a:pt x="62" y="74"/>
                      </a:cubicBezTo>
                      <a:cubicBezTo>
                        <a:pt x="58" y="74"/>
                        <a:pt x="54" y="84"/>
                        <a:pt x="54" y="88"/>
                      </a:cubicBezTo>
                      <a:cubicBezTo>
                        <a:pt x="54" y="88"/>
                        <a:pt x="54" y="88"/>
                        <a:pt x="54" y="88"/>
                      </a:cubicBezTo>
                      <a:close/>
                      <a:moveTo>
                        <a:pt x="93" y="244"/>
                      </a:moveTo>
                      <a:cubicBezTo>
                        <a:pt x="93" y="236"/>
                        <a:pt x="103" y="232"/>
                        <a:pt x="110" y="230"/>
                      </a:cubicBezTo>
                      <a:cubicBezTo>
                        <a:pt x="116" y="229"/>
                        <a:pt x="140" y="217"/>
                        <a:pt x="151" y="216"/>
                      </a:cubicBezTo>
                      <a:cubicBezTo>
                        <a:pt x="162" y="216"/>
                        <a:pt x="162" y="232"/>
                        <a:pt x="159" y="239"/>
                      </a:cubicBezTo>
                      <a:cubicBezTo>
                        <a:pt x="156" y="246"/>
                        <a:pt x="150" y="257"/>
                        <a:pt x="146" y="262"/>
                      </a:cubicBezTo>
                      <a:cubicBezTo>
                        <a:pt x="143" y="267"/>
                        <a:pt x="159" y="270"/>
                        <a:pt x="159" y="270"/>
                      </a:cubicBezTo>
                      <a:cubicBezTo>
                        <a:pt x="159" y="270"/>
                        <a:pt x="184" y="264"/>
                        <a:pt x="194" y="265"/>
                      </a:cubicBezTo>
                      <a:cubicBezTo>
                        <a:pt x="203" y="266"/>
                        <a:pt x="205" y="280"/>
                        <a:pt x="203" y="291"/>
                      </a:cubicBezTo>
                      <a:cubicBezTo>
                        <a:pt x="201" y="302"/>
                        <a:pt x="174" y="298"/>
                        <a:pt x="168" y="297"/>
                      </a:cubicBezTo>
                      <a:cubicBezTo>
                        <a:pt x="162" y="296"/>
                        <a:pt x="166" y="307"/>
                        <a:pt x="164" y="313"/>
                      </a:cubicBezTo>
                      <a:cubicBezTo>
                        <a:pt x="163" y="319"/>
                        <a:pt x="163" y="329"/>
                        <a:pt x="158" y="349"/>
                      </a:cubicBezTo>
                      <a:cubicBezTo>
                        <a:pt x="153" y="368"/>
                        <a:pt x="139" y="381"/>
                        <a:pt x="131" y="385"/>
                      </a:cubicBezTo>
                      <a:cubicBezTo>
                        <a:pt x="122" y="389"/>
                        <a:pt x="106" y="379"/>
                        <a:pt x="102" y="372"/>
                      </a:cubicBezTo>
                      <a:cubicBezTo>
                        <a:pt x="99" y="365"/>
                        <a:pt x="92" y="366"/>
                        <a:pt x="89" y="355"/>
                      </a:cubicBezTo>
                      <a:cubicBezTo>
                        <a:pt x="85" y="344"/>
                        <a:pt x="104" y="351"/>
                        <a:pt x="112" y="355"/>
                      </a:cubicBezTo>
                      <a:cubicBezTo>
                        <a:pt x="119" y="358"/>
                        <a:pt x="132" y="358"/>
                        <a:pt x="139" y="356"/>
                      </a:cubicBezTo>
                      <a:cubicBezTo>
                        <a:pt x="146" y="353"/>
                        <a:pt x="151" y="328"/>
                        <a:pt x="151" y="319"/>
                      </a:cubicBezTo>
                      <a:cubicBezTo>
                        <a:pt x="152" y="309"/>
                        <a:pt x="145" y="302"/>
                        <a:pt x="142" y="301"/>
                      </a:cubicBezTo>
                      <a:cubicBezTo>
                        <a:pt x="139" y="300"/>
                        <a:pt x="126" y="306"/>
                        <a:pt x="114" y="312"/>
                      </a:cubicBezTo>
                      <a:cubicBezTo>
                        <a:pt x="103" y="318"/>
                        <a:pt x="95" y="325"/>
                        <a:pt x="86" y="327"/>
                      </a:cubicBezTo>
                      <a:cubicBezTo>
                        <a:pt x="76" y="329"/>
                        <a:pt x="64" y="319"/>
                        <a:pt x="62" y="309"/>
                      </a:cubicBezTo>
                      <a:cubicBezTo>
                        <a:pt x="60" y="299"/>
                        <a:pt x="88" y="298"/>
                        <a:pt x="93" y="297"/>
                      </a:cubicBezTo>
                      <a:cubicBezTo>
                        <a:pt x="99" y="296"/>
                        <a:pt x="133" y="280"/>
                        <a:pt x="133" y="280"/>
                      </a:cubicBezTo>
                      <a:cubicBezTo>
                        <a:pt x="135" y="272"/>
                        <a:pt x="139" y="251"/>
                        <a:pt x="126" y="249"/>
                      </a:cubicBezTo>
                      <a:cubicBezTo>
                        <a:pt x="118" y="248"/>
                        <a:pt x="113" y="259"/>
                        <a:pt x="106" y="259"/>
                      </a:cubicBezTo>
                      <a:cubicBezTo>
                        <a:pt x="99" y="259"/>
                        <a:pt x="94" y="252"/>
                        <a:pt x="93" y="244"/>
                      </a:cubicBezTo>
                      <a:close/>
                    </a:path>
                  </a:pathLst>
                </a:custGeom>
                <a:grpFill/>
                <a:ln>
                  <a:noFill/>
                </a:ln>
              </p:spPr>
              <p:txBody>
                <a:bodyPr anchor="ctr"/>
                <a:lstStyle/>
                <a:p>
                  <a:pPr algn="ctr" eaLnBrk="1" fontAlgn="auto" hangingPunct="1">
                    <a:spcBef>
                      <a:spcPts val="0"/>
                    </a:spcBef>
                    <a:spcAft>
                      <a:spcPts val="0"/>
                    </a:spcAft>
                    <a:defRPr/>
                  </a:pPr>
                  <a:endParaRPr>
                    <a:solidFill>
                      <a:srgbClr val="BA2A17"/>
                    </a:solidFill>
                    <a:latin typeface="Arial" panose="020B0604020202020204"/>
                    <a:ea typeface="微软雅黑" panose="020B0503020204020204" charset="-122"/>
                  </a:endParaRPr>
                </a:p>
              </p:txBody>
            </p:sp>
          </p:grpSp>
        </p:grpSp>
      </p:grpSp>
      <p:sp>
        <p:nvSpPr>
          <p:cNvPr id="1030" name="文本框 31">
            <a:extLst>
              <a:ext uri="{FF2B5EF4-FFF2-40B4-BE49-F238E27FC236}">
                <a16:creationId xmlns:a16="http://schemas.microsoft.com/office/drawing/2014/main" id="{8DBD524A-7394-4EE3-8909-6CE06211FF7B}"/>
              </a:ext>
            </a:extLst>
          </p:cNvPr>
          <p:cNvSpPr txBox="1">
            <a:spLocks noChangeArrowheads="1"/>
          </p:cNvSpPr>
          <p:nvPr userDrawn="1"/>
        </p:nvSpPr>
        <p:spPr bwMode="auto">
          <a:xfrm>
            <a:off x="568325" y="6259513"/>
            <a:ext cx="2030413"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1600" dirty="0">
                <a:solidFill>
                  <a:srgbClr val="979997"/>
                </a:solidFill>
                <a:ea typeface="微软雅黑" panose="020B0503020204020204" pitchFamily="34" charset="-122"/>
              </a:rPr>
              <a:t>海纳百川，有容乃大</a:t>
            </a:r>
          </a:p>
        </p:txBody>
      </p:sp>
      <p:cxnSp>
        <p:nvCxnSpPr>
          <p:cNvPr id="3" name="直接连接符 2">
            <a:extLst>
              <a:ext uri="{FF2B5EF4-FFF2-40B4-BE49-F238E27FC236}">
                <a16:creationId xmlns:a16="http://schemas.microsoft.com/office/drawing/2014/main" id="{BDB0A1DC-5085-4A25-A59C-CF118DE47C93}"/>
              </a:ext>
            </a:extLst>
          </p:cNvPr>
          <p:cNvCxnSpPr/>
          <p:nvPr/>
        </p:nvCxnSpPr>
        <p:spPr>
          <a:xfrm>
            <a:off x="666750" y="6235700"/>
            <a:ext cx="10858500" cy="0"/>
          </a:xfrm>
          <a:prstGeom prst="line">
            <a:avLst/>
          </a:prstGeom>
          <a:ln>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85327356"/>
      </p:ext>
    </p:extLst>
  </p:cSld>
  <p:clrMap bg1="lt1" tx1="dk1" bg2="lt2" tx2="dk2" accent1="accent1" accent2="accent2" accent3="accent3" accent4="accent4" accent5="accent5" accent6="accent6" hlink="hlink" folHlink="folHlink"/>
  <p:sldLayoutIdLst>
    <p:sldLayoutId id="2147483686" r:id="rId1"/>
    <p:sldLayoutId id="2147483731" r:id="rId2"/>
    <p:sldLayoutId id="2147483733" r:id="rId3"/>
    <p:sldLayoutId id="2147483734" r:id="rId4"/>
    <p:sldLayoutId id="2147483736" r:id="rId5"/>
  </p:sldLayoutIdLst>
  <p:hf hdr="0" ftr="0" dt="0"/>
  <p:txStyles>
    <p:titleStyle>
      <a:lvl1pPr algn="l" rtl="0" eaLnBrk="1" fontAlgn="base" hangingPunct="1">
        <a:lnSpc>
          <a:spcPct val="90000"/>
        </a:lnSpc>
        <a:spcBef>
          <a:spcPct val="0"/>
        </a:spcBef>
        <a:spcAft>
          <a:spcPct val="0"/>
        </a:spcAft>
        <a:defRPr sz="4400" kern="1200">
          <a:solidFill>
            <a:schemeClr val="tx1"/>
          </a:solidFill>
          <a:latin typeface="+mj-lt"/>
          <a:ea typeface="+mj-ea"/>
          <a:cs typeface="+mj-cs"/>
        </a:defRPr>
      </a:lvl1pPr>
      <a:lvl2pPr algn="l" rtl="0" eaLnBrk="1" fontAlgn="base" hangingPunct="1">
        <a:lnSpc>
          <a:spcPct val="90000"/>
        </a:lnSpc>
        <a:spcBef>
          <a:spcPct val="0"/>
        </a:spcBef>
        <a:spcAft>
          <a:spcPct val="0"/>
        </a:spcAft>
        <a:defRPr sz="4400">
          <a:solidFill>
            <a:schemeClr val="tx1"/>
          </a:solidFill>
          <a:latin typeface="Arial Black" panose="020B0A04020102020204" pitchFamily="34" charset="0"/>
          <a:ea typeface="微软雅黑" panose="020B0503020204020204" pitchFamily="34" charset="-122"/>
        </a:defRPr>
      </a:lvl2pPr>
      <a:lvl3pPr algn="l" rtl="0" eaLnBrk="1" fontAlgn="base" hangingPunct="1">
        <a:lnSpc>
          <a:spcPct val="90000"/>
        </a:lnSpc>
        <a:spcBef>
          <a:spcPct val="0"/>
        </a:spcBef>
        <a:spcAft>
          <a:spcPct val="0"/>
        </a:spcAft>
        <a:defRPr sz="4400">
          <a:solidFill>
            <a:schemeClr val="tx1"/>
          </a:solidFill>
          <a:latin typeface="Arial Black" panose="020B0A04020102020204" pitchFamily="34" charset="0"/>
          <a:ea typeface="微软雅黑" panose="020B0503020204020204" pitchFamily="34" charset="-122"/>
        </a:defRPr>
      </a:lvl3pPr>
      <a:lvl4pPr algn="l" rtl="0" eaLnBrk="1" fontAlgn="base" hangingPunct="1">
        <a:lnSpc>
          <a:spcPct val="90000"/>
        </a:lnSpc>
        <a:spcBef>
          <a:spcPct val="0"/>
        </a:spcBef>
        <a:spcAft>
          <a:spcPct val="0"/>
        </a:spcAft>
        <a:defRPr sz="4400">
          <a:solidFill>
            <a:schemeClr val="tx1"/>
          </a:solidFill>
          <a:latin typeface="Arial Black" panose="020B0A04020102020204" pitchFamily="34" charset="0"/>
          <a:ea typeface="微软雅黑" panose="020B0503020204020204" pitchFamily="34" charset="-122"/>
        </a:defRPr>
      </a:lvl4pPr>
      <a:lvl5pPr algn="l" rtl="0" eaLnBrk="1" fontAlgn="base" hangingPunct="1">
        <a:lnSpc>
          <a:spcPct val="90000"/>
        </a:lnSpc>
        <a:spcBef>
          <a:spcPct val="0"/>
        </a:spcBef>
        <a:spcAft>
          <a:spcPct val="0"/>
        </a:spcAft>
        <a:defRPr sz="4400">
          <a:solidFill>
            <a:schemeClr val="tx1"/>
          </a:solidFill>
          <a:latin typeface="Arial Black" panose="020B0A04020102020204" pitchFamily="34" charset="0"/>
          <a:ea typeface="微软雅黑" panose="020B0503020204020204" pitchFamily="34" charset="-122"/>
        </a:defRPr>
      </a:lvl5pPr>
      <a:lvl6pPr marL="457200" algn="l" rtl="0" eaLnBrk="1" fontAlgn="base" hangingPunct="1">
        <a:lnSpc>
          <a:spcPct val="90000"/>
        </a:lnSpc>
        <a:spcBef>
          <a:spcPct val="0"/>
        </a:spcBef>
        <a:spcAft>
          <a:spcPct val="0"/>
        </a:spcAft>
        <a:defRPr sz="4400">
          <a:solidFill>
            <a:schemeClr val="tx1"/>
          </a:solidFill>
          <a:latin typeface="Arial Black" panose="020B0A04020102020204" pitchFamily="34" charset="0"/>
          <a:ea typeface="微软雅黑" panose="020B0503020204020204" pitchFamily="34" charset="-122"/>
        </a:defRPr>
      </a:lvl6pPr>
      <a:lvl7pPr marL="914400" algn="l" rtl="0" eaLnBrk="1" fontAlgn="base" hangingPunct="1">
        <a:lnSpc>
          <a:spcPct val="90000"/>
        </a:lnSpc>
        <a:spcBef>
          <a:spcPct val="0"/>
        </a:spcBef>
        <a:spcAft>
          <a:spcPct val="0"/>
        </a:spcAft>
        <a:defRPr sz="4400">
          <a:solidFill>
            <a:schemeClr val="tx1"/>
          </a:solidFill>
          <a:latin typeface="Arial Black" panose="020B0A04020102020204" pitchFamily="34" charset="0"/>
          <a:ea typeface="微软雅黑" panose="020B0503020204020204" pitchFamily="34" charset="-122"/>
        </a:defRPr>
      </a:lvl7pPr>
      <a:lvl8pPr marL="1371600" algn="l" rtl="0" eaLnBrk="1" fontAlgn="base" hangingPunct="1">
        <a:lnSpc>
          <a:spcPct val="90000"/>
        </a:lnSpc>
        <a:spcBef>
          <a:spcPct val="0"/>
        </a:spcBef>
        <a:spcAft>
          <a:spcPct val="0"/>
        </a:spcAft>
        <a:defRPr sz="4400">
          <a:solidFill>
            <a:schemeClr val="tx1"/>
          </a:solidFill>
          <a:latin typeface="Arial Black" panose="020B0A04020102020204" pitchFamily="34" charset="0"/>
          <a:ea typeface="微软雅黑" panose="020B0503020204020204" pitchFamily="34" charset="-122"/>
        </a:defRPr>
      </a:lvl8pPr>
      <a:lvl9pPr marL="1828800" algn="l" rtl="0" eaLnBrk="1" fontAlgn="base" hangingPunct="1">
        <a:lnSpc>
          <a:spcPct val="90000"/>
        </a:lnSpc>
        <a:spcBef>
          <a:spcPct val="0"/>
        </a:spcBef>
        <a:spcAft>
          <a:spcPct val="0"/>
        </a:spcAft>
        <a:defRPr sz="4400">
          <a:solidFill>
            <a:schemeClr val="tx1"/>
          </a:solidFill>
          <a:latin typeface="Arial Black" panose="020B0A04020102020204" pitchFamily="34" charset="0"/>
          <a:ea typeface="微软雅黑" panose="020B0503020204020204" pitchFamily="34" charset="-122"/>
        </a:defRPr>
      </a:lvl9pPr>
    </p:titleStyle>
    <p:bodyStyle>
      <a:lvl1pPr marL="228600" indent="-228600" algn="l" rtl="0" eaLnBrk="1" fontAlgn="base" hangingPunct="1">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422A5A4E-4C8B-4787-B55C-8386435C6D48}"/>
              </a:ext>
            </a:extLst>
          </p:cNvPr>
          <p:cNvSpPr/>
          <p:nvPr/>
        </p:nvSpPr>
        <p:spPr>
          <a:xfrm>
            <a:off x="0" y="0"/>
            <a:ext cx="12192000" cy="6858000"/>
          </a:xfrm>
          <a:prstGeom prst="rect">
            <a:avLst/>
          </a:prstGeom>
          <a:pattFill prst="smGrid">
            <a:fgClr>
              <a:schemeClr val="bg1">
                <a:lumMod val="95000"/>
              </a:schemeClr>
            </a:fgClr>
            <a:bgClr>
              <a:schemeClr val="bg1"/>
            </a:bgClr>
          </a:patt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Tree>
    <p:extLst>
      <p:ext uri="{BB962C8B-B14F-4D97-AF65-F5344CB8AC3E}">
        <p14:creationId xmlns:p14="http://schemas.microsoft.com/office/powerpoint/2010/main" val="1503933787"/>
      </p:ext>
    </p:extLst>
  </p:cSld>
  <p:clrMap bg1="lt1" tx1="dk1" bg2="lt2" tx2="dk2" accent1="accent1" accent2="accent2" accent3="accent3" accent4="accent4" accent5="accent5" accent6="accent6" hlink="hlink" folHlink="folHlink"/>
  <p:sldLayoutIdLst>
    <p:sldLayoutId id="2147483741" r:id="rId1"/>
  </p:sldLayoutIdLst>
  <p:hf hdr="0" ftr="0" dt="0"/>
  <p:txStyles>
    <p:titleStyle>
      <a:lvl1pPr algn="l" rtl="0" eaLnBrk="1" fontAlgn="base" hangingPunct="1">
        <a:lnSpc>
          <a:spcPct val="90000"/>
        </a:lnSpc>
        <a:spcBef>
          <a:spcPct val="0"/>
        </a:spcBef>
        <a:spcAft>
          <a:spcPct val="0"/>
        </a:spcAft>
        <a:defRPr sz="4400" kern="1200">
          <a:solidFill>
            <a:schemeClr val="tx1"/>
          </a:solidFill>
          <a:latin typeface="+mj-lt"/>
          <a:ea typeface="+mj-ea"/>
          <a:cs typeface="+mj-cs"/>
        </a:defRPr>
      </a:lvl1pPr>
      <a:lvl2pPr algn="l" rtl="0" eaLnBrk="1" fontAlgn="base" hangingPunct="1">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2pPr>
      <a:lvl3pPr algn="l" rtl="0" eaLnBrk="1" fontAlgn="base" hangingPunct="1">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3pPr>
      <a:lvl4pPr algn="l" rtl="0" eaLnBrk="1" fontAlgn="base" hangingPunct="1">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4pPr>
      <a:lvl5pPr algn="l" rtl="0" eaLnBrk="1" fontAlgn="base" hangingPunct="1">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5pPr>
      <a:lvl6pPr marL="457200" algn="l" rtl="0" eaLnBrk="1" fontAlgn="base" hangingPunct="1">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6pPr>
      <a:lvl7pPr marL="914400" algn="l" rtl="0" eaLnBrk="1" fontAlgn="base" hangingPunct="1">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7pPr>
      <a:lvl8pPr marL="1371600" algn="l" rtl="0" eaLnBrk="1" fontAlgn="base" hangingPunct="1">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8pPr>
      <a:lvl9pPr marL="1828800" algn="l" rtl="0" eaLnBrk="1" fontAlgn="base" hangingPunct="1">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9pPr>
    </p:titleStyle>
    <p:bodyStyle>
      <a:lvl1pPr marL="228600" indent="-228600" algn="l" rtl="0" eaLnBrk="1" fontAlgn="base" hangingPunct="1">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127.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slideLayout" Target="../slideLayouts/slideLayout7.xml"/><Relationship Id="rId1" Type="http://schemas.openxmlformats.org/officeDocument/2006/relationships/vmlDrawing" Target="../drawings/vmlDrawing1.vml"/><Relationship Id="rId5" Type="http://schemas.openxmlformats.org/officeDocument/2006/relationships/image" Target="../media/image122.wmf"/><Relationship Id="rId4" Type="http://schemas.openxmlformats.org/officeDocument/2006/relationships/oleObject" Target="../embeddings/oleObject1.bin"/></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3" Type="http://schemas.openxmlformats.org/officeDocument/2006/relationships/image" Target="../media/image124.wmf"/><Relationship Id="rId2" Type="http://schemas.openxmlformats.org/officeDocument/2006/relationships/image" Target="../media/image123.wmf"/><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3" Type="http://schemas.openxmlformats.org/officeDocument/2006/relationships/image" Target="../media/image126.wmf"/><Relationship Id="rId2" Type="http://schemas.openxmlformats.org/officeDocument/2006/relationships/image" Target="../media/image125.wmf"/><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slideLayout" Target="../slideLayouts/slideLayout7.xml"/><Relationship Id="rId1" Type="http://schemas.openxmlformats.org/officeDocument/2006/relationships/vmlDrawing" Target="../drawings/vmlDrawing2.vml"/><Relationship Id="rId5" Type="http://schemas.openxmlformats.org/officeDocument/2006/relationships/image" Target="../media/image151.png"/><Relationship Id="rId4" Type="http://schemas.openxmlformats.org/officeDocument/2006/relationships/oleObject" Target="../embeddings/oleObject2.bin"/></Relationships>
</file>

<file path=ppt/slides/_rels/slide167.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slide" Target="slide23.xml"/><Relationship Id="rId2" Type="http://schemas.openxmlformats.org/officeDocument/2006/relationships/slide" Target="slide5.xml"/><Relationship Id="rId1" Type="http://schemas.openxmlformats.org/officeDocument/2006/relationships/slideLayout" Target="../slideLayouts/slideLayout7.xml"/><Relationship Id="rId6" Type="http://schemas.openxmlformats.org/officeDocument/2006/relationships/slide" Target="slide170.xml"/><Relationship Id="rId5" Type="http://schemas.openxmlformats.org/officeDocument/2006/relationships/slide" Target="slide108.xml"/><Relationship Id="rId4" Type="http://schemas.openxmlformats.org/officeDocument/2006/relationships/slide" Target="slide86.xml"/></Relationships>
</file>

<file path=ppt/slides/_rels/slide4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 Id="rId4" Type="http://schemas.openxmlformats.org/officeDocument/2006/relationships/image" Target="../media/image40.png"/></Relationships>
</file>

<file path=ppt/slides/_rels/slide4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480.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490.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7.xml"/><Relationship Id="rId4" Type="http://schemas.openxmlformats.org/officeDocument/2006/relationships/image" Target="../media/image55.png"/></Relationships>
</file>

<file path=ppt/slides/_rels/slide5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FCF5E981-3610-4DD0-B11D-7DF5501E0A00}"/>
              </a:ext>
            </a:extLst>
          </p:cNvPr>
          <p:cNvSpPr>
            <a:spLocks noGrp="1"/>
          </p:cNvSpPr>
          <p:nvPr>
            <p:ph type="body" idx="10"/>
          </p:nvPr>
        </p:nvSpPr>
        <p:spPr>
          <a:xfrm>
            <a:off x="1617851" y="2132856"/>
            <a:ext cx="8956298" cy="923330"/>
          </a:xfrm>
        </p:spPr>
        <p:txBody>
          <a:bodyPr/>
          <a:lstStyle/>
          <a:p>
            <a:r>
              <a:rPr lang="zh-CN" altLang="en-US" dirty="0"/>
              <a:t>第</a:t>
            </a:r>
            <a:r>
              <a:rPr lang="en-US" altLang="zh-CN" dirty="0"/>
              <a:t>6</a:t>
            </a:r>
            <a:r>
              <a:rPr lang="zh-CN" altLang="en-US" dirty="0"/>
              <a:t>章 最优控制</a:t>
            </a:r>
          </a:p>
          <a:p>
            <a:endParaRPr lang="zh-CN" altLang="en-US" dirty="0"/>
          </a:p>
        </p:txBody>
      </p:sp>
    </p:spTree>
    <p:extLst>
      <p:ext uri="{BB962C8B-B14F-4D97-AF65-F5344CB8AC3E}">
        <p14:creationId xmlns:p14="http://schemas.microsoft.com/office/powerpoint/2010/main" val="13401387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1D493B-97BA-453E-AB15-5BBDEAAFF684}"/>
              </a:ext>
            </a:extLst>
          </p:cNvPr>
          <p:cNvSpPr>
            <a:spLocks noGrp="1"/>
          </p:cNvSpPr>
          <p:nvPr>
            <p:ph type="title"/>
          </p:nvPr>
        </p:nvSpPr>
        <p:spPr/>
        <p:txBody>
          <a:bodyPr/>
          <a:lstStyle/>
          <a:p>
            <a:r>
              <a:rPr lang="zh-CN" altLang="en-US" dirty="0"/>
              <a:t>（</a:t>
            </a:r>
            <a:r>
              <a:rPr lang="en-US" altLang="zh-CN" dirty="0">
                <a:cs typeface="Times New Roman" panose="02020603050405020304" pitchFamily="18" charset="0"/>
              </a:rPr>
              <a:t>2</a:t>
            </a:r>
            <a:r>
              <a:rPr lang="zh-CN" altLang="en-US" dirty="0"/>
              <a:t>）边界条件与目标集</a:t>
            </a:r>
          </a:p>
        </p:txBody>
      </p:sp>
      <mc:AlternateContent xmlns:mc="http://schemas.openxmlformats.org/markup-compatibility/2006">
        <mc:Choice xmlns:a14="http://schemas.microsoft.com/office/drawing/2010/main" Requires="a14">
          <p:sp>
            <p:nvSpPr>
              <p:cNvPr id="4" name="内容占位符 3">
                <a:extLst>
                  <a:ext uri="{FF2B5EF4-FFF2-40B4-BE49-F238E27FC236}">
                    <a16:creationId xmlns:a16="http://schemas.microsoft.com/office/drawing/2014/main" id="{33332031-BB2E-4E92-AF54-CF6CE54078CB}"/>
                  </a:ext>
                </a:extLst>
              </p:cNvPr>
              <p:cNvSpPr>
                <a:spLocks noGrp="1"/>
              </p:cNvSpPr>
              <p:nvPr>
                <p:ph sz="quarter" idx="13"/>
              </p:nvPr>
            </p:nvSpPr>
            <p:spPr/>
            <p:txBody>
              <a:bodyPr/>
              <a:lstStyle/>
              <a:p>
                <a:pPr marL="0" indent="0" eaLnBrk="0" hangingPunct="0">
                  <a:buNone/>
                </a:pPr>
                <a:r>
                  <a:rPr lang="zh-CN" altLang="en-US" dirty="0">
                    <a:latin typeface="Times New Roman" panose="02020603050405020304" pitchFamily="18" charset="0"/>
                    <a:cs typeface="Times New Roman" panose="02020603050405020304" pitchFamily="18" charset="0"/>
                  </a:rPr>
                  <a:t>       动态系统的运动过程，是系统从状态空间的一个状态到另一个状态的转移，其运动轨迹在状态空间中形成曲线</a:t>
                </a:r>
                <a14:m>
                  <m:oMath xmlns:m="http://schemas.openxmlformats.org/officeDocument/2006/math">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oMath>
                </a14:m>
                <a:r>
                  <a:rPr lang="zh-CN" altLang="en-US" dirty="0">
                    <a:latin typeface="Times New Roman" panose="02020603050405020304" pitchFamily="18" charset="0"/>
                    <a:cs typeface="Times New Roman" panose="02020603050405020304" pitchFamily="18" charset="0"/>
                  </a:rPr>
                  <a:t>。为了确定要求的曲线</a:t>
                </a:r>
                <a14:m>
                  <m:oMath xmlns:m="http://schemas.openxmlformats.org/officeDocument/2006/math">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oMath>
                </a14:m>
                <a:r>
                  <a:rPr lang="zh-CN" altLang="en-US" dirty="0">
                    <a:latin typeface="Times New Roman" panose="02020603050405020304" pitchFamily="18" charset="0"/>
                    <a:cs typeface="Times New Roman" panose="02020603050405020304" pitchFamily="18" charset="0"/>
                  </a:rPr>
                  <a:t>，需要确定曲线的两点边界值如式（</a:t>
                </a:r>
                <a:r>
                  <a:rPr lang="en-US" altLang="zh-CN" dirty="0">
                    <a:latin typeface="Times New Roman" panose="02020603050405020304" pitchFamily="18" charset="0"/>
                    <a:cs typeface="Times New Roman" panose="02020603050405020304" pitchFamily="18" charset="0"/>
                  </a:rPr>
                  <a:t>6-2</a:t>
                </a:r>
                <a:r>
                  <a:rPr lang="zh-CN" altLang="en-US" dirty="0">
                    <a:latin typeface="Times New Roman" panose="02020603050405020304" pitchFamily="18" charset="0"/>
                    <a:cs typeface="Times New Roman" panose="02020603050405020304" pitchFamily="18" charset="0"/>
                  </a:rPr>
                  <a:t>）和式（</a:t>
                </a:r>
                <a:r>
                  <a:rPr lang="en-US" altLang="zh-CN" dirty="0">
                    <a:latin typeface="Times New Roman" panose="02020603050405020304" pitchFamily="18" charset="0"/>
                    <a:cs typeface="Times New Roman" panose="02020603050405020304" pitchFamily="18" charset="0"/>
                  </a:rPr>
                  <a:t>6-3</a:t>
                </a:r>
                <a:r>
                  <a:rPr lang="zh-CN" altLang="en-US" dirty="0">
                    <a:latin typeface="Times New Roman" panose="02020603050405020304" pitchFamily="18" charset="0"/>
                    <a:cs typeface="Times New Roman" panose="02020603050405020304" pitchFamily="18" charset="0"/>
                  </a:rPr>
                  <a:t>）。因此，要求确定初态</a:t>
                </a:r>
                <a14:m>
                  <m:oMath xmlns:m="http://schemas.openxmlformats.org/officeDocument/2006/math">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𝑡</m:t>
                        </m:r>
                      </m:e>
                      <m:sub>
                        <m:r>
                          <a:rPr lang="zh-CN" altLang="en-US" i="1">
                            <a:solidFill>
                              <a:srgbClr val="000000"/>
                            </a:solidFill>
                            <a:latin typeface="Cambria Math" panose="02040503050406030204" pitchFamily="18" charset="0"/>
                          </a:rPr>
                          <m:t>0</m:t>
                        </m:r>
                      </m:sub>
                    </m:sSub>
                    <m:r>
                      <a:rPr lang="zh-CN" altLang="en-US" i="1">
                        <a:solidFill>
                          <a:srgbClr val="000000"/>
                        </a:solidFill>
                        <a:latin typeface="Cambria Math" panose="02040503050406030204" pitchFamily="18" charset="0"/>
                      </a:rPr>
                      <m:t>)</m:t>
                    </m:r>
                  </m:oMath>
                </a14:m>
                <a:r>
                  <a:rPr lang="zh-CN" altLang="en-US" dirty="0">
                    <a:latin typeface="Times New Roman" panose="02020603050405020304" pitchFamily="18" charset="0"/>
                    <a:cs typeface="Times New Roman" panose="02020603050405020304" pitchFamily="18" charset="0"/>
                  </a:rPr>
                  <a:t>和终端状态</a:t>
                </a:r>
                <a14:m>
                  <m:oMath xmlns:m="http://schemas.openxmlformats.org/officeDocument/2006/math">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𝑡</m:t>
                        </m:r>
                      </m:e>
                      <m:sub>
                        <m:r>
                          <a:rPr lang="zh-CN" altLang="en-US" i="1">
                            <a:solidFill>
                              <a:srgbClr val="000000"/>
                            </a:solidFill>
                            <a:latin typeface="Cambria Math" panose="02040503050406030204" pitchFamily="18" charset="0"/>
                          </a:rPr>
                          <m:t>𝑓</m:t>
                        </m:r>
                      </m:sub>
                    </m:sSub>
                    <m:r>
                      <a:rPr lang="zh-CN" altLang="en-US" i="1">
                        <a:solidFill>
                          <a:srgbClr val="000000"/>
                        </a:solidFill>
                        <a:latin typeface="Cambria Math" panose="02040503050406030204" pitchFamily="18" charset="0"/>
                      </a:rPr>
                      <m:t>)</m:t>
                    </m:r>
                  </m:oMath>
                </a14:m>
                <a:r>
                  <a:rPr lang="zh-CN" altLang="en-US" dirty="0">
                    <a:latin typeface="Times New Roman" panose="02020603050405020304" pitchFamily="18" charset="0"/>
                    <a:cs typeface="Times New Roman" panose="02020603050405020304" pitchFamily="18" charset="0"/>
                  </a:rPr>
                  <a:t>，这是求解状态方程式（</a:t>
                </a:r>
                <a:r>
                  <a:rPr lang="en-US" altLang="zh-CN" dirty="0">
                    <a:latin typeface="Times New Roman" panose="02020603050405020304" pitchFamily="18" charset="0"/>
                    <a:cs typeface="Times New Roman" panose="02020603050405020304" pitchFamily="18" charset="0"/>
                  </a:rPr>
                  <a:t>6-6</a:t>
                </a:r>
                <a:r>
                  <a:rPr lang="zh-CN" altLang="en-US" dirty="0">
                    <a:latin typeface="Times New Roman" panose="02020603050405020304" pitchFamily="18" charset="0"/>
                    <a:cs typeface="Times New Roman" panose="02020603050405020304" pitchFamily="18" charset="0"/>
                  </a:rPr>
                  <a:t>）必须的边界条件。</a:t>
                </a:r>
              </a:p>
              <a:p>
                <a:pPr marL="0" indent="0" eaLnBrk="0" hangingPunct="0">
                  <a:buNone/>
                </a:pPr>
                <a:r>
                  <a:rPr lang="zh-CN" altLang="en-US" dirty="0">
                    <a:latin typeface="Times New Roman" panose="02020603050405020304" pitchFamily="18" charset="0"/>
                    <a:cs typeface="Times New Roman" panose="02020603050405020304" pitchFamily="18" charset="0"/>
                  </a:rPr>
                  <a:t>    在最优控制问题中，初始时刻</a:t>
                </a:r>
                <a14:m>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𝑡</m:t>
                        </m:r>
                      </m:e>
                      <m:sub>
                        <m:r>
                          <a:rPr lang="zh-CN" altLang="en-US" i="1">
                            <a:solidFill>
                              <a:srgbClr val="000000"/>
                            </a:solidFill>
                            <a:latin typeface="Cambria Math" panose="02040503050406030204" pitchFamily="18" charset="0"/>
                          </a:rPr>
                          <m:t>0</m:t>
                        </m:r>
                      </m:sub>
                    </m:sSub>
                  </m:oMath>
                </a14:m>
                <a:r>
                  <a:rPr lang="zh-CN" altLang="en-US" dirty="0">
                    <a:latin typeface="Times New Roman" panose="02020603050405020304" pitchFamily="18" charset="0"/>
                    <a:cs typeface="Times New Roman" panose="02020603050405020304" pitchFamily="18" charset="0"/>
                  </a:rPr>
                  <a:t>和初始状态</a:t>
                </a:r>
                <a14:m>
                  <m:oMath xmlns:m="http://schemas.openxmlformats.org/officeDocument/2006/math">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𝑡</m:t>
                        </m:r>
                      </m:e>
                      <m:sub>
                        <m:r>
                          <a:rPr lang="zh-CN" altLang="en-US" i="1">
                            <a:solidFill>
                              <a:srgbClr val="000000"/>
                            </a:solidFill>
                            <a:latin typeface="Cambria Math" panose="02040503050406030204" pitchFamily="18" charset="0"/>
                          </a:rPr>
                          <m:t>0</m:t>
                        </m:r>
                      </m:sub>
                    </m:sSub>
                    <m:r>
                      <a:rPr lang="zh-CN" altLang="en-US" i="1">
                        <a:solidFill>
                          <a:srgbClr val="000000"/>
                        </a:solidFill>
                        <a:latin typeface="Cambria Math" panose="02040503050406030204" pitchFamily="18" charset="0"/>
                      </a:rPr>
                      <m:t>)</m:t>
                    </m:r>
                  </m:oMath>
                </a14:m>
                <a:r>
                  <a:rPr lang="zh-CN" altLang="en-US" dirty="0">
                    <a:latin typeface="Times New Roman" panose="02020603050405020304" pitchFamily="18" charset="0"/>
                    <a:cs typeface="Times New Roman" panose="02020603050405020304" pitchFamily="18" charset="0"/>
                  </a:rPr>
                  <a:t>通常是已知的，但是终端时刻</a:t>
                </a:r>
                <a14:m>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𝑡</m:t>
                        </m:r>
                      </m:e>
                      <m:sub>
                        <m:r>
                          <a:rPr lang="zh-CN" altLang="en-US" i="1">
                            <a:solidFill>
                              <a:srgbClr val="000000"/>
                            </a:solidFill>
                            <a:latin typeface="Cambria Math" panose="02040503050406030204" pitchFamily="18" charset="0"/>
                          </a:rPr>
                          <m:t>𝑓</m:t>
                        </m:r>
                      </m:sub>
                    </m:sSub>
                  </m:oMath>
                </a14:m>
                <a:r>
                  <a:rPr lang="zh-CN" altLang="en-US" dirty="0">
                    <a:latin typeface="Times New Roman" panose="02020603050405020304" pitchFamily="18" charset="0"/>
                    <a:cs typeface="Times New Roman" panose="02020603050405020304" pitchFamily="18" charset="0"/>
                  </a:rPr>
                  <a:t>和终端状态</a:t>
                </a:r>
                <a14:m>
                  <m:oMath xmlns:m="http://schemas.openxmlformats.org/officeDocument/2006/math">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𝑡</m:t>
                        </m:r>
                      </m:e>
                      <m:sub>
                        <m:r>
                          <a:rPr lang="zh-CN" altLang="en-US" i="1">
                            <a:solidFill>
                              <a:srgbClr val="000000"/>
                            </a:solidFill>
                            <a:latin typeface="Cambria Math" panose="02040503050406030204" pitchFamily="18" charset="0"/>
                          </a:rPr>
                          <m:t>𝑓</m:t>
                        </m:r>
                      </m:sub>
                    </m:sSub>
                    <m:r>
                      <a:rPr lang="zh-CN" altLang="en-US" i="1">
                        <a:solidFill>
                          <a:srgbClr val="000000"/>
                        </a:solidFill>
                        <a:latin typeface="Cambria Math" panose="02040503050406030204" pitchFamily="18" charset="0"/>
                      </a:rPr>
                      <m:t>)</m:t>
                    </m:r>
                  </m:oMath>
                </a14:m>
                <a:r>
                  <a:rPr lang="zh-CN" altLang="en-US" dirty="0">
                    <a:latin typeface="Times New Roman" panose="02020603050405020304" pitchFamily="18" charset="0"/>
                    <a:cs typeface="Times New Roman" panose="02020603050405020304" pitchFamily="18" charset="0"/>
                  </a:rPr>
                  <a:t>可以固定、也可以自由。 </a:t>
                </a:r>
                <a:endParaRPr lang="en-US" altLang="zh-CN" dirty="0">
                  <a:latin typeface="Times New Roman" panose="02020603050405020304" pitchFamily="18" charset="0"/>
                  <a:cs typeface="Times New Roman" panose="02020603050405020304" pitchFamily="18" charset="0"/>
                </a:endParaRPr>
              </a:p>
              <a:p>
                <a:pPr marL="0" indent="0" algn="just">
                  <a:buNone/>
                </a:pPr>
                <a:r>
                  <a:rPr lang="zh-CN" altLang="en-US" dirty="0">
                    <a:latin typeface="Times New Roman" panose="02020603050405020304" pitchFamily="18" charset="0"/>
                    <a:cs typeface="Times New Roman" panose="02020603050405020304" pitchFamily="18" charset="0"/>
                  </a:rPr>
                  <a:t>       一般地说，对终端的要求可以用如下的终端等式或不等式约束条件来表示，即</a:t>
                </a:r>
                <a:endParaRPr lang="en-US" altLang="zh-CN" i="1" dirty="0">
                  <a:latin typeface="Times New Roman" panose="02020603050405020304" pitchFamily="18" charset="0"/>
                  <a:cs typeface="Times New Roman" panose="02020603050405020304" pitchFamily="18" charset="0"/>
                </a:endParaRPr>
              </a:p>
              <a:p>
                <a:pPr marL="0" indent="0" algn="r">
                  <a:buNone/>
                </a:pPr>
                <a14:m>
                  <m:oMath xmlns:m="http://schemas.openxmlformats.org/officeDocument/2006/math">
                    <m:d>
                      <m:dPr>
                        <m:begChr m:val=""/>
                        <m:endChr m:val="}"/>
                        <m:ctrlPr>
                          <a:rPr lang="zh-CN" altLang="en-US" i="1">
                            <a:latin typeface="Cambria Math" panose="02040503050406030204" pitchFamily="18" charset="0"/>
                          </a:rPr>
                        </m:ctrlPr>
                      </m:dPr>
                      <m:e>
                        <m:m>
                          <m:mPr>
                            <m:plcHide m:val="on"/>
                            <m:mcs>
                              <m:mc>
                                <m:mcPr>
                                  <m:count m:val="1"/>
                                  <m:mcJc m:val="center"/>
                                </m:mcPr>
                              </m:mc>
                            </m:mcs>
                            <m:ctrlPr>
                              <a:rPr lang="zh-CN" altLang="en-US" i="1">
                                <a:latin typeface="Cambria Math" panose="02040503050406030204" pitchFamily="18" charset="0"/>
                              </a:rPr>
                            </m:ctrlPr>
                          </m:mPr>
                          <m:mr>
                            <m:e>
                              <m:sSub>
                                <m:sSubPr>
                                  <m:ctrlPr>
                                    <a:rPr lang="zh-CN" altLang="en-US" i="1">
                                      <a:latin typeface="Cambria Math" panose="02040503050406030204" pitchFamily="18" charset="0"/>
                                    </a:rPr>
                                  </m:ctrlPr>
                                </m:sSubPr>
                                <m:e>
                                  <m:r>
                                    <a:rPr lang="zh-CN" altLang="en-US" i="1">
                                      <a:latin typeface="Cambria Math" panose="02040503050406030204" pitchFamily="18" charset="0"/>
                                    </a:rPr>
                                    <m:t>𝑁</m:t>
                                  </m:r>
                                </m:e>
                                <m:sub>
                                  <m:r>
                                    <a:rPr lang="zh-CN" altLang="en-US" i="1">
                                      <a:latin typeface="Cambria Math" panose="02040503050406030204" pitchFamily="18" charset="0"/>
                                    </a:rPr>
                                    <m:t>1</m:t>
                                  </m:r>
                                </m:sub>
                              </m:sSub>
                              <m:r>
                                <a:rPr lang="zh-CN" altLang="en-US" i="1">
                                  <a:latin typeface="Cambria Math" panose="02040503050406030204" pitchFamily="18" charset="0"/>
                                </a:rPr>
                                <m:t>[</m:t>
                              </m:r>
                              <m:r>
                                <a:rPr lang="zh-CN" altLang="en-US" b="1" i="1">
                                  <a:latin typeface="Cambria Math" panose="02040503050406030204" pitchFamily="18" charset="0"/>
                                </a:rPr>
                                <m:t>𝒙</m:t>
                              </m:r>
                              <m:r>
                                <a:rPr lang="zh-CN" altLang="en-US" i="1">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𝑡</m:t>
                                  </m:r>
                                </m:e>
                                <m:sub>
                                  <m:r>
                                    <a:rPr lang="zh-CN" altLang="en-US" i="1">
                                      <a:latin typeface="Cambria Math" panose="02040503050406030204" pitchFamily="18" charset="0"/>
                                    </a:rPr>
                                    <m:t>𝑓</m:t>
                                  </m:r>
                                </m:sub>
                              </m:sSub>
                              <m:r>
                                <a:rPr lang="zh-CN" altLang="en-US" i="1">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𝑡</m:t>
                                  </m:r>
                                </m:e>
                                <m:sub>
                                  <m:r>
                                    <a:rPr lang="zh-CN" altLang="en-US" i="1">
                                      <a:latin typeface="Cambria Math" panose="02040503050406030204" pitchFamily="18" charset="0"/>
                                    </a:rPr>
                                    <m:t>𝑓</m:t>
                                  </m:r>
                                </m:sub>
                              </m:sSub>
                              <m:r>
                                <a:rPr lang="zh-CN" altLang="en-US" i="1">
                                  <a:latin typeface="Cambria Math" panose="02040503050406030204" pitchFamily="18" charset="0"/>
                                </a:rPr>
                                <m:t>]=0</m:t>
                              </m:r>
                            </m:e>
                          </m:mr>
                          <m:mr>
                            <m:e>
                              <m:sSub>
                                <m:sSubPr>
                                  <m:ctrlPr>
                                    <a:rPr lang="zh-CN" altLang="en-US" i="1">
                                      <a:latin typeface="Cambria Math" panose="02040503050406030204" pitchFamily="18" charset="0"/>
                                    </a:rPr>
                                  </m:ctrlPr>
                                </m:sSubPr>
                                <m:e>
                                  <m:r>
                                    <a:rPr lang="zh-CN" altLang="en-US" i="1">
                                      <a:latin typeface="Cambria Math" panose="02040503050406030204" pitchFamily="18" charset="0"/>
                                    </a:rPr>
                                    <m:t>𝑁</m:t>
                                  </m:r>
                                </m:e>
                                <m:sub>
                                  <m:r>
                                    <a:rPr lang="zh-CN" altLang="en-US" i="1">
                                      <a:latin typeface="Cambria Math" panose="02040503050406030204" pitchFamily="18" charset="0"/>
                                    </a:rPr>
                                    <m:t>2</m:t>
                                  </m:r>
                                </m:sub>
                              </m:sSub>
                              <m:r>
                                <a:rPr lang="zh-CN" altLang="en-US" i="1">
                                  <a:latin typeface="Cambria Math" panose="02040503050406030204" pitchFamily="18" charset="0"/>
                                </a:rPr>
                                <m:t>[</m:t>
                              </m:r>
                              <m:r>
                                <a:rPr lang="zh-CN" altLang="en-US" b="1" i="1">
                                  <a:latin typeface="Cambria Math" panose="02040503050406030204" pitchFamily="18" charset="0"/>
                                </a:rPr>
                                <m:t>𝒙</m:t>
                              </m:r>
                              <m:r>
                                <a:rPr lang="zh-CN" altLang="en-US" i="1">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𝑡</m:t>
                                  </m:r>
                                </m:e>
                                <m:sub>
                                  <m:r>
                                    <a:rPr lang="zh-CN" altLang="en-US" i="1">
                                      <a:latin typeface="Cambria Math" panose="02040503050406030204" pitchFamily="18" charset="0"/>
                                    </a:rPr>
                                    <m:t>𝑓</m:t>
                                  </m:r>
                                </m:sub>
                              </m:sSub>
                              <m:r>
                                <a:rPr lang="zh-CN" altLang="en-US" i="1">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𝑡</m:t>
                                  </m:r>
                                </m:e>
                                <m:sub>
                                  <m:r>
                                    <a:rPr lang="zh-CN" altLang="en-US" i="1">
                                      <a:latin typeface="Cambria Math" panose="02040503050406030204" pitchFamily="18" charset="0"/>
                                    </a:rPr>
                                    <m:t>𝑓</m:t>
                                  </m:r>
                                </m:sub>
                              </m:sSub>
                              <m:r>
                                <a:rPr lang="zh-CN" altLang="en-US" i="1">
                                  <a:latin typeface="Cambria Math" panose="02040503050406030204" pitchFamily="18" charset="0"/>
                                </a:rPr>
                                <m:t>]≤0</m:t>
                              </m:r>
                            </m:e>
                          </m:mr>
                        </m:m>
                      </m:e>
                    </m:d>
                  </m:oMath>
                </a14:m>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		</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6-7</a:t>
                </a:r>
                <a:r>
                  <a:rPr lang="zh-CN" altLang="en-US" dirty="0">
                    <a:latin typeface="Times New Roman" panose="02020603050405020304" pitchFamily="18" charset="0"/>
                    <a:cs typeface="Times New Roman" panose="02020603050405020304" pitchFamily="18" charset="0"/>
                  </a:rPr>
                  <a:t>）</a:t>
                </a:r>
              </a:p>
            </p:txBody>
          </p:sp>
        </mc:Choice>
        <mc:Fallback>
          <p:sp>
            <p:nvSpPr>
              <p:cNvPr id="4" name="内容占位符 3">
                <a:extLst>
                  <a:ext uri="{FF2B5EF4-FFF2-40B4-BE49-F238E27FC236}">
                    <a16:creationId xmlns:a16="http://schemas.microsoft.com/office/drawing/2014/main" id="{33332031-BB2E-4E92-AF54-CF6CE54078CB}"/>
                  </a:ext>
                </a:extLst>
              </p:cNvPr>
              <p:cNvSpPr>
                <a:spLocks noGrp="1" noRot="1" noChangeAspect="1" noMove="1" noResize="1" noEditPoints="1" noAdjustHandles="1" noChangeArrowheads="1" noChangeShapeType="1" noTextEdit="1"/>
              </p:cNvSpPr>
              <p:nvPr>
                <p:ph sz="quarter" idx="13"/>
              </p:nvPr>
            </p:nvSpPr>
            <p:spPr>
              <a:blipFill>
                <a:blip r:embed="rId2"/>
                <a:stretch>
                  <a:fillRect l="-941" t="-239" r="-88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679738717"/>
      </p:ext>
    </p:extLst>
  </p:cSld>
  <p:clrMapOvr>
    <a:masterClrMapping/>
  </p:clrMapOvr>
  <p:transition>
    <p:wheel/>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F472B2B4-B58C-422F-8DBD-A3080A48553A}"/>
                  </a:ext>
                </a:extLst>
              </p:cNvPr>
              <p:cNvSpPr>
                <a:spLocks noGrp="1"/>
              </p:cNvSpPr>
              <p:nvPr>
                <p:ph sz="quarter" idx="13"/>
              </p:nvPr>
            </p:nvSpPr>
            <p:spPr>
              <a:xfrm>
                <a:off x="767407" y="620688"/>
                <a:ext cx="10363826" cy="5943067"/>
              </a:xfrm>
            </p:spPr>
            <p:txBody>
              <a:bodyPr>
                <a:noAutofit/>
              </a:bodyPr>
              <a:lstStyle/>
              <a:p>
                <a:pPr marL="0" indent="0">
                  <a:buNone/>
                </a:pPr>
                <a:r>
                  <a:rPr lang="zh-CN" altLang="en-US" dirty="0">
                    <a:latin typeface="Times New Roman" panose="02020603050405020304" pitchFamily="18" charset="0"/>
                    <a:cs typeface="Times New Roman" panose="02020603050405020304" pitchFamily="18" charset="0"/>
                  </a:rPr>
                  <a:t>        比较一下连续系统和离散系统中最优控制问题的提法，可以看出，对于连续系统是在时间区间</a:t>
                </a:r>
                <a:r>
                  <a:rPr lang="en-US" altLang="zh-CN" dirty="0">
                    <a:latin typeface="Times New Roman" panose="02020603050405020304" pitchFamily="18" charset="0"/>
                    <a:cs typeface="Times New Roman" panose="02020603050405020304" pitchFamily="18" charset="0"/>
                  </a:rPr>
                  <a:t>[</a:t>
                </a:r>
                <a:r>
                  <a:rPr lang="en-US" altLang="zh-CN" i="1" dirty="0">
                    <a:latin typeface="Times New Roman" panose="02020603050405020304" pitchFamily="18" charset="0"/>
                    <a:cs typeface="Times New Roman" panose="02020603050405020304" pitchFamily="18" charset="0"/>
                  </a:rPr>
                  <a:t>t</a:t>
                </a:r>
                <a:r>
                  <a:rPr lang="en-US" altLang="zh-CN" baseline="-25000" dirty="0">
                    <a:latin typeface="Times New Roman" panose="02020603050405020304" pitchFamily="18" charset="0"/>
                    <a:cs typeface="Times New Roman" panose="02020603050405020304" pitchFamily="18" charset="0"/>
                  </a:rPr>
                  <a:t>0</a:t>
                </a:r>
                <a:r>
                  <a:rPr lang="en-US" altLang="zh-CN" dirty="0">
                    <a:latin typeface="Times New Roman" panose="02020603050405020304" pitchFamily="18" charset="0"/>
                    <a:cs typeface="Times New Roman" panose="02020603050405020304" pitchFamily="18" charset="0"/>
                  </a:rPr>
                  <a:t>, </a:t>
                </a:r>
                <a:r>
                  <a:rPr lang="en-US" altLang="zh-CN" i="1" dirty="0" err="1">
                    <a:latin typeface="Times New Roman" panose="02020603050405020304" pitchFamily="18" charset="0"/>
                    <a:cs typeface="Times New Roman" panose="02020603050405020304" pitchFamily="18" charset="0"/>
                  </a:rPr>
                  <a:t>t</a:t>
                </a:r>
                <a:r>
                  <a:rPr lang="en-US" altLang="zh-CN" i="1" baseline="-25000" dirty="0" err="1">
                    <a:latin typeface="Times New Roman" panose="02020603050405020304" pitchFamily="18" charset="0"/>
                    <a:cs typeface="Times New Roman" panose="02020603050405020304" pitchFamily="18" charset="0"/>
                  </a:rPr>
                  <a:t>f</a:t>
                </a:r>
                <a:r>
                  <a:rPr lang="en-US"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上寻求最优控制</a:t>
                </a:r>
                <a:r>
                  <a:rPr lang="en-US" altLang="zh-CN" i="1" dirty="0">
                    <a:latin typeface="Times New Roman" panose="02020603050405020304" pitchFamily="18" charset="0"/>
                    <a:cs typeface="Times New Roman" panose="02020603050405020304" pitchFamily="18" charset="0"/>
                  </a:rPr>
                  <a:t>u</a:t>
                </a:r>
                <a:r>
                  <a:rPr lang="en-US" altLang="zh-CN" dirty="0">
                    <a:latin typeface="Times New Roman" panose="02020603050405020304" pitchFamily="18" charset="0"/>
                    <a:cs typeface="Times New Roman" panose="02020603050405020304" pitchFamily="18" charset="0"/>
                  </a:rPr>
                  <a:t>*(</a:t>
                </a:r>
                <a:r>
                  <a:rPr lang="en-US" altLang="zh-CN" i="1" dirty="0">
                    <a:latin typeface="Times New Roman" panose="02020603050405020304" pitchFamily="18" charset="0"/>
                    <a:cs typeface="Times New Roman" panose="02020603050405020304" pitchFamily="18" charset="0"/>
                  </a:rPr>
                  <a:t>k</a:t>
                </a:r>
                <a:r>
                  <a:rPr lang="en-US"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和相应的最优曲线</a:t>
                </a:r>
                <a:r>
                  <a:rPr lang="en-US" altLang="zh-CN" i="1" dirty="0">
                    <a:latin typeface="Times New Roman" panose="02020603050405020304" pitchFamily="18" charset="0"/>
                    <a:cs typeface="Times New Roman" panose="02020603050405020304" pitchFamily="18" charset="0"/>
                  </a:rPr>
                  <a:t>x</a:t>
                </a:r>
                <a:r>
                  <a:rPr lang="en-US" altLang="zh-CN" dirty="0">
                    <a:latin typeface="Times New Roman" panose="02020603050405020304" pitchFamily="18" charset="0"/>
                    <a:cs typeface="Times New Roman" panose="02020603050405020304" pitchFamily="18" charset="0"/>
                  </a:rPr>
                  <a:t>*(</a:t>
                </a:r>
                <a:r>
                  <a:rPr lang="en-US" altLang="zh-CN" i="1" dirty="0">
                    <a:latin typeface="Times New Roman" panose="02020603050405020304" pitchFamily="18" charset="0"/>
                    <a:cs typeface="Times New Roman" panose="02020603050405020304" pitchFamily="18" charset="0"/>
                  </a:rPr>
                  <a:t>t</a:t>
                </a:r>
                <a:r>
                  <a:rPr lang="en-US"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，使性能指标为最小值。而对于离散系统是在离散时刻</a:t>
                </a:r>
                <a:r>
                  <a:rPr lang="en-US" altLang="zh-CN" dirty="0">
                    <a:latin typeface="Times New Roman" panose="02020603050405020304" pitchFamily="18" charset="0"/>
                    <a:cs typeface="Times New Roman" panose="02020603050405020304" pitchFamily="18" charset="0"/>
                  </a:rPr>
                  <a:t>0, 1,…,</a:t>
                </a:r>
                <a:r>
                  <a:rPr lang="en-US" altLang="zh-CN" i="1" dirty="0">
                    <a:latin typeface="Times New Roman" panose="02020603050405020304" pitchFamily="18" charset="0"/>
                    <a:cs typeface="Times New Roman" panose="02020603050405020304" pitchFamily="18" charset="0"/>
                  </a:rPr>
                  <a:t>N</a:t>
                </a:r>
                <a:r>
                  <a:rPr lang="zh-CN" altLang="en-US" dirty="0">
                    <a:latin typeface="Times New Roman" panose="02020603050405020304" pitchFamily="18" charset="0"/>
                    <a:cs typeface="Times New Roman" panose="02020603050405020304" pitchFamily="18" charset="0"/>
                  </a:rPr>
                  <a:t>上寻求</a:t>
                </a:r>
                <a:r>
                  <a:rPr lang="en-US" altLang="zh-CN" i="1" dirty="0">
                    <a:latin typeface="Times New Roman" panose="02020603050405020304" pitchFamily="18" charset="0"/>
                    <a:cs typeface="Times New Roman" panose="02020603050405020304" pitchFamily="18" charset="0"/>
                  </a:rPr>
                  <a:t>N</a:t>
                </a:r>
                <a:r>
                  <a:rPr lang="zh-CN" altLang="en-US" dirty="0">
                    <a:latin typeface="Times New Roman" panose="02020603050405020304" pitchFamily="18" charset="0"/>
                    <a:cs typeface="Times New Roman" panose="02020603050405020304" pitchFamily="18" charset="0"/>
                  </a:rPr>
                  <a:t>个最优控制向量序列</a:t>
                </a:r>
                <a:r>
                  <a:rPr lang="en-US" altLang="zh-CN" i="1" dirty="0">
                    <a:latin typeface="Times New Roman" panose="02020603050405020304" pitchFamily="18" charset="0"/>
                    <a:cs typeface="Times New Roman" panose="02020603050405020304" pitchFamily="18" charset="0"/>
                  </a:rPr>
                  <a:t>u</a:t>
                </a:r>
                <a:r>
                  <a:rPr lang="en-US" altLang="zh-CN" dirty="0">
                    <a:latin typeface="Times New Roman" panose="02020603050405020304" pitchFamily="18" charset="0"/>
                    <a:cs typeface="Times New Roman" panose="02020603050405020304" pitchFamily="18" charset="0"/>
                  </a:rPr>
                  <a:t>*(0), </a:t>
                </a:r>
                <a:r>
                  <a:rPr lang="en-US" altLang="zh-CN" i="1" dirty="0">
                    <a:latin typeface="Times New Roman" panose="02020603050405020304" pitchFamily="18" charset="0"/>
                    <a:cs typeface="Times New Roman" panose="02020603050405020304" pitchFamily="18" charset="0"/>
                  </a:rPr>
                  <a:t>u</a:t>
                </a:r>
                <a:r>
                  <a:rPr lang="en-US" altLang="zh-CN" dirty="0">
                    <a:latin typeface="Times New Roman" panose="02020603050405020304" pitchFamily="18" charset="0"/>
                    <a:cs typeface="Times New Roman" panose="02020603050405020304" pitchFamily="18" charset="0"/>
                  </a:rPr>
                  <a:t>*(1),…, </a:t>
                </a:r>
                <a:r>
                  <a:rPr lang="en-US" altLang="zh-CN" i="1" dirty="0">
                    <a:latin typeface="Times New Roman" panose="02020603050405020304" pitchFamily="18" charset="0"/>
                    <a:cs typeface="Times New Roman" panose="02020603050405020304" pitchFamily="18" charset="0"/>
                  </a:rPr>
                  <a:t>u</a:t>
                </a:r>
                <a:r>
                  <a:rPr lang="en-US" altLang="zh-CN" dirty="0">
                    <a:latin typeface="Times New Roman" panose="02020603050405020304" pitchFamily="18" charset="0"/>
                    <a:cs typeface="Times New Roman" panose="02020603050405020304" pitchFamily="18" charset="0"/>
                  </a:rPr>
                  <a:t>*(</a:t>
                </a:r>
                <a:r>
                  <a:rPr lang="en-US" altLang="zh-CN" i="1" dirty="0">
                    <a:latin typeface="Times New Roman" panose="02020603050405020304" pitchFamily="18" charset="0"/>
                    <a:cs typeface="Times New Roman" panose="02020603050405020304" pitchFamily="18" charset="0"/>
                  </a:rPr>
                  <a:t>N</a:t>
                </a:r>
                <a:r>
                  <a:rPr lang="en-US" altLang="zh-CN" dirty="0">
                    <a:latin typeface="Times New Roman" panose="02020603050405020304" pitchFamily="18" charset="0"/>
                    <a:cs typeface="Times New Roman" panose="02020603050405020304" pitchFamily="18" charset="0"/>
                  </a:rPr>
                  <a:t>-1)</a:t>
                </a:r>
                <a:r>
                  <a:rPr lang="zh-CN" altLang="en-US" dirty="0">
                    <a:latin typeface="Times New Roman" panose="02020603050405020304" pitchFamily="18" charset="0"/>
                    <a:cs typeface="Times New Roman" panose="02020603050405020304" pitchFamily="18" charset="0"/>
                  </a:rPr>
                  <a:t>和相应的</a:t>
                </a:r>
                <a:r>
                  <a:rPr lang="en-US" altLang="zh-CN" i="1" dirty="0">
                    <a:latin typeface="Times New Roman" panose="02020603050405020304" pitchFamily="18" charset="0"/>
                    <a:cs typeface="Times New Roman" panose="02020603050405020304" pitchFamily="18" charset="0"/>
                  </a:rPr>
                  <a:t>N</a:t>
                </a:r>
                <a:r>
                  <a:rPr lang="zh-CN" altLang="en-US" dirty="0">
                    <a:latin typeface="Times New Roman" panose="02020603050405020304" pitchFamily="18" charset="0"/>
                    <a:cs typeface="Times New Roman" panose="02020603050405020304" pitchFamily="18" charset="0"/>
                  </a:rPr>
                  <a:t>个最优状态向量</a:t>
                </a:r>
                <a:r>
                  <a:rPr lang="en-US" altLang="zh-CN" i="1" dirty="0">
                    <a:latin typeface="Times New Roman" panose="02020603050405020304" pitchFamily="18" charset="0"/>
                    <a:cs typeface="Times New Roman" panose="02020603050405020304" pitchFamily="18" charset="0"/>
                  </a:rPr>
                  <a:t>x</a:t>
                </a:r>
                <a:r>
                  <a:rPr lang="en-US" altLang="zh-CN" dirty="0">
                    <a:latin typeface="Times New Roman" panose="02020603050405020304" pitchFamily="18" charset="0"/>
                    <a:cs typeface="Times New Roman" panose="02020603050405020304" pitchFamily="18" charset="0"/>
                  </a:rPr>
                  <a:t>*(1), </a:t>
                </a:r>
                <a:r>
                  <a:rPr lang="en-US" altLang="zh-CN" i="1" dirty="0">
                    <a:latin typeface="Times New Roman" panose="02020603050405020304" pitchFamily="18" charset="0"/>
                    <a:cs typeface="Times New Roman" panose="02020603050405020304" pitchFamily="18" charset="0"/>
                  </a:rPr>
                  <a:t>x</a:t>
                </a:r>
                <a:r>
                  <a:rPr lang="en-US" altLang="zh-CN" dirty="0">
                    <a:latin typeface="Times New Roman" panose="02020603050405020304" pitchFamily="18" charset="0"/>
                    <a:cs typeface="Times New Roman" panose="02020603050405020304" pitchFamily="18" charset="0"/>
                  </a:rPr>
                  <a:t>*(2),…, </a:t>
                </a:r>
                <a:r>
                  <a:rPr lang="en-US" altLang="zh-CN" i="1" dirty="0">
                    <a:latin typeface="Times New Roman" panose="02020603050405020304" pitchFamily="18" charset="0"/>
                    <a:cs typeface="Times New Roman" panose="02020603050405020304" pitchFamily="18" charset="0"/>
                  </a:rPr>
                  <a:t>x</a:t>
                </a:r>
                <a:r>
                  <a:rPr lang="en-US" altLang="zh-CN" dirty="0">
                    <a:latin typeface="Times New Roman" panose="02020603050405020304" pitchFamily="18" charset="0"/>
                    <a:cs typeface="Times New Roman" panose="02020603050405020304" pitchFamily="18" charset="0"/>
                  </a:rPr>
                  <a:t>*(</a:t>
                </a:r>
                <a:r>
                  <a:rPr lang="en-US" altLang="zh-CN" i="1" dirty="0">
                    <a:latin typeface="Times New Roman" panose="02020603050405020304" pitchFamily="18" charset="0"/>
                    <a:cs typeface="Times New Roman" panose="02020603050405020304" pitchFamily="18" charset="0"/>
                  </a:rPr>
                  <a:t>N</a:t>
                </a:r>
                <a:r>
                  <a:rPr lang="en-US"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，以使性能指标为最小值。和连续系统一样，简称</a:t>
                </a:r>
                <a:r>
                  <a:rPr lang="en-US" altLang="zh-CN" i="1" dirty="0">
                    <a:latin typeface="Times New Roman" panose="02020603050405020304" pitchFamily="18" charset="0"/>
                    <a:cs typeface="Times New Roman" panose="02020603050405020304" pitchFamily="18" charset="0"/>
                  </a:rPr>
                  <a:t>u</a:t>
                </a:r>
                <a:r>
                  <a:rPr lang="en-US" altLang="zh-CN" dirty="0">
                    <a:latin typeface="Times New Roman" panose="02020603050405020304" pitchFamily="18" charset="0"/>
                    <a:cs typeface="Times New Roman" panose="02020603050405020304" pitchFamily="18" charset="0"/>
                  </a:rPr>
                  <a:t>*(</a:t>
                </a:r>
                <a:r>
                  <a:rPr lang="en-US" altLang="zh-CN" i="1" dirty="0">
                    <a:latin typeface="Times New Roman" panose="02020603050405020304" pitchFamily="18" charset="0"/>
                    <a:cs typeface="Times New Roman" panose="02020603050405020304" pitchFamily="18" charset="0"/>
                  </a:rPr>
                  <a:t>k</a:t>
                </a:r>
                <a:r>
                  <a:rPr lang="en-US"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a:t>
                </a:r>
                <a14:m>
                  <m:oMath xmlns:m="http://schemas.openxmlformats.org/officeDocument/2006/math">
                    <m:r>
                      <a:rPr lang="zh-CN" altLang="en-US" i="1">
                        <a:solidFill>
                          <a:srgbClr val="000000"/>
                        </a:solidFill>
                        <a:latin typeface="Cambria Math" panose="02040503050406030204" pitchFamily="18" charset="0"/>
                      </a:rPr>
                      <m:t>𝑘</m:t>
                    </m:r>
                    <m:r>
                      <a:rPr lang="en-US" altLang="zh-CN" i="1">
                        <a:solidFill>
                          <a:srgbClr val="000000"/>
                        </a:solidFill>
                        <a:latin typeface="Cambria Math" panose="02040503050406030204" pitchFamily="18" charset="0"/>
                      </a:rPr>
                      <m:t>=0,1,2,…,</m:t>
                    </m:r>
                    <m:r>
                      <a:rPr lang="en-US" altLang="zh-CN" i="1">
                        <a:solidFill>
                          <a:srgbClr val="000000"/>
                        </a:solidFill>
                        <a:latin typeface="Cambria Math" panose="02040503050406030204" pitchFamily="18" charset="0"/>
                      </a:rPr>
                      <m:t>𝑁</m:t>
                    </m:r>
                    <m:r>
                      <a:rPr lang="en-US" altLang="zh-CN" i="1">
                        <a:solidFill>
                          <a:srgbClr val="000000"/>
                        </a:solidFill>
                        <a:latin typeface="Cambria Math" panose="02040503050406030204" pitchFamily="18" charset="0"/>
                      </a:rPr>
                      <m:t>−1 </m:t>
                    </m:r>
                  </m:oMath>
                </a14:m>
                <a:r>
                  <a:rPr lang="zh-CN" altLang="en-US" dirty="0">
                    <a:latin typeface="Times New Roman" panose="02020603050405020304" pitchFamily="18" charset="0"/>
                    <a:cs typeface="Times New Roman" panose="02020603050405020304" pitchFamily="18" charset="0"/>
                  </a:rPr>
                  <a:t>）为最优控制，</a:t>
                </a:r>
                <a:r>
                  <a:rPr lang="en-US" altLang="zh-CN" i="1" dirty="0">
                    <a:latin typeface="Times New Roman" panose="02020603050405020304" pitchFamily="18" charset="0"/>
                    <a:cs typeface="Times New Roman" panose="02020603050405020304" pitchFamily="18" charset="0"/>
                  </a:rPr>
                  <a:t>x</a:t>
                </a:r>
                <a:r>
                  <a:rPr lang="en-US" altLang="zh-CN" dirty="0">
                    <a:latin typeface="Times New Roman" panose="02020603050405020304" pitchFamily="18" charset="0"/>
                    <a:cs typeface="Times New Roman" panose="02020603050405020304" pitchFamily="18" charset="0"/>
                  </a:rPr>
                  <a:t>*(</a:t>
                </a:r>
                <a:r>
                  <a:rPr lang="en-US" altLang="zh-CN" i="1" dirty="0">
                    <a:latin typeface="Times New Roman" panose="02020603050405020304" pitchFamily="18" charset="0"/>
                    <a:cs typeface="Times New Roman" panose="02020603050405020304" pitchFamily="18" charset="0"/>
                  </a:rPr>
                  <a:t>k</a:t>
                </a:r>
                <a:r>
                  <a:rPr lang="en-US"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a:t>
                </a:r>
                <a14:m>
                  <m:oMath xmlns:m="http://schemas.openxmlformats.org/officeDocument/2006/math">
                    <m:r>
                      <a:rPr lang="zh-CN" altLang="en-US" i="1">
                        <a:solidFill>
                          <a:srgbClr val="000000"/>
                        </a:solidFill>
                        <a:latin typeface="Cambria Math" panose="02040503050406030204" pitchFamily="18" charset="0"/>
                      </a:rPr>
                      <m:t>𝑘</m:t>
                    </m:r>
                    <m:r>
                      <a:rPr lang="en-US" altLang="zh-CN" i="1">
                        <a:solidFill>
                          <a:srgbClr val="000000"/>
                        </a:solidFill>
                        <a:latin typeface="Cambria Math" panose="02040503050406030204" pitchFamily="18" charset="0"/>
                      </a:rPr>
                      <m:t>=0,1,2,…,</m:t>
                    </m:r>
                    <m:r>
                      <a:rPr lang="en-US" altLang="zh-CN" i="1">
                        <a:solidFill>
                          <a:srgbClr val="000000"/>
                        </a:solidFill>
                        <a:latin typeface="Cambria Math" panose="02040503050406030204" pitchFamily="18" charset="0"/>
                      </a:rPr>
                      <m:t>𝑁</m:t>
                    </m:r>
                  </m:oMath>
                </a14:m>
                <a:r>
                  <a:rPr lang="zh-CN" altLang="en-US" dirty="0">
                    <a:latin typeface="Times New Roman" panose="02020603050405020304" pitchFamily="18" charset="0"/>
                    <a:cs typeface="Times New Roman" panose="02020603050405020304" pitchFamily="18" charset="0"/>
                  </a:rPr>
                  <a:t>）为最优曲线。</a:t>
                </a:r>
              </a:p>
            </p:txBody>
          </p:sp>
        </mc:Choice>
        <mc:Fallback xmlns="">
          <p:sp>
            <p:nvSpPr>
              <p:cNvPr id="3" name="内容占位符 2">
                <a:extLst>
                  <a:ext uri="{FF2B5EF4-FFF2-40B4-BE49-F238E27FC236}">
                    <a16:creationId xmlns:a16="http://schemas.microsoft.com/office/drawing/2014/main" id="{F472B2B4-B58C-422F-8DBD-A3080A48553A}"/>
                  </a:ext>
                </a:extLst>
              </p:cNvPr>
              <p:cNvSpPr>
                <a:spLocks noGrp="1" noRot="1" noChangeAspect="1" noMove="1" noResize="1" noEditPoints="1" noAdjustHandles="1" noChangeArrowheads="1" noChangeShapeType="1" noTextEdit="1"/>
              </p:cNvSpPr>
              <p:nvPr>
                <p:ph sz="quarter" idx="13"/>
              </p:nvPr>
            </p:nvSpPr>
            <p:spPr>
              <a:xfrm>
                <a:off x="767407" y="620688"/>
                <a:ext cx="10363826" cy="5943067"/>
              </a:xfrm>
              <a:blipFill>
                <a:blip r:embed="rId2"/>
                <a:stretch>
                  <a:fillRect l="-941" t="-205" r="-70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776748259"/>
      </p:ext>
    </p:extLst>
  </p:cSld>
  <p:clrMapOvr>
    <a:masterClrMapping/>
  </p:clrMapOvr>
  <p:transition>
    <p:wheel/>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F472B2B4-B58C-422F-8DBD-A3080A48553A}"/>
                  </a:ext>
                </a:extLst>
              </p:cNvPr>
              <p:cNvSpPr>
                <a:spLocks noGrp="1"/>
              </p:cNvSpPr>
              <p:nvPr>
                <p:ph sz="quarter" idx="13"/>
              </p:nvPr>
            </p:nvSpPr>
            <p:spPr>
              <a:xfrm>
                <a:off x="767407" y="620688"/>
                <a:ext cx="10363826" cy="5943067"/>
              </a:xfrm>
            </p:spPr>
            <p:txBody>
              <a:bodyPr>
                <a:noAutofit/>
              </a:bodyPr>
              <a:lstStyle/>
              <a:p>
                <a:pPr marL="0" indent="0">
                  <a:buNone/>
                </a:pPr>
                <a:r>
                  <a:rPr lang="zh-CN" altLang="en-US" dirty="0">
                    <a:latin typeface="Times New Roman" panose="02020603050405020304" pitchFamily="18" charset="0"/>
                    <a:cs typeface="Times New Roman" panose="02020603050405020304" pitchFamily="18" charset="0"/>
                  </a:rPr>
                  <a:t>定理</a:t>
                </a:r>
                <a:r>
                  <a:rPr lang="en-US" altLang="zh-CN" dirty="0">
                    <a:latin typeface="Times New Roman" panose="02020603050405020304" pitchFamily="18" charset="0"/>
                    <a:cs typeface="Times New Roman" panose="02020603050405020304" pitchFamily="18" charset="0"/>
                  </a:rPr>
                  <a:t>6-8 </a:t>
                </a:r>
                <a:r>
                  <a:rPr lang="zh-CN" altLang="en-US" dirty="0">
                    <a:latin typeface="Times New Roman" panose="02020603050405020304" pitchFamily="18" charset="0"/>
                    <a:cs typeface="Times New Roman" panose="02020603050405020304" pitchFamily="18" charset="0"/>
                  </a:rPr>
                  <a:t>设离散系统的状态方程为</a:t>
                </a:r>
              </a:p>
              <a:p>
                <a:pPr marL="0" indent="0" algn="r">
                  <a:buNone/>
                </a:pPr>
                <a14:m>
                  <m:oMath xmlns:m="http://schemas.openxmlformats.org/officeDocument/2006/math">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𝑘</m:t>
                    </m:r>
                    <m:r>
                      <a:rPr lang="zh-CN" altLang="en-US" i="1">
                        <a:solidFill>
                          <a:srgbClr val="000000"/>
                        </a:solidFill>
                        <a:latin typeface="Cambria Math" panose="02040503050406030204" pitchFamily="18" charset="0"/>
                      </a:rPr>
                      <m:t>+1)=</m:t>
                    </m:r>
                    <m:r>
                      <a:rPr lang="zh-CN" altLang="en-US" i="1">
                        <a:solidFill>
                          <a:srgbClr val="000000"/>
                        </a:solidFill>
                        <a:latin typeface="Cambria Math" panose="02040503050406030204" pitchFamily="18" charset="0"/>
                      </a:rPr>
                      <m:t>𝑓</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𝑘</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𝑢</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𝑘</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𝑘</m:t>
                    </m:r>
                    <m:r>
                      <a:rPr lang="zh-CN" altLang="en-US" i="1">
                        <a:solidFill>
                          <a:srgbClr val="000000"/>
                        </a:solidFill>
                        <a:latin typeface="Cambria Math" panose="02040503050406030204" pitchFamily="18" charset="0"/>
                      </a:rPr>
                      <m:t>]</m:t>
                    </m:r>
                  </m:oMath>
                </a14:m>
                <a:r>
                  <a:rPr lang="en-US" altLang="zh-CN" dirty="0">
                    <a:latin typeface="Times New Roman" panose="02020603050405020304" pitchFamily="18" charset="0"/>
                    <a:cs typeface="Times New Roman" panose="02020603050405020304" pitchFamily="18" charset="0"/>
                  </a:rPr>
                  <a:t>				</a:t>
                </a:r>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6-58</a:t>
                </a:r>
                <a:r>
                  <a:rPr lang="zh-CN" altLang="en-US" dirty="0">
                    <a:latin typeface="Times New Roman" panose="02020603050405020304" pitchFamily="18" charset="0"/>
                    <a:cs typeface="Times New Roman" panose="02020603050405020304" pitchFamily="18" charset="0"/>
                  </a:rPr>
                  <a:t>）</a:t>
                </a:r>
              </a:p>
              <a:p>
                <a:pPr marL="0" indent="0">
                  <a:buNone/>
                </a:pPr>
                <a:r>
                  <a:rPr lang="zh-CN" altLang="en-US" dirty="0">
                    <a:latin typeface="Times New Roman" panose="02020603050405020304" pitchFamily="18" charset="0"/>
                    <a:cs typeface="Times New Roman" panose="02020603050405020304" pitchFamily="18" charset="0"/>
                  </a:rPr>
                  <a:t>控制向量</a:t>
                </a:r>
                <a14:m>
                  <m:oMath xmlns:m="http://schemas.openxmlformats.org/officeDocument/2006/math">
                    <m:r>
                      <a:rPr lang="zh-CN" altLang="en-US" i="1">
                        <a:solidFill>
                          <a:srgbClr val="000000"/>
                        </a:solidFill>
                        <a:latin typeface="Cambria Math" panose="02040503050406030204" pitchFamily="18" charset="0"/>
                      </a:rPr>
                      <m:t>𝑢</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𝑘</m:t>
                    </m:r>
                    <m:r>
                      <a:rPr lang="zh-CN" altLang="en-US" i="1">
                        <a:solidFill>
                          <a:srgbClr val="000000"/>
                        </a:solidFill>
                        <a:latin typeface="Cambria Math" panose="02040503050406030204" pitchFamily="18" charset="0"/>
                      </a:rPr>
                      <m:t>)</m:t>
                    </m:r>
                  </m:oMath>
                </a14:m>
                <a:r>
                  <a:rPr lang="zh-CN" altLang="en-US" dirty="0">
                    <a:latin typeface="Times New Roman" panose="02020603050405020304" pitchFamily="18" charset="0"/>
                    <a:cs typeface="Times New Roman" panose="02020603050405020304" pitchFamily="18" charset="0"/>
                  </a:rPr>
                  <a:t>有如下不等式约束</a:t>
                </a:r>
                <a14:m>
                  <m:oMath xmlns:m="http://schemas.openxmlformats.org/officeDocument/2006/math">
                    <m:r>
                      <a:rPr lang="zh-CN" altLang="en-US" i="1">
                        <a:solidFill>
                          <a:srgbClr val="000000"/>
                        </a:solidFill>
                        <a:latin typeface="Cambria Math" panose="02040503050406030204" pitchFamily="18" charset="0"/>
                      </a:rPr>
                      <m:t>𝑢</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𝑘</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𝑅</m:t>
                        </m:r>
                      </m:e>
                      <m:sub>
                        <m:r>
                          <a:rPr lang="zh-CN" altLang="en-US" i="1">
                            <a:solidFill>
                              <a:srgbClr val="000000"/>
                            </a:solidFill>
                            <a:latin typeface="Cambria Math" panose="02040503050406030204" pitchFamily="18" charset="0"/>
                          </a:rPr>
                          <m:t>𝑢</m:t>
                        </m:r>
                      </m:sub>
                    </m:sSub>
                  </m:oMath>
                </a14:m>
                <a:r>
                  <a:rPr lang="zh-CN" altLang="en-US"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𝑅</m:t>
                        </m:r>
                      </m:e>
                      <m:sub>
                        <m:r>
                          <a:rPr lang="zh-CN" altLang="en-US" i="1">
                            <a:solidFill>
                              <a:srgbClr val="000000"/>
                            </a:solidFill>
                            <a:latin typeface="Cambria Math" panose="02040503050406030204" pitchFamily="18" charset="0"/>
                          </a:rPr>
                          <m:t>𝑢</m:t>
                        </m:r>
                      </m:sub>
                    </m:sSub>
                  </m:oMath>
                </a14:m>
                <a:r>
                  <a:rPr lang="zh-CN" altLang="en-US" dirty="0">
                    <a:latin typeface="Times New Roman" panose="02020603050405020304" pitchFamily="18" charset="0"/>
                    <a:cs typeface="Times New Roman" panose="02020603050405020304" pitchFamily="18" charset="0"/>
                  </a:rPr>
                  <a:t>为容许控制域</a:t>
                </a:r>
              </a:p>
              <a:p>
                <a:pPr marL="0" indent="0">
                  <a:buNone/>
                </a:pPr>
                <a:r>
                  <a:rPr lang="zh-CN" altLang="en-US" dirty="0">
                    <a:latin typeface="Times New Roman" panose="02020603050405020304" pitchFamily="18" charset="0"/>
                    <a:cs typeface="Times New Roman" panose="02020603050405020304" pitchFamily="18" charset="0"/>
                  </a:rPr>
                  <a:t>则为把状态</a:t>
                </a:r>
                <a14:m>
                  <m:oMath xmlns:m="http://schemas.openxmlformats.org/officeDocument/2006/math">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𝑘</m:t>
                    </m:r>
                    <m:r>
                      <a:rPr lang="zh-CN" altLang="en-US" i="1">
                        <a:solidFill>
                          <a:srgbClr val="000000"/>
                        </a:solidFill>
                        <a:latin typeface="Cambria Math" panose="02040503050406030204" pitchFamily="18" charset="0"/>
                      </a:rPr>
                      <m:t>)</m:t>
                    </m:r>
                  </m:oMath>
                </a14:m>
                <a:r>
                  <a:rPr lang="zh-CN" altLang="en-US" dirty="0">
                    <a:latin typeface="Times New Roman" panose="02020603050405020304" pitchFamily="18" charset="0"/>
                    <a:cs typeface="Times New Roman" panose="02020603050405020304" pitchFamily="18" charset="0"/>
                  </a:rPr>
                  <a:t>自始端状态</a:t>
                </a:r>
                <a14:m>
                  <m:oMath xmlns:m="http://schemas.openxmlformats.org/officeDocument/2006/math">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(0)=</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𝑥</m:t>
                        </m:r>
                      </m:e>
                      <m:sub>
                        <m:r>
                          <a:rPr lang="zh-CN" altLang="en-US" i="1">
                            <a:solidFill>
                              <a:srgbClr val="000000"/>
                            </a:solidFill>
                            <a:latin typeface="Cambria Math" panose="02040503050406030204" pitchFamily="18" charset="0"/>
                          </a:rPr>
                          <m:t>0</m:t>
                        </m:r>
                      </m:sub>
                    </m:sSub>
                  </m:oMath>
                </a14:m>
                <a:endParaRPr lang="zh-CN" altLang="en-US" dirty="0">
                  <a:latin typeface="Times New Roman" panose="02020603050405020304" pitchFamily="18" charset="0"/>
                  <a:cs typeface="Times New Roman" panose="02020603050405020304" pitchFamily="18" charset="0"/>
                </a:endParaRPr>
              </a:p>
              <a:p>
                <a:pPr marL="0" indent="0">
                  <a:buNone/>
                </a:pPr>
                <a:r>
                  <a:rPr lang="zh-CN" altLang="en-US" dirty="0">
                    <a:latin typeface="Times New Roman" panose="02020603050405020304" pitchFamily="18" charset="0"/>
                    <a:cs typeface="Times New Roman" panose="02020603050405020304" pitchFamily="18" charset="0"/>
                  </a:rPr>
                  <a:t>转移到满足终端边界条件</a:t>
                </a:r>
              </a:p>
              <a:p>
                <a:pPr marL="0" indent="0" algn="r">
                  <a:buNone/>
                </a:pPr>
                <a14:m>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𝑁</m:t>
                        </m:r>
                      </m:e>
                      <m:sub>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𝑁</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𝑁</m:t>
                    </m:r>
                    <m:r>
                      <a:rPr lang="zh-CN" altLang="en-US" i="1">
                        <a:solidFill>
                          <a:srgbClr val="000000"/>
                        </a:solidFill>
                        <a:latin typeface="Cambria Math" panose="02040503050406030204" pitchFamily="18" charset="0"/>
                      </a:rPr>
                      <m:t>]=0</m:t>
                    </m:r>
                  </m:oMath>
                </a14:m>
                <a:r>
                  <a:rPr lang="en-US" altLang="zh-CN" dirty="0">
                    <a:latin typeface="Times New Roman" panose="02020603050405020304" pitchFamily="18" charset="0"/>
                    <a:cs typeface="Times New Roman" panose="02020603050405020304" pitchFamily="18" charset="0"/>
                  </a:rPr>
                  <a:t>				</a:t>
                </a:r>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6-59</a:t>
                </a:r>
                <a:r>
                  <a:rPr lang="zh-CN" altLang="en-US" dirty="0">
                    <a:latin typeface="Times New Roman" panose="02020603050405020304" pitchFamily="18" charset="0"/>
                    <a:cs typeface="Times New Roman" panose="02020603050405020304" pitchFamily="18" charset="0"/>
                  </a:rPr>
                  <a:t>）</a:t>
                </a:r>
              </a:p>
              <a:p>
                <a:pPr marL="0" indent="0">
                  <a:buNone/>
                </a:pPr>
                <a:r>
                  <a:rPr lang="zh-CN" altLang="en-US" dirty="0">
                    <a:latin typeface="Times New Roman" panose="02020603050405020304" pitchFamily="18" charset="0"/>
                    <a:cs typeface="Times New Roman" panose="02020603050405020304" pitchFamily="18" charset="0"/>
                  </a:rPr>
                  <a:t>的终端状态，并使性能指标</a:t>
                </a:r>
              </a:p>
              <a:p>
                <a:pPr marL="0" indent="0" algn="r">
                  <a:buNone/>
                </a:pPr>
                <a14:m>
                  <m:oMath xmlns:m="http://schemas.openxmlformats.org/officeDocument/2006/math">
                    <m:r>
                      <a:rPr lang="zh-CN" altLang="en-US" i="1">
                        <a:solidFill>
                          <a:srgbClr val="000000"/>
                        </a:solidFill>
                        <a:latin typeface="Cambria Math" panose="02040503050406030204" pitchFamily="18" charset="0"/>
                      </a:rPr>
                      <m:t>𝐽</m:t>
                    </m:r>
                    <m:r>
                      <a:rPr lang="zh-CN" altLang="en-US" i="1">
                        <a:solidFill>
                          <a:srgbClr val="000000"/>
                        </a:solidFill>
                        <a:latin typeface="Cambria Math" panose="02040503050406030204" pitchFamily="18" charset="0"/>
                      </a:rPr>
                      <m:t>=</m:t>
                    </m:r>
                    <m:r>
                      <m:rPr>
                        <m:sty m:val="p"/>
                      </m:rPr>
                      <a:rPr lang="zh-CN" altLang="en-US" i="1">
                        <a:solidFill>
                          <a:srgbClr val="000000"/>
                        </a:solidFill>
                        <a:latin typeface="Cambria Math" panose="02040503050406030204" pitchFamily="18" charset="0"/>
                      </a:rPr>
                      <m:t>Φ</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𝑁</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𝑁</m:t>
                    </m:r>
                    <m:r>
                      <a:rPr lang="zh-CN" altLang="en-US" i="1">
                        <a:solidFill>
                          <a:srgbClr val="000000"/>
                        </a:solidFill>
                        <a:latin typeface="Cambria Math" panose="02040503050406030204" pitchFamily="18" charset="0"/>
                      </a:rPr>
                      <m:t>]+</m:t>
                    </m:r>
                    <m:nary>
                      <m:naryPr>
                        <m:chr m:val="∑"/>
                        <m:ctrlPr>
                          <a:rPr lang="zh-CN" altLang="en-US" i="1">
                            <a:solidFill>
                              <a:srgbClr val="000000"/>
                            </a:solidFill>
                            <a:latin typeface="Cambria Math" panose="02040503050406030204" pitchFamily="18" charset="0"/>
                          </a:rPr>
                        </m:ctrlPr>
                      </m:naryPr>
                      <m:sub>
                        <m:r>
                          <a:rPr lang="zh-CN" altLang="en-US" i="1">
                            <a:solidFill>
                              <a:srgbClr val="000000"/>
                            </a:solidFill>
                            <a:latin typeface="Cambria Math" panose="02040503050406030204" pitchFamily="18" charset="0"/>
                          </a:rPr>
                          <m:t>𝑘</m:t>
                        </m:r>
                        <m:r>
                          <a:rPr lang="zh-CN" altLang="en-US" i="1">
                            <a:solidFill>
                              <a:srgbClr val="000000"/>
                            </a:solidFill>
                            <a:latin typeface="Cambria Math" panose="02040503050406030204" pitchFamily="18" charset="0"/>
                          </a:rPr>
                          <m:t>=0</m:t>
                        </m:r>
                      </m:sub>
                      <m:sup>
                        <m:r>
                          <a:rPr lang="zh-CN" altLang="en-US" i="1">
                            <a:solidFill>
                              <a:srgbClr val="000000"/>
                            </a:solidFill>
                            <a:latin typeface="Cambria Math" panose="02040503050406030204" pitchFamily="18" charset="0"/>
                          </a:rPr>
                          <m:t>𝑁</m:t>
                        </m:r>
                        <m:r>
                          <a:rPr lang="zh-CN" altLang="en-US" i="1">
                            <a:solidFill>
                              <a:srgbClr val="000000"/>
                            </a:solidFill>
                            <a:latin typeface="Cambria Math" panose="02040503050406030204" pitchFamily="18" charset="0"/>
                          </a:rPr>
                          <m:t>−1</m:t>
                        </m:r>
                      </m:sup>
                      <m:e>
                        <m:r>
                          <a:rPr lang="zh-CN" altLang="en-US" i="1">
                            <a:solidFill>
                              <a:srgbClr val="000000"/>
                            </a:solidFill>
                            <a:latin typeface="Cambria Math" panose="02040503050406030204" pitchFamily="18" charset="0"/>
                          </a:rPr>
                          <m:t>𝐿</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𝑘</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𝑢</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𝑘</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𝑘</m:t>
                        </m:r>
                        <m:r>
                          <a:rPr lang="zh-CN" altLang="en-US" i="1">
                            <a:solidFill>
                              <a:srgbClr val="000000"/>
                            </a:solidFill>
                            <a:latin typeface="Cambria Math" panose="02040503050406030204" pitchFamily="18" charset="0"/>
                          </a:rPr>
                          <m:t>]</m:t>
                        </m:r>
                      </m:e>
                    </m:nary>
                  </m:oMath>
                </a14:m>
                <a:r>
                  <a:rPr lang="en-US" altLang="zh-CN" dirty="0">
                    <a:latin typeface="Times New Roman" panose="02020603050405020304" pitchFamily="18" charset="0"/>
                    <a:cs typeface="Times New Roman" panose="02020603050405020304" pitchFamily="18" charset="0"/>
                  </a:rPr>
                  <a:t>		</a:t>
                </a:r>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6-60</a:t>
                </a:r>
                <a:r>
                  <a:rPr lang="zh-CN" altLang="en-US" dirty="0">
                    <a:latin typeface="Times New Roman" panose="02020603050405020304" pitchFamily="18" charset="0"/>
                    <a:cs typeface="Times New Roman" panose="02020603050405020304" pitchFamily="18" charset="0"/>
                  </a:rPr>
                  <a:t>）</a:t>
                </a:r>
              </a:p>
              <a:p>
                <a:pPr marL="0" indent="0">
                  <a:buNone/>
                </a:pPr>
                <a:r>
                  <a:rPr lang="zh-CN" altLang="en-US" dirty="0">
                    <a:latin typeface="Times New Roman" panose="02020603050405020304" pitchFamily="18" charset="0"/>
                    <a:cs typeface="Times New Roman" panose="02020603050405020304" pitchFamily="18" charset="0"/>
                  </a:rPr>
                  <a:t> 取极小值，以实现最优控制的必要条件是</a:t>
                </a:r>
              </a:p>
            </p:txBody>
          </p:sp>
        </mc:Choice>
        <mc:Fallback xmlns="">
          <p:sp>
            <p:nvSpPr>
              <p:cNvPr id="3" name="内容占位符 2">
                <a:extLst>
                  <a:ext uri="{FF2B5EF4-FFF2-40B4-BE49-F238E27FC236}">
                    <a16:creationId xmlns:a16="http://schemas.microsoft.com/office/drawing/2014/main" id="{F472B2B4-B58C-422F-8DBD-A3080A48553A}"/>
                  </a:ext>
                </a:extLst>
              </p:cNvPr>
              <p:cNvSpPr>
                <a:spLocks noGrp="1" noRot="1" noChangeAspect="1" noMove="1" noResize="1" noEditPoints="1" noAdjustHandles="1" noChangeArrowheads="1" noChangeShapeType="1" noTextEdit="1"/>
              </p:cNvSpPr>
              <p:nvPr>
                <p:ph sz="quarter" idx="13"/>
              </p:nvPr>
            </p:nvSpPr>
            <p:spPr>
              <a:xfrm>
                <a:off x="767407" y="620688"/>
                <a:ext cx="10363826" cy="5943067"/>
              </a:xfrm>
              <a:blipFill>
                <a:blip r:embed="rId2"/>
                <a:stretch>
                  <a:fillRect l="-941" t="-205" r="-88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981180852"/>
      </p:ext>
    </p:extLst>
  </p:cSld>
  <p:clrMapOvr>
    <a:masterClrMapping/>
  </p:clrMapOvr>
  <p:transition>
    <p:wheel/>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F472B2B4-B58C-422F-8DBD-A3080A48553A}"/>
                  </a:ext>
                </a:extLst>
              </p:cNvPr>
              <p:cNvSpPr>
                <a:spLocks noGrp="1"/>
              </p:cNvSpPr>
              <p:nvPr>
                <p:ph sz="quarter" idx="13"/>
              </p:nvPr>
            </p:nvSpPr>
            <p:spPr>
              <a:xfrm>
                <a:off x="767407" y="620688"/>
                <a:ext cx="10363826" cy="5943067"/>
              </a:xfrm>
            </p:spPr>
            <p:txBody>
              <a:bodyPr>
                <a:noAutofit/>
              </a:bodyPr>
              <a:lstStyle/>
              <a:p>
                <a:pPr marL="0" indent="0">
                  <a:buNone/>
                </a:pPr>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1</a:t>
                </a:r>
                <a:r>
                  <a:rPr lang="zh-CN" altLang="en-US" dirty="0">
                    <a:latin typeface="Times New Roman" panose="02020603050405020304" pitchFamily="18" charset="0"/>
                    <a:cs typeface="Times New Roman" panose="02020603050405020304" pitchFamily="18" charset="0"/>
                  </a:rPr>
                  <a:t>）最优状态向量序列</a:t>
                </a:r>
                <a14:m>
                  <m:oMath xmlns:m="http://schemas.openxmlformats.org/officeDocument/2006/math">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m:t>
                        </m:r>
                      </m:sup>
                    </m:sSup>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𝑘</m:t>
                    </m:r>
                    <m:r>
                      <a:rPr lang="zh-CN" altLang="en-US" i="1">
                        <a:solidFill>
                          <a:srgbClr val="000000"/>
                        </a:solidFill>
                        <a:latin typeface="Cambria Math" panose="02040503050406030204" pitchFamily="18" charset="0"/>
                      </a:rPr>
                      <m:t>)</m:t>
                    </m:r>
                  </m:oMath>
                </a14:m>
                <a:r>
                  <a:rPr lang="zh-CN" altLang="en-US" dirty="0">
                    <a:latin typeface="Times New Roman" panose="02020603050405020304" pitchFamily="18" charset="0"/>
                    <a:cs typeface="Times New Roman" panose="02020603050405020304" pitchFamily="18" charset="0"/>
                  </a:rPr>
                  <a:t>和最优协态向量序列</a:t>
                </a:r>
                <a14:m>
                  <m:oMath xmlns:m="http://schemas.openxmlformats.org/officeDocument/2006/math">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𝜆</m:t>
                        </m:r>
                      </m:e>
                      <m:sup>
                        <m:r>
                          <a:rPr lang="zh-CN" altLang="en-US" i="1">
                            <a:solidFill>
                              <a:srgbClr val="000000"/>
                            </a:solidFill>
                            <a:latin typeface="Cambria Math" panose="02040503050406030204" pitchFamily="18" charset="0"/>
                          </a:rPr>
                          <m:t>∗</m:t>
                        </m:r>
                      </m:sup>
                    </m:sSup>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𝑘</m:t>
                    </m:r>
                    <m:r>
                      <a:rPr lang="zh-CN" altLang="en-US" i="1">
                        <a:solidFill>
                          <a:srgbClr val="000000"/>
                        </a:solidFill>
                        <a:latin typeface="Cambria Math" panose="02040503050406030204" pitchFamily="18" charset="0"/>
                      </a:rPr>
                      <m:t>)</m:t>
                    </m:r>
                  </m:oMath>
                </a14:m>
                <a:r>
                  <a:rPr lang="zh-CN" altLang="en-US" dirty="0">
                    <a:latin typeface="Times New Roman" panose="02020603050405020304" pitchFamily="18" charset="0"/>
                    <a:cs typeface="Times New Roman" panose="02020603050405020304" pitchFamily="18" charset="0"/>
                  </a:rPr>
                  <a:t>满足下列差分方程，即正则方程</a:t>
                </a:r>
              </a:p>
              <a:p>
                <a:pPr marL="0" indent="0">
                  <a:lnSpc>
                    <a:spcPct val="100000"/>
                  </a:lnSpc>
                  <a:buNone/>
                </a:pPr>
                <a14:m>
                  <m:oMathPara xmlns:m="http://schemas.openxmlformats.org/officeDocument/2006/math">
                    <m:oMathParaPr>
                      <m:jc m:val="centerGroup"/>
                    </m:oMathParaPr>
                    <m:oMath xmlns:m="http://schemas.openxmlformats.org/officeDocument/2006/math">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𝑘</m:t>
                      </m:r>
                      <m:r>
                        <a:rPr lang="zh-CN" altLang="en-US" i="1">
                          <a:solidFill>
                            <a:srgbClr val="000000"/>
                          </a:solidFill>
                          <a:latin typeface="Cambria Math" panose="02040503050406030204" pitchFamily="18" charset="0"/>
                        </a:rPr>
                        <m:t>+1)=</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𝐻</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𝑘</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𝑢</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𝑘</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𝜆</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𝑘</m:t>
                          </m:r>
                          <m:r>
                            <a:rPr lang="zh-CN" altLang="en-US" i="1">
                              <a:solidFill>
                                <a:srgbClr val="000000"/>
                              </a:solidFill>
                              <a:latin typeface="Cambria Math" panose="02040503050406030204" pitchFamily="18" charset="0"/>
                            </a:rPr>
                            <m:t>+1),</m:t>
                          </m:r>
                          <m:r>
                            <a:rPr lang="zh-CN" altLang="en-US" i="1">
                              <a:solidFill>
                                <a:srgbClr val="000000"/>
                              </a:solidFill>
                              <a:latin typeface="Cambria Math" panose="02040503050406030204" pitchFamily="18" charset="0"/>
                            </a:rPr>
                            <m:t>𝑘</m:t>
                          </m:r>
                          <m:r>
                            <a:rPr lang="zh-CN" altLang="en-US" i="1">
                              <a:solidFill>
                                <a:srgbClr val="000000"/>
                              </a:solidFill>
                              <a:latin typeface="Cambria Math" panose="02040503050406030204" pitchFamily="18" charset="0"/>
                            </a:rPr>
                            <m:t>]</m:t>
                          </m:r>
                        </m:num>
                        <m:den>
                          <m:r>
                            <a:rPr lang="zh-CN" altLang="en-US" i="1">
                              <a:solidFill>
                                <a:srgbClr val="000000"/>
                              </a:solidFill>
                              <a:latin typeface="Cambria Math" panose="02040503050406030204" pitchFamily="18" charset="0"/>
                            </a:rPr>
                            <m:t>𝜕𝜆</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𝑘</m:t>
                          </m:r>
                          <m:r>
                            <a:rPr lang="zh-CN" altLang="en-US" i="1">
                              <a:solidFill>
                                <a:srgbClr val="000000"/>
                              </a:solidFill>
                              <a:latin typeface="Cambria Math" panose="02040503050406030204" pitchFamily="18" charset="0"/>
                            </a:rPr>
                            <m:t>+1)</m:t>
                          </m:r>
                        </m:den>
                      </m:f>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𝑓</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𝑘</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𝑢</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𝑘</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𝑘</m:t>
                      </m:r>
                      <m:r>
                        <a:rPr lang="zh-CN" altLang="en-US" i="1">
                          <a:solidFill>
                            <a:srgbClr val="000000"/>
                          </a:solidFill>
                          <a:latin typeface="Cambria Math" panose="02040503050406030204" pitchFamily="18" charset="0"/>
                        </a:rPr>
                        <m:t>]</m:t>
                      </m:r>
                    </m:oMath>
                  </m:oMathPara>
                </a14:m>
                <a:endParaRPr lang="zh-CN" altLang="en-US" dirty="0">
                  <a:latin typeface="Times New Roman" panose="02020603050405020304" pitchFamily="18" charset="0"/>
                  <a:cs typeface="Times New Roman" panose="02020603050405020304" pitchFamily="18" charset="0"/>
                </a:endParaRPr>
              </a:p>
              <a:p>
                <a:pPr marL="0" indent="0">
                  <a:lnSpc>
                    <a:spcPct val="100000"/>
                  </a:lnSpc>
                  <a:buNone/>
                </a:pPr>
                <a14:m>
                  <m:oMathPara xmlns:m="http://schemas.openxmlformats.org/officeDocument/2006/math">
                    <m:oMathParaPr>
                      <m:jc m:val="centerGroup"/>
                    </m:oMathParaPr>
                    <m:oMath xmlns:m="http://schemas.openxmlformats.org/officeDocument/2006/math">
                      <m:r>
                        <a:rPr lang="zh-CN" altLang="en-US" i="1">
                          <a:solidFill>
                            <a:srgbClr val="000000"/>
                          </a:solidFill>
                          <a:latin typeface="Cambria Math" panose="02040503050406030204" pitchFamily="18" charset="0"/>
                        </a:rPr>
                        <m:t>𝜆</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𝑘</m:t>
                      </m:r>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𝐻</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𝑘</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𝑢</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𝑘</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𝜆</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𝑘</m:t>
                          </m:r>
                          <m:r>
                            <a:rPr lang="zh-CN" altLang="en-US" i="1">
                              <a:solidFill>
                                <a:srgbClr val="000000"/>
                              </a:solidFill>
                              <a:latin typeface="Cambria Math" panose="02040503050406030204" pitchFamily="18" charset="0"/>
                            </a:rPr>
                            <m:t>+1),</m:t>
                          </m:r>
                          <m:r>
                            <a:rPr lang="zh-CN" altLang="en-US" i="1">
                              <a:solidFill>
                                <a:srgbClr val="000000"/>
                              </a:solidFill>
                              <a:latin typeface="Cambria Math" panose="02040503050406030204" pitchFamily="18" charset="0"/>
                            </a:rPr>
                            <m:t>𝑘</m:t>
                          </m:r>
                          <m:r>
                            <a:rPr lang="zh-CN" altLang="en-US" i="1">
                              <a:solidFill>
                                <a:srgbClr val="000000"/>
                              </a:solidFill>
                              <a:latin typeface="Cambria Math" panose="02040503050406030204" pitchFamily="18" charset="0"/>
                            </a:rPr>
                            <m:t>]</m:t>
                          </m:r>
                        </m:num>
                        <m:den>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𝑘</m:t>
                          </m:r>
                          <m:r>
                            <a:rPr lang="zh-CN" altLang="en-US" i="1">
                              <a:solidFill>
                                <a:srgbClr val="000000"/>
                              </a:solidFill>
                              <a:latin typeface="Cambria Math" panose="02040503050406030204" pitchFamily="18" charset="0"/>
                            </a:rPr>
                            <m:t>)</m:t>
                          </m:r>
                        </m:den>
                      </m:f>
                    </m:oMath>
                  </m:oMathPara>
                </a14:m>
                <a:endParaRPr lang="zh-CN" altLang="en-US" dirty="0">
                  <a:latin typeface="Times New Roman" panose="02020603050405020304" pitchFamily="18" charset="0"/>
                  <a:cs typeface="Times New Roman" panose="02020603050405020304" pitchFamily="18" charset="0"/>
                </a:endParaRPr>
              </a:p>
              <a:p>
                <a:pPr marL="0" indent="0">
                  <a:buNone/>
                </a:pPr>
                <a:r>
                  <a:rPr lang="zh-CN" altLang="en-US" dirty="0">
                    <a:latin typeface="Times New Roman" panose="02020603050405020304" pitchFamily="18" charset="0"/>
                    <a:cs typeface="Times New Roman" panose="02020603050405020304" pitchFamily="18" charset="0"/>
                  </a:rPr>
                  <a:t>其中，离散哈密顿函数</a:t>
                </a:r>
              </a:p>
              <a:p>
                <a:pPr marL="0" indent="0">
                  <a:buNone/>
                </a:pPr>
                <a14:m>
                  <m:oMathPara xmlns:m="http://schemas.openxmlformats.org/officeDocument/2006/math">
                    <m:oMathParaPr>
                      <m:jc m:val="centerGroup"/>
                    </m:oMathParaPr>
                    <m:oMath xmlns:m="http://schemas.openxmlformats.org/officeDocument/2006/math">
                      <m:r>
                        <a:rPr lang="zh-CN" altLang="en-US" i="1">
                          <a:solidFill>
                            <a:srgbClr val="000000"/>
                          </a:solidFill>
                          <a:latin typeface="Cambria Math" panose="02040503050406030204" pitchFamily="18" charset="0"/>
                        </a:rPr>
                        <m:t>𝐻</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𝑘</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𝑢</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𝑘</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𝜆</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𝑘</m:t>
                      </m:r>
                      <m:r>
                        <a:rPr lang="zh-CN" altLang="en-US" i="1">
                          <a:solidFill>
                            <a:srgbClr val="000000"/>
                          </a:solidFill>
                          <a:latin typeface="Cambria Math" panose="02040503050406030204" pitchFamily="18" charset="0"/>
                        </a:rPr>
                        <m:t>+1),</m:t>
                      </m:r>
                      <m:r>
                        <a:rPr lang="zh-CN" altLang="en-US" i="1">
                          <a:solidFill>
                            <a:srgbClr val="000000"/>
                          </a:solidFill>
                          <a:latin typeface="Cambria Math" panose="02040503050406030204" pitchFamily="18" charset="0"/>
                        </a:rPr>
                        <m:t>𝑘</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𝐿</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𝑘</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𝑢</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𝑘</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𝑘</m:t>
                      </m:r>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𝜆</m:t>
                          </m:r>
                        </m:e>
                        <m:sup>
                          <m:r>
                            <a:rPr lang="zh-CN" altLang="en-US" i="1">
                              <a:solidFill>
                                <a:srgbClr val="000000"/>
                              </a:solidFill>
                              <a:latin typeface="Cambria Math" panose="02040503050406030204" pitchFamily="18" charset="0"/>
                            </a:rPr>
                            <m:t>𝑇</m:t>
                          </m:r>
                        </m:sup>
                      </m:sSup>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𝑘</m:t>
                      </m:r>
                      <m:r>
                        <a:rPr lang="zh-CN" altLang="en-US" i="1">
                          <a:solidFill>
                            <a:srgbClr val="000000"/>
                          </a:solidFill>
                          <a:latin typeface="Cambria Math" panose="02040503050406030204" pitchFamily="18" charset="0"/>
                        </a:rPr>
                        <m:t>+1)</m:t>
                      </m:r>
                      <m:r>
                        <a:rPr lang="zh-CN" altLang="en-US" i="1">
                          <a:solidFill>
                            <a:srgbClr val="000000"/>
                          </a:solidFill>
                          <a:latin typeface="Cambria Math" panose="02040503050406030204" pitchFamily="18" charset="0"/>
                        </a:rPr>
                        <m:t>𝑓</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𝑘</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𝑢</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𝑘</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𝑘</m:t>
                      </m:r>
                      <m:r>
                        <a:rPr lang="zh-CN" altLang="en-US" i="1">
                          <a:solidFill>
                            <a:srgbClr val="000000"/>
                          </a:solidFill>
                          <a:latin typeface="Cambria Math" panose="02040503050406030204" pitchFamily="18" charset="0"/>
                        </a:rPr>
                        <m:t>]</m:t>
                      </m:r>
                    </m:oMath>
                  </m:oMathPara>
                </a14:m>
                <a:endParaRPr lang="zh-CN" altLang="en-US" dirty="0">
                  <a:latin typeface="Times New Roman" panose="02020603050405020304" pitchFamily="18" charset="0"/>
                  <a:cs typeface="Times New Roman" panose="02020603050405020304" pitchFamily="18" charset="0"/>
                </a:endParaRPr>
              </a:p>
              <a:p>
                <a:pPr marL="0" indent="0">
                  <a:buNone/>
                </a:pPr>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2</a:t>
                </a:r>
                <a:r>
                  <a:rPr lang="zh-CN" altLang="en-US" dirty="0">
                    <a:latin typeface="Times New Roman" panose="02020603050405020304" pitchFamily="18" charset="0"/>
                    <a:cs typeface="Times New Roman" panose="02020603050405020304" pitchFamily="18" charset="0"/>
                  </a:rPr>
                  <a:t>）始端边界条件与终端横截条件                     </a:t>
                </a:r>
              </a:p>
              <a:p>
                <a:pPr marL="0" indent="0">
                  <a:lnSpc>
                    <a:spcPct val="100000"/>
                  </a:lnSpc>
                  <a:buNone/>
                </a:pPr>
                <a14:m>
                  <m:oMathPara xmlns:m="http://schemas.openxmlformats.org/officeDocument/2006/math">
                    <m:oMathParaPr>
                      <m:jc m:val="centerGroup"/>
                    </m:oMathParaPr>
                    <m:oMath xmlns:m="http://schemas.openxmlformats.org/officeDocument/2006/math">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(0)=</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𝑥</m:t>
                          </m:r>
                        </m:e>
                        <m:sub>
                          <m:r>
                            <a:rPr lang="zh-CN" altLang="en-US" i="1">
                              <a:solidFill>
                                <a:srgbClr val="000000"/>
                              </a:solidFill>
                              <a:latin typeface="Cambria Math" panose="02040503050406030204" pitchFamily="18" charset="0"/>
                            </a:rPr>
                            <m:t>0</m:t>
                          </m:r>
                        </m:sub>
                      </m:sSub>
                    </m:oMath>
                  </m:oMathPara>
                </a14:m>
                <a:endParaRPr lang="zh-CN" altLang="en-US" dirty="0"/>
              </a:p>
              <a:p>
                <a:pPr marL="0" indent="0">
                  <a:lnSpc>
                    <a:spcPct val="100000"/>
                  </a:lnSpc>
                  <a:buNone/>
                </a:pPr>
                <a14:m>
                  <m:oMathPara xmlns:m="http://schemas.openxmlformats.org/officeDocument/2006/math">
                    <m:oMathParaPr>
                      <m:jc m:val="centerGroup"/>
                    </m:oMathParaPr>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𝑁</m:t>
                          </m:r>
                        </m:e>
                        <m:sub>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𝑁</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𝑁</m:t>
                      </m:r>
                      <m:r>
                        <a:rPr lang="zh-CN" altLang="en-US" i="1">
                          <a:solidFill>
                            <a:srgbClr val="000000"/>
                          </a:solidFill>
                          <a:latin typeface="Cambria Math" panose="02040503050406030204" pitchFamily="18" charset="0"/>
                        </a:rPr>
                        <m:t>]=0</m:t>
                      </m:r>
                    </m:oMath>
                  </m:oMathPara>
                </a14:m>
                <a:endParaRPr lang="zh-CN" altLang="en-US" dirty="0"/>
              </a:p>
              <a:p>
                <a:pPr marL="0" indent="0">
                  <a:lnSpc>
                    <a:spcPct val="100000"/>
                  </a:lnSpc>
                  <a:buNone/>
                </a:pPr>
                <a14:m>
                  <m:oMathPara xmlns:m="http://schemas.openxmlformats.org/officeDocument/2006/math">
                    <m:oMathParaPr>
                      <m:jc m:val="centerGroup"/>
                    </m:oMathParaPr>
                    <m:oMath xmlns:m="http://schemas.openxmlformats.org/officeDocument/2006/math">
                      <m:r>
                        <a:rPr lang="zh-CN" altLang="en-US" i="1">
                          <a:solidFill>
                            <a:srgbClr val="000000"/>
                          </a:solidFill>
                          <a:latin typeface="Cambria Math" panose="02040503050406030204" pitchFamily="18" charset="0"/>
                        </a:rPr>
                        <m:t>𝜆</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𝑁</m:t>
                      </m:r>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m:t>
                          </m:r>
                          <m:r>
                            <m:rPr>
                              <m:sty m:val="p"/>
                            </m:rPr>
                            <a:rPr lang="zh-CN" altLang="en-US" i="1">
                              <a:solidFill>
                                <a:srgbClr val="000000"/>
                              </a:solidFill>
                              <a:latin typeface="Cambria Math" panose="02040503050406030204" pitchFamily="18" charset="0"/>
                            </a:rPr>
                            <m:t>Φ</m:t>
                          </m:r>
                        </m:num>
                        <m:den>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𝑁</m:t>
                          </m:r>
                          <m:r>
                            <a:rPr lang="zh-CN" altLang="en-US" i="1">
                              <a:solidFill>
                                <a:srgbClr val="000000"/>
                              </a:solidFill>
                              <a:latin typeface="Cambria Math" panose="02040503050406030204" pitchFamily="18" charset="0"/>
                            </a:rPr>
                            <m:t>)</m:t>
                          </m:r>
                        </m:den>
                      </m:f>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𝑁</m:t>
                                  </m:r>
                                </m:e>
                                <m:sub>
                                  <m:r>
                                    <a:rPr lang="zh-CN" altLang="en-US" i="1">
                                      <a:solidFill>
                                        <a:srgbClr val="000000"/>
                                      </a:solidFill>
                                      <a:latin typeface="Cambria Math" panose="02040503050406030204" pitchFamily="18" charset="0"/>
                                    </a:rPr>
                                    <m:t>1</m:t>
                                  </m:r>
                                </m:sub>
                              </m:sSub>
                            </m:e>
                            <m:sup>
                              <m:r>
                                <a:rPr lang="zh-CN" altLang="en-US" i="1">
                                  <a:solidFill>
                                    <a:srgbClr val="000000"/>
                                  </a:solidFill>
                                  <a:latin typeface="Cambria Math" panose="02040503050406030204" pitchFamily="18" charset="0"/>
                                </a:rPr>
                                <m:t>𝑇</m:t>
                              </m:r>
                            </m:sup>
                          </m:sSup>
                        </m:num>
                        <m:den>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𝑁</m:t>
                          </m:r>
                          <m:r>
                            <a:rPr lang="zh-CN" altLang="en-US" i="1">
                              <a:solidFill>
                                <a:srgbClr val="000000"/>
                              </a:solidFill>
                              <a:latin typeface="Cambria Math" panose="02040503050406030204" pitchFamily="18" charset="0"/>
                            </a:rPr>
                            <m:t>)</m:t>
                          </m:r>
                        </m:den>
                      </m:f>
                      <m:r>
                        <a:rPr lang="zh-CN" altLang="en-US" i="1">
                          <a:solidFill>
                            <a:srgbClr val="000000"/>
                          </a:solidFill>
                          <a:latin typeface="Cambria Math" panose="02040503050406030204" pitchFamily="18" charset="0"/>
                        </a:rPr>
                        <m:t>𝜈</m:t>
                      </m:r>
                    </m:oMath>
                  </m:oMathPara>
                </a14:m>
                <a:endParaRPr lang="zh-CN" altLang="en-US" dirty="0"/>
              </a:p>
            </p:txBody>
          </p:sp>
        </mc:Choice>
        <mc:Fallback xmlns="">
          <p:sp>
            <p:nvSpPr>
              <p:cNvPr id="3" name="内容占位符 2">
                <a:extLst>
                  <a:ext uri="{FF2B5EF4-FFF2-40B4-BE49-F238E27FC236}">
                    <a16:creationId xmlns:a16="http://schemas.microsoft.com/office/drawing/2014/main" id="{F472B2B4-B58C-422F-8DBD-A3080A48553A}"/>
                  </a:ext>
                </a:extLst>
              </p:cNvPr>
              <p:cNvSpPr>
                <a:spLocks noGrp="1" noRot="1" noChangeAspect="1" noMove="1" noResize="1" noEditPoints="1" noAdjustHandles="1" noChangeArrowheads="1" noChangeShapeType="1" noTextEdit="1"/>
              </p:cNvSpPr>
              <p:nvPr>
                <p:ph sz="quarter" idx="13"/>
              </p:nvPr>
            </p:nvSpPr>
            <p:spPr>
              <a:xfrm>
                <a:off x="767407" y="620688"/>
                <a:ext cx="10363826" cy="5943067"/>
              </a:xfrm>
              <a:blipFill>
                <a:blip r:embed="rId2"/>
                <a:stretch>
                  <a:fillRect l="-941" t="-205" r="-35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608552432"/>
      </p:ext>
    </p:extLst>
  </p:cSld>
  <p:clrMapOvr>
    <a:masterClrMapping/>
  </p:clrMapOvr>
  <p:transition>
    <p:wheel/>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F472B2B4-B58C-422F-8DBD-A3080A48553A}"/>
                  </a:ext>
                </a:extLst>
              </p:cNvPr>
              <p:cNvSpPr>
                <a:spLocks noGrp="1"/>
              </p:cNvSpPr>
              <p:nvPr>
                <p:ph sz="quarter" idx="13"/>
              </p:nvPr>
            </p:nvSpPr>
            <p:spPr>
              <a:xfrm>
                <a:off x="767407" y="620688"/>
                <a:ext cx="10363826" cy="5943067"/>
              </a:xfrm>
            </p:spPr>
            <p:txBody>
              <a:bodyPr>
                <a:noAutofit/>
              </a:bodyPr>
              <a:lstStyle/>
              <a:p>
                <a:pPr marL="0" indent="0">
                  <a:buNone/>
                </a:pPr>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3</a:t>
                </a:r>
                <a:r>
                  <a:rPr lang="zh-CN" altLang="en-US" dirty="0">
                    <a:latin typeface="Times New Roman" panose="02020603050405020304" pitchFamily="18" charset="0"/>
                    <a:cs typeface="Times New Roman" panose="02020603050405020304" pitchFamily="18" charset="0"/>
                  </a:rPr>
                  <a:t>）离散哈密顿函数对最优控制</a:t>
                </a:r>
                <a14:m>
                  <m:oMath xmlns:m="http://schemas.openxmlformats.org/officeDocument/2006/math">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𝑢</m:t>
                        </m:r>
                      </m:e>
                      <m:sup>
                        <m:r>
                          <a:rPr lang="zh-CN" altLang="en-US" i="1">
                            <a:solidFill>
                              <a:srgbClr val="000000"/>
                            </a:solidFill>
                            <a:latin typeface="Cambria Math" panose="02040503050406030204" pitchFamily="18" charset="0"/>
                          </a:rPr>
                          <m:t>∗</m:t>
                        </m:r>
                      </m:sup>
                    </m:sSup>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𝑘</m:t>
                    </m:r>
                    <m:r>
                      <a:rPr lang="zh-CN" altLang="en-US" i="1">
                        <a:solidFill>
                          <a:srgbClr val="000000"/>
                        </a:solidFill>
                        <a:latin typeface="Cambria Math" panose="02040503050406030204" pitchFamily="18" charset="0"/>
                      </a:rPr>
                      <m:t>) </m:t>
                    </m:r>
                  </m:oMath>
                </a14:m>
                <a:r>
                  <a:rPr lang="en-US" altLang="zh-CN" dirty="0">
                    <a:latin typeface="Times New Roman" panose="02020603050405020304" pitchFamily="18" charset="0"/>
                    <a:cs typeface="Times New Roman" panose="02020603050405020304" pitchFamily="18" charset="0"/>
                  </a:rPr>
                  <a:t>(</a:t>
                </a:r>
                <a14:m>
                  <m:oMath xmlns:m="http://schemas.openxmlformats.org/officeDocument/2006/math">
                    <m:r>
                      <a:rPr lang="zh-CN" altLang="en-US" i="1">
                        <a:solidFill>
                          <a:srgbClr val="000000"/>
                        </a:solidFill>
                        <a:latin typeface="Cambria Math" panose="02040503050406030204" pitchFamily="18" charset="0"/>
                      </a:rPr>
                      <m:t>𝑘</m:t>
                    </m:r>
                    <m:r>
                      <a:rPr lang="en-US" altLang="zh-CN" i="1">
                        <a:solidFill>
                          <a:srgbClr val="000000"/>
                        </a:solidFill>
                        <a:latin typeface="Cambria Math" panose="02040503050406030204" pitchFamily="18" charset="0"/>
                      </a:rPr>
                      <m:t>=0,1,2,…,</m:t>
                    </m:r>
                    <m:r>
                      <a:rPr lang="en-US" altLang="zh-CN" i="1">
                        <a:solidFill>
                          <a:srgbClr val="000000"/>
                        </a:solidFill>
                        <a:latin typeface="Cambria Math" panose="02040503050406030204" pitchFamily="18" charset="0"/>
                      </a:rPr>
                      <m:t>𝑁</m:t>
                    </m:r>
                    <m:r>
                      <a:rPr lang="en-US" altLang="zh-CN" i="1">
                        <a:solidFill>
                          <a:srgbClr val="000000"/>
                        </a:solidFill>
                        <a:latin typeface="Cambria Math" panose="02040503050406030204" pitchFamily="18" charset="0"/>
                      </a:rPr>
                      <m:t>−1</m:t>
                    </m:r>
                  </m:oMath>
                </a14:m>
                <a:r>
                  <a:rPr lang="en-US"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取极小值</a:t>
                </a:r>
                <a:endParaRPr lang="en-US" altLang="zh-CN" dirty="0">
                  <a:latin typeface="Times New Roman" panose="02020603050405020304" pitchFamily="18" charset="0"/>
                  <a:cs typeface="Times New Roman"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m:r>
                        <a:rPr lang="zh-CN" altLang="en-US" i="1">
                          <a:solidFill>
                            <a:srgbClr val="000000"/>
                          </a:solidFill>
                          <a:latin typeface="Cambria Math" panose="02040503050406030204" pitchFamily="18" charset="0"/>
                        </a:rPr>
                        <m:t>𝐻</m:t>
                      </m:r>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m:t>
                          </m:r>
                        </m:sup>
                      </m:sSup>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𝑘</m:t>
                      </m:r>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𝑢</m:t>
                          </m:r>
                        </m:e>
                        <m:sup>
                          <m:r>
                            <a:rPr lang="zh-CN" altLang="en-US" i="1">
                              <a:solidFill>
                                <a:srgbClr val="000000"/>
                              </a:solidFill>
                              <a:latin typeface="Cambria Math" panose="02040503050406030204" pitchFamily="18" charset="0"/>
                            </a:rPr>
                            <m:t>∗</m:t>
                          </m:r>
                        </m:sup>
                      </m:sSup>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𝑘</m:t>
                      </m:r>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𝜆</m:t>
                          </m:r>
                        </m:e>
                        <m:sup>
                          <m:r>
                            <a:rPr lang="zh-CN" altLang="en-US" i="1">
                              <a:solidFill>
                                <a:srgbClr val="000000"/>
                              </a:solidFill>
                              <a:latin typeface="Cambria Math" panose="02040503050406030204" pitchFamily="18" charset="0"/>
                            </a:rPr>
                            <m:t>∗</m:t>
                          </m:r>
                        </m:sup>
                      </m:sSup>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𝑘</m:t>
                      </m:r>
                      <m:r>
                        <a:rPr lang="zh-CN" altLang="en-US" i="1">
                          <a:solidFill>
                            <a:srgbClr val="000000"/>
                          </a:solidFill>
                          <a:latin typeface="Cambria Math" panose="02040503050406030204" pitchFamily="18" charset="0"/>
                        </a:rPr>
                        <m:t>+1),</m:t>
                      </m:r>
                      <m:r>
                        <a:rPr lang="zh-CN" altLang="en-US" i="1">
                          <a:solidFill>
                            <a:srgbClr val="000000"/>
                          </a:solidFill>
                          <a:latin typeface="Cambria Math" panose="02040503050406030204" pitchFamily="18" charset="0"/>
                        </a:rPr>
                        <m:t>𝑘</m:t>
                      </m:r>
                      <m:r>
                        <a:rPr lang="zh-CN" altLang="en-US" i="1">
                          <a:solidFill>
                            <a:srgbClr val="000000"/>
                          </a:solidFill>
                          <a:latin typeface="Cambria Math" panose="02040503050406030204" pitchFamily="18" charset="0"/>
                        </a:rPr>
                        <m:t>]=</m:t>
                      </m:r>
                      <m:limLow>
                        <m:limLowPr>
                          <m:ctrlPr>
                            <a:rPr lang="zh-CN" altLang="en-US" i="1">
                              <a:solidFill>
                                <a:srgbClr val="000000"/>
                              </a:solidFill>
                              <a:latin typeface="Cambria Math" panose="02040503050406030204" pitchFamily="18" charset="0"/>
                            </a:rPr>
                          </m:ctrlPr>
                        </m:limLowPr>
                        <m:e>
                          <m:r>
                            <m:rPr>
                              <m:sty m:val="p"/>
                            </m:rPr>
                            <a:rPr lang="zh-CN" altLang="en-US">
                              <a:solidFill>
                                <a:srgbClr val="000000"/>
                              </a:solidFill>
                              <a:latin typeface="Cambria Math" panose="02040503050406030204" pitchFamily="18" charset="0"/>
                            </a:rPr>
                            <m:t>min</m:t>
                          </m:r>
                        </m:e>
                        <m:lim>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𝑢</m:t>
                              </m:r>
                            </m:e>
                            <m:sub>
                              <m:r>
                                <a:rPr lang="zh-CN" altLang="en-US" i="1">
                                  <a:solidFill>
                                    <a:srgbClr val="000000"/>
                                  </a:solidFill>
                                  <a:latin typeface="Cambria Math" panose="02040503050406030204" pitchFamily="18" charset="0"/>
                                </a:rPr>
                                <m:t>𝑘</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𝑅</m:t>
                              </m:r>
                            </m:e>
                            <m:sub>
                              <m:r>
                                <a:rPr lang="zh-CN" altLang="en-US" i="1">
                                  <a:solidFill>
                                    <a:srgbClr val="000000"/>
                                  </a:solidFill>
                                  <a:latin typeface="Cambria Math" panose="02040503050406030204" pitchFamily="18" charset="0"/>
                                </a:rPr>
                                <m:t>𝑢</m:t>
                              </m:r>
                            </m:sub>
                          </m:sSub>
                        </m:lim>
                      </m:limLow>
                      <m:r>
                        <a:rPr lang="zh-CN" altLang="en-US" i="1">
                          <a:solidFill>
                            <a:srgbClr val="000000"/>
                          </a:solidFill>
                          <a:latin typeface="Cambria Math" panose="02040503050406030204" pitchFamily="18" charset="0"/>
                        </a:rPr>
                        <m:t>𝐻</m:t>
                      </m:r>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m:t>
                          </m:r>
                        </m:sup>
                      </m:sSup>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𝑘</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𝑢</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𝑘</m:t>
                      </m:r>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𝜆</m:t>
                          </m:r>
                        </m:e>
                        <m:sup>
                          <m:r>
                            <a:rPr lang="zh-CN" altLang="en-US" i="1">
                              <a:solidFill>
                                <a:srgbClr val="000000"/>
                              </a:solidFill>
                              <a:latin typeface="Cambria Math" panose="02040503050406030204" pitchFamily="18" charset="0"/>
                            </a:rPr>
                            <m:t>∗</m:t>
                          </m:r>
                        </m:sup>
                      </m:sSup>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𝑘</m:t>
                      </m:r>
                      <m:r>
                        <a:rPr lang="zh-CN" altLang="en-US" i="1">
                          <a:solidFill>
                            <a:srgbClr val="000000"/>
                          </a:solidFill>
                          <a:latin typeface="Cambria Math" panose="02040503050406030204" pitchFamily="18" charset="0"/>
                        </a:rPr>
                        <m:t>+1),</m:t>
                      </m:r>
                      <m:r>
                        <a:rPr lang="zh-CN" altLang="en-US" i="1">
                          <a:solidFill>
                            <a:srgbClr val="000000"/>
                          </a:solidFill>
                          <a:latin typeface="Cambria Math" panose="02040503050406030204" pitchFamily="18" charset="0"/>
                        </a:rPr>
                        <m:t>𝑘</m:t>
                      </m:r>
                      <m:r>
                        <a:rPr lang="zh-CN" altLang="en-US" i="1">
                          <a:solidFill>
                            <a:srgbClr val="000000"/>
                          </a:solidFill>
                          <a:latin typeface="Cambria Math" panose="02040503050406030204" pitchFamily="18" charset="0"/>
                        </a:rPr>
                        <m:t>]</m:t>
                      </m:r>
                    </m:oMath>
                  </m:oMathPara>
                </a14:m>
                <a:endParaRPr lang="zh-CN" altLang="en-US" dirty="0">
                  <a:latin typeface="Times New Roman" panose="02020603050405020304" pitchFamily="18" charset="0"/>
                  <a:cs typeface="Times New Roman" panose="02020603050405020304" pitchFamily="18" charset="0"/>
                </a:endParaRPr>
              </a:p>
              <a:p>
                <a:pPr marL="0" indent="0">
                  <a:buNone/>
                </a:pPr>
                <a:r>
                  <a:rPr lang="zh-CN" altLang="en-US" dirty="0">
                    <a:latin typeface="Times New Roman" panose="02020603050405020304" pitchFamily="18" charset="0"/>
                    <a:cs typeface="Times New Roman" panose="02020603050405020304" pitchFamily="18" charset="0"/>
                  </a:rPr>
                  <a:t>若控制向量序列</a:t>
                </a:r>
                <a14:m>
                  <m:oMath xmlns:m="http://schemas.openxmlformats.org/officeDocument/2006/math">
                    <m:r>
                      <a:rPr lang="zh-CN" altLang="en-US" i="1">
                        <a:solidFill>
                          <a:srgbClr val="000000"/>
                        </a:solidFill>
                        <a:latin typeface="Cambria Math" panose="02040503050406030204" pitchFamily="18" charset="0"/>
                      </a:rPr>
                      <m:t>𝑢</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𝑘</m:t>
                    </m:r>
                    <m:r>
                      <a:rPr lang="zh-CN" altLang="en-US" i="1">
                        <a:solidFill>
                          <a:srgbClr val="000000"/>
                        </a:solidFill>
                        <a:latin typeface="Cambria Math" panose="02040503050406030204" pitchFamily="18" charset="0"/>
                      </a:rPr>
                      <m:t>)</m:t>
                    </m:r>
                  </m:oMath>
                </a14:m>
                <a:r>
                  <a:rPr lang="zh-CN" altLang="en-US" dirty="0">
                    <a:latin typeface="Times New Roman" panose="02020603050405020304" pitchFamily="18" charset="0"/>
                    <a:cs typeface="Times New Roman" panose="02020603050405020304" pitchFamily="18" charset="0"/>
                  </a:rPr>
                  <a:t>无约束，即没有容许控制域的约束，</a:t>
                </a:r>
                <a14:m>
                  <m:oMath xmlns:m="http://schemas.openxmlformats.org/officeDocument/2006/math">
                    <m:r>
                      <a:rPr lang="zh-CN" altLang="en-US" i="1">
                        <a:solidFill>
                          <a:srgbClr val="000000"/>
                        </a:solidFill>
                        <a:latin typeface="Cambria Math" panose="02040503050406030204" pitchFamily="18" charset="0"/>
                      </a:rPr>
                      <m:t>𝑢</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𝑘</m:t>
                    </m:r>
                    <m:r>
                      <a:rPr lang="zh-CN" altLang="en-US" i="1">
                        <a:solidFill>
                          <a:srgbClr val="000000"/>
                        </a:solidFill>
                        <a:latin typeface="Cambria Math" panose="02040503050406030204" pitchFamily="18" charset="0"/>
                      </a:rPr>
                      <m:t>)</m:t>
                    </m:r>
                  </m:oMath>
                </a14:m>
                <a:r>
                  <a:rPr lang="zh-CN" altLang="en-US" dirty="0">
                    <a:latin typeface="Times New Roman" panose="02020603050405020304" pitchFamily="18" charset="0"/>
                    <a:cs typeface="Times New Roman" panose="02020603050405020304" pitchFamily="18" charset="0"/>
                  </a:rPr>
                  <a:t>可在整个控制域中取值，则上述的必要条件</a:t>
                </a:r>
                <a:r>
                  <a:rPr lang="en-US" altLang="zh-CN" dirty="0">
                    <a:latin typeface="Times New Roman" panose="02020603050405020304" pitchFamily="18" charset="0"/>
                    <a:cs typeface="Times New Roman" panose="02020603050405020304" pitchFamily="18" charset="0"/>
                  </a:rPr>
                  <a:t>(3)</a:t>
                </a:r>
                <a:r>
                  <a:rPr lang="zh-CN" altLang="en-US" dirty="0">
                    <a:latin typeface="Times New Roman" panose="02020603050405020304" pitchFamily="18" charset="0"/>
                    <a:cs typeface="Times New Roman" panose="02020603050405020304" pitchFamily="18" charset="0"/>
                  </a:rPr>
                  <a:t>的极值条件为</a:t>
                </a:r>
              </a:p>
              <a:p>
                <a:pPr marL="0" indent="0">
                  <a:buNone/>
                </a:pPr>
                <a14:m>
                  <m:oMathPara xmlns:m="http://schemas.openxmlformats.org/officeDocument/2006/math">
                    <m:oMathParaPr>
                      <m:jc m:val="centerGroup"/>
                    </m:oMathParaPr>
                    <m:oMath xmlns:m="http://schemas.openxmlformats.org/officeDocument/2006/math">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𝐻</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𝑘</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𝑢</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𝑘</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𝜆</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𝑘</m:t>
                          </m:r>
                          <m:r>
                            <a:rPr lang="zh-CN" altLang="en-US" i="1">
                              <a:solidFill>
                                <a:srgbClr val="000000"/>
                              </a:solidFill>
                              <a:latin typeface="Cambria Math" panose="02040503050406030204" pitchFamily="18" charset="0"/>
                            </a:rPr>
                            <m:t>+1),</m:t>
                          </m:r>
                          <m:r>
                            <a:rPr lang="zh-CN" altLang="en-US" i="1">
                              <a:solidFill>
                                <a:srgbClr val="000000"/>
                              </a:solidFill>
                              <a:latin typeface="Cambria Math" panose="02040503050406030204" pitchFamily="18" charset="0"/>
                            </a:rPr>
                            <m:t>𝑘</m:t>
                          </m:r>
                          <m:r>
                            <a:rPr lang="zh-CN" altLang="en-US" i="1">
                              <a:solidFill>
                                <a:srgbClr val="000000"/>
                              </a:solidFill>
                              <a:latin typeface="Cambria Math" panose="02040503050406030204" pitchFamily="18" charset="0"/>
                            </a:rPr>
                            <m:t>]</m:t>
                          </m:r>
                        </m:num>
                        <m:den>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𝑢</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𝑘</m:t>
                          </m:r>
                          <m:r>
                            <a:rPr lang="zh-CN" altLang="en-US" i="1">
                              <a:solidFill>
                                <a:srgbClr val="000000"/>
                              </a:solidFill>
                              <a:latin typeface="Cambria Math" panose="02040503050406030204" pitchFamily="18" charset="0"/>
                            </a:rPr>
                            <m:t>)</m:t>
                          </m:r>
                        </m:den>
                      </m:f>
                      <m:r>
                        <a:rPr lang="zh-CN" altLang="en-US" i="1">
                          <a:solidFill>
                            <a:srgbClr val="000000"/>
                          </a:solidFill>
                          <a:latin typeface="Cambria Math" panose="02040503050406030204" pitchFamily="18" charset="0"/>
                        </a:rPr>
                        <m:t>=0</m:t>
                      </m:r>
                    </m:oMath>
                  </m:oMathPara>
                </a14:m>
                <a:endParaRPr lang="zh-CN" altLang="en-US" dirty="0">
                  <a:latin typeface="Times New Roman" panose="02020603050405020304" pitchFamily="18" charset="0"/>
                  <a:cs typeface="Times New Roman" panose="02020603050405020304" pitchFamily="18" charset="0"/>
                </a:endParaRPr>
              </a:p>
              <a:p>
                <a:pPr marL="0" indent="0">
                  <a:buNone/>
                </a:pPr>
                <a:r>
                  <a:rPr lang="zh-CN" altLang="en-US" dirty="0">
                    <a:latin typeface="Times New Roman" panose="02020603050405020304" pitchFamily="18" charset="0"/>
                    <a:cs typeface="Times New Roman" panose="02020603050405020304" pitchFamily="18" charset="0"/>
                  </a:rPr>
                  <a:t>其中 上列各式中，</a:t>
                </a:r>
                <a14:m>
                  <m:oMath xmlns:m="http://schemas.openxmlformats.org/officeDocument/2006/math">
                    <m:r>
                      <a:rPr lang="zh-CN" altLang="en-US" i="1">
                        <a:solidFill>
                          <a:srgbClr val="000000"/>
                        </a:solidFill>
                        <a:latin typeface="Cambria Math" panose="02040503050406030204" pitchFamily="18" charset="0"/>
                      </a:rPr>
                      <m:t>𝑘</m:t>
                    </m:r>
                    <m:r>
                      <a:rPr lang="en-US" altLang="zh-CN" b="0" i="1" smtClean="0">
                        <a:solidFill>
                          <a:srgbClr val="000000"/>
                        </a:solidFill>
                        <a:latin typeface="Cambria Math" panose="02040503050406030204" pitchFamily="18" charset="0"/>
                      </a:rPr>
                      <m:t>=0,1,2,…,</m:t>
                    </m:r>
                    <m:r>
                      <a:rPr lang="en-US" altLang="zh-CN" b="0" i="1" smtClean="0">
                        <a:solidFill>
                          <a:srgbClr val="000000"/>
                        </a:solidFill>
                        <a:latin typeface="Cambria Math" panose="02040503050406030204" pitchFamily="18" charset="0"/>
                      </a:rPr>
                      <m:t>𝑁</m:t>
                    </m:r>
                    <m:r>
                      <a:rPr lang="en-US" altLang="zh-CN" b="0" i="1" smtClean="0">
                        <a:solidFill>
                          <a:srgbClr val="000000"/>
                        </a:solidFill>
                        <a:latin typeface="Cambria Math" panose="02040503050406030204" pitchFamily="18" charset="0"/>
                      </a:rPr>
                      <m:t>−1</m:t>
                    </m:r>
                  </m:oMath>
                </a14:m>
                <a:r>
                  <a:rPr lang="zh-CN" altLang="en-US" dirty="0">
                    <a:latin typeface="Times New Roman" panose="02020603050405020304" pitchFamily="18" charset="0"/>
                    <a:cs typeface="Times New Roman" panose="02020603050405020304" pitchFamily="18" charset="0"/>
                  </a:rPr>
                  <a:t>。</a:t>
                </a:r>
                <a:endParaRPr lang="en-US" altLang="zh-CN" dirty="0">
                  <a:latin typeface="Times New Roman" panose="02020603050405020304" pitchFamily="18" charset="0"/>
                  <a:cs typeface="Times New Roman" panose="02020603050405020304" pitchFamily="18" charset="0"/>
                </a:endParaRPr>
              </a:p>
              <a:p>
                <a:pPr marL="0" indent="0" algn="just" eaLnBrk="0" hangingPunct="0">
                  <a:buNone/>
                </a:pPr>
                <a:r>
                  <a:rPr lang="zh-CN" altLang="en-US" dirty="0">
                    <a:latin typeface="Times New Roman" panose="02020603050405020304" pitchFamily="18" charset="0"/>
                    <a:cs typeface="Times New Roman" panose="02020603050405020304" pitchFamily="18" charset="0"/>
                  </a:rPr>
                  <a:t>若始端状态给定</a:t>
                </a:r>
                <a14:m>
                  <m:oMath xmlns:m="http://schemas.openxmlformats.org/officeDocument/2006/math">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(0)=</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𝑥</m:t>
                        </m:r>
                      </m:e>
                      <m:sub>
                        <m:r>
                          <a:rPr lang="zh-CN" altLang="en-US" i="1">
                            <a:solidFill>
                              <a:srgbClr val="000000"/>
                            </a:solidFill>
                            <a:latin typeface="Cambria Math" panose="02040503050406030204" pitchFamily="18" charset="0"/>
                          </a:rPr>
                          <m:t>0</m:t>
                        </m:r>
                      </m:sub>
                    </m:sSub>
                  </m:oMath>
                </a14:m>
                <a:r>
                  <a:rPr lang="zh-CN" altLang="en-US" dirty="0">
                    <a:latin typeface="Times New Roman" panose="02020603050405020304" pitchFamily="18" charset="0"/>
                    <a:cs typeface="Times New Roman" panose="02020603050405020304" pitchFamily="18" charset="0"/>
                  </a:rPr>
                  <a:t>，而终端状态自由时，此时定理</a:t>
                </a:r>
                <a:r>
                  <a:rPr lang="en-US" altLang="zh-CN" dirty="0">
                    <a:latin typeface="Times New Roman" panose="02020603050405020304" pitchFamily="18" charset="0"/>
                    <a:cs typeface="Times New Roman" panose="02020603050405020304" pitchFamily="18" charset="0"/>
                  </a:rPr>
                  <a:t>6-8</a:t>
                </a:r>
                <a:r>
                  <a:rPr lang="zh-CN" altLang="en-US" dirty="0">
                    <a:latin typeface="Times New Roman" panose="02020603050405020304" pitchFamily="18" charset="0"/>
                    <a:cs typeface="Times New Roman" panose="02020603050405020304" pitchFamily="18" charset="0"/>
                  </a:rPr>
                  <a:t>中始端边界条件与终端横截条件变为</a:t>
                </a:r>
                <a:endParaRPr lang="en-US" altLang="zh-CN" dirty="0">
                  <a:latin typeface="Times New Roman" panose="02020603050405020304" pitchFamily="18" charset="0"/>
                  <a:cs typeface="Times New Roman" panose="02020603050405020304" pitchFamily="18" charset="0"/>
                </a:endParaRPr>
              </a:p>
              <a:p>
                <a:pPr marL="0" indent="0" algn="ctr" eaLnBrk="0" hangingPunct="0">
                  <a:buNone/>
                </a:pPr>
                <a14:m>
                  <m:oMathPara xmlns:m="http://schemas.openxmlformats.org/officeDocument/2006/math">
                    <m:oMathParaPr>
                      <m:jc m:val="centerGroup"/>
                    </m:oMathParaPr>
                    <m:oMath xmlns:m="http://schemas.openxmlformats.org/officeDocument/2006/math">
                      <m:r>
                        <a:rPr lang="zh-CN" altLang="en-US" i="1">
                          <a:solidFill>
                            <a:srgbClr val="000000"/>
                          </a:solidFill>
                          <a:latin typeface="Cambria Math" panose="02040503050406030204" pitchFamily="18" charset="0"/>
                        </a:rPr>
                        <m:t>𝑥</m:t>
                      </m:r>
                      <m:d>
                        <m:dPr>
                          <m:ctrlPr>
                            <a:rPr lang="zh-CN" altLang="en-US" i="1">
                              <a:solidFill>
                                <a:srgbClr val="000000"/>
                              </a:solidFill>
                              <a:latin typeface="Cambria Math" panose="02040503050406030204" pitchFamily="18" charset="0"/>
                            </a:rPr>
                          </m:ctrlPr>
                        </m:dPr>
                        <m:e>
                          <m:r>
                            <a:rPr lang="zh-CN" altLang="en-US" i="1">
                              <a:solidFill>
                                <a:srgbClr val="000000"/>
                              </a:solidFill>
                              <a:latin typeface="Cambria Math" panose="02040503050406030204" pitchFamily="18" charset="0"/>
                            </a:rPr>
                            <m:t>0</m:t>
                          </m:r>
                        </m:e>
                      </m:d>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𝑥</m:t>
                          </m:r>
                        </m:e>
                        <m:sub>
                          <m:r>
                            <a:rPr lang="zh-CN" altLang="en-US" i="1">
                              <a:solidFill>
                                <a:srgbClr val="000000"/>
                              </a:solidFill>
                              <a:latin typeface="Cambria Math" panose="02040503050406030204" pitchFamily="18" charset="0"/>
                            </a:rPr>
                            <m:t>0</m:t>
                          </m:r>
                        </m:sub>
                      </m:sSub>
                      <m:r>
                        <a:rPr lang="en-US" altLang="zh-CN" b="0" i="1" smtClean="0">
                          <a:solidFill>
                            <a:srgbClr val="000000"/>
                          </a:solidFill>
                          <a:latin typeface="Cambria Math" panose="02040503050406030204" pitchFamily="18" charset="0"/>
                        </a:rPr>
                        <m:t>,   </m:t>
                      </m:r>
                      <m:r>
                        <a:rPr lang="zh-CN" altLang="en-US" i="1">
                          <a:solidFill>
                            <a:srgbClr val="000000"/>
                          </a:solidFill>
                          <a:latin typeface="Cambria Math" panose="02040503050406030204" pitchFamily="18" charset="0"/>
                        </a:rPr>
                        <m:t>𝜆</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𝑁</m:t>
                      </m:r>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m:t>
                          </m:r>
                          <m:r>
                            <m:rPr>
                              <m:sty m:val="p"/>
                            </m:rPr>
                            <a:rPr lang="zh-CN" altLang="en-US" i="1">
                              <a:solidFill>
                                <a:srgbClr val="000000"/>
                              </a:solidFill>
                              <a:latin typeface="Cambria Math" panose="02040503050406030204" pitchFamily="18" charset="0"/>
                            </a:rPr>
                            <m:t>Φ</m:t>
                          </m:r>
                        </m:num>
                        <m:den>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𝑁</m:t>
                          </m:r>
                          <m:r>
                            <a:rPr lang="zh-CN" altLang="en-US" i="1">
                              <a:solidFill>
                                <a:srgbClr val="000000"/>
                              </a:solidFill>
                              <a:latin typeface="Cambria Math" panose="02040503050406030204" pitchFamily="18" charset="0"/>
                            </a:rPr>
                            <m:t>)</m:t>
                          </m:r>
                        </m:den>
                      </m:f>
                    </m:oMath>
                  </m:oMathPara>
                </a14:m>
                <a:endParaRPr lang="zh-CN" altLang="en-US" dirty="0">
                  <a:latin typeface="Times New Roman" panose="02020603050405020304" pitchFamily="18" charset="0"/>
                  <a:cs typeface="Times New Roman" panose="02020603050405020304" pitchFamily="18" charset="0"/>
                </a:endParaRPr>
              </a:p>
            </p:txBody>
          </p:sp>
        </mc:Choice>
        <mc:Fallback xmlns="">
          <p:sp>
            <p:nvSpPr>
              <p:cNvPr id="3" name="内容占位符 2">
                <a:extLst>
                  <a:ext uri="{FF2B5EF4-FFF2-40B4-BE49-F238E27FC236}">
                    <a16:creationId xmlns:a16="http://schemas.microsoft.com/office/drawing/2014/main" id="{F472B2B4-B58C-422F-8DBD-A3080A48553A}"/>
                  </a:ext>
                </a:extLst>
              </p:cNvPr>
              <p:cNvSpPr>
                <a:spLocks noGrp="1" noRot="1" noChangeAspect="1" noMove="1" noResize="1" noEditPoints="1" noAdjustHandles="1" noChangeArrowheads="1" noChangeShapeType="1" noTextEdit="1"/>
              </p:cNvSpPr>
              <p:nvPr>
                <p:ph sz="quarter" idx="13"/>
              </p:nvPr>
            </p:nvSpPr>
            <p:spPr>
              <a:xfrm>
                <a:off x="767407" y="620688"/>
                <a:ext cx="10363826" cy="5943067"/>
              </a:xfrm>
              <a:blipFill>
                <a:blip r:embed="rId2"/>
                <a:stretch>
                  <a:fillRect l="-941" t="-205" r="-88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842667643"/>
      </p:ext>
    </p:extLst>
  </p:cSld>
  <p:clrMapOvr>
    <a:masterClrMapping/>
  </p:clrMapOvr>
  <p:transition>
    <p:wheel/>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F472B2B4-B58C-422F-8DBD-A3080A48553A}"/>
                  </a:ext>
                </a:extLst>
              </p:cNvPr>
              <p:cNvSpPr>
                <a:spLocks noGrp="1"/>
              </p:cNvSpPr>
              <p:nvPr>
                <p:ph sz="quarter" idx="13"/>
              </p:nvPr>
            </p:nvSpPr>
            <p:spPr>
              <a:xfrm>
                <a:off x="767407" y="620688"/>
                <a:ext cx="10363826" cy="5943067"/>
              </a:xfrm>
            </p:spPr>
            <p:txBody>
              <a:bodyPr>
                <a:noAutofit/>
              </a:bodyPr>
              <a:lstStyle/>
              <a:p>
                <a:pPr marL="0" indent="0">
                  <a:buNone/>
                </a:pPr>
                <a:r>
                  <a:rPr lang="zh-CN" altLang="en-US" dirty="0">
                    <a:latin typeface="Times New Roman" panose="02020603050405020304" pitchFamily="18" charset="0"/>
                    <a:cs typeface="Times New Roman" panose="02020603050405020304" pitchFamily="18" charset="0"/>
                  </a:rPr>
                  <a:t>        上述定理表明，离散系统最优化问题归结为求解一个离散两点边值问题，且使离散性能指标泛函式（</a:t>
                </a:r>
                <a:r>
                  <a:rPr lang="en-US" altLang="zh-CN" dirty="0">
                    <a:latin typeface="Times New Roman" panose="02020603050405020304" pitchFamily="18" charset="0"/>
                    <a:cs typeface="Times New Roman" panose="02020603050405020304" pitchFamily="18" charset="0"/>
                  </a:rPr>
                  <a:t>6-60</a:t>
                </a:r>
                <a:r>
                  <a:rPr lang="zh-CN" altLang="en-US" dirty="0">
                    <a:latin typeface="Times New Roman" panose="02020603050405020304" pitchFamily="18" charset="0"/>
                    <a:cs typeface="Times New Roman" panose="02020603050405020304" pitchFamily="18" charset="0"/>
                  </a:rPr>
                  <a:t>）为极小与使哈密顿函数式（</a:t>
                </a:r>
                <a:r>
                  <a:rPr lang="en-US" altLang="zh-CN" dirty="0">
                    <a:latin typeface="Times New Roman" panose="02020603050405020304" pitchFamily="18" charset="0"/>
                    <a:cs typeface="Times New Roman" panose="02020603050405020304" pitchFamily="18" charset="0"/>
                  </a:rPr>
                  <a:t>6-61</a:t>
                </a:r>
                <a:r>
                  <a:rPr lang="zh-CN" altLang="en-US" dirty="0">
                    <a:latin typeface="Times New Roman" panose="02020603050405020304" pitchFamily="18" charset="0"/>
                    <a:cs typeface="Times New Roman" panose="02020603050405020304" pitchFamily="18" charset="0"/>
                  </a:rPr>
                  <a:t>）为极小是等价的，因为</a:t>
                </a:r>
                <a14:m>
                  <m:oMath xmlns:m="http://schemas.openxmlformats.org/officeDocument/2006/math">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𝑢</m:t>
                        </m:r>
                      </m:e>
                      <m:sup>
                        <m:r>
                          <a:rPr lang="zh-CN" altLang="en-US" i="1">
                            <a:solidFill>
                              <a:srgbClr val="000000"/>
                            </a:solidFill>
                            <a:latin typeface="Cambria Math" panose="02040503050406030204" pitchFamily="18" charset="0"/>
                          </a:rPr>
                          <m:t>∗</m:t>
                        </m:r>
                      </m:sup>
                    </m:sSup>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𝑘</m:t>
                    </m:r>
                    <m:r>
                      <a:rPr lang="zh-CN" altLang="en-US" i="1">
                        <a:solidFill>
                          <a:srgbClr val="000000"/>
                        </a:solidFill>
                        <a:latin typeface="Cambria Math" panose="02040503050406030204" pitchFamily="18" charset="0"/>
                      </a:rPr>
                      <m:t>)</m:t>
                    </m:r>
                  </m:oMath>
                </a14:m>
                <a:r>
                  <a:rPr lang="zh-CN" altLang="en-US" dirty="0">
                    <a:latin typeface="Times New Roman" panose="02020603050405020304" pitchFamily="18" charset="0"/>
                    <a:cs typeface="Times New Roman" panose="02020603050405020304" pitchFamily="18" charset="0"/>
                  </a:rPr>
                  <a:t>是在所有容许控制域</a:t>
                </a:r>
                <a14:m>
                  <m:oMath xmlns:m="http://schemas.openxmlformats.org/officeDocument/2006/math">
                    <m:r>
                      <a:rPr lang="zh-CN" altLang="en-US" i="1">
                        <a:solidFill>
                          <a:srgbClr val="000000"/>
                        </a:solidFill>
                        <a:latin typeface="Cambria Math" panose="02040503050406030204" pitchFamily="18" charset="0"/>
                      </a:rPr>
                      <m:t>𝑢</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𝑘</m:t>
                    </m:r>
                    <m:r>
                      <a:rPr lang="zh-CN" altLang="en-US" i="1">
                        <a:solidFill>
                          <a:srgbClr val="000000"/>
                        </a:solidFill>
                        <a:latin typeface="Cambria Math" panose="02040503050406030204" pitchFamily="18" charset="0"/>
                      </a:rPr>
                      <m:t>)</m:t>
                    </m:r>
                  </m:oMath>
                </a14:m>
                <a:r>
                  <a:rPr lang="zh-CN" altLang="en-US" dirty="0">
                    <a:latin typeface="Times New Roman" panose="02020603050405020304" pitchFamily="18" charset="0"/>
                    <a:cs typeface="Times New Roman" panose="02020603050405020304" pitchFamily="18" charset="0"/>
                  </a:rPr>
                  <a:t>中能使</a:t>
                </a:r>
                <a14:m>
                  <m:oMath xmlns:m="http://schemas.openxmlformats.org/officeDocument/2006/math">
                    <m:r>
                      <a:rPr lang="zh-CN" altLang="en-US" i="1">
                        <a:solidFill>
                          <a:srgbClr val="000000"/>
                        </a:solidFill>
                        <a:latin typeface="Cambria Math" panose="02040503050406030204" pitchFamily="18" charset="0"/>
                      </a:rPr>
                      <m:t>𝐻</m:t>
                    </m:r>
                  </m:oMath>
                </a14:m>
                <a:r>
                  <a:rPr lang="zh-CN" altLang="en-US" dirty="0">
                    <a:latin typeface="Times New Roman" panose="02020603050405020304" pitchFamily="18" charset="0"/>
                    <a:cs typeface="Times New Roman" panose="02020603050405020304" pitchFamily="18" charset="0"/>
                  </a:rPr>
                  <a:t>为最小值的最优控制。因此，对上述离散极小值定理的理解与连续极大值原理一样。</a:t>
                </a:r>
                <a:endParaRPr lang="en-US" altLang="zh-CN" dirty="0">
                  <a:latin typeface="Times New Roman" panose="02020603050405020304" pitchFamily="18" charset="0"/>
                  <a:cs typeface="Times New Roman" panose="02020603050405020304" pitchFamily="18" charset="0"/>
                </a:endParaRPr>
              </a:p>
              <a:p>
                <a:pPr marL="0" indent="0" eaLnBrk="0" hangingPunct="0">
                  <a:buNone/>
                </a:pPr>
                <a:endParaRPr lang="en-US" altLang="zh-CN" b="1" dirty="0">
                  <a:latin typeface="Times New Roman" panose="02020603050405020304" pitchFamily="18" charset="0"/>
                  <a:cs typeface="Times New Roman" panose="02020603050405020304" pitchFamily="18" charset="0"/>
                </a:endParaRPr>
              </a:p>
              <a:p>
                <a:pPr marL="0" indent="0" eaLnBrk="0" hangingPunct="0">
                  <a:buNone/>
                </a:pPr>
                <a:r>
                  <a:rPr lang="zh-CN" altLang="en-US" b="1" dirty="0">
                    <a:latin typeface="Times New Roman" panose="02020603050405020304" pitchFamily="18" charset="0"/>
                    <a:cs typeface="Times New Roman" panose="02020603050405020304" pitchFamily="18" charset="0"/>
                  </a:rPr>
                  <a:t>例</a:t>
                </a:r>
                <a:r>
                  <a:rPr lang="en-US" altLang="zh-CN" b="1" dirty="0">
                    <a:latin typeface="Times New Roman" panose="02020603050405020304" pitchFamily="18" charset="0"/>
                    <a:cs typeface="Times New Roman" panose="02020603050405020304" pitchFamily="18" charset="0"/>
                  </a:rPr>
                  <a:t>6-9</a:t>
                </a:r>
                <a:r>
                  <a:rPr lang="en-US" altLang="zh-CN" dirty="0">
                    <a:latin typeface="Times New Roman" panose="02020603050405020304" pitchFamily="18" charset="0"/>
                    <a:cs typeface="Times New Roman" panose="02020603050405020304" pitchFamily="18" charset="0"/>
                  </a:rPr>
                  <a:t>  </a:t>
                </a:r>
                <a:r>
                  <a:rPr lang="zh-CN" altLang="en-US" dirty="0">
                    <a:latin typeface="Times New Roman" panose="02020603050405020304" pitchFamily="18" charset="0"/>
                    <a:cs typeface="Times New Roman" panose="02020603050405020304" pitchFamily="18" charset="0"/>
                  </a:rPr>
                  <a:t>设离散系统状态方程为</a:t>
                </a:r>
              </a:p>
              <a:p>
                <a:pPr marL="0" indent="0" algn="just">
                  <a:lnSpc>
                    <a:spcPct val="100000"/>
                  </a:lnSpc>
                  <a:buNone/>
                </a:pPr>
                <a14:m>
                  <m:oMathPara xmlns:m="http://schemas.openxmlformats.org/officeDocument/2006/math">
                    <m:oMathParaPr>
                      <m:jc m:val="centerGroup"/>
                    </m:oMathParaPr>
                    <m:oMath xmlns:m="http://schemas.openxmlformats.org/officeDocument/2006/math">
                      <m:r>
                        <a:rPr lang="zh-CN" altLang="en-US" i="1">
                          <a:solidFill>
                            <a:srgbClr val="000000"/>
                          </a:solidFill>
                          <a:latin typeface="Cambria Math" panose="02040503050406030204" pitchFamily="18" charset="0"/>
                        </a:rPr>
                        <m:t>𝑥</m:t>
                      </m:r>
                      <m:d>
                        <m:dPr>
                          <m:ctrlPr>
                            <a:rPr lang="zh-CN" altLang="en-US" i="1">
                              <a:solidFill>
                                <a:srgbClr val="000000"/>
                              </a:solidFill>
                              <a:latin typeface="Cambria Math" panose="02040503050406030204" pitchFamily="18" charset="0"/>
                            </a:rPr>
                          </m:ctrlPr>
                        </m:dPr>
                        <m:e>
                          <m:r>
                            <a:rPr lang="zh-CN" altLang="en-US" i="1">
                              <a:solidFill>
                                <a:srgbClr val="000000"/>
                              </a:solidFill>
                              <a:latin typeface="Cambria Math" panose="02040503050406030204" pitchFamily="18" charset="0"/>
                            </a:rPr>
                            <m:t>𝑘</m:t>
                          </m:r>
                          <m:r>
                            <a:rPr lang="zh-CN" altLang="en-US" i="1">
                              <a:solidFill>
                                <a:srgbClr val="000000"/>
                              </a:solidFill>
                              <a:latin typeface="Cambria Math" panose="02040503050406030204" pitchFamily="18" charset="0"/>
                            </a:rPr>
                            <m:t>+1</m:t>
                          </m:r>
                        </m:e>
                      </m:d>
                      <m:r>
                        <a:rPr lang="zh-CN" altLang="en-US" i="1">
                          <a:solidFill>
                            <a:srgbClr val="000000"/>
                          </a:solidFill>
                          <a:latin typeface="Cambria Math" panose="02040503050406030204" pitchFamily="18" charset="0"/>
                        </a:rPr>
                        <m:t>=</m:t>
                      </m:r>
                      <m:d>
                        <m:dPr>
                          <m:begChr m:val="["/>
                          <m:endChr m:val="]"/>
                          <m:ctrlPr>
                            <a:rPr lang="zh-CN" altLang="en-US" i="1">
                              <a:solidFill>
                                <a:srgbClr val="000000"/>
                              </a:solidFill>
                              <a:latin typeface="Cambria Math" panose="02040503050406030204" pitchFamily="18" charset="0"/>
                            </a:rPr>
                          </m:ctrlPr>
                        </m:dPr>
                        <m:e>
                          <m:m>
                            <m:mPr>
                              <m:plcHide m:val="on"/>
                              <m:mcs>
                                <m:mc>
                                  <m:mcPr>
                                    <m:count m:val="2"/>
                                    <m:mcJc m:val="center"/>
                                  </m:mcPr>
                                </m:mc>
                              </m:mcs>
                              <m:ctrlPr>
                                <a:rPr lang="zh-CN" altLang="en-US" i="1">
                                  <a:solidFill>
                                    <a:srgbClr val="000000"/>
                                  </a:solidFill>
                                  <a:latin typeface="Cambria Math" panose="02040503050406030204" pitchFamily="18" charset="0"/>
                                </a:rPr>
                              </m:ctrlPr>
                            </m:mPr>
                            <m:mr>
                              <m:e>
                                <m:r>
                                  <a:rPr lang="zh-CN" altLang="en-US" i="1">
                                    <a:solidFill>
                                      <a:srgbClr val="000000"/>
                                    </a:solidFill>
                                    <a:latin typeface="Cambria Math" panose="02040503050406030204" pitchFamily="18" charset="0"/>
                                  </a:rPr>
                                  <m:t>1</m:t>
                                </m:r>
                              </m:e>
                              <m:e>
                                <m:r>
                                  <a:rPr lang="zh-CN" altLang="en-US" i="1">
                                    <a:solidFill>
                                      <a:srgbClr val="000000"/>
                                    </a:solidFill>
                                    <a:latin typeface="Cambria Math" panose="02040503050406030204" pitchFamily="18" charset="0"/>
                                  </a:rPr>
                                  <m:t>0.1</m:t>
                                </m:r>
                              </m:e>
                            </m:mr>
                            <m:mr>
                              <m:e>
                                <m:r>
                                  <a:rPr lang="zh-CN" altLang="en-US" i="1">
                                    <a:solidFill>
                                      <a:srgbClr val="000000"/>
                                    </a:solidFill>
                                    <a:latin typeface="Cambria Math" panose="02040503050406030204" pitchFamily="18" charset="0"/>
                                  </a:rPr>
                                  <m:t>0</m:t>
                                </m:r>
                              </m:e>
                              <m:e>
                                <m:r>
                                  <a:rPr lang="zh-CN" altLang="en-US" i="1">
                                    <a:solidFill>
                                      <a:srgbClr val="000000"/>
                                    </a:solidFill>
                                    <a:latin typeface="Cambria Math" panose="02040503050406030204" pitchFamily="18" charset="0"/>
                                  </a:rPr>
                                  <m:t>1</m:t>
                                </m:r>
                              </m:e>
                            </m:mr>
                          </m:m>
                        </m:e>
                      </m:d>
                      <m:r>
                        <a:rPr lang="zh-CN" altLang="en-US" i="1">
                          <a:solidFill>
                            <a:srgbClr val="000000"/>
                          </a:solidFill>
                          <a:latin typeface="Cambria Math" panose="02040503050406030204" pitchFamily="18" charset="0"/>
                        </a:rPr>
                        <m:t>𝑥</m:t>
                      </m:r>
                      <m:d>
                        <m:dPr>
                          <m:ctrlPr>
                            <a:rPr lang="zh-CN" altLang="en-US" i="1">
                              <a:solidFill>
                                <a:srgbClr val="000000"/>
                              </a:solidFill>
                              <a:latin typeface="Cambria Math" panose="02040503050406030204" pitchFamily="18" charset="0"/>
                            </a:rPr>
                          </m:ctrlPr>
                        </m:dPr>
                        <m:e>
                          <m:r>
                            <a:rPr lang="zh-CN" altLang="en-US" i="1">
                              <a:solidFill>
                                <a:srgbClr val="000000"/>
                              </a:solidFill>
                              <a:latin typeface="Cambria Math" panose="02040503050406030204" pitchFamily="18" charset="0"/>
                            </a:rPr>
                            <m:t>𝑘</m:t>
                          </m:r>
                        </m:e>
                      </m:d>
                      <m:r>
                        <a:rPr lang="zh-CN" altLang="en-US" i="1">
                          <a:solidFill>
                            <a:srgbClr val="000000"/>
                          </a:solidFill>
                          <a:latin typeface="Cambria Math" panose="02040503050406030204" pitchFamily="18" charset="0"/>
                        </a:rPr>
                        <m:t>+</m:t>
                      </m:r>
                      <m:d>
                        <m:dPr>
                          <m:begChr m:val="["/>
                          <m:endChr m:val="]"/>
                          <m:ctrlPr>
                            <a:rPr lang="zh-CN" altLang="en-US" i="1">
                              <a:solidFill>
                                <a:srgbClr val="000000"/>
                              </a:solidFill>
                              <a:latin typeface="Cambria Math" panose="02040503050406030204" pitchFamily="18" charset="0"/>
                            </a:rPr>
                          </m:ctrlPr>
                        </m:dPr>
                        <m:e>
                          <m:m>
                            <m:mPr>
                              <m:plcHide m:val="on"/>
                              <m:mcs>
                                <m:mc>
                                  <m:mcPr>
                                    <m:count m:val="1"/>
                                    <m:mcJc m:val="center"/>
                                  </m:mcPr>
                                </m:mc>
                              </m:mcs>
                              <m:ctrlPr>
                                <a:rPr lang="zh-CN" altLang="en-US" i="1">
                                  <a:solidFill>
                                    <a:srgbClr val="000000"/>
                                  </a:solidFill>
                                  <a:latin typeface="Cambria Math" panose="02040503050406030204" pitchFamily="18" charset="0"/>
                                </a:rPr>
                              </m:ctrlPr>
                            </m:mPr>
                            <m:mr>
                              <m:e>
                                <m:r>
                                  <a:rPr lang="zh-CN" altLang="en-US" i="1">
                                    <a:solidFill>
                                      <a:srgbClr val="000000"/>
                                    </a:solidFill>
                                    <a:latin typeface="Cambria Math" panose="02040503050406030204" pitchFamily="18" charset="0"/>
                                  </a:rPr>
                                  <m:t>0</m:t>
                                </m:r>
                              </m:e>
                            </m:mr>
                            <m:mr>
                              <m:e>
                                <m:r>
                                  <a:rPr lang="zh-CN" altLang="en-US" i="1">
                                    <a:solidFill>
                                      <a:srgbClr val="000000"/>
                                    </a:solidFill>
                                    <a:latin typeface="Cambria Math" panose="02040503050406030204" pitchFamily="18" charset="0"/>
                                  </a:rPr>
                                  <m:t>0.1</m:t>
                                </m:r>
                              </m:e>
                            </m:mr>
                          </m:m>
                        </m:e>
                      </m:d>
                      <m:r>
                        <a:rPr lang="zh-CN" altLang="en-US" i="1">
                          <a:solidFill>
                            <a:srgbClr val="000000"/>
                          </a:solidFill>
                          <a:latin typeface="Cambria Math" panose="02040503050406030204" pitchFamily="18" charset="0"/>
                        </a:rPr>
                        <m:t>𝑢</m:t>
                      </m:r>
                      <m:d>
                        <m:dPr>
                          <m:ctrlPr>
                            <a:rPr lang="zh-CN" altLang="en-US" i="1">
                              <a:solidFill>
                                <a:srgbClr val="000000"/>
                              </a:solidFill>
                              <a:latin typeface="Cambria Math" panose="02040503050406030204" pitchFamily="18" charset="0"/>
                            </a:rPr>
                          </m:ctrlPr>
                        </m:dPr>
                        <m:e>
                          <m:r>
                            <a:rPr lang="zh-CN" altLang="en-US" i="1">
                              <a:solidFill>
                                <a:srgbClr val="000000"/>
                              </a:solidFill>
                              <a:latin typeface="Cambria Math" panose="02040503050406030204" pitchFamily="18" charset="0"/>
                            </a:rPr>
                            <m:t>𝑘</m:t>
                          </m:r>
                        </m:e>
                      </m:d>
                    </m:oMath>
                  </m:oMathPara>
                </a14:m>
                <a:endParaRPr lang="en-US" altLang="zh-CN" dirty="0">
                  <a:latin typeface="Times New Roman" panose="02020603050405020304" pitchFamily="18" charset="0"/>
                  <a:cs typeface="Times New Roman" panose="02020603050405020304" pitchFamily="18" charset="0"/>
                </a:endParaRPr>
              </a:p>
              <a:p>
                <a:pPr marL="0" indent="0" algn="just">
                  <a:buNone/>
                </a:pPr>
                <a:r>
                  <a:rPr lang="zh-CN" altLang="en-US" dirty="0">
                    <a:latin typeface="Times New Roman" panose="02020603050405020304" pitchFamily="18" charset="0"/>
                    <a:cs typeface="Times New Roman" panose="02020603050405020304" pitchFamily="18" charset="0"/>
                  </a:rPr>
                  <a:t>已知边界条件</a:t>
                </a:r>
                <a14:m>
                  <m:oMath xmlns:m="http://schemas.openxmlformats.org/officeDocument/2006/math">
                    <m:r>
                      <a:rPr lang="zh-CN" altLang="en-US" i="1">
                        <a:solidFill>
                          <a:srgbClr val="000000"/>
                        </a:solidFill>
                        <a:latin typeface="Cambria Math" panose="02040503050406030204" pitchFamily="18" charset="0"/>
                      </a:rPr>
                      <m:t>𝑥</m:t>
                    </m:r>
                    <m:d>
                      <m:dPr>
                        <m:ctrlPr>
                          <a:rPr lang="zh-CN" altLang="en-US" i="1">
                            <a:solidFill>
                              <a:srgbClr val="000000"/>
                            </a:solidFill>
                            <a:latin typeface="Cambria Math" panose="02040503050406030204" pitchFamily="18" charset="0"/>
                          </a:rPr>
                        </m:ctrlPr>
                      </m:dPr>
                      <m:e>
                        <m:r>
                          <a:rPr lang="zh-CN" altLang="en-US" i="1">
                            <a:solidFill>
                              <a:srgbClr val="000000"/>
                            </a:solidFill>
                            <a:latin typeface="Cambria Math" panose="02040503050406030204" pitchFamily="18" charset="0"/>
                          </a:rPr>
                          <m:t>0</m:t>
                        </m:r>
                      </m:e>
                    </m:d>
                    <m:r>
                      <a:rPr lang="zh-CN" altLang="en-US" i="1">
                        <a:solidFill>
                          <a:srgbClr val="000000"/>
                        </a:solidFill>
                        <a:latin typeface="Cambria Math" panose="02040503050406030204" pitchFamily="18" charset="0"/>
                      </a:rPr>
                      <m:t>=</m:t>
                    </m:r>
                    <m:d>
                      <m:dPr>
                        <m:begChr m:val="["/>
                        <m:endChr m:val="]"/>
                        <m:ctrlPr>
                          <a:rPr lang="zh-CN" altLang="en-US" i="1">
                            <a:solidFill>
                              <a:srgbClr val="000000"/>
                            </a:solidFill>
                            <a:latin typeface="Cambria Math" panose="02040503050406030204" pitchFamily="18" charset="0"/>
                          </a:rPr>
                        </m:ctrlPr>
                      </m:dPr>
                      <m:e>
                        <m:m>
                          <m:mPr>
                            <m:plcHide m:val="on"/>
                            <m:mcs>
                              <m:mc>
                                <m:mcPr>
                                  <m:count m:val="1"/>
                                  <m:mcJc m:val="center"/>
                                </m:mcPr>
                              </m:mc>
                            </m:mcs>
                            <m:ctrlPr>
                              <a:rPr lang="zh-CN" altLang="en-US" i="1">
                                <a:solidFill>
                                  <a:srgbClr val="000000"/>
                                </a:solidFill>
                                <a:latin typeface="Cambria Math" panose="02040503050406030204" pitchFamily="18" charset="0"/>
                              </a:rPr>
                            </m:ctrlPr>
                          </m:mPr>
                          <m:mr>
                            <m:e>
                              <m:r>
                                <a:rPr lang="zh-CN" altLang="en-US" i="1">
                                  <a:solidFill>
                                    <a:srgbClr val="000000"/>
                                  </a:solidFill>
                                  <a:latin typeface="Cambria Math" panose="02040503050406030204" pitchFamily="18" charset="0"/>
                                </a:rPr>
                                <m:t>1</m:t>
                              </m:r>
                            </m:e>
                          </m:mr>
                          <m:mr>
                            <m:e>
                              <m:r>
                                <a:rPr lang="zh-CN" altLang="en-US" i="1">
                                  <a:solidFill>
                                    <a:srgbClr val="000000"/>
                                  </a:solidFill>
                                  <a:latin typeface="Cambria Math" panose="02040503050406030204" pitchFamily="18" charset="0"/>
                                </a:rPr>
                                <m:t>0</m:t>
                              </m:r>
                            </m:e>
                          </m:mr>
                        </m:m>
                      </m:e>
                    </m:d>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d>
                      <m:dPr>
                        <m:ctrlPr>
                          <a:rPr lang="zh-CN" altLang="en-US" i="1">
                            <a:solidFill>
                              <a:srgbClr val="000000"/>
                            </a:solidFill>
                            <a:latin typeface="Cambria Math" panose="02040503050406030204" pitchFamily="18" charset="0"/>
                          </a:rPr>
                        </m:ctrlPr>
                      </m:dPr>
                      <m:e>
                        <m:r>
                          <a:rPr lang="zh-CN" altLang="en-US" i="1">
                            <a:solidFill>
                              <a:srgbClr val="000000"/>
                            </a:solidFill>
                            <a:latin typeface="Cambria Math" panose="02040503050406030204" pitchFamily="18" charset="0"/>
                          </a:rPr>
                          <m:t>2</m:t>
                        </m:r>
                      </m:e>
                    </m:d>
                    <m:r>
                      <a:rPr lang="zh-CN" altLang="en-US" i="1">
                        <a:solidFill>
                          <a:srgbClr val="000000"/>
                        </a:solidFill>
                        <a:latin typeface="Cambria Math" panose="02040503050406030204" pitchFamily="18" charset="0"/>
                      </a:rPr>
                      <m:t>=</m:t>
                    </m:r>
                    <m:d>
                      <m:dPr>
                        <m:begChr m:val="["/>
                        <m:endChr m:val="]"/>
                        <m:ctrlPr>
                          <a:rPr lang="zh-CN" altLang="en-US" i="1">
                            <a:solidFill>
                              <a:srgbClr val="000000"/>
                            </a:solidFill>
                            <a:latin typeface="Cambria Math" panose="02040503050406030204" pitchFamily="18" charset="0"/>
                          </a:rPr>
                        </m:ctrlPr>
                      </m:dPr>
                      <m:e>
                        <m:m>
                          <m:mPr>
                            <m:plcHide m:val="on"/>
                            <m:mcs>
                              <m:mc>
                                <m:mcPr>
                                  <m:count m:val="1"/>
                                  <m:mcJc m:val="center"/>
                                </m:mcPr>
                              </m:mc>
                            </m:mcs>
                            <m:ctrlPr>
                              <a:rPr lang="zh-CN" altLang="en-US" i="1">
                                <a:solidFill>
                                  <a:srgbClr val="000000"/>
                                </a:solidFill>
                                <a:latin typeface="Cambria Math" panose="02040503050406030204" pitchFamily="18" charset="0"/>
                              </a:rPr>
                            </m:ctrlPr>
                          </m:mPr>
                          <m:mr>
                            <m:e>
                              <m:r>
                                <a:rPr lang="zh-CN" altLang="en-US" i="1">
                                  <a:solidFill>
                                    <a:srgbClr val="000000"/>
                                  </a:solidFill>
                                  <a:latin typeface="Cambria Math" panose="02040503050406030204" pitchFamily="18" charset="0"/>
                                </a:rPr>
                                <m:t>0</m:t>
                              </m:r>
                            </m:e>
                          </m:mr>
                          <m:mr>
                            <m:e>
                              <m:r>
                                <a:rPr lang="zh-CN" altLang="en-US" i="1">
                                  <a:solidFill>
                                    <a:srgbClr val="000000"/>
                                  </a:solidFill>
                                  <a:latin typeface="Cambria Math" panose="02040503050406030204" pitchFamily="18" charset="0"/>
                                </a:rPr>
                                <m:t>0</m:t>
                              </m:r>
                            </m:e>
                          </m:mr>
                        </m:m>
                      </m:e>
                    </m:d>
                  </m:oMath>
                </a14:m>
                <a:endParaRPr lang="zh-CN" altLang="en-US" dirty="0">
                  <a:latin typeface="Times New Roman" panose="02020603050405020304" pitchFamily="18" charset="0"/>
                  <a:cs typeface="Times New Roman" panose="02020603050405020304" pitchFamily="18" charset="0"/>
                </a:endParaRPr>
              </a:p>
              <a:p>
                <a:pPr marL="0" indent="0" algn="just">
                  <a:buNone/>
                </a:pPr>
                <a:r>
                  <a:rPr lang="zh-CN" altLang="en-US" dirty="0">
                    <a:latin typeface="Times New Roman" panose="02020603050405020304" pitchFamily="18" charset="0"/>
                    <a:cs typeface="Times New Roman" panose="02020603050405020304" pitchFamily="18" charset="0"/>
                  </a:rPr>
                  <a:t>试用离散最小值原理求最优控制序列，使性能指标</a:t>
                </a:r>
                <a14:m>
                  <m:oMath xmlns:m="http://schemas.openxmlformats.org/officeDocument/2006/math">
                    <m:r>
                      <a:rPr lang="zh-CN" altLang="en-US" i="1">
                        <a:solidFill>
                          <a:srgbClr val="000000"/>
                        </a:solidFill>
                        <a:latin typeface="Cambria Math" panose="02040503050406030204" pitchFamily="18" charset="0"/>
                      </a:rPr>
                      <m:t>𝐽</m:t>
                    </m:r>
                    <m:r>
                      <a:rPr lang="zh-CN" altLang="en-US" i="1">
                        <a:solidFill>
                          <a:srgbClr val="000000"/>
                        </a:solidFill>
                        <a:latin typeface="Cambria Math" panose="02040503050406030204" pitchFamily="18" charset="0"/>
                      </a:rPr>
                      <m:t>=0.05</m:t>
                    </m:r>
                    <m:nary>
                      <m:naryPr>
                        <m:chr m:val="∑"/>
                        <m:ctrlPr>
                          <a:rPr lang="zh-CN" altLang="en-US" i="1">
                            <a:solidFill>
                              <a:srgbClr val="000000"/>
                            </a:solidFill>
                            <a:latin typeface="Cambria Math" panose="02040503050406030204" pitchFamily="18" charset="0"/>
                          </a:rPr>
                        </m:ctrlPr>
                      </m:naryPr>
                      <m:sub>
                        <m:r>
                          <a:rPr lang="zh-CN" altLang="en-US" i="1">
                            <a:solidFill>
                              <a:srgbClr val="000000"/>
                            </a:solidFill>
                            <a:latin typeface="Cambria Math" panose="02040503050406030204" pitchFamily="18" charset="0"/>
                          </a:rPr>
                          <m:t>𝑘</m:t>
                        </m:r>
                        <m:r>
                          <a:rPr lang="zh-CN" altLang="en-US" i="1">
                            <a:solidFill>
                              <a:srgbClr val="000000"/>
                            </a:solidFill>
                            <a:latin typeface="Cambria Math" panose="02040503050406030204" pitchFamily="18" charset="0"/>
                          </a:rPr>
                          <m:t>=0</m:t>
                        </m:r>
                      </m:sub>
                      <m:sup>
                        <m:r>
                          <a:rPr lang="zh-CN" altLang="en-US" i="1">
                            <a:solidFill>
                              <a:srgbClr val="000000"/>
                            </a:solidFill>
                            <a:latin typeface="Cambria Math" panose="02040503050406030204" pitchFamily="18" charset="0"/>
                          </a:rPr>
                          <m:t>1</m:t>
                        </m:r>
                      </m:sup>
                      <m:e>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𝑢</m:t>
                            </m:r>
                          </m:e>
                          <m:sup>
                            <m:r>
                              <a:rPr lang="zh-CN" altLang="en-US" i="1">
                                <a:solidFill>
                                  <a:srgbClr val="000000"/>
                                </a:solidFill>
                                <a:latin typeface="Cambria Math" panose="02040503050406030204" pitchFamily="18" charset="0"/>
                              </a:rPr>
                              <m:t>2</m:t>
                            </m:r>
                          </m:sup>
                        </m:sSup>
                        <m:d>
                          <m:dPr>
                            <m:ctrlPr>
                              <a:rPr lang="zh-CN" altLang="en-US" i="1">
                                <a:solidFill>
                                  <a:srgbClr val="000000"/>
                                </a:solidFill>
                                <a:latin typeface="Cambria Math" panose="02040503050406030204" pitchFamily="18" charset="0"/>
                              </a:rPr>
                            </m:ctrlPr>
                          </m:dPr>
                          <m:e>
                            <m:r>
                              <a:rPr lang="zh-CN" altLang="en-US" i="1">
                                <a:solidFill>
                                  <a:srgbClr val="000000"/>
                                </a:solidFill>
                                <a:latin typeface="Cambria Math" panose="02040503050406030204" pitchFamily="18" charset="0"/>
                              </a:rPr>
                              <m:t>𝑘</m:t>
                            </m:r>
                          </m:e>
                        </m:d>
                      </m:e>
                    </m:nary>
                  </m:oMath>
                </a14:m>
                <a:endParaRPr lang="zh-CN" altLang="en-US" dirty="0">
                  <a:latin typeface="Times New Roman" panose="02020603050405020304" pitchFamily="18" charset="0"/>
                  <a:cs typeface="Times New Roman" panose="02020603050405020304" pitchFamily="18" charset="0"/>
                </a:endParaRPr>
              </a:p>
              <a:p>
                <a:pPr marL="0" indent="0" algn="just">
                  <a:buNone/>
                </a:pPr>
                <a:r>
                  <a:rPr lang="zh-CN" altLang="en-US" dirty="0">
                    <a:latin typeface="Times New Roman" panose="02020603050405020304" pitchFamily="18" charset="0"/>
                    <a:cs typeface="Times New Roman" panose="02020603050405020304" pitchFamily="18" charset="0"/>
                  </a:rPr>
                  <a:t>取极小值，并求最优曲线序列。</a:t>
                </a:r>
              </a:p>
            </p:txBody>
          </p:sp>
        </mc:Choice>
        <mc:Fallback xmlns="">
          <p:sp>
            <p:nvSpPr>
              <p:cNvPr id="3" name="内容占位符 2">
                <a:extLst>
                  <a:ext uri="{FF2B5EF4-FFF2-40B4-BE49-F238E27FC236}">
                    <a16:creationId xmlns:a16="http://schemas.microsoft.com/office/drawing/2014/main" id="{F472B2B4-B58C-422F-8DBD-A3080A48553A}"/>
                  </a:ext>
                </a:extLst>
              </p:cNvPr>
              <p:cNvSpPr>
                <a:spLocks noGrp="1" noRot="1" noChangeAspect="1" noMove="1" noResize="1" noEditPoints="1" noAdjustHandles="1" noChangeArrowheads="1" noChangeShapeType="1" noTextEdit="1"/>
              </p:cNvSpPr>
              <p:nvPr>
                <p:ph sz="quarter" idx="13"/>
              </p:nvPr>
            </p:nvSpPr>
            <p:spPr>
              <a:xfrm>
                <a:off x="767407" y="620688"/>
                <a:ext cx="10363826" cy="5943067"/>
              </a:xfrm>
              <a:blipFill>
                <a:blip r:embed="rId2"/>
                <a:stretch>
                  <a:fillRect l="-941" t="-205" r="-382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026357566"/>
      </p:ext>
    </p:extLst>
  </p:cSld>
  <p:clrMapOvr>
    <a:masterClrMapping/>
  </p:clrMapOvr>
  <p:transition>
    <p:wheel/>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F472B2B4-B58C-422F-8DBD-A3080A48553A}"/>
                  </a:ext>
                </a:extLst>
              </p:cNvPr>
              <p:cNvSpPr>
                <a:spLocks noGrp="1"/>
              </p:cNvSpPr>
              <p:nvPr>
                <p:ph sz="quarter" idx="13"/>
              </p:nvPr>
            </p:nvSpPr>
            <p:spPr>
              <a:xfrm>
                <a:off x="767406" y="620688"/>
                <a:ext cx="10585177" cy="5943067"/>
              </a:xfrm>
            </p:spPr>
            <p:txBody>
              <a:bodyPr>
                <a:noAutofit/>
              </a:bodyPr>
              <a:lstStyle/>
              <a:p>
                <a:pPr marL="0" indent="0" algn="just">
                  <a:buNone/>
                </a:pPr>
                <a:r>
                  <a:rPr lang="zh-CN" altLang="en-US" b="1" dirty="0">
                    <a:latin typeface="宋体" panose="02010600030101010101" pitchFamily="2" charset="-122"/>
                  </a:rPr>
                  <a:t>解</a:t>
                </a:r>
                <a:r>
                  <a:rPr lang="zh-CN" altLang="en-US" dirty="0">
                    <a:latin typeface="宋体" panose="02010600030101010101" pitchFamily="2" charset="-122"/>
                  </a:rPr>
                  <a:t>  本例为控制无约束，</a:t>
                </a:r>
                <a:r>
                  <a:rPr lang="en-US" altLang="zh-CN" dirty="0">
                    <a:latin typeface="宋体" panose="02010600030101010101" pitchFamily="2" charset="-122"/>
                  </a:rPr>
                  <a:t>N</a:t>
                </a:r>
                <a:r>
                  <a:rPr lang="zh-CN" altLang="en-US" dirty="0">
                    <a:latin typeface="宋体" panose="02010600030101010101" pitchFamily="2" charset="-122"/>
                  </a:rPr>
                  <a:t>固定，终端固定的离散最优控制问题。构造离散哈密顿函数</a:t>
                </a:r>
              </a:p>
              <a:p>
                <a:pPr marL="0" indent="0" algn="just">
                  <a:buNone/>
                </a:pPr>
                <a14:m>
                  <m:oMathPara xmlns:m="http://schemas.openxmlformats.org/officeDocument/2006/math">
                    <m:oMathParaPr>
                      <m:jc m:val="centerGroup"/>
                    </m:oMathParaPr>
                    <m:oMath xmlns:m="http://schemas.openxmlformats.org/officeDocument/2006/math">
                      <m:r>
                        <a:rPr lang="zh-CN" altLang="en-US" i="1">
                          <a:solidFill>
                            <a:srgbClr val="000000"/>
                          </a:solidFill>
                          <a:latin typeface="Cambria Math" panose="02040503050406030204" pitchFamily="18" charset="0"/>
                        </a:rPr>
                        <m:t>𝐻</m:t>
                      </m:r>
                      <m:d>
                        <m:dPr>
                          <m:ctrlPr>
                            <a:rPr lang="zh-CN" altLang="en-US" i="1">
                              <a:solidFill>
                                <a:srgbClr val="000000"/>
                              </a:solidFill>
                              <a:latin typeface="Cambria Math" panose="02040503050406030204" pitchFamily="18" charset="0"/>
                            </a:rPr>
                          </m:ctrlPr>
                        </m:dPr>
                        <m:e>
                          <m:r>
                            <a:rPr lang="zh-CN" altLang="en-US" i="1">
                              <a:solidFill>
                                <a:srgbClr val="000000"/>
                              </a:solidFill>
                              <a:latin typeface="Cambria Math" panose="02040503050406030204" pitchFamily="18" charset="0"/>
                            </a:rPr>
                            <m:t>𝑘</m:t>
                          </m:r>
                        </m:e>
                      </m:d>
                      <m:r>
                        <a:rPr lang="zh-CN" altLang="en-US" i="1">
                          <a:solidFill>
                            <a:srgbClr val="000000"/>
                          </a:solidFill>
                          <a:latin typeface="Cambria Math" panose="02040503050406030204" pitchFamily="18" charset="0"/>
                        </a:rPr>
                        <m:t>=0.05</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𝑢</m:t>
                          </m:r>
                        </m:e>
                        <m:sup>
                          <m:r>
                            <a:rPr lang="zh-CN" altLang="en-US" i="1">
                              <a:solidFill>
                                <a:srgbClr val="000000"/>
                              </a:solidFill>
                              <a:latin typeface="Cambria Math" panose="02040503050406030204" pitchFamily="18" charset="0"/>
                            </a:rPr>
                            <m:t>2</m:t>
                          </m:r>
                        </m:sup>
                      </m:sSup>
                      <m:d>
                        <m:dPr>
                          <m:ctrlPr>
                            <a:rPr lang="zh-CN" altLang="en-US" i="1">
                              <a:solidFill>
                                <a:srgbClr val="000000"/>
                              </a:solidFill>
                              <a:latin typeface="Cambria Math" panose="02040503050406030204" pitchFamily="18" charset="0"/>
                            </a:rPr>
                          </m:ctrlPr>
                        </m:dPr>
                        <m:e>
                          <m:r>
                            <a:rPr lang="zh-CN" altLang="en-US" i="1">
                              <a:solidFill>
                                <a:srgbClr val="000000"/>
                              </a:solidFill>
                              <a:latin typeface="Cambria Math" panose="02040503050406030204" pitchFamily="18" charset="0"/>
                            </a:rPr>
                            <m:t>𝑘</m:t>
                          </m:r>
                        </m:e>
                      </m:d>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𝜆</m:t>
                          </m:r>
                        </m:e>
                        <m:sub>
                          <m:r>
                            <a:rPr lang="zh-CN" altLang="en-US" i="1">
                              <a:solidFill>
                                <a:srgbClr val="000000"/>
                              </a:solidFill>
                              <a:latin typeface="Cambria Math" panose="02040503050406030204" pitchFamily="18" charset="0"/>
                            </a:rPr>
                            <m:t>1</m:t>
                          </m:r>
                        </m:sub>
                      </m:sSub>
                      <m:d>
                        <m:dPr>
                          <m:ctrlPr>
                            <a:rPr lang="zh-CN" altLang="en-US" i="1">
                              <a:solidFill>
                                <a:srgbClr val="000000"/>
                              </a:solidFill>
                              <a:latin typeface="Cambria Math" panose="02040503050406030204" pitchFamily="18" charset="0"/>
                            </a:rPr>
                          </m:ctrlPr>
                        </m:dPr>
                        <m:e>
                          <m:r>
                            <a:rPr lang="zh-CN" altLang="en-US" i="1">
                              <a:solidFill>
                                <a:srgbClr val="000000"/>
                              </a:solidFill>
                              <a:latin typeface="Cambria Math" panose="02040503050406030204" pitchFamily="18" charset="0"/>
                            </a:rPr>
                            <m:t>𝑘</m:t>
                          </m:r>
                          <m:r>
                            <a:rPr lang="zh-CN" altLang="en-US" i="1">
                              <a:solidFill>
                                <a:srgbClr val="000000"/>
                              </a:solidFill>
                              <a:latin typeface="Cambria Math" panose="02040503050406030204" pitchFamily="18" charset="0"/>
                            </a:rPr>
                            <m:t>+1</m:t>
                          </m:r>
                        </m:e>
                      </m:d>
                      <m:d>
                        <m:dPr>
                          <m:begChr m:val="["/>
                          <m:endChr m:val="]"/>
                          <m:ctrlPr>
                            <a:rPr lang="zh-CN" altLang="en-US" i="1">
                              <a:solidFill>
                                <a:srgbClr val="000000"/>
                              </a:solidFill>
                              <a:latin typeface="Cambria Math" panose="02040503050406030204" pitchFamily="18" charset="0"/>
                            </a:rPr>
                          </m:ctrlPr>
                        </m:dPr>
                        <m:e>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𝑥</m:t>
                              </m:r>
                            </m:e>
                            <m:sub>
                              <m:r>
                                <a:rPr lang="zh-CN" altLang="en-US" i="1">
                                  <a:solidFill>
                                    <a:srgbClr val="000000"/>
                                  </a:solidFill>
                                  <a:latin typeface="Cambria Math" panose="02040503050406030204" pitchFamily="18" charset="0"/>
                                </a:rPr>
                                <m:t>1</m:t>
                              </m:r>
                            </m:sub>
                          </m:sSub>
                          <m:d>
                            <m:dPr>
                              <m:ctrlPr>
                                <a:rPr lang="zh-CN" altLang="en-US" i="1">
                                  <a:solidFill>
                                    <a:srgbClr val="000000"/>
                                  </a:solidFill>
                                  <a:latin typeface="Cambria Math" panose="02040503050406030204" pitchFamily="18" charset="0"/>
                                </a:rPr>
                              </m:ctrlPr>
                            </m:dPr>
                            <m:e>
                              <m:r>
                                <a:rPr lang="zh-CN" altLang="en-US" i="1">
                                  <a:solidFill>
                                    <a:srgbClr val="000000"/>
                                  </a:solidFill>
                                  <a:latin typeface="Cambria Math" panose="02040503050406030204" pitchFamily="18" charset="0"/>
                                </a:rPr>
                                <m:t>𝑘</m:t>
                              </m:r>
                            </m:e>
                          </m:d>
                          <m:r>
                            <a:rPr lang="zh-CN" altLang="en-US" i="1">
                              <a:solidFill>
                                <a:srgbClr val="000000"/>
                              </a:solidFill>
                              <a:latin typeface="Cambria Math" panose="02040503050406030204" pitchFamily="18" charset="0"/>
                            </a:rPr>
                            <m:t>+0.1</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𝑥</m:t>
                              </m:r>
                            </m:e>
                            <m:sub>
                              <m:r>
                                <a:rPr lang="zh-CN" altLang="en-US" i="1">
                                  <a:solidFill>
                                    <a:srgbClr val="000000"/>
                                  </a:solidFill>
                                  <a:latin typeface="Cambria Math" panose="02040503050406030204" pitchFamily="18" charset="0"/>
                                </a:rPr>
                                <m:t>2</m:t>
                              </m:r>
                            </m:sub>
                          </m:sSub>
                          <m:d>
                            <m:dPr>
                              <m:ctrlPr>
                                <a:rPr lang="zh-CN" altLang="en-US" i="1">
                                  <a:solidFill>
                                    <a:srgbClr val="000000"/>
                                  </a:solidFill>
                                  <a:latin typeface="Cambria Math" panose="02040503050406030204" pitchFamily="18" charset="0"/>
                                </a:rPr>
                              </m:ctrlPr>
                            </m:dPr>
                            <m:e>
                              <m:r>
                                <a:rPr lang="zh-CN" altLang="en-US" i="1">
                                  <a:solidFill>
                                    <a:srgbClr val="000000"/>
                                  </a:solidFill>
                                  <a:latin typeface="Cambria Math" panose="02040503050406030204" pitchFamily="18" charset="0"/>
                                </a:rPr>
                                <m:t>𝑘</m:t>
                              </m:r>
                            </m:e>
                          </m:d>
                        </m:e>
                      </m:d>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𝜆</m:t>
                          </m:r>
                        </m:e>
                        <m:sub>
                          <m:r>
                            <a:rPr lang="zh-CN" altLang="en-US" i="1">
                              <a:solidFill>
                                <a:srgbClr val="000000"/>
                              </a:solidFill>
                              <a:latin typeface="Cambria Math" panose="02040503050406030204" pitchFamily="18" charset="0"/>
                            </a:rPr>
                            <m:t>2</m:t>
                          </m:r>
                        </m:sub>
                      </m:sSub>
                      <m:d>
                        <m:dPr>
                          <m:ctrlPr>
                            <a:rPr lang="zh-CN" altLang="en-US" i="1">
                              <a:solidFill>
                                <a:srgbClr val="000000"/>
                              </a:solidFill>
                              <a:latin typeface="Cambria Math" panose="02040503050406030204" pitchFamily="18" charset="0"/>
                            </a:rPr>
                          </m:ctrlPr>
                        </m:dPr>
                        <m:e>
                          <m:r>
                            <a:rPr lang="zh-CN" altLang="en-US" i="1">
                              <a:solidFill>
                                <a:srgbClr val="000000"/>
                              </a:solidFill>
                              <a:latin typeface="Cambria Math" panose="02040503050406030204" pitchFamily="18" charset="0"/>
                            </a:rPr>
                            <m:t>𝑘</m:t>
                          </m:r>
                          <m:r>
                            <a:rPr lang="zh-CN" altLang="en-US" i="1">
                              <a:solidFill>
                                <a:srgbClr val="000000"/>
                              </a:solidFill>
                              <a:latin typeface="Cambria Math" panose="02040503050406030204" pitchFamily="18" charset="0"/>
                            </a:rPr>
                            <m:t>+1</m:t>
                          </m:r>
                        </m:e>
                      </m:d>
                      <m:d>
                        <m:dPr>
                          <m:begChr m:val="["/>
                          <m:endChr m:val="]"/>
                          <m:ctrlPr>
                            <a:rPr lang="zh-CN" altLang="en-US" i="1">
                              <a:solidFill>
                                <a:srgbClr val="000000"/>
                              </a:solidFill>
                              <a:latin typeface="Cambria Math" panose="02040503050406030204" pitchFamily="18" charset="0"/>
                            </a:rPr>
                          </m:ctrlPr>
                        </m:dPr>
                        <m:e>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𝑥</m:t>
                              </m:r>
                            </m:e>
                            <m:sub>
                              <m:r>
                                <a:rPr lang="zh-CN" altLang="en-US" i="1">
                                  <a:solidFill>
                                    <a:srgbClr val="000000"/>
                                  </a:solidFill>
                                  <a:latin typeface="Cambria Math" panose="02040503050406030204" pitchFamily="18" charset="0"/>
                                </a:rPr>
                                <m:t>2</m:t>
                              </m:r>
                            </m:sub>
                          </m:sSub>
                          <m:d>
                            <m:dPr>
                              <m:ctrlPr>
                                <a:rPr lang="zh-CN" altLang="en-US" i="1">
                                  <a:solidFill>
                                    <a:srgbClr val="000000"/>
                                  </a:solidFill>
                                  <a:latin typeface="Cambria Math" panose="02040503050406030204" pitchFamily="18" charset="0"/>
                                </a:rPr>
                              </m:ctrlPr>
                            </m:dPr>
                            <m:e>
                              <m:r>
                                <a:rPr lang="zh-CN" altLang="en-US" i="1">
                                  <a:solidFill>
                                    <a:srgbClr val="000000"/>
                                  </a:solidFill>
                                  <a:latin typeface="Cambria Math" panose="02040503050406030204" pitchFamily="18" charset="0"/>
                                </a:rPr>
                                <m:t>𝑘</m:t>
                              </m:r>
                            </m:e>
                          </m:d>
                          <m:r>
                            <a:rPr lang="zh-CN" altLang="en-US" i="1">
                              <a:solidFill>
                                <a:srgbClr val="000000"/>
                              </a:solidFill>
                              <a:latin typeface="Cambria Math" panose="02040503050406030204" pitchFamily="18" charset="0"/>
                            </a:rPr>
                            <m:t>+0.1</m:t>
                          </m:r>
                          <m:r>
                            <a:rPr lang="zh-CN" altLang="en-US" i="1">
                              <a:solidFill>
                                <a:srgbClr val="000000"/>
                              </a:solidFill>
                              <a:latin typeface="Cambria Math" panose="02040503050406030204" pitchFamily="18" charset="0"/>
                            </a:rPr>
                            <m:t>𝑢</m:t>
                          </m:r>
                          <m:d>
                            <m:dPr>
                              <m:ctrlPr>
                                <a:rPr lang="zh-CN" altLang="en-US" i="1">
                                  <a:solidFill>
                                    <a:srgbClr val="000000"/>
                                  </a:solidFill>
                                  <a:latin typeface="Cambria Math" panose="02040503050406030204" pitchFamily="18" charset="0"/>
                                </a:rPr>
                              </m:ctrlPr>
                            </m:dPr>
                            <m:e>
                              <m:r>
                                <a:rPr lang="zh-CN" altLang="en-US" i="1">
                                  <a:solidFill>
                                    <a:srgbClr val="000000"/>
                                  </a:solidFill>
                                  <a:latin typeface="Cambria Math" panose="02040503050406030204" pitchFamily="18" charset="0"/>
                                </a:rPr>
                                <m:t>𝑘</m:t>
                              </m:r>
                            </m:e>
                          </m:d>
                        </m:e>
                      </m:d>
                    </m:oMath>
                  </m:oMathPara>
                </a14:m>
                <a:endParaRPr lang="zh-CN" altLang="en-US" dirty="0"/>
              </a:p>
              <a:p>
                <a:pPr marL="0" indent="0" algn="just" eaLnBrk="0" hangingPunct="0">
                  <a:buNone/>
                </a:pPr>
                <a:r>
                  <a:rPr lang="zh-CN" altLang="en-US" dirty="0"/>
                  <a:t>其中，</a:t>
                </a:r>
                <a14:m>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𝜆</m:t>
                        </m:r>
                      </m:e>
                      <m:sub>
                        <m:r>
                          <a:rPr lang="zh-CN" altLang="en-US" i="1">
                            <a:solidFill>
                              <a:srgbClr val="000000"/>
                            </a:solidFill>
                            <a:latin typeface="Cambria Math" panose="02040503050406030204" pitchFamily="18" charset="0"/>
                          </a:rPr>
                          <m:t>1</m:t>
                        </m:r>
                      </m:sub>
                    </m:sSub>
                    <m:d>
                      <m:dPr>
                        <m:ctrlPr>
                          <a:rPr lang="zh-CN" altLang="en-US" i="1">
                            <a:solidFill>
                              <a:srgbClr val="000000"/>
                            </a:solidFill>
                            <a:latin typeface="Cambria Math" panose="02040503050406030204" pitchFamily="18" charset="0"/>
                          </a:rPr>
                        </m:ctrlPr>
                      </m:dPr>
                      <m:e>
                        <m:r>
                          <a:rPr lang="zh-CN" altLang="en-US" i="1">
                            <a:solidFill>
                              <a:srgbClr val="000000"/>
                            </a:solidFill>
                            <a:latin typeface="Cambria Math" panose="02040503050406030204" pitchFamily="18" charset="0"/>
                          </a:rPr>
                          <m:t>𝑘</m:t>
                        </m:r>
                        <m:r>
                          <a:rPr lang="zh-CN" altLang="en-US" i="1">
                            <a:solidFill>
                              <a:srgbClr val="000000"/>
                            </a:solidFill>
                            <a:latin typeface="Cambria Math" panose="02040503050406030204" pitchFamily="18" charset="0"/>
                          </a:rPr>
                          <m:t>+1</m:t>
                        </m:r>
                      </m:e>
                    </m:d>
                  </m:oMath>
                </a14:m>
                <a:r>
                  <a:rPr lang="zh-CN" altLang="en-US" dirty="0"/>
                  <a:t>和</a:t>
                </a:r>
                <a14:m>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𝜆</m:t>
                        </m:r>
                      </m:e>
                      <m:sub>
                        <m:r>
                          <a:rPr lang="zh-CN" altLang="en-US" i="1">
                            <a:solidFill>
                              <a:srgbClr val="000000"/>
                            </a:solidFill>
                            <a:latin typeface="Cambria Math" panose="02040503050406030204" pitchFamily="18" charset="0"/>
                          </a:rPr>
                          <m:t>2</m:t>
                        </m:r>
                      </m:sub>
                    </m:sSub>
                    <m:d>
                      <m:dPr>
                        <m:ctrlPr>
                          <a:rPr lang="zh-CN" altLang="en-US" i="1">
                            <a:solidFill>
                              <a:srgbClr val="000000"/>
                            </a:solidFill>
                            <a:latin typeface="Cambria Math" panose="02040503050406030204" pitchFamily="18" charset="0"/>
                          </a:rPr>
                        </m:ctrlPr>
                      </m:dPr>
                      <m:e>
                        <m:r>
                          <a:rPr lang="zh-CN" altLang="en-US" i="1">
                            <a:solidFill>
                              <a:srgbClr val="000000"/>
                            </a:solidFill>
                            <a:latin typeface="Cambria Math" panose="02040503050406030204" pitchFamily="18" charset="0"/>
                          </a:rPr>
                          <m:t>𝑘</m:t>
                        </m:r>
                        <m:r>
                          <a:rPr lang="zh-CN" altLang="en-US" i="1">
                            <a:solidFill>
                              <a:srgbClr val="000000"/>
                            </a:solidFill>
                            <a:latin typeface="Cambria Math" panose="02040503050406030204" pitchFamily="18" charset="0"/>
                          </a:rPr>
                          <m:t>+1</m:t>
                        </m:r>
                      </m:e>
                    </m:d>
                  </m:oMath>
                </a14:m>
                <a:r>
                  <a:rPr lang="zh-CN" altLang="en-US" dirty="0"/>
                  <a:t>为待定拉格朗日乘子序列。</a:t>
                </a:r>
              </a:p>
              <a:p>
                <a:pPr marL="0" indent="0" algn="just" eaLnBrk="0" hangingPunct="0">
                  <a:buNone/>
                </a:pPr>
                <a:r>
                  <a:rPr lang="zh-CN" altLang="en-US" dirty="0"/>
                  <a:t>由协态方程，有</a:t>
                </a:r>
                <a:endParaRPr lang="en-US" altLang="zh-CN" dirty="0"/>
              </a:p>
              <a:p>
                <a:pPr marL="0" indent="0" algn="just" eaLnBrk="0" hangingPunct="0">
                  <a:buNone/>
                </a:pPr>
                <a14:m>
                  <m:oMathPara xmlns:m="http://schemas.openxmlformats.org/officeDocument/2006/math">
                    <m:oMathParaPr>
                      <m:jc m:val="centerGroup"/>
                    </m:oMathParaPr>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𝜆</m:t>
                          </m:r>
                        </m:e>
                        <m:sub>
                          <m:r>
                            <a:rPr lang="zh-CN" altLang="en-US" i="1">
                              <a:solidFill>
                                <a:srgbClr val="000000"/>
                              </a:solidFill>
                              <a:latin typeface="Cambria Math" panose="02040503050406030204" pitchFamily="18" charset="0"/>
                            </a:rPr>
                            <m:t>1</m:t>
                          </m:r>
                        </m:sub>
                      </m:sSub>
                      <m:d>
                        <m:dPr>
                          <m:ctrlPr>
                            <a:rPr lang="zh-CN" altLang="en-US" i="1">
                              <a:solidFill>
                                <a:srgbClr val="000000"/>
                              </a:solidFill>
                              <a:latin typeface="Cambria Math" panose="02040503050406030204" pitchFamily="18" charset="0"/>
                            </a:rPr>
                          </m:ctrlPr>
                        </m:dPr>
                        <m:e>
                          <m:r>
                            <a:rPr lang="zh-CN" altLang="en-US" i="1">
                              <a:solidFill>
                                <a:srgbClr val="000000"/>
                              </a:solidFill>
                              <a:latin typeface="Cambria Math" panose="02040503050406030204" pitchFamily="18" charset="0"/>
                            </a:rPr>
                            <m:t>𝑘</m:t>
                          </m:r>
                        </m:e>
                      </m:d>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𝐻</m:t>
                          </m:r>
                          <m:d>
                            <m:dPr>
                              <m:ctrlPr>
                                <a:rPr lang="zh-CN" altLang="en-US" i="1">
                                  <a:solidFill>
                                    <a:srgbClr val="000000"/>
                                  </a:solidFill>
                                  <a:latin typeface="Cambria Math" panose="02040503050406030204" pitchFamily="18" charset="0"/>
                                </a:rPr>
                              </m:ctrlPr>
                            </m:dPr>
                            <m:e>
                              <m:r>
                                <a:rPr lang="zh-CN" altLang="en-US" i="1">
                                  <a:solidFill>
                                    <a:srgbClr val="000000"/>
                                  </a:solidFill>
                                  <a:latin typeface="Cambria Math" panose="02040503050406030204" pitchFamily="18" charset="0"/>
                                </a:rPr>
                                <m:t>𝑘</m:t>
                              </m:r>
                            </m:e>
                          </m:d>
                        </m:num>
                        <m:den>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𝑥</m:t>
                              </m:r>
                            </m:e>
                            <m:sub>
                              <m:r>
                                <a:rPr lang="zh-CN" altLang="en-US" i="1">
                                  <a:solidFill>
                                    <a:srgbClr val="000000"/>
                                  </a:solidFill>
                                  <a:latin typeface="Cambria Math" panose="02040503050406030204" pitchFamily="18" charset="0"/>
                                </a:rPr>
                                <m:t>1</m:t>
                              </m:r>
                            </m:sub>
                          </m:sSub>
                          <m:d>
                            <m:dPr>
                              <m:ctrlPr>
                                <a:rPr lang="zh-CN" altLang="en-US" i="1">
                                  <a:solidFill>
                                    <a:srgbClr val="000000"/>
                                  </a:solidFill>
                                  <a:latin typeface="Cambria Math" panose="02040503050406030204" pitchFamily="18" charset="0"/>
                                </a:rPr>
                              </m:ctrlPr>
                            </m:dPr>
                            <m:e>
                              <m:r>
                                <a:rPr lang="zh-CN" altLang="en-US" i="1">
                                  <a:solidFill>
                                    <a:srgbClr val="000000"/>
                                  </a:solidFill>
                                  <a:latin typeface="Cambria Math" panose="02040503050406030204" pitchFamily="18" charset="0"/>
                                </a:rPr>
                                <m:t>𝑘</m:t>
                              </m:r>
                            </m:e>
                          </m:d>
                        </m:den>
                      </m:f>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𝜆</m:t>
                          </m:r>
                        </m:e>
                        <m:sub>
                          <m:r>
                            <a:rPr lang="zh-CN" altLang="en-US" i="1">
                              <a:solidFill>
                                <a:srgbClr val="000000"/>
                              </a:solidFill>
                              <a:latin typeface="Cambria Math" panose="02040503050406030204" pitchFamily="18" charset="0"/>
                            </a:rPr>
                            <m:t>1</m:t>
                          </m:r>
                        </m:sub>
                      </m:sSub>
                      <m:d>
                        <m:dPr>
                          <m:ctrlPr>
                            <a:rPr lang="zh-CN" altLang="en-US" i="1">
                              <a:solidFill>
                                <a:srgbClr val="000000"/>
                              </a:solidFill>
                              <a:latin typeface="Cambria Math" panose="02040503050406030204" pitchFamily="18" charset="0"/>
                            </a:rPr>
                          </m:ctrlPr>
                        </m:dPr>
                        <m:e>
                          <m:r>
                            <a:rPr lang="zh-CN" altLang="en-US" i="1">
                              <a:solidFill>
                                <a:srgbClr val="000000"/>
                              </a:solidFill>
                              <a:latin typeface="Cambria Math" panose="02040503050406030204" pitchFamily="18" charset="0"/>
                            </a:rPr>
                            <m:t>𝑘</m:t>
                          </m:r>
                          <m:r>
                            <a:rPr lang="zh-CN" altLang="en-US" i="1">
                              <a:solidFill>
                                <a:srgbClr val="000000"/>
                              </a:solidFill>
                              <a:latin typeface="Cambria Math" panose="02040503050406030204" pitchFamily="18" charset="0"/>
                            </a:rPr>
                            <m:t>+1</m:t>
                          </m:r>
                        </m:e>
                      </m:d>
                    </m:oMath>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𝜆</m:t>
                          </m:r>
                        </m:e>
                        <m:sub>
                          <m:r>
                            <a:rPr lang="zh-CN" altLang="en-US" i="1">
                              <a:solidFill>
                                <a:srgbClr val="000000"/>
                              </a:solidFill>
                              <a:latin typeface="Cambria Math" panose="02040503050406030204" pitchFamily="18" charset="0"/>
                            </a:rPr>
                            <m:t>2</m:t>
                          </m:r>
                        </m:sub>
                      </m:sSub>
                      <m:d>
                        <m:dPr>
                          <m:ctrlPr>
                            <a:rPr lang="zh-CN" altLang="en-US" i="1">
                              <a:solidFill>
                                <a:srgbClr val="000000"/>
                              </a:solidFill>
                              <a:latin typeface="Cambria Math" panose="02040503050406030204" pitchFamily="18" charset="0"/>
                            </a:rPr>
                          </m:ctrlPr>
                        </m:dPr>
                        <m:e>
                          <m:r>
                            <a:rPr lang="zh-CN" altLang="en-US" i="1">
                              <a:solidFill>
                                <a:srgbClr val="000000"/>
                              </a:solidFill>
                              <a:latin typeface="Cambria Math" panose="02040503050406030204" pitchFamily="18" charset="0"/>
                            </a:rPr>
                            <m:t>𝑘</m:t>
                          </m:r>
                        </m:e>
                      </m:d>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𝐻</m:t>
                          </m:r>
                          <m:d>
                            <m:dPr>
                              <m:ctrlPr>
                                <a:rPr lang="zh-CN" altLang="en-US" i="1">
                                  <a:solidFill>
                                    <a:srgbClr val="000000"/>
                                  </a:solidFill>
                                  <a:latin typeface="Cambria Math" panose="02040503050406030204" pitchFamily="18" charset="0"/>
                                </a:rPr>
                              </m:ctrlPr>
                            </m:dPr>
                            <m:e>
                              <m:r>
                                <a:rPr lang="zh-CN" altLang="en-US" i="1">
                                  <a:solidFill>
                                    <a:srgbClr val="000000"/>
                                  </a:solidFill>
                                  <a:latin typeface="Cambria Math" panose="02040503050406030204" pitchFamily="18" charset="0"/>
                                </a:rPr>
                                <m:t>𝑘</m:t>
                              </m:r>
                            </m:e>
                          </m:d>
                        </m:num>
                        <m:den>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𝑥</m:t>
                              </m:r>
                            </m:e>
                            <m:sub>
                              <m:r>
                                <a:rPr lang="zh-CN" altLang="en-US" i="1">
                                  <a:solidFill>
                                    <a:srgbClr val="000000"/>
                                  </a:solidFill>
                                  <a:latin typeface="Cambria Math" panose="02040503050406030204" pitchFamily="18" charset="0"/>
                                </a:rPr>
                                <m:t>2</m:t>
                              </m:r>
                            </m:sub>
                          </m:sSub>
                          <m:d>
                            <m:dPr>
                              <m:ctrlPr>
                                <a:rPr lang="zh-CN" altLang="en-US" i="1">
                                  <a:solidFill>
                                    <a:srgbClr val="000000"/>
                                  </a:solidFill>
                                  <a:latin typeface="Cambria Math" panose="02040503050406030204" pitchFamily="18" charset="0"/>
                                </a:rPr>
                              </m:ctrlPr>
                            </m:dPr>
                            <m:e>
                              <m:r>
                                <a:rPr lang="zh-CN" altLang="en-US" i="1">
                                  <a:solidFill>
                                    <a:srgbClr val="000000"/>
                                  </a:solidFill>
                                  <a:latin typeface="Cambria Math" panose="02040503050406030204" pitchFamily="18" charset="0"/>
                                </a:rPr>
                                <m:t>𝑘</m:t>
                              </m:r>
                            </m:e>
                          </m:d>
                        </m:den>
                      </m:f>
                      <m:r>
                        <a:rPr lang="zh-CN" altLang="en-US" i="1">
                          <a:solidFill>
                            <a:srgbClr val="000000"/>
                          </a:solidFill>
                          <a:latin typeface="Cambria Math" panose="02040503050406030204" pitchFamily="18" charset="0"/>
                        </a:rPr>
                        <m:t>=0.1</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𝜆</m:t>
                          </m:r>
                        </m:e>
                        <m:sub>
                          <m:r>
                            <a:rPr lang="zh-CN" altLang="en-US" i="1">
                              <a:solidFill>
                                <a:srgbClr val="000000"/>
                              </a:solidFill>
                              <a:latin typeface="Cambria Math" panose="02040503050406030204" pitchFamily="18" charset="0"/>
                            </a:rPr>
                            <m:t>1</m:t>
                          </m:r>
                        </m:sub>
                      </m:sSub>
                      <m:d>
                        <m:dPr>
                          <m:ctrlPr>
                            <a:rPr lang="zh-CN" altLang="en-US" i="1">
                              <a:solidFill>
                                <a:srgbClr val="000000"/>
                              </a:solidFill>
                              <a:latin typeface="Cambria Math" panose="02040503050406030204" pitchFamily="18" charset="0"/>
                            </a:rPr>
                          </m:ctrlPr>
                        </m:dPr>
                        <m:e>
                          <m:r>
                            <a:rPr lang="zh-CN" altLang="en-US" i="1">
                              <a:solidFill>
                                <a:srgbClr val="000000"/>
                              </a:solidFill>
                              <a:latin typeface="Cambria Math" panose="02040503050406030204" pitchFamily="18" charset="0"/>
                            </a:rPr>
                            <m:t>𝑘</m:t>
                          </m:r>
                          <m:r>
                            <a:rPr lang="zh-CN" altLang="en-US" i="1">
                              <a:solidFill>
                                <a:srgbClr val="000000"/>
                              </a:solidFill>
                              <a:latin typeface="Cambria Math" panose="02040503050406030204" pitchFamily="18" charset="0"/>
                            </a:rPr>
                            <m:t>+1</m:t>
                          </m:r>
                        </m:e>
                      </m:d>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𝜆</m:t>
                          </m:r>
                        </m:e>
                        <m:sub>
                          <m:r>
                            <a:rPr lang="zh-CN" altLang="en-US" i="1">
                              <a:solidFill>
                                <a:srgbClr val="000000"/>
                              </a:solidFill>
                              <a:latin typeface="Cambria Math" panose="02040503050406030204" pitchFamily="18" charset="0"/>
                            </a:rPr>
                            <m:t>2</m:t>
                          </m:r>
                        </m:sub>
                      </m:sSub>
                      <m:d>
                        <m:dPr>
                          <m:ctrlPr>
                            <a:rPr lang="zh-CN" altLang="en-US" i="1">
                              <a:solidFill>
                                <a:srgbClr val="000000"/>
                              </a:solidFill>
                              <a:latin typeface="Cambria Math" panose="02040503050406030204" pitchFamily="18" charset="0"/>
                            </a:rPr>
                          </m:ctrlPr>
                        </m:dPr>
                        <m:e>
                          <m:r>
                            <a:rPr lang="zh-CN" altLang="en-US" i="1">
                              <a:solidFill>
                                <a:srgbClr val="000000"/>
                              </a:solidFill>
                              <a:latin typeface="Cambria Math" panose="02040503050406030204" pitchFamily="18" charset="0"/>
                            </a:rPr>
                            <m:t>𝑘</m:t>
                          </m:r>
                          <m:r>
                            <a:rPr lang="zh-CN" altLang="en-US" i="1">
                              <a:solidFill>
                                <a:srgbClr val="000000"/>
                              </a:solidFill>
                              <a:latin typeface="Cambria Math" panose="02040503050406030204" pitchFamily="18" charset="0"/>
                            </a:rPr>
                            <m:t>+1</m:t>
                          </m:r>
                        </m:e>
                      </m:d>
                    </m:oMath>
                  </m:oMathPara>
                </a14:m>
                <a:endParaRPr lang="zh-CN" altLang="en-US" dirty="0"/>
              </a:p>
              <a:p>
                <a:pPr marL="0" indent="0" eaLnBrk="0" hangingPunct="0">
                  <a:buNone/>
                </a:pPr>
                <a:r>
                  <a:rPr lang="zh-CN" altLang="en-US" dirty="0"/>
                  <a:t>所以</a:t>
                </a:r>
                <a:r>
                  <a:rPr lang="en-US" altLang="zh-CN" dirty="0"/>
                  <a:t>		</a:t>
                </a:r>
                <a14:m>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𝜆</m:t>
                        </m:r>
                      </m:e>
                      <m:sub>
                        <m:r>
                          <a:rPr lang="zh-CN" altLang="en-US" i="1">
                            <a:solidFill>
                              <a:srgbClr val="000000"/>
                            </a:solidFill>
                            <a:latin typeface="Cambria Math" panose="02040503050406030204" pitchFamily="18" charset="0"/>
                          </a:rPr>
                          <m:t>1</m:t>
                        </m:r>
                      </m:sub>
                    </m:sSub>
                    <m:d>
                      <m:dPr>
                        <m:ctrlPr>
                          <a:rPr lang="zh-CN" altLang="en-US" i="1">
                            <a:solidFill>
                              <a:srgbClr val="000000"/>
                            </a:solidFill>
                            <a:latin typeface="Cambria Math" panose="02040503050406030204" pitchFamily="18" charset="0"/>
                          </a:rPr>
                        </m:ctrlPr>
                      </m:dPr>
                      <m:e>
                        <m:r>
                          <a:rPr lang="zh-CN" altLang="en-US" i="1">
                            <a:solidFill>
                              <a:srgbClr val="000000"/>
                            </a:solidFill>
                            <a:latin typeface="Cambria Math" panose="02040503050406030204" pitchFamily="18" charset="0"/>
                          </a:rPr>
                          <m:t>0</m:t>
                        </m:r>
                      </m:e>
                    </m:d>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𝜆</m:t>
                        </m:r>
                      </m:e>
                      <m:sub>
                        <m:r>
                          <a:rPr lang="zh-CN" altLang="en-US" i="1">
                            <a:solidFill>
                              <a:srgbClr val="000000"/>
                            </a:solidFill>
                            <a:latin typeface="Cambria Math" panose="02040503050406030204" pitchFamily="18" charset="0"/>
                          </a:rPr>
                          <m:t>1</m:t>
                        </m:r>
                      </m:sub>
                    </m:sSub>
                    <m:d>
                      <m:dPr>
                        <m:ctrlPr>
                          <a:rPr lang="zh-CN" altLang="en-US" i="1">
                            <a:solidFill>
                              <a:srgbClr val="000000"/>
                            </a:solidFill>
                            <a:latin typeface="Cambria Math" panose="02040503050406030204" pitchFamily="18" charset="0"/>
                          </a:rPr>
                        </m:ctrlPr>
                      </m:dPr>
                      <m:e>
                        <m:r>
                          <a:rPr lang="zh-CN" altLang="en-US" i="1">
                            <a:solidFill>
                              <a:srgbClr val="000000"/>
                            </a:solidFill>
                            <a:latin typeface="Cambria Math" panose="02040503050406030204" pitchFamily="18" charset="0"/>
                          </a:rPr>
                          <m:t>1</m:t>
                        </m:r>
                      </m:e>
                    </m:d>
                    <m:r>
                      <a:rPr lang="zh-CN" altLang="en-US" i="1">
                        <a:solidFill>
                          <a:srgbClr val="000000"/>
                        </a:solidFill>
                        <a:latin typeface="Cambria Math" panose="02040503050406030204" pitchFamily="18" charset="0"/>
                      </a:rPr>
                      <m:t>,</m:t>
                    </m:r>
                    <m:r>
                      <m:rPr>
                        <m:nor/>
                      </m:rPr>
                      <a:rPr lang="zh-CN" altLang="en-US">
                        <a:solidFill>
                          <a:srgbClr val="000000"/>
                        </a:solidFill>
                        <a:latin typeface="Cambria Math" panose="02040503050406030204" pitchFamily="18" charset="0"/>
                      </a:rPr>
                      <m:t>        </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𝜆</m:t>
                        </m:r>
                      </m:e>
                      <m:sub>
                        <m:r>
                          <a:rPr lang="zh-CN" altLang="en-US" i="1">
                            <a:solidFill>
                              <a:srgbClr val="000000"/>
                            </a:solidFill>
                            <a:latin typeface="Cambria Math" panose="02040503050406030204" pitchFamily="18" charset="0"/>
                          </a:rPr>
                          <m:t>2</m:t>
                        </m:r>
                      </m:sub>
                    </m:sSub>
                    <m:d>
                      <m:dPr>
                        <m:ctrlPr>
                          <a:rPr lang="zh-CN" altLang="en-US" i="1">
                            <a:solidFill>
                              <a:srgbClr val="000000"/>
                            </a:solidFill>
                            <a:latin typeface="Cambria Math" panose="02040503050406030204" pitchFamily="18" charset="0"/>
                          </a:rPr>
                        </m:ctrlPr>
                      </m:dPr>
                      <m:e>
                        <m:r>
                          <a:rPr lang="zh-CN" altLang="en-US" i="1">
                            <a:solidFill>
                              <a:srgbClr val="000000"/>
                            </a:solidFill>
                            <a:latin typeface="Cambria Math" panose="02040503050406030204" pitchFamily="18" charset="0"/>
                          </a:rPr>
                          <m:t>0</m:t>
                        </m:r>
                      </m:e>
                    </m:d>
                    <m:r>
                      <a:rPr lang="zh-CN" altLang="en-US" i="1">
                        <a:solidFill>
                          <a:srgbClr val="000000"/>
                        </a:solidFill>
                        <a:latin typeface="Cambria Math" panose="02040503050406030204" pitchFamily="18" charset="0"/>
                      </a:rPr>
                      <m:t>=0.1</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𝜆</m:t>
                        </m:r>
                      </m:e>
                      <m:sub>
                        <m:r>
                          <a:rPr lang="zh-CN" altLang="en-US" i="1">
                            <a:solidFill>
                              <a:srgbClr val="000000"/>
                            </a:solidFill>
                            <a:latin typeface="Cambria Math" panose="02040503050406030204" pitchFamily="18" charset="0"/>
                          </a:rPr>
                          <m:t>1</m:t>
                        </m:r>
                      </m:sub>
                    </m:sSub>
                    <m:d>
                      <m:dPr>
                        <m:ctrlPr>
                          <a:rPr lang="zh-CN" altLang="en-US" i="1">
                            <a:solidFill>
                              <a:srgbClr val="000000"/>
                            </a:solidFill>
                            <a:latin typeface="Cambria Math" panose="02040503050406030204" pitchFamily="18" charset="0"/>
                          </a:rPr>
                        </m:ctrlPr>
                      </m:dPr>
                      <m:e>
                        <m:r>
                          <a:rPr lang="zh-CN" altLang="en-US" i="1">
                            <a:solidFill>
                              <a:srgbClr val="000000"/>
                            </a:solidFill>
                            <a:latin typeface="Cambria Math" panose="02040503050406030204" pitchFamily="18" charset="0"/>
                          </a:rPr>
                          <m:t>1</m:t>
                        </m:r>
                      </m:e>
                    </m:d>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𝜆</m:t>
                        </m:r>
                      </m:e>
                      <m:sub>
                        <m:r>
                          <a:rPr lang="zh-CN" altLang="en-US" i="1">
                            <a:solidFill>
                              <a:srgbClr val="000000"/>
                            </a:solidFill>
                            <a:latin typeface="Cambria Math" panose="02040503050406030204" pitchFamily="18" charset="0"/>
                          </a:rPr>
                          <m:t>2</m:t>
                        </m:r>
                      </m:sub>
                    </m:sSub>
                    <m:d>
                      <m:dPr>
                        <m:ctrlPr>
                          <a:rPr lang="zh-CN" altLang="en-US" i="1">
                            <a:solidFill>
                              <a:srgbClr val="000000"/>
                            </a:solidFill>
                            <a:latin typeface="Cambria Math" panose="02040503050406030204" pitchFamily="18" charset="0"/>
                          </a:rPr>
                        </m:ctrlPr>
                      </m:dPr>
                      <m:e>
                        <m:r>
                          <a:rPr lang="zh-CN" altLang="en-US" i="1">
                            <a:solidFill>
                              <a:srgbClr val="000000"/>
                            </a:solidFill>
                            <a:latin typeface="Cambria Math" panose="02040503050406030204" pitchFamily="18" charset="0"/>
                          </a:rPr>
                          <m:t>1</m:t>
                        </m:r>
                      </m:e>
                    </m:d>
                  </m:oMath>
                </a14:m>
                <a:endParaRPr lang="en-US" altLang="zh-CN" i="1" dirty="0">
                  <a:solidFill>
                    <a:srgbClr val="000000"/>
                  </a:solidFill>
                  <a:latin typeface="Cambria Math" panose="02040503050406030204" pitchFamily="18" charset="0"/>
                </a:endParaRPr>
              </a:p>
              <a:p>
                <a:pPr marL="0" indent="0" eaLnBrk="0" hangingPunct="0">
                  <a:buNone/>
                </a:pPr>
                <a:r>
                  <a:rPr lang="en-US" altLang="zh-CN" dirty="0">
                    <a:solidFill>
                      <a:srgbClr val="000000"/>
                    </a:solidFill>
                  </a:rPr>
                  <a:t>		</a:t>
                </a:r>
                <a14:m>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𝜆</m:t>
                        </m:r>
                      </m:e>
                      <m:sub>
                        <m:r>
                          <a:rPr lang="zh-CN" altLang="en-US" i="1">
                            <a:solidFill>
                              <a:srgbClr val="000000"/>
                            </a:solidFill>
                            <a:latin typeface="Cambria Math" panose="02040503050406030204" pitchFamily="18" charset="0"/>
                          </a:rPr>
                          <m:t>1</m:t>
                        </m:r>
                      </m:sub>
                    </m:sSub>
                    <m:d>
                      <m:dPr>
                        <m:ctrlPr>
                          <a:rPr lang="zh-CN" altLang="en-US" i="1">
                            <a:solidFill>
                              <a:srgbClr val="000000"/>
                            </a:solidFill>
                            <a:latin typeface="Cambria Math" panose="02040503050406030204" pitchFamily="18" charset="0"/>
                          </a:rPr>
                        </m:ctrlPr>
                      </m:dPr>
                      <m:e>
                        <m:r>
                          <a:rPr lang="zh-CN" altLang="en-US" i="1">
                            <a:solidFill>
                              <a:srgbClr val="000000"/>
                            </a:solidFill>
                            <a:latin typeface="Cambria Math" panose="02040503050406030204" pitchFamily="18" charset="0"/>
                          </a:rPr>
                          <m:t>1</m:t>
                        </m:r>
                      </m:e>
                    </m:d>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𝜆</m:t>
                        </m:r>
                      </m:e>
                      <m:sub>
                        <m:r>
                          <a:rPr lang="zh-CN" altLang="en-US" i="1">
                            <a:solidFill>
                              <a:srgbClr val="000000"/>
                            </a:solidFill>
                            <a:latin typeface="Cambria Math" panose="02040503050406030204" pitchFamily="18" charset="0"/>
                          </a:rPr>
                          <m:t>1</m:t>
                        </m:r>
                      </m:sub>
                    </m:sSub>
                    <m:d>
                      <m:dPr>
                        <m:ctrlPr>
                          <a:rPr lang="zh-CN" altLang="en-US" i="1">
                            <a:solidFill>
                              <a:srgbClr val="000000"/>
                            </a:solidFill>
                            <a:latin typeface="Cambria Math" panose="02040503050406030204" pitchFamily="18" charset="0"/>
                          </a:rPr>
                        </m:ctrlPr>
                      </m:dPr>
                      <m:e>
                        <m:r>
                          <a:rPr lang="zh-CN" altLang="en-US" i="1">
                            <a:solidFill>
                              <a:srgbClr val="000000"/>
                            </a:solidFill>
                            <a:latin typeface="Cambria Math" panose="02040503050406030204" pitchFamily="18" charset="0"/>
                          </a:rPr>
                          <m:t>2</m:t>
                        </m:r>
                      </m:e>
                    </m:d>
                    <m:r>
                      <a:rPr lang="zh-CN" altLang="en-US" i="1">
                        <a:solidFill>
                          <a:srgbClr val="000000"/>
                        </a:solidFill>
                        <a:latin typeface="Cambria Math" panose="02040503050406030204" pitchFamily="18" charset="0"/>
                      </a:rPr>
                      <m:t>,</m:t>
                    </m:r>
                    <m:r>
                      <m:rPr>
                        <m:nor/>
                      </m:rPr>
                      <a:rPr lang="zh-CN" altLang="en-US">
                        <a:solidFill>
                          <a:srgbClr val="000000"/>
                        </a:solidFill>
                        <a:latin typeface="Cambria Math" panose="02040503050406030204" pitchFamily="18" charset="0"/>
                      </a:rPr>
                      <m:t>        </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𝜆</m:t>
                        </m:r>
                      </m:e>
                      <m:sub>
                        <m:r>
                          <a:rPr lang="zh-CN" altLang="en-US" i="1">
                            <a:solidFill>
                              <a:srgbClr val="000000"/>
                            </a:solidFill>
                            <a:latin typeface="Cambria Math" panose="02040503050406030204" pitchFamily="18" charset="0"/>
                          </a:rPr>
                          <m:t>2</m:t>
                        </m:r>
                      </m:sub>
                    </m:sSub>
                    <m:d>
                      <m:dPr>
                        <m:ctrlPr>
                          <a:rPr lang="zh-CN" altLang="en-US" i="1">
                            <a:solidFill>
                              <a:srgbClr val="000000"/>
                            </a:solidFill>
                            <a:latin typeface="Cambria Math" panose="02040503050406030204" pitchFamily="18" charset="0"/>
                          </a:rPr>
                        </m:ctrlPr>
                      </m:dPr>
                      <m:e>
                        <m:r>
                          <a:rPr lang="zh-CN" altLang="en-US" i="1">
                            <a:solidFill>
                              <a:srgbClr val="000000"/>
                            </a:solidFill>
                            <a:latin typeface="Cambria Math" panose="02040503050406030204" pitchFamily="18" charset="0"/>
                          </a:rPr>
                          <m:t>1</m:t>
                        </m:r>
                      </m:e>
                    </m:d>
                    <m:r>
                      <a:rPr lang="zh-CN" altLang="en-US" i="1">
                        <a:solidFill>
                          <a:srgbClr val="000000"/>
                        </a:solidFill>
                        <a:latin typeface="Cambria Math" panose="02040503050406030204" pitchFamily="18" charset="0"/>
                      </a:rPr>
                      <m:t>=0.1</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𝜆</m:t>
                        </m:r>
                      </m:e>
                      <m:sub>
                        <m:r>
                          <a:rPr lang="zh-CN" altLang="en-US" i="1">
                            <a:solidFill>
                              <a:srgbClr val="000000"/>
                            </a:solidFill>
                            <a:latin typeface="Cambria Math" panose="02040503050406030204" pitchFamily="18" charset="0"/>
                          </a:rPr>
                          <m:t>1</m:t>
                        </m:r>
                      </m:sub>
                    </m:sSub>
                    <m:d>
                      <m:dPr>
                        <m:ctrlPr>
                          <a:rPr lang="zh-CN" altLang="en-US" i="1">
                            <a:solidFill>
                              <a:srgbClr val="000000"/>
                            </a:solidFill>
                            <a:latin typeface="Cambria Math" panose="02040503050406030204" pitchFamily="18" charset="0"/>
                          </a:rPr>
                        </m:ctrlPr>
                      </m:dPr>
                      <m:e>
                        <m:r>
                          <a:rPr lang="zh-CN" altLang="en-US" i="1">
                            <a:solidFill>
                              <a:srgbClr val="000000"/>
                            </a:solidFill>
                            <a:latin typeface="Cambria Math" panose="02040503050406030204" pitchFamily="18" charset="0"/>
                          </a:rPr>
                          <m:t>2</m:t>
                        </m:r>
                      </m:e>
                    </m:d>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𝜆</m:t>
                        </m:r>
                      </m:e>
                      <m:sub>
                        <m:r>
                          <a:rPr lang="zh-CN" altLang="en-US" i="1">
                            <a:solidFill>
                              <a:srgbClr val="000000"/>
                            </a:solidFill>
                            <a:latin typeface="Cambria Math" panose="02040503050406030204" pitchFamily="18" charset="0"/>
                          </a:rPr>
                          <m:t>2</m:t>
                        </m:r>
                      </m:sub>
                    </m:sSub>
                    <m:d>
                      <m:dPr>
                        <m:ctrlPr>
                          <a:rPr lang="zh-CN" altLang="en-US" i="1">
                            <a:solidFill>
                              <a:srgbClr val="000000"/>
                            </a:solidFill>
                            <a:latin typeface="Cambria Math" panose="02040503050406030204" pitchFamily="18" charset="0"/>
                          </a:rPr>
                        </m:ctrlPr>
                      </m:dPr>
                      <m:e>
                        <m:r>
                          <a:rPr lang="zh-CN" altLang="en-US" i="1">
                            <a:solidFill>
                              <a:srgbClr val="000000"/>
                            </a:solidFill>
                            <a:latin typeface="Cambria Math" panose="02040503050406030204" pitchFamily="18" charset="0"/>
                          </a:rPr>
                          <m:t>2</m:t>
                        </m:r>
                      </m:e>
                    </m:d>
                  </m:oMath>
                </a14:m>
                <a:endParaRPr lang="zh-CN" altLang="en-US" dirty="0"/>
              </a:p>
            </p:txBody>
          </p:sp>
        </mc:Choice>
        <mc:Fallback xmlns="">
          <p:sp>
            <p:nvSpPr>
              <p:cNvPr id="3" name="内容占位符 2">
                <a:extLst>
                  <a:ext uri="{FF2B5EF4-FFF2-40B4-BE49-F238E27FC236}">
                    <a16:creationId xmlns:a16="http://schemas.microsoft.com/office/drawing/2014/main" id="{F472B2B4-B58C-422F-8DBD-A3080A48553A}"/>
                  </a:ext>
                </a:extLst>
              </p:cNvPr>
              <p:cNvSpPr>
                <a:spLocks noGrp="1" noRot="1" noChangeAspect="1" noMove="1" noResize="1" noEditPoints="1" noAdjustHandles="1" noChangeArrowheads="1" noChangeShapeType="1" noTextEdit="1"/>
              </p:cNvSpPr>
              <p:nvPr>
                <p:ph sz="quarter" idx="13"/>
              </p:nvPr>
            </p:nvSpPr>
            <p:spPr>
              <a:xfrm>
                <a:off x="767406" y="620688"/>
                <a:ext cx="10585177" cy="5943067"/>
              </a:xfrm>
              <a:blipFill>
                <a:blip r:embed="rId2"/>
                <a:stretch>
                  <a:fillRect l="-922" t="-615" r="-86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81447857"/>
      </p:ext>
    </p:extLst>
  </p:cSld>
  <p:clrMapOvr>
    <a:masterClrMapping/>
  </p:clrMapOvr>
  <p:transition>
    <p:wheel/>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F472B2B4-B58C-422F-8DBD-A3080A48553A}"/>
                  </a:ext>
                </a:extLst>
              </p:cNvPr>
              <p:cNvSpPr>
                <a:spLocks noGrp="1"/>
              </p:cNvSpPr>
              <p:nvPr>
                <p:ph sz="quarter" idx="13"/>
              </p:nvPr>
            </p:nvSpPr>
            <p:spPr>
              <a:xfrm>
                <a:off x="767406" y="620688"/>
                <a:ext cx="10585177" cy="5943067"/>
              </a:xfrm>
            </p:spPr>
            <p:txBody>
              <a:bodyPr>
                <a:noAutofit/>
              </a:bodyPr>
              <a:lstStyle/>
              <a:p>
                <a:pPr marL="0" indent="0" eaLnBrk="0" hangingPunct="0">
                  <a:buNone/>
                </a:pPr>
                <a:r>
                  <a:rPr lang="zh-CN" altLang="en-US" dirty="0">
                    <a:latin typeface="Times New Roman" panose="02020603050405020304" pitchFamily="18" charset="0"/>
                    <a:cs typeface="Times New Roman" panose="02020603050405020304" pitchFamily="18" charset="0"/>
                  </a:rPr>
                  <a:t>由极值条件</a:t>
                </a:r>
                <a:r>
                  <a:rPr lang="en-US" altLang="zh-CN" dirty="0">
                    <a:latin typeface="Times New Roman" panose="02020603050405020304" pitchFamily="18" charset="0"/>
                    <a:cs typeface="Times New Roman" panose="02020603050405020304" pitchFamily="18" charset="0"/>
                  </a:rPr>
                  <a:t>		</a:t>
                </a:r>
              </a:p>
              <a:p>
                <a:pPr marL="0" indent="0" eaLnBrk="0" hangingPunct="0">
                  <a:buNone/>
                </a:pPr>
                <a14:m>
                  <m:oMathPara xmlns:m="http://schemas.openxmlformats.org/officeDocument/2006/math">
                    <m:oMathParaPr>
                      <m:jc m:val="centerGroup"/>
                    </m:oMathParaPr>
                    <m:oMath xmlns:m="http://schemas.openxmlformats.org/officeDocument/2006/math">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𝐻</m:t>
                          </m:r>
                          <m:d>
                            <m:dPr>
                              <m:ctrlPr>
                                <a:rPr lang="zh-CN" altLang="en-US" i="1">
                                  <a:solidFill>
                                    <a:srgbClr val="000000"/>
                                  </a:solidFill>
                                  <a:latin typeface="Cambria Math" panose="02040503050406030204" pitchFamily="18" charset="0"/>
                                </a:rPr>
                              </m:ctrlPr>
                            </m:dPr>
                            <m:e>
                              <m:r>
                                <a:rPr lang="zh-CN" altLang="en-US" i="1">
                                  <a:solidFill>
                                    <a:srgbClr val="000000"/>
                                  </a:solidFill>
                                  <a:latin typeface="Cambria Math" panose="02040503050406030204" pitchFamily="18" charset="0"/>
                                </a:rPr>
                                <m:t>𝑘</m:t>
                              </m:r>
                            </m:e>
                          </m:d>
                        </m:num>
                        <m:den>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𝑢</m:t>
                          </m:r>
                          <m:d>
                            <m:dPr>
                              <m:ctrlPr>
                                <a:rPr lang="zh-CN" altLang="en-US" i="1">
                                  <a:solidFill>
                                    <a:srgbClr val="000000"/>
                                  </a:solidFill>
                                  <a:latin typeface="Cambria Math" panose="02040503050406030204" pitchFamily="18" charset="0"/>
                                </a:rPr>
                              </m:ctrlPr>
                            </m:dPr>
                            <m:e>
                              <m:r>
                                <a:rPr lang="zh-CN" altLang="en-US" i="1">
                                  <a:solidFill>
                                    <a:srgbClr val="000000"/>
                                  </a:solidFill>
                                  <a:latin typeface="Cambria Math" panose="02040503050406030204" pitchFamily="18" charset="0"/>
                                </a:rPr>
                                <m:t>𝑘</m:t>
                              </m:r>
                            </m:e>
                          </m:d>
                        </m:den>
                      </m:f>
                      <m:r>
                        <a:rPr lang="zh-CN" altLang="en-US" i="1">
                          <a:solidFill>
                            <a:srgbClr val="000000"/>
                          </a:solidFill>
                          <a:latin typeface="Cambria Math" panose="02040503050406030204" pitchFamily="18" charset="0"/>
                        </a:rPr>
                        <m:t>=0.1</m:t>
                      </m:r>
                      <m:r>
                        <a:rPr lang="zh-CN" altLang="en-US" i="1">
                          <a:solidFill>
                            <a:srgbClr val="000000"/>
                          </a:solidFill>
                          <a:latin typeface="Cambria Math" panose="02040503050406030204" pitchFamily="18" charset="0"/>
                        </a:rPr>
                        <m:t>𝑢</m:t>
                      </m:r>
                      <m:d>
                        <m:dPr>
                          <m:ctrlPr>
                            <a:rPr lang="zh-CN" altLang="en-US" i="1">
                              <a:solidFill>
                                <a:srgbClr val="000000"/>
                              </a:solidFill>
                              <a:latin typeface="Cambria Math" panose="02040503050406030204" pitchFamily="18" charset="0"/>
                            </a:rPr>
                          </m:ctrlPr>
                        </m:dPr>
                        <m:e>
                          <m:r>
                            <a:rPr lang="zh-CN" altLang="en-US" i="1">
                              <a:solidFill>
                                <a:srgbClr val="000000"/>
                              </a:solidFill>
                              <a:latin typeface="Cambria Math" panose="02040503050406030204" pitchFamily="18" charset="0"/>
                            </a:rPr>
                            <m:t>𝑘</m:t>
                          </m:r>
                        </m:e>
                      </m:d>
                      <m:r>
                        <a:rPr lang="zh-CN" altLang="en-US" i="1">
                          <a:solidFill>
                            <a:srgbClr val="000000"/>
                          </a:solidFill>
                          <a:latin typeface="Cambria Math" panose="02040503050406030204" pitchFamily="18" charset="0"/>
                        </a:rPr>
                        <m:t>+0.1</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𝜆</m:t>
                          </m:r>
                        </m:e>
                        <m:sub>
                          <m:r>
                            <a:rPr lang="zh-CN" altLang="en-US" i="1">
                              <a:solidFill>
                                <a:srgbClr val="000000"/>
                              </a:solidFill>
                              <a:latin typeface="Cambria Math" panose="02040503050406030204" pitchFamily="18" charset="0"/>
                            </a:rPr>
                            <m:t>2</m:t>
                          </m:r>
                        </m:sub>
                      </m:sSub>
                      <m:d>
                        <m:dPr>
                          <m:ctrlPr>
                            <a:rPr lang="zh-CN" altLang="en-US" i="1">
                              <a:solidFill>
                                <a:srgbClr val="000000"/>
                              </a:solidFill>
                              <a:latin typeface="Cambria Math" panose="02040503050406030204" pitchFamily="18" charset="0"/>
                            </a:rPr>
                          </m:ctrlPr>
                        </m:dPr>
                        <m:e>
                          <m:r>
                            <a:rPr lang="zh-CN" altLang="en-US" i="1">
                              <a:solidFill>
                                <a:srgbClr val="000000"/>
                              </a:solidFill>
                              <a:latin typeface="Cambria Math" panose="02040503050406030204" pitchFamily="18" charset="0"/>
                            </a:rPr>
                            <m:t>𝑘</m:t>
                          </m:r>
                          <m:r>
                            <a:rPr lang="zh-CN" altLang="en-US" i="1">
                              <a:solidFill>
                                <a:srgbClr val="000000"/>
                              </a:solidFill>
                              <a:latin typeface="Cambria Math" panose="02040503050406030204" pitchFamily="18" charset="0"/>
                            </a:rPr>
                            <m:t>+1</m:t>
                          </m:r>
                        </m:e>
                      </m:d>
                      <m:r>
                        <a:rPr lang="zh-CN" altLang="en-US" i="1">
                          <a:solidFill>
                            <a:srgbClr val="000000"/>
                          </a:solidFill>
                          <a:latin typeface="Cambria Math" panose="02040503050406030204" pitchFamily="18" charset="0"/>
                        </a:rPr>
                        <m:t>=0</m:t>
                      </m:r>
                    </m:oMath>
                    <m:oMath xmlns:m="http://schemas.openxmlformats.org/officeDocument/2006/math">
                      <m:f>
                        <m:fPr>
                          <m:ctrlPr>
                            <a:rPr lang="zh-CN" altLang="en-US" i="1">
                              <a:solidFill>
                                <a:srgbClr val="000000"/>
                              </a:solidFill>
                              <a:latin typeface="Cambria Math" panose="02040503050406030204" pitchFamily="18" charset="0"/>
                            </a:rPr>
                          </m:ctrlPr>
                        </m:fPr>
                        <m:num>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m:t>
                              </m:r>
                            </m:e>
                            <m:sup>
                              <m:r>
                                <a:rPr lang="zh-CN" altLang="en-US" i="1">
                                  <a:solidFill>
                                    <a:srgbClr val="000000"/>
                                  </a:solidFill>
                                  <a:latin typeface="Cambria Math" panose="02040503050406030204" pitchFamily="18" charset="0"/>
                                </a:rPr>
                                <m:t>2</m:t>
                              </m:r>
                            </m:sup>
                          </m:sSup>
                          <m:r>
                            <a:rPr lang="zh-CN" altLang="en-US" i="1">
                              <a:solidFill>
                                <a:srgbClr val="000000"/>
                              </a:solidFill>
                              <a:latin typeface="Cambria Math" panose="02040503050406030204" pitchFamily="18" charset="0"/>
                            </a:rPr>
                            <m:t>𝐻</m:t>
                          </m:r>
                          <m:d>
                            <m:dPr>
                              <m:ctrlPr>
                                <a:rPr lang="zh-CN" altLang="en-US" i="1">
                                  <a:solidFill>
                                    <a:srgbClr val="000000"/>
                                  </a:solidFill>
                                  <a:latin typeface="Cambria Math" panose="02040503050406030204" pitchFamily="18" charset="0"/>
                                </a:rPr>
                              </m:ctrlPr>
                            </m:dPr>
                            <m:e>
                              <m:r>
                                <a:rPr lang="zh-CN" altLang="en-US" i="1">
                                  <a:solidFill>
                                    <a:srgbClr val="000000"/>
                                  </a:solidFill>
                                  <a:latin typeface="Cambria Math" panose="02040503050406030204" pitchFamily="18" charset="0"/>
                                </a:rPr>
                                <m:t>𝑘</m:t>
                              </m:r>
                            </m:e>
                          </m:d>
                        </m:num>
                        <m:den>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𝑢</m:t>
                              </m:r>
                            </m:e>
                            <m:sup>
                              <m:r>
                                <a:rPr lang="zh-CN" altLang="en-US" i="1">
                                  <a:solidFill>
                                    <a:srgbClr val="000000"/>
                                  </a:solidFill>
                                  <a:latin typeface="Cambria Math" panose="02040503050406030204" pitchFamily="18" charset="0"/>
                                </a:rPr>
                                <m:t>2</m:t>
                              </m:r>
                            </m:sup>
                          </m:sSup>
                          <m:d>
                            <m:dPr>
                              <m:ctrlPr>
                                <a:rPr lang="zh-CN" altLang="en-US" i="1">
                                  <a:solidFill>
                                    <a:srgbClr val="000000"/>
                                  </a:solidFill>
                                  <a:latin typeface="Cambria Math" panose="02040503050406030204" pitchFamily="18" charset="0"/>
                                </a:rPr>
                              </m:ctrlPr>
                            </m:dPr>
                            <m:e>
                              <m:r>
                                <a:rPr lang="zh-CN" altLang="en-US" i="1">
                                  <a:solidFill>
                                    <a:srgbClr val="000000"/>
                                  </a:solidFill>
                                  <a:latin typeface="Cambria Math" panose="02040503050406030204" pitchFamily="18" charset="0"/>
                                </a:rPr>
                                <m:t>𝑘</m:t>
                              </m:r>
                            </m:e>
                          </m:d>
                        </m:den>
                      </m:f>
                      <m:r>
                        <a:rPr lang="zh-CN" altLang="en-US" i="1">
                          <a:solidFill>
                            <a:srgbClr val="000000"/>
                          </a:solidFill>
                          <a:latin typeface="Cambria Math" panose="02040503050406030204" pitchFamily="18" charset="0"/>
                        </a:rPr>
                        <m:t>=0.1&gt;0</m:t>
                      </m:r>
                    </m:oMath>
                  </m:oMathPara>
                </a14:m>
                <a:endParaRPr lang="en-US" altLang="zh-CN" dirty="0">
                  <a:latin typeface="Times New Roman" panose="02020603050405020304" pitchFamily="18" charset="0"/>
                  <a:cs typeface="Times New Roman" panose="02020603050405020304" pitchFamily="18" charset="0"/>
                </a:endParaRPr>
              </a:p>
              <a:p>
                <a:pPr marL="0" indent="0" eaLnBrk="0" hangingPunct="0">
                  <a:buNone/>
                </a:pPr>
                <a:r>
                  <a:rPr lang="zh-CN" altLang="en-US" dirty="0">
                    <a:latin typeface="Times New Roman" panose="02020603050405020304" pitchFamily="18" charset="0"/>
                    <a:cs typeface="Times New Roman" panose="02020603050405020304" pitchFamily="18" charset="0"/>
                  </a:rPr>
                  <a:t>故 </a:t>
                </a:r>
                <a:r>
                  <a:rPr lang="en-US" altLang="zh-CN" dirty="0">
                    <a:latin typeface="Times New Roman" panose="02020603050405020304" pitchFamily="18" charset="0"/>
                    <a:cs typeface="Times New Roman" panose="02020603050405020304" pitchFamily="18" charset="0"/>
                  </a:rPr>
                  <a:t>		</a:t>
                </a:r>
                <a14:m>
                  <m:oMath xmlns:m="http://schemas.openxmlformats.org/officeDocument/2006/math">
                    <m:r>
                      <a:rPr lang="zh-CN" altLang="en-US" i="1">
                        <a:solidFill>
                          <a:srgbClr val="000000"/>
                        </a:solidFill>
                        <a:latin typeface="Cambria Math" panose="02040503050406030204" pitchFamily="18" charset="0"/>
                      </a:rPr>
                      <m:t>𝑢</m:t>
                    </m:r>
                    <m:d>
                      <m:dPr>
                        <m:ctrlPr>
                          <a:rPr lang="zh-CN" altLang="en-US" i="1">
                            <a:solidFill>
                              <a:srgbClr val="000000"/>
                            </a:solidFill>
                            <a:latin typeface="Cambria Math" panose="02040503050406030204" pitchFamily="18" charset="0"/>
                          </a:rPr>
                        </m:ctrlPr>
                      </m:dPr>
                      <m:e>
                        <m:r>
                          <a:rPr lang="zh-CN" altLang="en-US" i="1">
                            <a:solidFill>
                              <a:srgbClr val="000000"/>
                            </a:solidFill>
                            <a:latin typeface="Cambria Math" panose="02040503050406030204" pitchFamily="18" charset="0"/>
                          </a:rPr>
                          <m:t>𝑘</m:t>
                        </m:r>
                      </m:e>
                    </m:d>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𝜆</m:t>
                        </m:r>
                      </m:e>
                      <m:sub>
                        <m:r>
                          <a:rPr lang="zh-CN" altLang="en-US" i="1">
                            <a:solidFill>
                              <a:srgbClr val="000000"/>
                            </a:solidFill>
                            <a:latin typeface="Cambria Math" panose="02040503050406030204" pitchFamily="18" charset="0"/>
                          </a:rPr>
                          <m:t>2</m:t>
                        </m:r>
                      </m:sub>
                    </m:sSub>
                    <m:d>
                      <m:dPr>
                        <m:ctrlPr>
                          <a:rPr lang="zh-CN" altLang="en-US" i="1">
                            <a:solidFill>
                              <a:srgbClr val="000000"/>
                            </a:solidFill>
                            <a:latin typeface="Cambria Math" panose="02040503050406030204" pitchFamily="18" charset="0"/>
                          </a:rPr>
                        </m:ctrlPr>
                      </m:dPr>
                      <m:e>
                        <m:r>
                          <a:rPr lang="zh-CN" altLang="en-US" i="1">
                            <a:solidFill>
                              <a:srgbClr val="000000"/>
                            </a:solidFill>
                            <a:latin typeface="Cambria Math" panose="02040503050406030204" pitchFamily="18" charset="0"/>
                          </a:rPr>
                          <m:t>𝑘</m:t>
                        </m:r>
                        <m:r>
                          <a:rPr lang="zh-CN" altLang="en-US" i="1">
                            <a:solidFill>
                              <a:srgbClr val="000000"/>
                            </a:solidFill>
                            <a:latin typeface="Cambria Math" panose="02040503050406030204" pitchFamily="18" charset="0"/>
                          </a:rPr>
                          <m:t>+1</m:t>
                        </m:r>
                      </m:e>
                    </m:d>
                  </m:oMath>
                </a14:m>
                <a:r>
                  <a:rPr lang="zh-CN" altLang="en-US" dirty="0">
                    <a:latin typeface="Times New Roman" panose="02020603050405020304" pitchFamily="18" charset="0"/>
                    <a:cs typeface="Times New Roman" panose="02020603050405020304" pitchFamily="18" charset="0"/>
                  </a:rPr>
                  <a:t>              </a:t>
                </a:r>
              </a:p>
              <a:p>
                <a:pPr marL="0" indent="0" eaLnBrk="0" hangingPunct="0">
                  <a:buNone/>
                </a:pPr>
                <a:r>
                  <a:rPr lang="zh-CN" altLang="en-US" dirty="0">
                    <a:latin typeface="Times New Roman" panose="02020603050405020304" pitchFamily="18" charset="0"/>
                    <a:cs typeface="Times New Roman" panose="02020603050405020304" pitchFamily="18" charset="0"/>
                  </a:rPr>
                  <a:t>可使</a:t>
                </a:r>
                <a14:m>
                  <m:oMath xmlns:m="http://schemas.openxmlformats.org/officeDocument/2006/math">
                    <m:r>
                      <a:rPr lang="zh-CN" altLang="en-US" i="1">
                        <a:solidFill>
                          <a:srgbClr val="000000"/>
                        </a:solidFill>
                        <a:latin typeface="Cambria Math" panose="02040503050406030204" pitchFamily="18" charset="0"/>
                      </a:rPr>
                      <m:t>𝐻</m:t>
                    </m:r>
                    <m:d>
                      <m:dPr>
                        <m:ctrlPr>
                          <a:rPr lang="zh-CN" altLang="en-US" i="1">
                            <a:solidFill>
                              <a:srgbClr val="000000"/>
                            </a:solidFill>
                            <a:latin typeface="Cambria Math" panose="02040503050406030204" pitchFamily="18" charset="0"/>
                          </a:rPr>
                        </m:ctrlPr>
                      </m:dPr>
                      <m:e>
                        <m:r>
                          <a:rPr lang="zh-CN" altLang="en-US" i="1">
                            <a:solidFill>
                              <a:srgbClr val="000000"/>
                            </a:solidFill>
                            <a:latin typeface="Cambria Math" panose="02040503050406030204" pitchFamily="18" charset="0"/>
                          </a:rPr>
                          <m:t>𝑘</m:t>
                        </m:r>
                      </m:e>
                    </m:d>
                    <m:r>
                      <a:rPr lang="zh-CN" altLang="en-US" i="1">
                        <a:solidFill>
                          <a:srgbClr val="000000"/>
                        </a:solidFill>
                        <a:latin typeface="Cambria Math" panose="02040503050406030204" pitchFamily="18" charset="0"/>
                      </a:rPr>
                      <m:t> </m:t>
                    </m:r>
                  </m:oMath>
                </a14:m>
                <a:r>
                  <a:rPr lang="en-US" altLang="zh-CN" dirty="0">
                    <a:latin typeface="Times New Roman" panose="02020603050405020304" pitchFamily="18" charset="0"/>
                    <a:cs typeface="Times New Roman" panose="02020603050405020304" pitchFamily="18" charset="0"/>
                  </a:rPr>
                  <a:t>=min</a:t>
                </a:r>
                <a:r>
                  <a:rPr lang="zh-CN" altLang="en-US" dirty="0">
                    <a:latin typeface="Times New Roman" panose="02020603050405020304" pitchFamily="18" charset="0"/>
                    <a:cs typeface="Times New Roman" panose="02020603050405020304" pitchFamily="18" charset="0"/>
                  </a:rPr>
                  <a:t>。令</a:t>
                </a:r>
                <a:r>
                  <a:rPr lang="en-US" altLang="zh-CN" i="1" dirty="0">
                    <a:latin typeface="Times New Roman" panose="02020603050405020304" pitchFamily="18" charset="0"/>
                    <a:cs typeface="Times New Roman" panose="02020603050405020304" pitchFamily="18" charset="0"/>
                  </a:rPr>
                  <a:t>k</a:t>
                </a:r>
                <a:r>
                  <a:rPr lang="en-US" altLang="zh-CN" dirty="0">
                    <a:latin typeface="Times New Roman" panose="02020603050405020304" pitchFamily="18" charset="0"/>
                    <a:cs typeface="Times New Roman" panose="02020603050405020304" pitchFamily="18" charset="0"/>
                  </a:rPr>
                  <a:t>=0</a:t>
                </a:r>
                <a:r>
                  <a:rPr lang="zh-CN" altLang="en-US" dirty="0">
                    <a:latin typeface="Times New Roman" panose="02020603050405020304" pitchFamily="18" charset="0"/>
                    <a:cs typeface="Times New Roman" panose="02020603050405020304" pitchFamily="18" charset="0"/>
                  </a:rPr>
                  <a:t>和</a:t>
                </a:r>
                <a:r>
                  <a:rPr lang="en-US" altLang="zh-CN" i="1" dirty="0">
                    <a:latin typeface="Times New Roman" panose="02020603050405020304" pitchFamily="18" charset="0"/>
                    <a:cs typeface="Times New Roman" panose="02020603050405020304" pitchFamily="18" charset="0"/>
                  </a:rPr>
                  <a:t>k</a:t>
                </a:r>
                <a:r>
                  <a:rPr lang="en-US" altLang="zh-CN" dirty="0">
                    <a:latin typeface="Times New Roman" panose="02020603050405020304" pitchFamily="18" charset="0"/>
                    <a:cs typeface="Times New Roman" panose="02020603050405020304" pitchFamily="18" charset="0"/>
                  </a:rPr>
                  <a:t>=1</a:t>
                </a:r>
                <a:r>
                  <a:rPr lang="zh-CN" altLang="en-US" dirty="0">
                    <a:latin typeface="Times New Roman" panose="02020603050405020304" pitchFamily="18" charset="0"/>
                    <a:cs typeface="Times New Roman" panose="02020603050405020304" pitchFamily="18" charset="0"/>
                  </a:rPr>
                  <a:t>，得</a:t>
                </a:r>
              </a:p>
              <a:p>
                <a:pPr marL="0" indent="0" eaLnBrk="0" hangingPunct="0">
                  <a:buNone/>
                </a:pPr>
                <a14:m>
                  <m:oMathPara xmlns:m="http://schemas.openxmlformats.org/officeDocument/2006/math">
                    <m:oMathParaPr>
                      <m:jc m:val="centerGroup"/>
                    </m:oMathParaPr>
                    <m:oMath xmlns:m="http://schemas.openxmlformats.org/officeDocument/2006/math">
                      <m:r>
                        <a:rPr lang="zh-CN" altLang="en-US" i="1">
                          <a:solidFill>
                            <a:srgbClr val="000000"/>
                          </a:solidFill>
                          <a:latin typeface="Cambria Math" panose="02040503050406030204" pitchFamily="18" charset="0"/>
                        </a:rPr>
                        <m:t>𝑢</m:t>
                      </m:r>
                      <m:d>
                        <m:dPr>
                          <m:ctrlPr>
                            <a:rPr lang="zh-CN" altLang="en-US" i="1">
                              <a:solidFill>
                                <a:srgbClr val="000000"/>
                              </a:solidFill>
                              <a:latin typeface="Cambria Math" panose="02040503050406030204" pitchFamily="18" charset="0"/>
                            </a:rPr>
                          </m:ctrlPr>
                        </m:dPr>
                        <m:e>
                          <m:r>
                            <a:rPr lang="zh-CN" altLang="en-US" i="1">
                              <a:solidFill>
                                <a:srgbClr val="000000"/>
                              </a:solidFill>
                              <a:latin typeface="Cambria Math" panose="02040503050406030204" pitchFamily="18" charset="0"/>
                            </a:rPr>
                            <m:t>0</m:t>
                          </m:r>
                        </m:e>
                      </m:d>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𝜆</m:t>
                          </m:r>
                        </m:e>
                        <m:sub>
                          <m:r>
                            <a:rPr lang="zh-CN" altLang="en-US" i="1">
                              <a:solidFill>
                                <a:srgbClr val="000000"/>
                              </a:solidFill>
                              <a:latin typeface="Cambria Math" panose="02040503050406030204" pitchFamily="18" charset="0"/>
                            </a:rPr>
                            <m:t>2</m:t>
                          </m:r>
                        </m:sub>
                      </m:sSub>
                      <m:d>
                        <m:dPr>
                          <m:ctrlPr>
                            <a:rPr lang="zh-CN" altLang="en-US" i="1">
                              <a:solidFill>
                                <a:srgbClr val="000000"/>
                              </a:solidFill>
                              <a:latin typeface="Cambria Math" panose="02040503050406030204" pitchFamily="18" charset="0"/>
                            </a:rPr>
                          </m:ctrlPr>
                        </m:dPr>
                        <m:e>
                          <m:r>
                            <a:rPr lang="zh-CN" altLang="en-US" i="1">
                              <a:solidFill>
                                <a:srgbClr val="000000"/>
                              </a:solidFill>
                              <a:latin typeface="Cambria Math" panose="02040503050406030204" pitchFamily="18" charset="0"/>
                            </a:rPr>
                            <m:t>1</m:t>
                          </m:r>
                        </m:e>
                      </m:d>
                      <m:r>
                        <a:rPr lang="en-US" altLang="zh-CN" b="0" i="0" smtClean="0">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𝑢</m:t>
                      </m:r>
                      <m:d>
                        <m:dPr>
                          <m:ctrlPr>
                            <a:rPr lang="zh-CN" altLang="en-US" i="1">
                              <a:solidFill>
                                <a:srgbClr val="000000"/>
                              </a:solidFill>
                              <a:latin typeface="Cambria Math" panose="02040503050406030204" pitchFamily="18" charset="0"/>
                            </a:rPr>
                          </m:ctrlPr>
                        </m:dPr>
                        <m:e>
                          <m:r>
                            <a:rPr lang="zh-CN" altLang="en-US" i="1">
                              <a:solidFill>
                                <a:srgbClr val="000000"/>
                              </a:solidFill>
                              <a:latin typeface="Cambria Math" panose="02040503050406030204" pitchFamily="18" charset="0"/>
                            </a:rPr>
                            <m:t>1</m:t>
                          </m:r>
                        </m:e>
                      </m:d>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𝜆</m:t>
                          </m:r>
                        </m:e>
                        <m:sub>
                          <m:r>
                            <a:rPr lang="zh-CN" altLang="en-US" i="1">
                              <a:solidFill>
                                <a:srgbClr val="000000"/>
                              </a:solidFill>
                              <a:latin typeface="Cambria Math" panose="02040503050406030204" pitchFamily="18" charset="0"/>
                            </a:rPr>
                            <m:t>2</m:t>
                          </m:r>
                        </m:sub>
                      </m:sSub>
                      <m:d>
                        <m:dPr>
                          <m:ctrlPr>
                            <a:rPr lang="zh-CN" altLang="en-US" i="1">
                              <a:solidFill>
                                <a:srgbClr val="000000"/>
                              </a:solidFill>
                              <a:latin typeface="Cambria Math" panose="02040503050406030204" pitchFamily="18" charset="0"/>
                            </a:rPr>
                          </m:ctrlPr>
                        </m:dPr>
                        <m:e>
                          <m:r>
                            <a:rPr lang="zh-CN" altLang="en-US" i="1">
                              <a:solidFill>
                                <a:srgbClr val="000000"/>
                              </a:solidFill>
                              <a:latin typeface="Cambria Math" panose="02040503050406030204" pitchFamily="18" charset="0"/>
                            </a:rPr>
                            <m:t>2</m:t>
                          </m:r>
                        </m:e>
                      </m:d>
                    </m:oMath>
                  </m:oMathPara>
                </a14:m>
                <a:endParaRPr lang="zh-CN" altLang="en-US" dirty="0">
                  <a:latin typeface="Times New Roman" panose="02020603050405020304" pitchFamily="18" charset="0"/>
                  <a:cs typeface="Times New Roman" panose="02020603050405020304" pitchFamily="18" charset="0"/>
                </a:endParaRPr>
              </a:p>
              <a:p>
                <a:pPr marL="0" indent="0" eaLnBrk="0" hangingPunct="0">
                  <a:buNone/>
                </a:pPr>
                <a:r>
                  <a:rPr lang="zh-CN" altLang="en-US" dirty="0">
                    <a:latin typeface="Times New Roman" panose="02020603050405020304" pitchFamily="18" charset="0"/>
                    <a:cs typeface="Times New Roman" panose="02020603050405020304" pitchFamily="18" charset="0"/>
                  </a:rPr>
                  <a:t>将</a:t>
                </a:r>
                <a14:m>
                  <m:oMath xmlns:m="http://schemas.openxmlformats.org/officeDocument/2006/math">
                    <m:r>
                      <a:rPr lang="zh-CN" altLang="en-US" i="1">
                        <a:solidFill>
                          <a:srgbClr val="000000"/>
                        </a:solidFill>
                        <a:latin typeface="Cambria Math" panose="02040503050406030204" pitchFamily="18" charset="0"/>
                      </a:rPr>
                      <m:t>𝑢</m:t>
                    </m:r>
                    <m:d>
                      <m:dPr>
                        <m:ctrlPr>
                          <a:rPr lang="zh-CN" altLang="en-US" i="1">
                            <a:solidFill>
                              <a:srgbClr val="000000"/>
                            </a:solidFill>
                            <a:latin typeface="Cambria Math" panose="02040503050406030204" pitchFamily="18" charset="0"/>
                          </a:rPr>
                        </m:ctrlPr>
                      </m:dPr>
                      <m:e>
                        <m:r>
                          <a:rPr lang="zh-CN" altLang="en-US" i="1">
                            <a:solidFill>
                              <a:srgbClr val="000000"/>
                            </a:solidFill>
                            <a:latin typeface="Cambria Math" panose="02040503050406030204" pitchFamily="18" charset="0"/>
                          </a:rPr>
                          <m:t>𝑘</m:t>
                        </m:r>
                      </m:e>
                    </m:d>
                  </m:oMath>
                </a14:m>
                <a:r>
                  <a:rPr lang="zh-CN" altLang="en-US" dirty="0">
                    <a:latin typeface="Times New Roman" panose="02020603050405020304" pitchFamily="18" charset="0"/>
                    <a:cs typeface="Times New Roman" panose="02020603050405020304" pitchFamily="18" charset="0"/>
                  </a:rPr>
                  <a:t>表达式代入状态方程，可得</a:t>
                </a:r>
              </a:p>
              <a:p>
                <a:pPr marL="0" indent="0" eaLnBrk="0" hangingPunct="0">
                  <a:buNone/>
                </a:pPr>
                <a14:m>
                  <m:oMathPara xmlns:m="http://schemas.openxmlformats.org/officeDocument/2006/math">
                    <m:oMathParaPr>
                      <m:jc m:val="centerGroup"/>
                    </m:oMathParaPr>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𝑥</m:t>
                          </m:r>
                        </m:e>
                        <m:sub>
                          <m:r>
                            <a:rPr lang="zh-CN" altLang="en-US" i="1">
                              <a:solidFill>
                                <a:srgbClr val="000000"/>
                              </a:solidFill>
                              <a:latin typeface="Cambria Math" panose="02040503050406030204" pitchFamily="18" charset="0"/>
                            </a:rPr>
                            <m:t>1</m:t>
                          </m:r>
                        </m:sub>
                      </m:sSub>
                      <m:d>
                        <m:dPr>
                          <m:ctrlPr>
                            <a:rPr lang="zh-CN" altLang="en-US" i="1" smtClean="0">
                              <a:solidFill>
                                <a:srgbClr val="000000"/>
                              </a:solidFill>
                              <a:latin typeface="Cambria Math" panose="02040503050406030204" pitchFamily="18" charset="0"/>
                            </a:rPr>
                          </m:ctrlPr>
                        </m:dPr>
                        <m:e>
                          <m:r>
                            <a:rPr lang="zh-CN" altLang="en-US" i="1">
                              <a:solidFill>
                                <a:srgbClr val="000000"/>
                              </a:solidFill>
                              <a:latin typeface="Cambria Math" panose="02040503050406030204" pitchFamily="18" charset="0"/>
                            </a:rPr>
                            <m:t>𝑘</m:t>
                          </m:r>
                          <m:r>
                            <a:rPr lang="zh-CN" altLang="en-US" i="1">
                              <a:solidFill>
                                <a:srgbClr val="000000"/>
                              </a:solidFill>
                              <a:latin typeface="Cambria Math" panose="02040503050406030204" pitchFamily="18" charset="0"/>
                            </a:rPr>
                            <m:t>+1</m:t>
                          </m:r>
                        </m:e>
                      </m:d>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𝑥</m:t>
                          </m:r>
                        </m:e>
                        <m:sub>
                          <m:r>
                            <a:rPr lang="zh-CN" altLang="en-US" i="1">
                              <a:solidFill>
                                <a:srgbClr val="000000"/>
                              </a:solidFill>
                              <a:latin typeface="Cambria Math" panose="02040503050406030204" pitchFamily="18" charset="0"/>
                            </a:rPr>
                            <m:t>1</m:t>
                          </m:r>
                        </m:sub>
                      </m:sSub>
                      <m:d>
                        <m:dPr>
                          <m:ctrlPr>
                            <a:rPr lang="zh-CN" altLang="en-US" i="1">
                              <a:solidFill>
                                <a:srgbClr val="000000"/>
                              </a:solidFill>
                              <a:latin typeface="Cambria Math" panose="02040503050406030204" pitchFamily="18" charset="0"/>
                            </a:rPr>
                          </m:ctrlPr>
                        </m:dPr>
                        <m:e>
                          <m:r>
                            <a:rPr lang="zh-CN" altLang="en-US" i="1">
                              <a:solidFill>
                                <a:srgbClr val="000000"/>
                              </a:solidFill>
                              <a:latin typeface="Cambria Math" panose="02040503050406030204" pitchFamily="18" charset="0"/>
                            </a:rPr>
                            <m:t>𝑘</m:t>
                          </m:r>
                        </m:e>
                      </m:d>
                      <m:r>
                        <a:rPr lang="zh-CN" altLang="en-US" i="1">
                          <a:solidFill>
                            <a:srgbClr val="000000"/>
                          </a:solidFill>
                          <a:latin typeface="Cambria Math" panose="02040503050406030204" pitchFamily="18" charset="0"/>
                        </a:rPr>
                        <m:t>+0.1</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𝑥</m:t>
                          </m:r>
                        </m:e>
                        <m:sub>
                          <m:r>
                            <a:rPr lang="zh-CN" altLang="en-US" i="1">
                              <a:solidFill>
                                <a:srgbClr val="000000"/>
                              </a:solidFill>
                              <a:latin typeface="Cambria Math" panose="02040503050406030204" pitchFamily="18" charset="0"/>
                            </a:rPr>
                            <m:t>2</m:t>
                          </m:r>
                        </m:sub>
                      </m:sSub>
                      <m:d>
                        <m:dPr>
                          <m:ctrlPr>
                            <a:rPr lang="zh-CN" altLang="en-US" i="1">
                              <a:solidFill>
                                <a:srgbClr val="000000"/>
                              </a:solidFill>
                              <a:latin typeface="Cambria Math" panose="02040503050406030204" pitchFamily="18" charset="0"/>
                            </a:rPr>
                          </m:ctrlPr>
                        </m:dPr>
                        <m:e>
                          <m:r>
                            <a:rPr lang="zh-CN" altLang="en-US" i="1">
                              <a:solidFill>
                                <a:srgbClr val="000000"/>
                              </a:solidFill>
                              <a:latin typeface="Cambria Math" panose="02040503050406030204" pitchFamily="18" charset="0"/>
                            </a:rPr>
                            <m:t>𝑘</m:t>
                          </m:r>
                        </m:e>
                      </m:d>
                    </m:oMath>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𝑥</m:t>
                          </m:r>
                        </m:e>
                        <m:sub>
                          <m:r>
                            <a:rPr lang="zh-CN" altLang="en-US" i="1">
                              <a:solidFill>
                                <a:srgbClr val="000000"/>
                              </a:solidFill>
                              <a:latin typeface="Cambria Math" panose="02040503050406030204" pitchFamily="18" charset="0"/>
                            </a:rPr>
                            <m:t>2</m:t>
                          </m:r>
                        </m:sub>
                      </m:sSub>
                      <m:d>
                        <m:dPr>
                          <m:ctrlPr>
                            <a:rPr lang="zh-CN" altLang="en-US" i="1">
                              <a:solidFill>
                                <a:srgbClr val="000000"/>
                              </a:solidFill>
                              <a:latin typeface="Cambria Math" panose="02040503050406030204" pitchFamily="18" charset="0"/>
                            </a:rPr>
                          </m:ctrlPr>
                        </m:dPr>
                        <m:e>
                          <m:r>
                            <a:rPr lang="zh-CN" altLang="en-US" i="1">
                              <a:solidFill>
                                <a:srgbClr val="000000"/>
                              </a:solidFill>
                              <a:latin typeface="Cambria Math" panose="02040503050406030204" pitchFamily="18" charset="0"/>
                            </a:rPr>
                            <m:t>𝑘</m:t>
                          </m:r>
                          <m:r>
                            <a:rPr lang="zh-CN" altLang="en-US" i="1">
                              <a:solidFill>
                                <a:srgbClr val="000000"/>
                              </a:solidFill>
                              <a:latin typeface="Cambria Math" panose="02040503050406030204" pitchFamily="18" charset="0"/>
                            </a:rPr>
                            <m:t>+1</m:t>
                          </m:r>
                        </m:e>
                      </m:d>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𝑥</m:t>
                          </m:r>
                        </m:e>
                        <m:sub>
                          <m:r>
                            <a:rPr lang="zh-CN" altLang="en-US" i="1">
                              <a:solidFill>
                                <a:srgbClr val="000000"/>
                              </a:solidFill>
                              <a:latin typeface="Cambria Math" panose="02040503050406030204" pitchFamily="18" charset="0"/>
                            </a:rPr>
                            <m:t>2</m:t>
                          </m:r>
                        </m:sub>
                      </m:sSub>
                      <m:d>
                        <m:dPr>
                          <m:ctrlPr>
                            <a:rPr lang="zh-CN" altLang="en-US" i="1">
                              <a:solidFill>
                                <a:srgbClr val="000000"/>
                              </a:solidFill>
                              <a:latin typeface="Cambria Math" panose="02040503050406030204" pitchFamily="18" charset="0"/>
                            </a:rPr>
                          </m:ctrlPr>
                        </m:dPr>
                        <m:e>
                          <m:r>
                            <a:rPr lang="zh-CN" altLang="en-US" i="1">
                              <a:solidFill>
                                <a:srgbClr val="000000"/>
                              </a:solidFill>
                              <a:latin typeface="Cambria Math" panose="02040503050406030204" pitchFamily="18" charset="0"/>
                            </a:rPr>
                            <m:t>𝑘</m:t>
                          </m:r>
                        </m:e>
                      </m:d>
                      <m:r>
                        <a:rPr lang="zh-CN" altLang="en-US" i="1">
                          <a:solidFill>
                            <a:srgbClr val="000000"/>
                          </a:solidFill>
                          <a:latin typeface="Cambria Math" panose="02040503050406030204" pitchFamily="18" charset="0"/>
                        </a:rPr>
                        <m:t>−0.1</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𝜆</m:t>
                          </m:r>
                        </m:e>
                        <m:sub>
                          <m:r>
                            <a:rPr lang="zh-CN" altLang="en-US" i="1">
                              <a:solidFill>
                                <a:srgbClr val="000000"/>
                              </a:solidFill>
                              <a:latin typeface="Cambria Math" panose="02040503050406030204" pitchFamily="18" charset="0"/>
                            </a:rPr>
                            <m:t>2</m:t>
                          </m:r>
                        </m:sub>
                      </m:sSub>
                      <m:d>
                        <m:dPr>
                          <m:ctrlPr>
                            <a:rPr lang="zh-CN" altLang="en-US" i="1">
                              <a:solidFill>
                                <a:srgbClr val="000000"/>
                              </a:solidFill>
                              <a:latin typeface="Cambria Math" panose="02040503050406030204" pitchFamily="18" charset="0"/>
                            </a:rPr>
                          </m:ctrlPr>
                        </m:dPr>
                        <m:e>
                          <m:r>
                            <a:rPr lang="zh-CN" altLang="en-US" i="1">
                              <a:solidFill>
                                <a:srgbClr val="000000"/>
                              </a:solidFill>
                              <a:latin typeface="Cambria Math" panose="02040503050406030204" pitchFamily="18" charset="0"/>
                            </a:rPr>
                            <m:t>𝑘</m:t>
                          </m:r>
                          <m:r>
                            <a:rPr lang="zh-CN" altLang="en-US" i="1">
                              <a:solidFill>
                                <a:srgbClr val="000000"/>
                              </a:solidFill>
                              <a:latin typeface="Cambria Math" panose="02040503050406030204" pitchFamily="18" charset="0"/>
                            </a:rPr>
                            <m:t>+1</m:t>
                          </m:r>
                        </m:e>
                      </m:d>
                    </m:oMath>
                  </m:oMathPara>
                </a14:m>
                <a:endParaRPr lang="zh-CN" altLang="en-US" dirty="0">
                  <a:latin typeface="Times New Roman" panose="02020603050405020304" pitchFamily="18" charset="0"/>
                  <a:cs typeface="Times New Roman" panose="02020603050405020304" pitchFamily="18" charset="0"/>
                </a:endParaRPr>
              </a:p>
            </p:txBody>
          </p:sp>
        </mc:Choice>
        <mc:Fallback xmlns="">
          <p:sp>
            <p:nvSpPr>
              <p:cNvPr id="3" name="内容占位符 2">
                <a:extLst>
                  <a:ext uri="{FF2B5EF4-FFF2-40B4-BE49-F238E27FC236}">
                    <a16:creationId xmlns:a16="http://schemas.microsoft.com/office/drawing/2014/main" id="{F472B2B4-B58C-422F-8DBD-A3080A48553A}"/>
                  </a:ext>
                </a:extLst>
              </p:cNvPr>
              <p:cNvSpPr>
                <a:spLocks noGrp="1" noRot="1" noChangeAspect="1" noMove="1" noResize="1" noEditPoints="1" noAdjustHandles="1" noChangeArrowheads="1" noChangeShapeType="1" noTextEdit="1"/>
              </p:cNvSpPr>
              <p:nvPr>
                <p:ph sz="quarter" idx="13"/>
              </p:nvPr>
            </p:nvSpPr>
            <p:spPr>
              <a:xfrm>
                <a:off x="767406" y="620688"/>
                <a:ext cx="10585177" cy="5943067"/>
              </a:xfrm>
              <a:blipFill>
                <a:blip r:embed="rId2"/>
                <a:stretch>
                  <a:fillRect l="-922" t="-20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538605846"/>
      </p:ext>
    </p:extLst>
  </p:cSld>
  <p:clrMapOvr>
    <a:masterClrMapping/>
  </p:clrMapOvr>
  <p:transition>
    <p:wheel/>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F472B2B4-B58C-422F-8DBD-A3080A48553A}"/>
                  </a:ext>
                </a:extLst>
              </p:cNvPr>
              <p:cNvSpPr>
                <a:spLocks noGrp="1"/>
              </p:cNvSpPr>
              <p:nvPr>
                <p:ph sz="quarter" idx="13"/>
              </p:nvPr>
            </p:nvSpPr>
            <p:spPr>
              <a:xfrm>
                <a:off x="767406" y="620688"/>
                <a:ext cx="10585177" cy="5943067"/>
              </a:xfrm>
            </p:spPr>
            <p:txBody>
              <a:bodyPr>
                <a:noAutofit/>
              </a:bodyPr>
              <a:lstStyle/>
              <a:p>
                <a:pPr marL="0" indent="0" eaLnBrk="0" hangingPunct="0">
                  <a:buNone/>
                </a:pPr>
                <a:r>
                  <a:rPr lang="zh-CN" altLang="en-US" dirty="0"/>
                  <a:t>令</a:t>
                </a:r>
                <a:r>
                  <a:rPr lang="en-US" altLang="zh-CN" dirty="0"/>
                  <a:t>k</a:t>
                </a:r>
                <a:r>
                  <a:rPr lang="zh-CN" altLang="en-US" dirty="0"/>
                  <a:t>分别等于</a:t>
                </a:r>
                <a:r>
                  <a:rPr lang="en-US" altLang="zh-CN" dirty="0"/>
                  <a:t>0</a:t>
                </a:r>
                <a:r>
                  <a:rPr lang="zh-CN" altLang="en-US" dirty="0"/>
                  <a:t>和</a:t>
                </a:r>
                <a:r>
                  <a:rPr lang="en-US" altLang="zh-CN" dirty="0"/>
                  <a:t>1</a:t>
                </a:r>
                <a:r>
                  <a:rPr lang="zh-CN" altLang="en-US" dirty="0"/>
                  <a:t>，有</a:t>
                </a:r>
              </a:p>
              <a:p>
                <a:pPr marL="0" indent="0" algn="ctr" eaLnBrk="0" hangingPunct="0">
                  <a:buNone/>
                </a:pPr>
                <a:r>
                  <a:rPr lang="zh-CN" altLang="en-US" dirty="0"/>
                  <a:t>     </a:t>
                </a:r>
                <a14:m>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𝑥</m:t>
                        </m:r>
                      </m:e>
                      <m:sub>
                        <m:r>
                          <a:rPr lang="zh-CN" altLang="en-US" i="1">
                            <a:solidFill>
                              <a:srgbClr val="000000"/>
                            </a:solidFill>
                            <a:latin typeface="Cambria Math" panose="02040503050406030204" pitchFamily="18" charset="0"/>
                          </a:rPr>
                          <m:t>1</m:t>
                        </m:r>
                      </m:sub>
                    </m:sSub>
                    <m:d>
                      <m:dPr>
                        <m:ctrlPr>
                          <a:rPr lang="zh-CN" altLang="en-US" i="1">
                            <a:solidFill>
                              <a:srgbClr val="000000"/>
                            </a:solidFill>
                            <a:latin typeface="Cambria Math" panose="02040503050406030204" pitchFamily="18" charset="0"/>
                          </a:rPr>
                        </m:ctrlPr>
                      </m:dPr>
                      <m:e>
                        <m:r>
                          <a:rPr lang="zh-CN" altLang="en-US" i="1">
                            <a:solidFill>
                              <a:srgbClr val="000000"/>
                            </a:solidFill>
                            <a:latin typeface="Cambria Math" panose="02040503050406030204" pitchFamily="18" charset="0"/>
                          </a:rPr>
                          <m:t>1</m:t>
                        </m:r>
                      </m:e>
                    </m:d>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𝑥</m:t>
                        </m:r>
                      </m:e>
                      <m:sub>
                        <m:r>
                          <a:rPr lang="zh-CN" altLang="en-US" i="1">
                            <a:solidFill>
                              <a:srgbClr val="000000"/>
                            </a:solidFill>
                            <a:latin typeface="Cambria Math" panose="02040503050406030204" pitchFamily="18" charset="0"/>
                          </a:rPr>
                          <m:t>1</m:t>
                        </m:r>
                      </m:sub>
                    </m:sSub>
                    <m:d>
                      <m:dPr>
                        <m:ctrlPr>
                          <a:rPr lang="zh-CN" altLang="en-US" i="1">
                            <a:solidFill>
                              <a:srgbClr val="000000"/>
                            </a:solidFill>
                            <a:latin typeface="Cambria Math" panose="02040503050406030204" pitchFamily="18" charset="0"/>
                          </a:rPr>
                        </m:ctrlPr>
                      </m:dPr>
                      <m:e>
                        <m:r>
                          <a:rPr lang="zh-CN" altLang="en-US" i="1">
                            <a:solidFill>
                              <a:srgbClr val="000000"/>
                            </a:solidFill>
                            <a:latin typeface="Cambria Math" panose="02040503050406030204" pitchFamily="18" charset="0"/>
                          </a:rPr>
                          <m:t>0</m:t>
                        </m:r>
                      </m:e>
                    </m:d>
                    <m:r>
                      <a:rPr lang="zh-CN" altLang="en-US" i="1">
                        <a:solidFill>
                          <a:srgbClr val="000000"/>
                        </a:solidFill>
                        <a:latin typeface="Cambria Math" panose="02040503050406030204" pitchFamily="18" charset="0"/>
                      </a:rPr>
                      <m:t>+0.1</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𝑥</m:t>
                        </m:r>
                      </m:e>
                      <m:sub>
                        <m:r>
                          <a:rPr lang="zh-CN" altLang="en-US" i="1">
                            <a:solidFill>
                              <a:srgbClr val="000000"/>
                            </a:solidFill>
                            <a:latin typeface="Cambria Math" panose="02040503050406030204" pitchFamily="18" charset="0"/>
                          </a:rPr>
                          <m:t>2</m:t>
                        </m:r>
                      </m:sub>
                    </m:sSub>
                    <m:d>
                      <m:dPr>
                        <m:ctrlPr>
                          <a:rPr lang="zh-CN" altLang="en-US" i="1">
                            <a:solidFill>
                              <a:srgbClr val="000000"/>
                            </a:solidFill>
                            <a:latin typeface="Cambria Math" panose="02040503050406030204" pitchFamily="18" charset="0"/>
                          </a:rPr>
                        </m:ctrlPr>
                      </m:dPr>
                      <m:e>
                        <m:r>
                          <a:rPr lang="zh-CN" altLang="en-US" i="1">
                            <a:solidFill>
                              <a:srgbClr val="000000"/>
                            </a:solidFill>
                            <a:latin typeface="Cambria Math" panose="02040503050406030204" pitchFamily="18" charset="0"/>
                          </a:rPr>
                          <m:t>0</m:t>
                        </m:r>
                      </m:e>
                    </m:d>
                    <m:r>
                      <a:rPr lang="en-US" altLang="zh-CN" i="1">
                        <a:solidFill>
                          <a:srgbClr val="000000"/>
                        </a:solidFill>
                        <a:latin typeface="Cambria Math" panose="02040503050406030204" pitchFamily="18" charset="0"/>
                      </a:rPr>
                      <m:t>, </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𝑥</m:t>
                        </m:r>
                      </m:e>
                      <m:sub>
                        <m:r>
                          <a:rPr lang="zh-CN" altLang="en-US" i="1">
                            <a:solidFill>
                              <a:srgbClr val="000000"/>
                            </a:solidFill>
                            <a:latin typeface="Cambria Math" panose="02040503050406030204" pitchFamily="18" charset="0"/>
                          </a:rPr>
                          <m:t>2</m:t>
                        </m:r>
                      </m:sub>
                    </m:sSub>
                    <m:d>
                      <m:dPr>
                        <m:ctrlPr>
                          <a:rPr lang="zh-CN" altLang="en-US" i="1">
                            <a:solidFill>
                              <a:srgbClr val="000000"/>
                            </a:solidFill>
                            <a:latin typeface="Cambria Math" panose="02040503050406030204" pitchFamily="18" charset="0"/>
                          </a:rPr>
                        </m:ctrlPr>
                      </m:dPr>
                      <m:e>
                        <m:r>
                          <a:rPr lang="zh-CN" altLang="en-US" i="1">
                            <a:solidFill>
                              <a:srgbClr val="000000"/>
                            </a:solidFill>
                            <a:latin typeface="Cambria Math" panose="02040503050406030204" pitchFamily="18" charset="0"/>
                          </a:rPr>
                          <m:t>1</m:t>
                        </m:r>
                      </m:e>
                    </m:d>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𝑥</m:t>
                        </m:r>
                      </m:e>
                      <m:sub>
                        <m:r>
                          <a:rPr lang="zh-CN" altLang="en-US" i="1">
                            <a:solidFill>
                              <a:srgbClr val="000000"/>
                            </a:solidFill>
                            <a:latin typeface="Cambria Math" panose="02040503050406030204" pitchFamily="18" charset="0"/>
                          </a:rPr>
                          <m:t>2</m:t>
                        </m:r>
                      </m:sub>
                    </m:sSub>
                    <m:d>
                      <m:dPr>
                        <m:ctrlPr>
                          <a:rPr lang="zh-CN" altLang="en-US" i="1">
                            <a:solidFill>
                              <a:srgbClr val="000000"/>
                            </a:solidFill>
                            <a:latin typeface="Cambria Math" panose="02040503050406030204" pitchFamily="18" charset="0"/>
                          </a:rPr>
                        </m:ctrlPr>
                      </m:dPr>
                      <m:e>
                        <m:r>
                          <a:rPr lang="zh-CN" altLang="en-US" i="1">
                            <a:solidFill>
                              <a:srgbClr val="000000"/>
                            </a:solidFill>
                            <a:latin typeface="Cambria Math" panose="02040503050406030204" pitchFamily="18" charset="0"/>
                          </a:rPr>
                          <m:t>0</m:t>
                        </m:r>
                      </m:e>
                    </m:d>
                    <m:r>
                      <a:rPr lang="zh-CN" altLang="en-US" i="1">
                        <a:solidFill>
                          <a:srgbClr val="000000"/>
                        </a:solidFill>
                        <a:latin typeface="Cambria Math" panose="02040503050406030204" pitchFamily="18" charset="0"/>
                      </a:rPr>
                      <m:t>−0.1</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𝜆</m:t>
                        </m:r>
                      </m:e>
                      <m:sub>
                        <m:r>
                          <a:rPr lang="zh-CN" altLang="en-US" i="1">
                            <a:solidFill>
                              <a:srgbClr val="000000"/>
                            </a:solidFill>
                            <a:latin typeface="Cambria Math" panose="02040503050406030204" pitchFamily="18" charset="0"/>
                          </a:rPr>
                          <m:t>2</m:t>
                        </m:r>
                      </m:sub>
                    </m:sSub>
                    <m:d>
                      <m:dPr>
                        <m:ctrlPr>
                          <a:rPr lang="zh-CN" altLang="en-US" i="1">
                            <a:solidFill>
                              <a:srgbClr val="000000"/>
                            </a:solidFill>
                            <a:latin typeface="Cambria Math" panose="02040503050406030204" pitchFamily="18" charset="0"/>
                          </a:rPr>
                        </m:ctrlPr>
                      </m:dPr>
                      <m:e>
                        <m:r>
                          <a:rPr lang="zh-CN" altLang="en-US" i="1">
                            <a:solidFill>
                              <a:srgbClr val="000000"/>
                            </a:solidFill>
                            <a:latin typeface="Cambria Math" panose="02040503050406030204" pitchFamily="18" charset="0"/>
                          </a:rPr>
                          <m:t>1</m:t>
                        </m:r>
                      </m:e>
                    </m:d>
                  </m:oMath>
                </a14:m>
                <a:endParaRPr lang="zh-CN" altLang="en-US" dirty="0"/>
              </a:p>
              <a:p>
                <a:pPr marL="0" indent="0" algn="ctr" eaLnBrk="0" hangingPunct="0">
                  <a:buNone/>
                </a:pPr>
                <a:r>
                  <a:rPr lang="zh-CN" altLang="en-US" dirty="0"/>
                  <a:t>     </a:t>
                </a:r>
                <a14:m>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𝑥</m:t>
                        </m:r>
                      </m:e>
                      <m:sub>
                        <m:r>
                          <a:rPr lang="zh-CN" altLang="en-US" i="1">
                            <a:solidFill>
                              <a:srgbClr val="000000"/>
                            </a:solidFill>
                            <a:latin typeface="Cambria Math" panose="02040503050406030204" pitchFamily="18" charset="0"/>
                          </a:rPr>
                          <m:t>1</m:t>
                        </m:r>
                      </m:sub>
                    </m:sSub>
                    <m:d>
                      <m:dPr>
                        <m:ctrlPr>
                          <a:rPr lang="zh-CN" altLang="en-US" i="1">
                            <a:solidFill>
                              <a:srgbClr val="000000"/>
                            </a:solidFill>
                            <a:latin typeface="Cambria Math" panose="02040503050406030204" pitchFamily="18" charset="0"/>
                          </a:rPr>
                        </m:ctrlPr>
                      </m:dPr>
                      <m:e>
                        <m:r>
                          <a:rPr lang="zh-CN" altLang="en-US" i="1">
                            <a:solidFill>
                              <a:srgbClr val="000000"/>
                            </a:solidFill>
                            <a:latin typeface="Cambria Math" panose="02040503050406030204" pitchFamily="18" charset="0"/>
                          </a:rPr>
                          <m:t>2</m:t>
                        </m:r>
                      </m:e>
                    </m:d>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𝑥</m:t>
                        </m:r>
                      </m:e>
                      <m:sub>
                        <m:r>
                          <a:rPr lang="zh-CN" altLang="en-US" i="1">
                            <a:solidFill>
                              <a:srgbClr val="000000"/>
                            </a:solidFill>
                            <a:latin typeface="Cambria Math" panose="02040503050406030204" pitchFamily="18" charset="0"/>
                          </a:rPr>
                          <m:t>1</m:t>
                        </m:r>
                      </m:sub>
                    </m:sSub>
                    <m:d>
                      <m:dPr>
                        <m:ctrlPr>
                          <a:rPr lang="zh-CN" altLang="en-US" i="1">
                            <a:solidFill>
                              <a:srgbClr val="000000"/>
                            </a:solidFill>
                            <a:latin typeface="Cambria Math" panose="02040503050406030204" pitchFamily="18" charset="0"/>
                          </a:rPr>
                        </m:ctrlPr>
                      </m:dPr>
                      <m:e>
                        <m:r>
                          <a:rPr lang="zh-CN" altLang="en-US" i="1">
                            <a:solidFill>
                              <a:srgbClr val="000000"/>
                            </a:solidFill>
                            <a:latin typeface="Cambria Math" panose="02040503050406030204" pitchFamily="18" charset="0"/>
                          </a:rPr>
                          <m:t>1</m:t>
                        </m:r>
                      </m:e>
                    </m:d>
                    <m:r>
                      <a:rPr lang="zh-CN" altLang="en-US" i="1">
                        <a:solidFill>
                          <a:srgbClr val="000000"/>
                        </a:solidFill>
                        <a:latin typeface="Cambria Math" panose="02040503050406030204" pitchFamily="18" charset="0"/>
                      </a:rPr>
                      <m:t>+0.1</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𝑥</m:t>
                        </m:r>
                      </m:e>
                      <m:sub>
                        <m:r>
                          <a:rPr lang="zh-CN" altLang="en-US" i="1">
                            <a:solidFill>
                              <a:srgbClr val="000000"/>
                            </a:solidFill>
                            <a:latin typeface="Cambria Math" panose="02040503050406030204" pitchFamily="18" charset="0"/>
                          </a:rPr>
                          <m:t>2</m:t>
                        </m:r>
                      </m:sub>
                    </m:sSub>
                    <m:d>
                      <m:dPr>
                        <m:ctrlPr>
                          <a:rPr lang="zh-CN" altLang="en-US" i="1">
                            <a:solidFill>
                              <a:srgbClr val="000000"/>
                            </a:solidFill>
                            <a:latin typeface="Cambria Math" panose="02040503050406030204" pitchFamily="18" charset="0"/>
                          </a:rPr>
                        </m:ctrlPr>
                      </m:dPr>
                      <m:e>
                        <m:r>
                          <a:rPr lang="zh-CN" altLang="en-US" i="1">
                            <a:solidFill>
                              <a:srgbClr val="000000"/>
                            </a:solidFill>
                            <a:latin typeface="Cambria Math" panose="02040503050406030204" pitchFamily="18" charset="0"/>
                          </a:rPr>
                          <m:t>1</m:t>
                        </m:r>
                      </m:e>
                    </m:d>
                    <m:r>
                      <a:rPr lang="zh-CN" altLang="en-US" i="1">
                        <a:solidFill>
                          <a:srgbClr val="000000"/>
                        </a:solidFill>
                        <a:latin typeface="Cambria Math" panose="02040503050406030204" pitchFamily="18" charset="0"/>
                      </a:rPr>
                      <m:t>,</m:t>
                    </m:r>
                  </m:oMath>
                </a14:m>
                <a:r>
                  <a:rPr lang="zh-CN" altLang="en-US" dirty="0">
                    <a:solidFill>
                      <a:srgbClr val="000000"/>
                    </a:solidFill>
                  </a:rPr>
                  <a:t> </a:t>
                </a:r>
                <a14:m>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𝑥</m:t>
                        </m:r>
                      </m:e>
                      <m:sub>
                        <m:r>
                          <a:rPr lang="zh-CN" altLang="en-US" i="1">
                            <a:solidFill>
                              <a:srgbClr val="000000"/>
                            </a:solidFill>
                            <a:latin typeface="Cambria Math" panose="02040503050406030204" pitchFamily="18" charset="0"/>
                          </a:rPr>
                          <m:t>2</m:t>
                        </m:r>
                      </m:sub>
                    </m:sSub>
                    <m:d>
                      <m:dPr>
                        <m:ctrlPr>
                          <a:rPr lang="zh-CN" altLang="en-US" i="1">
                            <a:solidFill>
                              <a:srgbClr val="000000"/>
                            </a:solidFill>
                            <a:latin typeface="Cambria Math" panose="02040503050406030204" pitchFamily="18" charset="0"/>
                          </a:rPr>
                        </m:ctrlPr>
                      </m:dPr>
                      <m:e>
                        <m:r>
                          <a:rPr lang="zh-CN" altLang="en-US" i="1">
                            <a:solidFill>
                              <a:srgbClr val="000000"/>
                            </a:solidFill>
                            <a:latin typeface="Cambria Math" panose="02040503050406030204" pitchFamily="18" charset="0"/>
                          </a:rPr>
                          <m:t>2</m:t>
                        </m:r>
                      </m:e>
                    </m:d>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𝑥</m:t>
                        </m:r>
                      </m:e>
                      <m:sub>
                        <m:r>
                          <a:rPr lang="zh-CN" altLang="en-US" i="1">
                            <a:solidFill>
                              <a:srgbClr val="000000"/>
                            </a:solidFill>
                            <a:latin typeface="Cambria Math" panose="02040503050406030204" pitchFamily="18" charset="0"/>
                          </a:rPr>
                          <m:t>2</m:t>
                        </m:r>
                      </m:sub>
                    </m:sSub>
                    <m:d>
                      <m:dPr>
                        <m:ctrlPr>
                          <a:rPr lang="zh-CN" altLang="en-US" i="1">
                            <a:solidFill>
                              <a:srgbClr val="000000"/>
                            </a:solidFill>
                            <a:latin typeface="Cambria Math" panose="02040503050406030204" pitchFamily="18" charset="0"/>
                          </a:rPr>
                        </m:ctrlPr>
                      </m:dPr>
                      <m:e>
                        <m:r>
                          <a:rPr lang="zh-CN" altLang="en-US" i="1">
                            <a:solidFill>
                              <a:srgbClr val="000000"/>
                            </a:solidFill>
                            <a:latin typeface="Cambria Math" panose="02040503050406030204" pitchFamily="18" charset="0"/>
                          </a:rPr>
                          <m:t>1</m:t>
                        </m:r>
                      </m:e>
                    </m:d>
                    <m:r>
                      <a:rPr lang="zh-CN" altLang="en-US" i="1">
                        <a:solidFill>
                          <a:srgbClr val="000000"/>
                        </a:solidFill>
                        <a:latin typeface="Cambria Math" panose="02040503050406030204" pitchFamily="18" charset="0"/>
                      </a:rPr>
                      <m:t>−0.1</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𝜆</m:t>
                        </m:r>
                      </m:e>
                      <m:sub>
                        <m:r>
                          <a:rPr lang="zh-CN" altLang="en-US" i="1">
                            <a:solidFill>
                              <a:srgbClr val="000000"/>
                            </a:solidFill>
                            <a:latin typeface="Cambria Math" panose="02040503050406030204" pitchFamily="18" charset="0"/>
                          </a:rPr>
                          <m:t>2</m:t>
                        </m:r>
                      </m:sub>
                    </m:sSub>
                    <m:d>
                      <m:dPr>
                        <m:ctrlPr>
                          <a:rPr lang="zh-CN" altLang="en-US" i="1">
                            <a:solidFill>
                              <a:srgbClr val="000000"/>
                            </a:solidFill>
                            <a:latin typeface="Cambria Math" panose="02040503050406030204" pitchFamily="18" charset="0"/>
                          </a:rPr>
                        </m:ctrlPr>
                      </m:dPr>
                      <m:e>
                        <m:r>
                          <a:rPr lang="zh-CN" altLang="en-US" i="1">
                            <a:solidFill>
                              <a:srgbClr val="000000"/>
                            </a:solidFill>
                            <a:latin typeface="Cambria Math" panose="02040503050406030204" pitchFamily="18" charset="0"/>
                          </a:rPr>
                          <m:t>2</m:t>
                        </m:r>
                      </m:e>
                    </m:d>
                  </m:oMath>
                </a14:m>
                <a:endParaRPr lang="zh-CN" altLang="en-US" dirty="0"/>
              </a:p>
              <a:p>
                <a:pPr marL="0" indent="0" eaLnBrk="0" hangingPunct="0">
                  <a:buNone/>
                </a:pPr>
                <a:r>
                  <a:rPr lang="zh-CN" altLang="en-US" dirty="0"/>
                  <a:t>由已知边界条件</a:t>
                </a:r>
                <a:endParaRPr lang="en-US" altLang="zh-CN" dirty="0"/>
              </a:p>
              <a:p>
                <a:pPr marL="0" indent="0" eaLnBrk="0" hangingPunct="0">
                  <a:buNone/>
                </a:pPr>
                <a14:m>
                  <m:oMathPara xmlns:m="http://schemas.openxmlformats.org/officeDocument/2006/math">
                    <m:oMathParaPr>
                      <m:jc m:val="centerGroup"/>
                    </m:oMathParaPr>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𝑥</m:t>
                          </m:r>
                        </m:e>
                        <m:sub>
                          <m:r>
                            <a:rPr lang="zh-CN" altLang="en-US" i="1">
                              <a:solidFill>
                                <a:srgbClr val="000000"/>
                              </a:solidFill>
                              <a:latin typeface="Cambria Math" panose="02040503050406030204" pitchFamily="18" charset="0"/>
                            </a:rPr>
                            <m:t>1</m:t>
                          </m:r>
                        </m:sub>
                      </m:sSub>
                      <m:d>
                        <m:dPr>
                          <m:ctrlPr>
                            <a:rPr lang="zh-CN" altLang="en-US" i="1">
                              <a:solidFill>
                                <a:srgbClr val="000000"/>
                              </a:solidFill>
                              <a:latin typeface="Cambria Math" panose="02040503050406030204" pitchFamily="18" charset="0"/>
                            </a:rPr>
                          </m:ctrlPr>
                        </m:dPr>
                        <m:e>
                          <m:r>
                            <a:rPr lang="zh-CN" altLang="en-US" i="1">
                              <a:solidFill>
                                <a:srgbClr val="000000"/>
                              </a:solidFill>
                              <a:latin typeface="Cambria Math" panose="02040503050406030204" pitchFamily="18" charset="0"/>
                            </a:rPr>
                            <m:t>0</m:t>
                          </m:r>
                        </m:e>
                      </m:d>
                      <m:r>
                        <a:rPr lang="zh-CN" altLang="en-US" i="1">
                          <a:solidFill>
                            <a:srgbClr val="000000"/>
                          </a:solidFill>
                          <a:latin typeface="Cambria Math" panose="02040503050406030204" pitchFamily="18" charset="0"/>
                        </a:rPr>
                        <m:t>=1,</m:t>
                      </m:r>
                      <m:r>
                        <m:rPr>
                          <m:nor/>
                        </m:rPr>
                        <a:rPr lang="zh-CN" altLang="en-US">
                          <a:solidFill>
                            <a:srgbClr val="000000"/>
                          </a:solidFill>
                          <a:latin typeface="Cambria Math" panose="02040503050406030204" pitchFamily="18" charset="0"/>
                        </a:rPr>
                        <m:t>       </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𝑥</m:t>
                          </m:r>
                        </m:e>
                        <m:sub>
                          <m:r>
                            <a:rPr lang="zh-CN" altLang="en-US" i="1">
                              <a:solidFill>
                                <a:srgbClr val="000000"/>
                              </a:solidFill>
                              <a:latin typeface="Cambria Math" panose="02040503050406030204" pitchFamily="18" charset="0"/>
                            </a:rPr>
                            <m:t>2</m:t>
                          </m:r>
                        </m:sub>
                      </m:sSub>
                      <m:d>
                        <m:dPr>
                          <m:ctrlPr>
                            <a:rPr lang="zh-CN" altLang="en-US" i="1">
                              <a:solidFill>
                                <a:srgbClr val="000000"/>
                              </a:solidFill>
                              <a:latin typeface="Cambria Math" panose="02040503050406030204" pitchFamily="18" charset="0"/>
                            </a:rPr>
                          </m:ctrlPr>
                        </m:dPr>
                        <m:e>
                          <m:r>
                            <a:rPr lang="zh-CN" altLang="en-US" i="1">
                              <a:solidFill>
                                <a:srgbClr val="000000"/>
                              </a:solidFill>
                              <a:latin typeface="Cambria Math" panose="02040503050406030204" pitchFamily="18" charset="0"/>
                            </a:rPr>
                            <m:t>0</m:t>
                          </m:r>
                        </m:e>
                      </m:d>
                      <m:r>
                        <a:rPr lang="zh-CN" altLang="en-US" i="1">
                          <a:solidFill>
                            <a:srgbClr val="000000"/>
                          </a:solidFill>
                          <a:latin typeface="Cambria Math" panose="02040503050406030204" pitchFamily="18" charset="0"/>
                        </a:rPr>
                        <m:t>=0</m:t>
                      </m:r>
                    </m:oMath>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𝑥</m:t>
                          </m:r>
                        </m:e>
                        <m:sub>
                          <m:r>
                            <a:rPr lang="zh-CN" altLang="en-US" i="1">
                              <a:solidFill>
                                <a:srgbClr val="000000"/>
                              </a:solidFill>
                              <a:latin typeface="Cambria Math" panose="02040503050406030204" pitchFamily="18" charset="0"/>
                            </a:rPr>
                            <m:t>1</m:t>
                          </m:r>
                        </m:sub>
                      </m:sSub>
                      <m:d>
                        <m:dPr>
                          <m:ctrlPr>
                            <a:rPr lang="zh-CN" altLang="en-US" i="1">
                              <a:solidFill>
                                <a:srgbClr val="000000"/>
                              </a:solidFill>
                              <a:latin typeface="Cambria Math" panose="02040503050406030204" pitchFamily="18" charset="0"/>
                            </a:rPr>
                          </m:ctrlPr>
                        </m:dPr>
                        <m:e>
                          <m:r>
                            <a:rPr lang="zh-CN" altLang="en-US" i="1">
                              <a:solidFill>
                                <a:srgbClr val="000000"/>
                              </a:solidFill>
                              <a:latin typeface="Cambria Math" panose="02040503050406030204" pitchFamily="18" charset="0"/>
                            </a:rPr>
                            <m:t>2</m:t>
                          </m:r>
                        </m:e>
                      </m:d>
                      <m:r>
                        <a:rPr lang="zh-CN" altLang="en-US" i="1">
                          <a:solidFill>
                            <a:srgbClr val="000000"/>
                          </a:solidFill>
                          <a:latin typeface="Cambria Math" panose="02040503050406030204" pitchFamily="18" charset="0"/>
                        </a:rPr>
                        <m:t>=0,</m:t>
                      </m:r>
                      <m:r>
                        <m:rPr>
                          <m:nor/>
                        </m:rPr>
                        <a:rPr lang="zh-CN" altLang="en-US">
                          <a:solidFill>
                            <a:srgbClr val="000000"/>
                          </a:solidFill>
                          <a:latin typeface="Cambria Math" panose="02040503050406030204" pitchFamily="18" charset="0"/>
                        </a:rPr>
                        <m:t>       </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𝑥</m:t>
                          </m:r>
                        </m:e>
                        <m:sub>
                          <m:r>
                            <a:rPr lang="zh-CN" altLang="en-US" i="1">
                              <a:solidFill>
                                <a:srgbClr val="000000"/>
                              </a:solidFill>
                              <a:latin typeface="Cambria Math" panose="02040503050406030204" pitchFamily="18" charset="0"/>
                            </a:rPr>
                            <m:t>2</m:t>
                          </m:r>
                        </m:sub>
                      </m:sSub>
                      <m:d>
                        <m:dPr>
                          <m:ctrlPr>
                            <a:rPr lang="zh-CN" altLang="en-US" i="1">
                              <a:solidFill>
                                <a:srgbClr val="000000"/>
                              </a:solidFill>
                              <a:latin typeface="Cambria Math" panose="02040503050406030204" pitchFamily="18" charset="0"/>
                            </a:rPr>
                          </m:ctrlPr>
                        </m:dPr>
                        <m:e>
                          <m:r>
                            <a:rPr lang="zh-CN" altLang="en-US" i="1">
                              <a:solidFill>
                                <a:srgbClr val="000000"/>
                              </a:solidFill>
                              <a:latin typeface="Cambria Math" panose="02040503050406030204" pitchFamily="18" charset="0"/>
                            </a:rPr>
                            <m:t>2</m:t>
                          </m:r>
                        </m:e>
                      </m:d>
                      <m:r>
                        <a:rPr lang="zh-CN" altLang="en-US" i="1">
                          <a:solidFill>
                            <a:srgbClr val="000000"/>
                          </a:solidFill>
                          <a:latin typeface="Cambria Math" panose="02040503050406030204" pitchFamily="18" charset="0"/>
                        </a:rPr>
                        <m:t>=0</m:t>
                      </m:r>
                    </m:oMath>
                  </m:oMathPara>
                </a14:m>
                <a:endParaRPr lang="en-US" altLang="zh-CN" dirty="0"/>
              </a:p>
              <a:p>
                <a:pPr marL="0" indent="0" eaLnBrk="0" hangingPunct="0">
                  <a:buNone/>
                </a:pPr>
                <a:r>
                  <a:rPr lang="zh-CN" altLang="en-US" dirty="0"/>
                  <a:t>不难解出最优解</a:t>
                </a:r>
                <a:endParaRPr lang="en-US" altLang="zh-CN" dirty="0"/>
              </a:p>
              <a:p>
                <a:pPr marL="0" indent="0" eaLnBrk="0" hangingPunct="0">
                  <a:buNone/>
                </a:pPr>
                <a14:m>
                  <m:oMathPara xmlns:m="http://schemas.openxmlformats.org/officeDocument/2006/math">
                    <m:oMathParaPr>
                      <m:jc m:val="centerGroup"/>
                    </m:oMathParaPr>
                    <m:oMath xmlns:m="http://schemas.openxmlformats.org/officeDocument/2006/math">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𝑢</m:t>
                          </m:r>
                        </m:e>
                        <m:sup>
                          <m:r>
                            <a:rPr lang="zh-CN" altLang="en-US" i="1">
                              <a:solidFill>
                                <a:srgbClr val="000000"/>
                              </a:solidFill>
                              <a:latin typeface="Cambria Math" panose="02040503050406030204" pitchFamily="18" charset="0"/>
                            </a:rPr>
                            <m:t>∗</m:t>
                          </m:r>
                        </m:sup>
                      </m:sSup>
                      <m:d>
                        <m:dPr>
                          <m:ctrlPr>
                            <a:rPr lang="zh-CN" altLang="en-US" i="1">
                              <a:solidFill>
                                <a:srgbClr val="000000"/>
                              </a:solidFill>
                              <a:latin typeface="Cambria Math" panose="02040503050406030204" pitchFamily="18" charset="0"/>
                            </a:rPr>
                          </m:ctrlPr>
                        </m:dPr>
                        <m:e>
                          <m:r>
                            <a:rPr lang="zh-CN" altLang="en-US" i="1">
                              <a:solidFill>
                                <a:srgbClr val="000000"/>
                              </a:solidFill>
                              <a:latin typeface="Cambria Math" panose="02040503050406030204" pitchFamily="18" charset="0"/>
                            </a:rPr>
                            <m:t>0</m:t>
                          </m:r>
                        </m:e>
                      </m:d>
                      <m:r>
                        <a:rPr lang="zh-CN" altLang="en-US" i="1">
                          <a:solidFill>
                            <a:srgbClr val="000000"/>
                          </a:solidFill>
                          <a:latin typeface="Cambria Math" panose="02040503050406030204" pitchFamily="18" charset="0"/>
                        </a:rPr>
                        <m:t>=−100,</m:t>
                      </m:r>
                      <m:r>
                        <m:rPr>
                          <m:nor/>
                        </m:rPr>
                        <a:rPr lang="zh-CN" altLang="en-US">
                          <a:solidFill>
                            <a:srgbClr val="000000"/>
                          </a:solidFill>
                          <a:latin typeface="Cambria Math" panose="02040503050406030204" pitchFamily="18" charset="0"/>
                        </a:rPr>
                        <m:t>        </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𝑢</m:t>
                          </m:r>
                        </m:e>
                        <m:sup>
                          <m:r>
                            <a:rPr lang="zh-CN" altLang="en-US" i="1">
                              <a:solidFill>
                                <a:srgbClr val="000000"/>
                              </a:solidFill>
                              <a:latin typeface="Cambria Math" panose="02040503050406030204" pitchFamily="18" charset="0"/>
                            </a:rPr>
                            <m:t>∗</m:t>
                          </m:r>
                        </m:sup>
                      </m:sSup>
                      <m:d>
                        <m:dPr>
                          <m:ctrlPr>
                            <a:rPr lang="zh-CN" altLang="en-US" i="1">
                              <a:solidFill>
                                <a:srgbClr val="000000"/>
                              </a:solidFill>
                              <a:latin typeface="Cambria Math" panose="02040503050406030204" pitchFamily="18" charset="0"/>
                            </a:rPr>
                          </m:ctrlPr>
                        </m:dPr>
                        <m:e>
                          <m:r>
                            <a:rPr lang="zh-CN" altLang="en-US" i="1">
                              <a:solidFill>
                                <a:srgbClr val="000000"/>
                              </a:solidFill>
                              <a:latin typeface="Cambria Math" panose="02040503050406030204" pitchFamily="18" charset="0"/>
                            </a:rPr>
                            <m:t>1</m:t>
                          </m:r>
                        </m:e>
                      </m:d>
                      <m:r>
                        <a:rPr lang="zh-CN" altLang="en-US" i="1">
                          <a:solidFill>
                            <a:srgbClr val="000000"/>
                          </a:solidFill>
                          <a:latin typeface="Cambria Math" panose="02040503050406030204" pitchFamily="18" charset="0"/>
                        </a:rPr>
                        <m:t>=100</m:t>
                      </m:r>
                    </m:oMath>
                  </m:oMathPara>
                </a14:m>
                <a:endParaRPr lang="zh-CN" altLang="en-US" dirty="0"/>
              </a:p>
              <a:p>
                <a:pPr marL="0" indent="0" eaLnBrk="0" hangingPunct="0">
                  <a:buNone/>
                </a:pPr>
                <a14:m>
                  <m:oMathPara xmlns:m="http://schemas.openxmlformats.org/officeDocument/2006/math">
                    <m:oMathParaPr>
                      <m:jc m:val="centerGroup"/>
                    </m:oMathParaPr>
                    <m:oMath xmlns:m="http://schemas.openxmlformats.org/officeDocument/2006/math">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m:t>
                          </m:r>
                        </m:sup>
                      </m:sSup>
                      <m:d>
                        <m:dPr>
                          <m:ctrlPr>
                            <a:rPr lang="zh-CN" altLang="en-US" i="1">
                              <a:solidFill>
                                <a:srgbClr val="000000"/>
                              </a:solidFill>
                              <a:latin typeface="Cambria Math" panose="02040503050406030204" pitchFamily="18" charset="0"/>
                            </a:rPr>
                          </m:ctrlPr>
                        </m:dPr>
                        <m:e>
                          <m:r>
                            <a:rPr lang="zh-CN" altLang="en-US" i="1">
                              <a:solidFill>
                                <a:srgbClr val="000000"/>
                              </a:solidFill>
                              <a:latin typeface="Cambria Math" panose="02040503050406030204" pitchFamily="18" charset="0"/>
                            </a:rPr>
                            <m:t>0</m:t>
                          </m:r>
                        </m:e>
                      </m:d>
                      <m:r>
                        <a:rPr lang="zh-CN" altLang="en-US" i="1">
                          <a:solidFill>
                            <a:srgbClr val="000000"/>
                          </a:solidFill>
                          <a:latin typeface="Cambria Math" panose="02040503050406030204" pitchFamily="18" charset="0"/>
                        </a:rPr>
                        <m:t>=</m:t>
                      </m:r>
                      <m:d>
                        <m:dPr>
                          <m:begChr m:val="["/>
                          <m:endChr m:val="]"/>
                          <m:ctrlPr>
                            <a:rPr lang="zh-CN" altLang="en-US" i="1">
                              <a:solidFill>
                                <a:srgbClr val="000000"/>
                              </a:solidFill>
                              <a:latin typeface="Cambria Math" panose="02040503050406030204" pitchFamily="18" charset="0"/>
                            </a:rPr>
                          </m:ctrlPr>
                        </m:dPr>
                        <m:e>
                          <m:m>
                            <m:mPr>
                              <m:plcHide m:val="on"/>
                              <m:mcs>
                                <m:mc>
                                  <m:mcPr>
                                    <m:count m:val="1"/>
                                    <m:mcJc m:val="center"/>
                                  </m:mcPr>
                                </m:mc>
                              </m:mcs>
                              <m:ctrlPr>
                                <a:rPr lang="zh-CN" altLang="en-US" i="1">
                                  <a:solidFill>
                                    <a:srgbClr val="000000"/>
                                  </a:solidFill>
                                  <a:latin typeface="Cambria Math" panose="02040503050406030204" pitchFamily="18" charset="0"/>
                                </a:rPr>
                              </m:ctrlPr>
                            </m:mPr>
                            <m:mr>
                              <m:e>
                                <m:r>
                                  <a:rPr lang="zh-CN" altLang="en-US" i="1">
                                    <a:solidFill>
                                      <a:srgbClr val="000000"/>
                                    </a:solidFill>
                                    <a:latin typeface="Cambria Math" panose="02040503050406030204" pitchFamily="18" charset="0"/>
                                  </a:rPr>
                                  <m:t>1</m:t>
                                </m:r>
                              </m:e>
                            </m:mr>
                            <m:mr>
                              <m:e>
                                <m:r>
                                  <a:rPr lang="zh-CN" altLang="en-US" i="1">
                                    <a:solidFill>
                                      <a:srgbClr val="000000"/>
                                    </a:solidFill>
                                    <a:latin typeface="Cambria Math" panose="02040503050406030204" pitchFamily="18" charset="0"/>
                                  </a:rPr>
                                  <m:t>0</m:t>
                                </m:r>
                              </m:e>
                            </m:mr>
                          </m:m>
                        </m:e>
                      </m:d>
                      <m:r>
                        <a:rPr lang="zh-CN" altLang="en-US" i="1">
                          <a:solidFill>
                            <a:srgbClr val="000000"/>
                          </a:solidFill>
                          <a:latin typeface="Cambria Math" panose="02040503050406030204" pitchFamily="18" charset="0"/>
                        </a:rPr>
                        <m:t>,</m:t>
                      </m:r>
                      <m:r>
                        <m:rPr>
                          <m:nor/>
                        </m:rPr>
                        <a:rPr lang="zh-CN" altLang="en-US">
                          <a:solidFill>
                            <a:srgbClr val="000000"/>
                          </a:solidFill>
                          <a:latin typeface="Cambria Math" panose="02040503050406030204" pitchFamily="18" charset="0"/>
                        </a:rPr>
                        <m:t>       </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m:t>
                          </m:r>
                        </m:sup>
                      </m:sSup>
                      <m:d>
                        <m:dPr>
                          <m:ctrlPr>
                            <a:rPr lang="zh-CN" altLang="en-US" i="1">
                              <a:solidFill>
                                <a:srgbClr val="000000"/>
                              </a:solidFill>
                              <a:latin typeface="Cambria Math" panose="02040503050406030204" pitchFamily="18" charset="0"/>
                            </a:rPr>
                          </m:ctrlPr>
                        </m:dPr>
                        <m:e>
                          <m:r>
                            <a:rPr lang="zh-CN" altLang="en-US" i="1">
                              <a:solidFill>
                                <a:srgbClr val="000000"/>
                              </a:solidFill>
                              <a:latin typeface="Cambria Math" panose="02040503050406030204" pitchFamily="18" charset="0"/>
                            </a:rPr>
                            <m:t>1</m:t>
                          </m:r>
                        </m:e>
                      </m:d>
                      <m:r>
                        <a:rPr lang="zh-CN" altLang="en-US" i="1">
                          <a:solidFill>
                            <a:srgbClr val="000000"/>
                          </a:solidFill>
                          <a:latin typeface="Cambria Math" panose="02040503050406030204" pitchFamily="18" charset="0"/>
                        </a:rPr>
                        <m:t>=</m:t>
                      </m:r>
                      <m:d>
                        <m:dPr>
                          <m:begChr m:val="["/>
                          <m:endChr m:val="]"/>
                          <m:ctrlPr>
                            <a:rPr lang="zh-CN" altLang="en-US" i="1">
                              <a:solidFill>
                                <a:srgbClr val="000000"/>
                              </a:solidFill>
                              <a:latin typeface="Cambria Math" panose="02040503050406030204" pitchFamily="18" charset="0"/>
                            </a:rPr>
                          </m:ctrlPr>
                        </m:dPr>
                        <m:e>
                          <m:m>
                            <m:mPr>
                              <m:plcHide m:val="on"/>
                              <m:mcs>
                                <m:mc>
                                  <m:mcPr>
                                    <m:count m:val="1"/>
                                    <m:mcJc m:val="center"/>
                                  </m:mcPr>
                                </m:mc>
                              </m:mcs>
                              <m:ctrlPr>
                                <a:rPr lang="zh-CN" altLang="en-US" i="1">
                                  <a:solidFill>
                                    <a:srgbClr val="000000"/>
                                  </a:solidFill>
                                  <a:latin typeface="Cambria Math" panose="02040503050406030204" pitchFamily="18" charset="0"/>
                                </a:rPr>
                              </m:ctrlPr>
                            </m:mPr>
                            <m:mr>
                              <m:e>
                                <m:r>
                                  <a:rPr lang="zh-CN" altLang="en-US" i="1">
                                    <a:solidFill>
                                      <a:srgbClr val="000000"/>
                                    </a:solidFill>
                                    <a:latin typeface="Cambria Math" panose="02040503050406030204" pitchFamily="18" charset="0"/>
                                  </a:rPr>
                                  <m:t>1</m:t>
                                </m:r>
                              </m:e>
                            </m:mr>
                            <m:mr>
                              <m:e>
                                <m:r>
                                  <a:rPr lang="zh-CN" altLang="en-US" i="1">
                                    <a:solidFill>
                                      <a:srgbClr val="000000"/>
                                    </a:solidFill>
                                    <a:latin typeface="Cambria Math" panose="02040503050406030204" pitchFamily="18" charset="0"/>
                                  </a:rPr>
                                  <m:t>−10</m:t>
                                </m:r>
                              </m:e>
                            </m:mr>
                          </m:m>
                        </m:e>
                      </m:d>
                      <m:r>
                        <a:rPr lang="zh-CN" altLang="en-US" i="1">
                          <a:solidFill>
                            <a:srgbClr val="000000"/>
                          </a:solidFill>
                          <a:latin typeface="Cambria Math" panose="02040503050406030204" pitchFamily="18" charset="0"/>
                        </a:rPr>
                        <m:t>,</m:t>
                      </m:r>
                      <m:r>
                        <m:rPr>
                          <m:nor/>
                        </m:rPr>
                        <a:rPr lang="zh-CN" altLang="en-US">
                          <a:solidFill>
                            <a:srgbClr val="000000"/>
                          </a:solidFill>
                          <a:latin typeface="Cambria Math" panose="02040503050406030204" pitchFamily="18" charset="0"/>
                        </a:rPr>
                        <m:t>          </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m:t>
                          </m:r>
                        </m:sup>
                      </m:sSup>
                      <m:d>
                        <m:dPr>
                          <m:ctrlPr>
                            <a:rPr lang="zh-CN" altLang="en-US" i="1">
                              <a:solidFill>
                                <a:srgbClr val="000000"/>
                              </a:solidFill>
                              <a:latin typeface="Cambria Math" panose="02040503050406030204" pitchFamily="18" charset="0"/>
                            </a:rPr>
                          </m:ctrlPr>
                        </m:dPr>
                        <m:e>
                          <m:r>
                            <a:rPr lang="zh-CN" altLang="en-US" i="1">
                              <a:solidFill>
                                <a:srgbClr val="000000"/>
                              </a:solidFill>
                              <a:latin typeface="Cambria Math" panose="02040503050406030204" pitchFamily="18" charset="0"/>
                            </a:rPr>
                            <m:t>2</m:t>
                          </m:r>
                        </m:e>
                      </m:d>
                      <m:r>
                        <a:rPr lang="zh-CN" altLang="en-US" i="1">
                          <a:solidFill>
                            <a:srgbClr val="000000"/>
                          </a:solidFill>
                          <a:latin typeface="Cambria Math" panose="02040503050406030204" pitchFamily="18" charset="0"/>
                        </a:rPr>
                        <m:t>=</m:t>
                      </m:r>
                      <m:d>
                        <m:dPr>
                          <m:begChr m:val="["/>
                          <m:endChr m:val="]"/>
                          <m:ctrlPr>
                            <a:rPr lang="zh-CN" altLang="en-US" i="1">
                              <a:solidFill>
                                <a:srgbClr val="000000"/>
                              </a:solidFill>
                              <a:latin typeface="Cambria Math" panose="02040503050406030204" pitchFamily="18" charset="0"/>
                            </a:rPr>
                          </m:ctrlPr>
                        </m:dPr>
                        <m:e>
                          <m:m>
                            <m:mPr>
                              <m:plcHide m:val="on"/>
                              <m:mcs>
                                <m:mc>
                                  <m:mcPr>
                                    <m:count m:val="1"/>
                                    <m:mcJc m:val="center"/>
                                  </m:mcPr>
                                </m:mc>
                              </m:mcs>
                              <m:ctrlPr>
                                <a:rPr lang="zh-CN" altLang="en-US" i="1">
                                  <a:solidFill>
                                    <a:srgbClr val="000000"/>
                                  </a:solidFill>
                                  <a:latin typeface="Cambria Math" panose="02040503050406030204" pitchFamily="18" charset="0"/>
                                </a:rPr>
                              </m:ctrlPr>
                            </m:mPr>
                            <m:mr>
                              <m:e>
                                <m:r>
                                  <a:rPr lang="zh-CN" altLang="en-US" i="1">
                                    <a:solidFill>
                                      <a:srgbClr val="000000"/>
                                    </a:solidFill>
                                    <a:latin typeface="Cambria Math" panose="02040503050406030204" pitchFamily="18" charset="0"/>
                                  </a:rPr>
                                  <m:t>0</m:t>
                                </m:r>
                              </m:e>
                            </m:mr>
                            <m:mr>
                              <m:e>
                                <m:r>
                                  <a:rPr lang="zh-CN" altLang="en-US" i="1">
                                    <a:solidFill>
                                      <a:srgbClr val="000000"/>
                                    </a:solidFill>
                                    <a:latin typeface="Cambria Math" panose="02040503050406030204" pitchFamily="18" charset="0"/>
                                  </a:rPr>
                                  <m:t>0</m:t>
                                </m:r>
                              </m:e>
                            </m:mr>
                          </m:m>
                        </m:e>
                      </m:d>
                    </m:oMath>
                  </m:oMathPara>
                </a14:m>
                <a:endParaRPr lang="zh-CN" altLang="en-US" dirty="0"/>
              </a:p>
              <a:p>
                <a:pPr marL="0" indent="0" eaLnBrk="0" hangingPunct="0">
                  <a:buNone/>
                </a:pPr>
                <a14:m>
                  <m:oMathPara xmlns:m="http://schemas.openxmlformats.org/officeDocument/2006/math">
                    <m:oMathParaPr>
                      <m:jc m:val="centerGroup"/>
                    </m:oMathParaPr>
                    <m:oMath xmlns:m="http://schemas.openxmlformats.org/officeDocument/2006/math">
                      <m:r>
                        <a:rPr lang="zh-CN" altLang="en-US" i="1">
                          <a:solidFill>
                            <a:srgbClr val="000000"/>
                          </a:solidFill>
                          <a:latin typeface="Cambria Math" panose="02040503050406030204" pitchFamily="18" charset="0"/>
                        </a:rPr>
                        <m:t>𝜆</m:t>
                      </m:r>
                      <m:d>
                        <m:dPr>
                          <m:ctrlPr>
                            <a:rPr lang="zh-CN" altLang="en-US" i="1">
                              <a:solidFill>
                                <a:srgbClr val="000000"/>
                              </a:solidFill>
                              <a:latin typeface="Cambria Math" panose="02040503050406030204" pitchFamily="18" charset="0"/>
                            </a:rPr>
                          </m:ctrlPr>
                        </m:dPr>
                        <m:e>
                          <m:r>
                            <a:rPr lang="zh-CN" altLang="en-US" i="1">
                              <a:solidFill>
                                <a:srgbClr val="000000"/>
                              </a:solidFill>
                              <a:latin typeface="Cambria Math" panose="02040503050406030204" pitchFamily="18" charset="0"/>
                            </a:rPr>
                            <m:t>0</m:t>
                          </m:r>
                        </m:e>
                      </m:d>
                      <m:r>
                        <a:rPr lang="zh-CN" altLang="en-US" i="1">
                          <a:solidFill>
                            <a:srgbClr val="000000"/>
                          </a:solidFill>
                          <a:latin typeface="Cambria Math" panose="02040503050406030204" pitchFamily="18" charset="0"/>
                        </a:rPr>
                        <m:t>=</m:t>
                      </m:r>
                      <m:d>
                        <m:dPr>
                          <m:begChr m:val="["/>
                          <m:endChr m:val="]"/>
                          <m:ctrlPr>
                            <a:rPr lang="zh-CN" altLang="en-US" i="1">
                              <a:solidFill>
                                <a:srgbClr val="000000"/>
                              </a:solidFill>
                              <a:latin typeface="Cambria Math" panose="02040503050406030204" pitchFamily="18" charset="0"/>
                            </a:rPr>
                          </m:ctrlPr>
                        </m:dPr>
                        <m:e>
                          <m:m>
                            <m:mPr>
                              <m:plcHide m:val="on"/>
                              <m:mcs>
                                <m:mc>
                                  <m:mcPr>
                                    <m:count m:val="1"/>
                                    <m:mcJc m:val="center"/>
                                  </m:mcPr>
                                </m:mc>
                              </m:mcs>
                              <m:ctrlPr>
                                <a:rPr lang="zh-CN" altLang="en-US" i="1">
                                  <a:solidFill>
                                    <a:srgbClr val="000000"/>
                                  </a:solidFill>
                                  <a:latin typeface="Cambria Math" panose="02040503050406030204" pitchFamily="18" charset="0"/>
                                </a:rPr>
                              </m:ctrlPr>
                            </m:mPr>
                            <m:mr>
                              <m:e>
                                <m:r>
                                  <a:rPr lang="zh-CN" altLang="en-US" i="1">
                                    <a:solidFill>
                                      <a:srgbClr val="000000"/>
                                    </a:solidFill>
                                    <a:latin typeface="Cambria Math" panose="02040503050406030204" pitchFamily="18" charset="0"/>
                                  </a:rPr>
                                  <m:t>2000</m:t>
                                </m:r>
                              </m:e>
                            </m:mr>
                            <m:mr>
                              <m:e>
                                <m:r>
                                  <a:rPr lang="zh-CN" altLang="en-US" i="1">
                                    <a:solidFill>
                                      <a:srgbClr val="000000"/>
                                    </a:solidFill>
                                    <a:latin typeface="Cambria Math" panose="02040503050406030204" pitchFamily="18" charset="0"/>
                                  </a:rPr>
                                  <m:t>300</m:t>
                                </m:r>
                              </m:e>
                            </m:mr>
                          </m:m>
                        </m:e>
                      </m:d>
                      <m:r>
                        <a:rPr lang="zh-CN" altLang="en-US" i="1">
                          <a:solidFill>
                            <a:srgbClr val="000000"/>
                          </a:solidFill>
                          <a:latin typeface="Cambria Math" panose="02040503050406030204" pitchFamily="18" charset="0"/>
                        </a:rPr>
                        <m:t>,</m:t>
                      </m:r>
                      <m:r>
                        <m:rPr>
                          <m:nor/>
                        </m:rPr>
                        <a:rPr lang="zh-CN" altLang="en-US">
                          <a:solidFill>
                            <a:srgbClr val="000000"/>
                          </a:solidFill>
                          <a:latin typeface="Cambria Math" panose="02040503050406030204" pitchFamily="18" charset="0"/>
                        </a:rPr>
                        <m:t>     </m:t>
                      </m:r>
                      <m:r>
                        <a:rPr lang="zh-CN" altLang="en-US" i="1">
                          <a:solidFill>
                            <a:srgbClr val="000000"/>
                          </a:solidFill>
                          <a:latin typeface="Cambria Math" panose="02040503050406030204" pitchFamily="18" charset="0"/>
                        </a:rPr>
                        <m:t>𝜆</m:t>
                      </m:r>
                      <m:d>
                        <m:dPr>
                          <m:ctrlPr>
                            <a:rPr lang="zh-CN" altLang="en-US" i="1">
                              <a:solidFill>
                                <a:srgbClr val="000000"/>
                              </a:solidFill>
                              <a:latin typeface="Cambria Math" panose="02040503050406030204" pitchFamily="18" charset="0"/>
                            </a:rPr>
                          </m:ctrlPr>
                        </m:dPr>
                        <m:e>
                          <m:r>
                            <a:rPr lang="zh-CN" altLang="en-US" i="1">
                              <a:solidFill>
                                <a:srgbClr val="000000"/>
                              </a:solidFill>
                              <a:latin typeface="Cambria Math" panose="02040503050406030204" pitchFamily="18" charset="0"/>
                            </a:rPr>
                            <m:t>1</m:t>
                          </m:r>
                        </m:e>
                      </m:d>
                      <m:r>
                        <a:rPr lang="zh-CN" altLang="en-US" i="1">
                          <a:solidFill>
                            <a:srgbClr val="000000"/>
                          </a:solidFill>
                          <a:latin typeface="Cambria Math" panose="02040503050406030204" pitchFamily="18" charset="0"/>
                        </a:rPr>
                        <m:t>=</m:t>
                      </m:r>
                      <m:d>
                        <m:dPr>
                          <m:begChr m:val="["/>
                          <m:endChr m:val="]"/>
                          <m:ctrlPr>
                            <a:rPr lang="zh-CN" altLang="en-US" i="1">
                              <a:solidFill>
                                <a:srgbClr val="000000"/>
                              </a:solidFill>
                              <a:latin typeface="Cambria Math" panose="02040503050406030204" pitchFamily="18" charset="0"/>
                            </a:rPr>
                          </m:ctrlPr>
                        </m:dPr>
                        <m:e>
                          <m:m>
                            <m:mPr>
                              <m:plcHide m:val="on"/>
                              <m:mcs>
                                <m:mc>
                                  <m:mcPr>
                                    <m:count m:val="1"/>
                                    <m:mcJc m:val="center"/>
                                  </m:mcPr>
                                </m:mc>
                              </m:mcs>
                              <m:ctrlPr>
                                <a:rPr lang="zh-CN" altLang="en-US" i="1">
                                  <a:solidFill>
                                    <a:srgbClr val="000000"/>
                                  </a:solidFill>
                                  <a:latin typeface="Cambria Math" panose="02040503050406030204" pitchFamily="18" charset="0"/>
                                </a:rPr>
                              </m:ctrlPr>
                            </m:mPr>
                            <m:mr>
                              <m:e>
                                <m:r>
                                  <a:rPr lang="zh-CN" altLang="en-US" i="1">
                                    <a:solidFill>
                                      <a:srgbClr val="000000"/>
                                    </a:solidFill>
                                    <a:latin typeface="Cambria Math" panose="02040503050406030204" pitchFamily="18" charset="0"/>
                                  </a:rPr>
                                  <m:t>2000</m:t>
                                </m:r>
                              </m:e>
                            </m:mr>
                            <m:mr>
                              <m:e>
                                <m:r>
                                  <a:rPr lang="zh-CN" altLang="en-US" i="1">
                                    <a:solidFill>
                                      <a:srgbClr val="000000"/>
                                    </a:solidFill>
                                    <a:latin typeface="Cambria Math" panose="02040503050406030204" pitchFamily="18" charset="0"/>
                                  </a:rPr>
                                  <m:t>100</m:t>
                                </m:r>
                              </m:e>
                            </m:mr>
                          </m:m>
                        </m:e>
                      </m:d>
                      <m:r>
                        <a:rPr lang="zh-CN" altLang="en-US" i="1">
                          <a:solidFill>
                            <a:srgbClr val="000000"/>
                          </a:solidFill>
                          <a:latin typeface="Cambria Math" panose="02040503050406030204" pitchFamily="18" charset="0"/>
                        </a:rPr>
                        <m:t>,</m:t>
                      </m:r>
                      <m:r>
                        <m:rPr>
                          <m:nor/>
                        </m:rPr>
                        <a:rPr lang="zh-CN" altLang="en-US">
                          <a:solidFill>
                            <a:srgbClr val="000000"/>
                          </a:solidFill>
                          <a:latin typeface="Cambria Math" panose="02040503050406030204" pitchFamily="18" charset="0"/>
                        </a:rPr>
                        <m:t>        </m:t>
                      </m:r>
                      <m:r>
                        <a:rPr lang="zh-CN" altLang="en-US" i="1">
                          <a:solidFill>
                            <a:srgbClr val="000000"/>
                          </a:solidFill>
                          <a:latin typeface="Cambria Math" panose="02040503050406030204" pitchFamily="18" charset="0"/>
                        </a:rPr>
                        <m:t>𝜆</m:t>
                      </m:r>
                      <m:d>
                        <m:dPr>
                          <m:ctrlPr>
                            <a:rPr lang="zh-CN" altLang="en-US" i="1">
                              <a:solidFill>
                                <a:srgbClr val="000000"/>
                              </a:solidFill>
                              <a:latin typeface="Cambria Math" panose="02040503050406030204" pitchFamily="18" charset="0"/>
                            </a:rPr>
                          </m:ctrlPr>
                        </m:dPr>
                        <m:e>
                          <m:r>
                            <a:rPr lang="zh-CN" altLang="en-US" i="1">
                              <a:solidFill>
                                <a:srgbClr val="000000"/>
                              </a:solidFill>
                              <a:latin typeface="Cambria Math" panose="02040503050406030204" pitchFamily="18" charset="0"/>
                            </a:rPr>
                            <m:t>2</m:t>
                          </m:r>
                        </m:e>
                      </m:d>
                      <m:r>
                        <a:rPr lang="zh-CN" altLang="en-US" i="1">
                          <a:solidFill>
                            <a:srgbClr val="000000"/>
                          </a:solidFill>
                          <a:latin typeface="Cambria Math" panose="02040503050406030204" pitchFamily="18" charset="0"/>
                        </a:rPr>
                        <m:t>=</m:t>
                      </m:r>
                      <m:d>
                        <m:dPr>
                          <m:begChr m:val="["/>
                          <m:endChr m:val="]"/>
                          <m:ctrlPr>
                            <a:rPr lang="zh-CN" altLang="en-US" i="1">
                              <a:solidFill>
                                <a:srgbClr val="000000"/>
                              </a:solidFill>
                              <a:latin typeface="Cambria Math" panose="02040503050406030204" pitchFamily="18" charset="0"/>
                            </a:rPr>
                          </m:ctrlPr>
                        </m:dPr>
                        <m:e>
                          <m:m>
                            <m:mPr>
                              <m:plcHide m:val="on"/>
                              <m:mcs>
                                <m:mc>
                                  <m:mcPr>
                                    <m:count m:val="1"/>
                                    <m:mcJc m:val="center"/>
                                  </m:mcPr>
                                </m:mc>
                              </m:mcs>
                              <m:ctrlPr>
                                <a:rPr lang="zh-CN" altLang="en-US" i="1">
                                  <a:solidFill>
                                    <a:srgbClr val="000000"/>
                                  </a:solidFill>
                                  <a:latin typeface="Cambria Math" panose="02040503050406030204" pitchFamily="18" charset="0"/>
                                </a:rPr>
                              </m:ctrlPr>
                            </m:mPr>
                            <m:mr>
                              <m:e>
                                <m:r>
                                  <a:rPr lang="zh-CN" altLang="en-US" i="1">
                                    <a:solidFill>
                                      <a:srgbClr val="000000"/>
                                    </a:solidFill>
                                    <a:latin typeface="Cambria Math" panose="02040503050406030204" pitchFamily="18" charset="0"/>
                                  </a:rPr>
                                  <m:t>2000</m:t>
                                </m:r>
                              </m:e>
                            </m:mr>
                            <m:mr>
                              <m:e>
                                <m:r>
                                  <a:rPr lang="zh-CN" altLang="en-US" i="1">
                                    <a:solidFill>
                                      <a:srgbClr val="000000"/>
                                    </a:solidFill>
                                    <a:latin typeface="Cambria Math" panose="02040503050406030204" pitchFamily="18" charset="0"/>
                                  </a:rPr>
                                  <m:t>−100</m:t>
                                </m:r>
                              </m:e>
                            </m:mr>
                          </m:m>
                        </m:e>
                      </m:d>
                    </m:oMath>
                  </m:oMathPara>
                </a14:m>
                <a:endParaRPr lang="zh-CN" altLang="en-US" dirty="0"/>
              </a:p>
            </p:txBody>
          </p:sp>
        </mc:Choice>
        <mc:Fallback xmlns="">
          <p:sp>
            <p:nvSpPr>
              <p:cNvPr id="3" name="内容占位符 2">
                <a:extLst>
                  <a:ext uri="{FF2B5EF4-FFF2-40B4-BE49-F238E27FC236}">
                    <a16:creationId xmlns:a16="http://schemas.microsoft.com/office/drawing/2014/main" id="{F472B2B4-B58C-422F-8DBD-A3080A48553A}"/>
                  </a:ext>
                </a:extLst>
              </p:cNvPr>
              <p:cNvSpPr>
                <a:spLocks noGrp="1" noRot="1" noChangeAspect="1" noMove="1" noResize="1" noEditPoints="1" noAdjustHandles="1" noChangeArrowheads="1" noChangeShapeType="1" noTextEdit="1"/>
              </p:cNvSpPr>
              <p:nvPr>
                <p:ph sz="quarter" idx="13"/>
              </p:nvPr>
            </p:nvSpPr>
            <p:spPr>
              <a:xfrm>
                <a:off x="767406" y="620688"/>
                <a:ext cx="10585177" cy="5943067"/>
              </a:xfrm>
              <a:blipFill>
                <a:blip r:embed="rId2"/>
                <a:stretch>
                  <a:fillRect l="-922" t="-205"/>
                </a:stretch>
              </a:blipFill>
            </p:spPr>
            <p:txBody>
              <a:bodyPr/>
              <a:lstStyle/>
              <a:p>
                <a:r>
                  <a:rPr lang="zh-CN" altLang="en-US">
                    <a:noFill/>
                  </a:rPr>
                  <a:t> </a:t>
                </a:r>
              </a:p>
            </p:txBody>
          </p:sp>
        </mc:Fallback>
      </mc:AlternateContent>
      <p:sp>
        <p:nvSpPr>
          <p:cNvPr id="4" name="动作按钮: 转到主页 3">
            <a:hlinkClick r:id="rId3" action="ppaction://hlinksldjump" highlightClick="1"/>
            <a:extLst>
              <a:ext uri="{FF2B5EF4-FFF2-40B4-BE49-F238E27FC236}">
                <a16:creationId xmlns:a16="http://schemas.microsoft.com/office/drawing/2014/main" id="{4FD67E63-D344-4FD6-9BC1-2F1B0B1DB742}"/>
              </a:ext>
            </a:extLst>
          </p:cNvPr>
          <p:cNvSpPr/>
          <p:nvPr/>
        </p:nvSpPr>
        <p:spPr>
          <a:xfrm>
            <a:off x="11431107" y="6242599"/>
            <a:ext cx="609600" cy="572954"/>
          </a:xfrm>
          <a:prstGeom prst="actionButtonHom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dirty="0"/>
          </a:p>
        </p:txBody>
      </p:sp>
    </p:spTree>
    <p:extLst>
      <p:ext uri="{BB962C8B-B14F-4D97-AF65-F5344CB8AC3E}">
        <p14:creationId xmlns:p14="http://schemas.microsoft.com/office/powerpoint/2010/main" val="343752633"/>
      </p:ext>
    </p:extLst>
  </p:cSld>
  <p:clrMapOvr>
    <a:masterClrMapping/>
  </p:clrMapOvr>
  <p:transition>
    <p:wheel/>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2BA79E4C-585A-411D-AF39-05D93B78EB79}"/>
              </a:ext>
            </a:extLst>
          </p:cNvPr>
          <p:cNvSpPr>
            <a:spLocks noGrp="1"/>
          </p:cNvSpPr>
          <p:nvPr>
            <p:ph type="body" idx="10"/>
          </p:nvPr>
        </p:nvSpPr>
        <p:spPr>
          <a:xfrm>
            <a:off x="3790493" y="4231638"/>
            <a:ext cx="7872102" cy="1938992"/>
          </a:xfrm>
        </p:spPr>
        <p:txBody>
          <a:bodyPr/>
          <a:lstStyle/>
          <a:p>
            <a:r>
              <a:rPr lang="zh-CN" altLang="en-US" sz="6000" dirty="0"/>
              <a:t>线性二次型</a:t>
            </a:r>
            <a:endParaRPr lang="en-US" altLang="zh-CN" sz="6000" dirty="0"/>
          </a:p>
          <a:p>
            <a:r>
              <a:rPr lang="zh-CN" altLang="en-US" sz="6000" dirty="0"/>
              <a:t>最优控制问题</a:t>
            </a:r>
          </a:p>
        </p:txBody>
      </p:sp>
      <p:sp>
        <p:nvSpPr>
          <p:cNvPr id="6" name="文本占位符 5">
            <a:extLst>
              <a:ext uri="{FF2B5EF4-FFF2-40B4-BE49-F238E27FC236}">
                <a16:creationId xmlns:a16="http://schemas.microsoft.com/office/drawing/2014/main" id="{324226EE-E0EC-44FE-B01A-B8E554F7FD61}"/>
              </a:ext>
            </a:extLst>
          </p:cNvPr>
          <p:cNvSpPr>
            <a:spLocks noGrp="1"/>
          </p:cNvSpPr>
          <p:nvPr>
            <p:ph type="body" sz="quarter" idx="12"/>
          </p:nvPr>
        </p:nvSpPr>
        <p:spPr/>
        <p:txBody>
          <a:bodyPr/>
          <a:lstStyle/>
          <a:p>
            <a:r>
              <a:rPr lang="en-US" altLang="zh-CN" dirty="0"/>
              <a:t>6.4</a:t>
            </a:r>
            <a:endParaRPr lang="zh-CN" altLang="en-US" dirty="0"/>
          </a:p>
        </p:txBody>
      </p:sp>
    </p:spTree>
    <p:extLst>
      <p:ext uri="{BB962C8B-B14F-4D97-AF65-F5344CB8AC3E}">
        <p14:creationId xmlns:p14="http://schemas.microsoft.com/office/powerpoint/2010/main" val="286095244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F472B2B4-B58C-422F-8DBD-A3080A48553A}"/>
              </a:ext>
            </a:extLst>
          </p:cNvPr>
          <p:cNvSpPr>
            <a:spLocks noGrp="1"/>
          </p:cNvSpPr>
          <p:nvPr>
            <p:ph sz="quarter" idx="13"/>
          </p:nvPr>
        </p:nvSpPr>
        <p:spPr>
          <a:xfrm>
            <a:off x="767406" y="620688"/>
            <a:ext cx="10585177" cy="5943067"/>
          </a:xfrm>
        </p:spPr>
        <p:txBody>
          <a:bodyPr>
            <a:noAutofit/>
          </a:bodyPr>
          <a:lstStyle/>
          <a:p>
            <a:pPr marL="0" indent="0" eaLnBrk="0" hangingPunct="0">
              <a:buNone/>
            </a:pPr>
            <a:r>
              <a:rPr lang="zh-CN" altLang="en-US" dirty="0"/>
              <a:t>       对于线性系统，若取状态变量和控制变量的二次型函数的积分作为性能指标函数，则这种动态系统最优问题称为线性系统二次型性能指标的最优控制问题，简称线性二次型问题。由于线性二次型问题的最优解具有统一的解析表达式，且可导致一个简单的线性状态反馈控制律，易于构成闭环最优反馈控制，便于工程实现，因而在实际工程问题中得到了广泛应用。</a:t>
            </a:r>
          </a:p>
        </p:txBody>
      </p:sp>
    </p:spTree>
    <p:extLst>
      <p:ext uri="{BB962C8B-B14F-4D97-AF65-F5344CB8AC3E}">
        <p14:creationId xmlns:p14="http://schemas.microsoft.com/office/powerpoint/2010/main" val="3084238351"/>
      </p:ext>
    </p:extLst>
  </p:cSld>
  <p:clrMapOvr>
    <a:masterClrMapping/>
  </p:clrMapOvr>
  <p:transition>
    <p:wheel/>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A3AA1C0F-5399-4D61-9ED7-5A9D5481CE07}"/>
                  </a:ext>
                </a:extLst>
              </p:cNvPr>
              <p:cNvSpPr>
                <a:spLocks noGrp="1"/>
              </p:cNvSpPr>
              <p:nvPr>
                <p:ph sz="quarter" idx="13"/>
              </p:nvPr>
            </p:nvSpPr>
            <p:spPr>
              <a:xfrm>
                <a:off x="767406" y="908720"/>
                <a:ext cx="10585178" cy="5655035"/>
              </a:xfrm>
            </p:spPr>
            <p:txBody>
              <a:bodyPr>
                <a:normAutofit fontScale="92500" lnSpcReduction="10000"/>
              </a:bodyPr>
              <a:lstStyle/>
              <a:p>
                <a:pPr marL="0" indent="0" algn="just">
                  <a:buNone/>
                </a:pPr>
                <a:r>
                  <a:rPr lang="zh-CN" altLang="en-US" dirty="0"/>
                  <a:t>它们概括了对终端的一般要求。实际上，终端约束规定了状态空间的一个时变或非时变的集合，此种满足终端约束的状态集合称为目标集，即为</a:t>
                </a:r>
                <a:r>
                  <a:rPr lang="en-US" altLang="zh-CN" dirty="0">
                    <a:cs typeface="Times New Roman" panose="02020603050405020304" pitchFamily="18" charset="0"/>
                  </a:rPr>
                  <a:t>M</a:t>
                </a:r>
                <a:r>
                  <a:rPr lang="zh-CN" altLang="en-US" dirty="0"/>
                  <a:t>，并可表示为</a:t>
                </a:r>
              </a:p>
              <a:p>
                <a:pPr marL="0" indent="0" algn="just" eaLnBrk="0" hangingPunct="0">
                  <a:buNone/>
                </a:pPr>
                <a14:m>
                  <m:oMathPara xmlns:m="http://schemas.openxmlformats.org/officeDocument/2006/math">
                    <m:oMathParaPr>
                      <m:jc m:val="centerGroup"/>
                    </m:oMathParaPr>
                    <m:oMath xmlns:m="http://schemas.openxmlformats.org/officeDocument/2006/math">
                      <m:r>
                        <a:rPr lang="zh-CN" altLang="en-US" i="1">
                          <a:latin typeface="Cambria Math" panose="02040503050406030204" pitchFamily="18" charset="0"/>
                        </a:rPr>
                        <m:t>𝑀</m:t>
                      </m:r>
                      <m:r>
                        <a:rPr lang="zh-CN" altLang="en-US" i="1">
                          <a:latin typeface="Cambria Math" panose="02040503050406030204" pitchFamily="18" charset="0"/>
                        </a:rPr>
                        <m:t>={</m:t>
                      </m:r>
                      <m:r>
                        <a:rPr lang="zh-CN" altLang="en-US" b="1" i="1">
                          <a:latin typeface="Cambria Math" panose="02040503050406030204" pitchFamily="18" charset="0"/>
                        </a:rPr>
                        <m:t>𝒙</m:t>
                      </m:r>
                      <m:r>
                        <a:rPr lang="zh-CN" altLang="en-US" i="1">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𝑡</m:t>
                          </m:r>
                        </m:e>
                        <m:sub>
                          <m:r>
                            <a:rPr lang="zh-CN" altLang="en-US" i="1">
                              <a:latin typeface="Cambria Math" panose="02040503050406030204" pitchFamily="18" charset="0"/>
                            </a:rPr>
                            <m:t>𝑓</m:t>
                          </m:r>
                        </m:sub>
                      </m:sSub>
                      <m:r>
                        <a:rPr lang="zh-CN" altLang="en-US" i="1">
                          <a:latin typeface="Cambria Math" panose="02040503050406030204" pitchFamily="18" charset="0"/>
                        </a:rPr>
                        <m:t>):</m:t>
                      </m:r>
                      <m:r>
                        <a:rPr lang="zh-CN" altLang="en-US" b="1" i="1">
                          <a:latin typeface="Cambria Math" panose="02040503050406030204" pitchFamily="18" charset="0"/>
                        </a:rPr>
                        <m:t>𝒙</m:t>
                      </m:r>
                      <m:r>
                        <a:rPr lang="zh-CN" altLang="en-US" i="1">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𝑡</m:t>
                          </m:r>
                        </m:e>
                        <m:sub>
                          <m:r>
                            <a:rPr lang="zh-CN" altLang="en-US" i="1">
                              <a:latin typeface="Cambria Math" panose="02040503050406030204" pitchFamily="18" charset="0"/>
                            </a:rPr>
                            <m:t>𝑓</m:t>
                          </m:r>
                        </m:sub>
                      </m:sSub>
                      <m:r>
                        <a:rPr lang="zh-CN" altLang="en-US" i="1">
                          <a:latin typeface="Cambria Math" panose="02040503050406030204" pitchFamily="18" charset="0"/>
                        </a:rPr>
                        <m:t>)∈</m:t>
                      </m:r>
                      <m:sSup>
                        <m:sSupPr>
                          <m:ctrlPr>
                            <a:rPr lang="zh-CN" altLang="en-US" i="1">
                              <a:latin typeface="Cambria Math" panose="02040503050406030204" pitchFamily="18" charset="0"/>
                            </a:rPr>
                          </m:ctrlPr>
                        </m:sSupPr>
                        <m:e>
                          <m:r>
                            <a:rPr lang="zh-CN" altLang="en-US" i="1">
                              <a:latin typeface="Cambria Math" panose="02040503050406030204" pitchFamily="18" charset="0"/>
                            </a:rPr>
                            <m:t>𝑅</m:t>
                          </m:r>
                        </m:e>
                        <m:sup>
                          <m:r>
                            <a:rPr lang="zh-CN" altLang="en-US" i="1">
                              <a:latin typeface="Cambria Math" panose="02040503050406030204" pitchFamily="18" charset="0"/>
                            </a:rPr>
                            <m:t>𝑛</m:t>
                          </m:r>
                        </m:sup>
                      </m:sSup>
                      <m:r>
                        <a:rPr lang="zh-CN" altLang="en-US" i="1">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𝑁</m:t>
                          </m:r>
                        </m:e>
                        <m:sub>
                          <m:r>
                            <a:rPr lang="zh-CN" altLang="en-US" i="1">
                              <a:latin typeface="Cambria Math" panose="02040503050406030204" pitchFamily="18" charset="0"/>
                            </a:rPr>
                            <m:t>1</m:t>
                          </m:r>
                        </m:sub>
                      </m:sSub>
                      <m:r>
                        <a:rPr lang="zh-CN" altLang="en-US" i="1">
                          <a:latin typeface="Cambria Math" panose="02040503050406030204" pitchFamily="18" charset="0"/>
                        </a:rPr>
                        <m:t>[</m:t>
                      </m:r>
                      <m:r>
                        <a:rPr lang="zh-CN" altLang="en-US" b="1" i="1">
                          <a:latin typeface="Cambria Math" panose="02040503050406030204" pitchFamily="18" charset="0"/>
                        </a:rPr>
                        <m:t>𝒙</m:t>
                      </m:r>
                      <m:r>
                        <a:rPr lang="zh-CN" altLang="en-US" i="1">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𝑡</m:t>
                          </m:r>
                        </m:e>
                        <m:sub>
                          <m:r>
                            <a:rPr lang="zh-CN" altLang="en-US" i="1">
                              <a:latin typeface="Cambria Math" panose="02040503050406030204" pitchFamily="18" charset="0"/>
                            </a:rPr>
                            <m:t>𝑓</m:t>
                          </m:r>
                        </m:sub>
                      </m:sSub>
                      <m:r>
                        <a:rPr lang="zh-CN" altLang="en-US" i="1">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𝑡</m:t>
                          </m:r>
                        </m:e>
                        <m:sub>
                          <m:r>
                            <a:rPr lang="zh-CN" altLang="en-US" i="1">
                              <a:latin typeface="Cambria Math" panose="02040503050406030204" pitchFamily="18" charset="0"/>
                            </a:rPr>
                            <m:t>𝑓</m:t>
                          </m:r>
                        </m:sub>
                      </m:sSub>
                      <m:r>
                        <a:rPr lang="zh-CN" altLang="en-US" i="1">
                          <a:latin typeface="Cambria Math" panose="02040503050406030204" pitchFamily="18" charset="0"/>
                        </a:rPr>
                        <m:t>]=0,</m:t>
                      </m:r>
                      <m:sSub>
                        <m:sSubPr>
                          <m:ctrlPr>
                            <a:rPr lang="zh-CN" altLang="en-US" i="1">
                              <a:latin typeface="Cambria Math" panose="02040503050406030204" pitchFamily="18" charset="0"/>
                            </a:rPr>
                          </m:ctrlPr>
                        </m:sSubPr>
                        <m:e>
                          <m:r>
                            <a:rPr lang="zh-CN" altLang="en-US" i="1">
                              <a:latin typeface="Cambria Math" panose="02040503050406030204" pitchFamily="18" charset="0"/>
                            </a:rPr>
                            <m:t>𝑁</m:t>
                          </m:r>
                        </m:e>
                        <m:sub>
                          <m:r>
                            <a:rPr lang="zh-CN" altLang="en-US" i="1">
                              <a:latin typeface="Cambria Math" panose="02040503050406030204" pitchFamily="18" charset="0"/>
                            </a:rPr>
                            <m:t>2</m:t>
                          </m:r>
                        </m:sub>
                      </m:sSub>
                      <m:r>
                        <a:rPr lang="zh-CN" altLang="en-US" i="1">
                          <a:latin typeface="Cambria Math" panose="02040503050406030204" pitchFamily="18" charset="0"/>
                        </a:rPr>
                        <m:t>=[</m:t>
                      </m:r>
                      <m:r>
                        <a:rPr lang="zh-CN" altLang="en-US" b="1" i="1">
                          <a:latin typeface="Cambria Math" panose="02040503050406030204" pitchFamily="18" charset="0"/>
                        </a:rPr>
                        <m:t>𝒙</m:t>
                      </m:r>
                      <m:r>
                        <a:rPr lang="zh-CN" altLang="en-US" i="1">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𝑡</m:t>
                          </m:r>
                        </m:e>
                        <m:sub>
                          <m:r>
                            <a:rPr lang="zh-CN" altLang="en-US" i="1">
                              <a:latin typeface="Cambria Math" panose="02040503050406030204" pitchFamily="18" charset="0"/>
                            </a:rPr>
                            <m:t>𝑓</m:t>
                          </m:r>
                        </m:sub>
                      </m:sSub>
                      <m:r>
                        <a:rPr lang="zh-CN" altLang="en-US" i="1">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𝑡</m:t>
                          </m:r>
                        </m:e>
                        <m:sub>
                          <m:r>
                            <a:rPr lang="zh-CN" altLang="en-US" i="1">
                              <a:latin typeface="Cambria Math" panose="02040503050406030204" pitchFamily="18" charset="0"/>
                            </a:rPr>
                            <m:t>𝑓</m:t>
                          </m:r>
                        </m:sub>
                      </m:sSub>
                      <m:r>
                        <a:rPr lang="zh-CN" altLang="en-US" i="1">
                          <a:latin typeface="Cambria Math" panose="02040503050406030204" pitchFamily="18" charset="0"/>
                        </a:rPr>
                        <m:t>]≤0}</m:t>
                      </m:r>
                    </m:oMath>
                  </m:oMathPara>
                </a14:m>
                <a:endParaRPr lang="zh-CN" altLang="en-US" dirty="0"/>
              </a:p>
              <a:p>
                <a:pPr marL="0" indent="0" eaLnBrk="0" hangingPunct="0">
                  <a:buNone/>
                </a:pPr>
                <a:r>
                  <a:rPr lang="zh-CN" altLang="en-US" dirty="0">
                    <a:latin typeface="宋体" panose="02010600030101010101" pitchFamily="2" charset="-122"/>
                  </a:rPr>
                  <a:t>为简单，有时终端约束式（</a:t>
                </a:r>
                <a:r>
                  <a:rPr lang="en-US" altLang="zh-CN" dirty="0"/>
                  <a:t>6-7</a:t>
                </a:r>
                <a:r>
                  <a:rPr lang="zh-CN" altLang="en-US" dirty="0">
                    <a:latin typeface="宋体" panose="02010600030101010101" pitchFamily="2" charset="-122"/>
                  </a:rPr>
                  <a:t>）笼统的称为目标集。</a:t>
                </a:r>
                <a:endParaRPr lang="en-US" altLang="zh-CN" dirty="0">
                  <a:latin typeface="宋体" panose="02010600030101010101" pitchFamily="2" charset="-122"/>
                </a:endParaRPr>
              </a:p>
              <a:p>
                <a:pPr marL="0" indent="0" algn="just">
                  <a:buNone/>
                </a:pPr>
                <a:r>
                  <a:rPr lang="zh-CN" altLang="en-US" dirty="0"/>
                  <a:t>（</a:t>
                </a:r>
                <a:r>
                  <a:rPr lang="en-US" altLang="zh-CN" dirty="0">
                    <a:cs typeface="Times New Roman" panose="02020603050405020304" pitchFamily="18" charset="0"/>
                  </a:rPr>
                  <a:t>3</a:t>
                </a:r>
                <a:r>
                  <a:rPr lang="zh-CN" altLang="en-US" dirty="0"/>
                  <a:t>）容许控制</a:t>
                </a:r>
                <a:endParaRPr lang="zh-CN" altLang="en-US" dirty="0">
                  <a:latin typeface="宋体" panose="02010600030101010101" pitchFamily="2" charset="-122"/>
                </a:endParaRPr>
              </a:p>
              <a:p>
                <a:pPr marL="0" indent="0" algn="just" eaLnBrk="0" hangingPunct="0">
                  <a:buNone/>
                </a:pPr>
                <a:r>
                  <a:rPr lang="zh-CN" altLang="en-US" dirty="0"/>
                  <a:t>    控制向量</a:t>
                </a:r>
                <a14:m>
                  <m:oMath xmlns:m="http://schemas.openxmlformats.org/officeDocument/2006/math">
                    <m:r>
                      <a:rPr lang="zh-CN" altLang="en-US" i="1">
                        <a:latin typeface="Cambria Math" panose="02040503050406030204" pitchFamily="18" charset="0"/>
                      </a:rPr>
                      <m:t>𝑢</m:t>
                    </m:r>
                    <m:r>
                      <a:rPr lang="zh-CN" altLang="en-US" i="1">
                        <a:latin typeface="Cambria Math" panose="02040503050406030204" pitchFamily="18" charset="0"/>
                      </a:rPr>
                      <m:t>(</m:t>
                    </m:r>
                    <m:r>
                      <a:rPr lang="zh-CN" altLang="en-US" i="1">
                        <a:latin typeface="Cambria Math" panose="02040503050406030204" pitchFamily="18" charset="0"/>
                      </a:rPr>
                      <m:t>𝑡</m:t>
                    </m:r>
                    <m:r>
                      <a:rPr lang="zh-CN" altLang="en-US" i="1">
                        <a:latin typeface="Cambria Math" panose="02040503050406030204" pitchFamily="18" charset="0"/>
                      </a:rPr>
                      <m:t>)</m:t>
                    </m:r>
                  </m:oMath>
                </a14:m>
                <a:r>
                  <a:rPr lang="zh-CN" altLang="en-US" dirty="0"/>
                  <a:t>的各个分量</a:t>
                </a:r>
                <a14:m>
                  <m:oMath xmlns:m="http://schemas.openxmlformats.org/officeDocument/2006/math">
                    <m:sSub>
                      <m:sSubPr>
                        <m:ctrlPr>
                          <a:rPr lang="zh-CN" altLang="en-US" i="1">
                            <a:latin typeface="Cambria Math" panose="02040503050406030204" pitchFamily="18" charset="0"/>
                          </a:rPr>
                        </m:ctrlPr>
                      </m:sSubPr>
                      <m:e>
                        <m:r>
                          <a:rPr lang="zh-CN" altLang="en-US" i="1">
                            <a:latin typeface="Cambria Math" panose="02040503050406030204" pitchFamily="18" charset="0"/>
                          </a:rPr>
                          <m:t>𝑢</m:t>
                        </m:r>
                      </m:e>
                      <m:sub>
                        <m:r>
                          <a:rPr lang="zh-CN" altLang="en-US" i="1">
                            <a:latin typeface="Cambria Math" panose="02040503050406030204" pitchFamily="18" charset="0"/>
                          </a:rPr>
                          <m:t>𝑖</m:t>
                        </m:r>
                      </m:sub>
                    </m:sSub>
                    <m:r>
                      <a:rPr lang="zh-CN" altLang="en-US" i="1">
                        <a:latin typeface="Cambria Math" panose="02040503050406030204" pitchFamily="18" charset="0"/>
                      </a:rPr>
                      <m:t>(</m:t>
                    </m:r>
                    <m:r>
                      <a:rPr lang="zh-CN" altLang="en-US" i="1">
                        <a:latin typeface="Cambria Math" panose="02040503050406030204" pitchFamily="18" charset="0"/>
                      </a:rPr>
                      <m:t>𝑡</m:t>
                    </m:r>
                    <m:r>
                      <a:rPr lang="zh-CN" altLang="en-US" i="1">
                        <a:latin typeface="Cambria Math" panose="02040503050406030204" pitchFamily="18" charset="0"/>
                      </a:rPr>
                      <m:t>)</m:t>
                    </m:r>
                  </m:oMath>
                </a14:m>
                <a:r>
                  <a:rPr lang="zh-CN" altLang="en-US" dirty="0"/>
                  <a:t>往往是具有不同物理属性的控制量。在实际控制问题中，大多数控制量受客观条件限制只能取值于一定范围，如式（</a:t>
                </a:r>
                <a:r>
                  <a:rPr lang="en-US" altLang="zh-CN" dirty="0"/>
                  <a:t>6-</a:t>
                </a:r>
                <a:r>
                  <a:rPr lang="en-US" altLang="zh-CN" dirty="0">
                    <a:cs typeface="Times New Roman" panose="02020603050405020304" pitchFamily="18" charset="0"/>
                  </a:rPr>
                  <a:t>4</a:t>
                </a:r>
                <a:r>
                  <a:rPr lang="zh-CN" altLang="en-US" dirty="0"/>
                  <a:t>）。这种限制范围，通常可用如下不等式的约束条件来表示</a:t>
                </a:r>
                <a:endParaRPr lang="zh-CN" altLang="en-US" dirty="0">
                  <a:latin typeface="宋体" panose="02010600030101010101" pitchFamily="2" charset="-122"/>
                </a:endParaRPr>
              </a:p>
              <a:p>
                <a:pPr marL="0" indent="0" algn="r" eaLnBrk="0" hangingPunct="0">
                  <a:buNone/>
                </a:pPr>
                <a:r>
                  <a:rPr lang="zh-CN" altLang="en-US" dirty="0">
                    <a:cs typeface="Times New Roman" panose="02020603050405020304" pitchFamily="18" charset="0"/>
                  </a:rPr>
                  <a:t>   	</a:t>
                </a:r>
                <a14:m>
                  <m:oMath xmlns:m="http://schemas.openxmlformats.org/officeDocument/2006/math">
                    <m:r>
                      <a:rPr lang="zh-CN" altLang="en-US" i="1">
                        <a:latin typeface="Cambria Math" panose="02040503050406030204" pitchFamily="18" charset="0"/>
                      </a:rPr>
                      <m:t>0≤</m:t>
                    </m:r>
                    <m:r>
                      <a:rPr lang="zh-CN" altLang="en-US" b="1" i="1">
                        <a:latin typeface="Cambria Math" panose="02040503050406030204" pitchFamily="18" charset="0"/>
                      </a:rPr>
                      <m:t>𝒖</m:t>
                    </m:r>
                    <m:r>
                      <a:rPr lang="zh-CN" altLang="en-US" i="1">
                        <a:latin typeface="Cambria Math" panose="02040503050406030204" pitchFamily="18" charset="0"/>
                      </a:rPr>
                      <m:t>(</m:t>
                    </m:r>
                    <m:r>
                      <a:rPr lang="zh-CN" altLang="en-US" i="1">
                        <a:latin typeface="Cambria Math" panose="02040503050406030204" pitchFamily="18" charset="0"/>
                      </a:rPr>
                      <m:t>𝑡</m:t>
                    </m:r>
                    <m:r>
                      <a:rPr lang="zh-CN" altLang="en-US" i="1">
                        <a:latin typeface="Cambria Math" panose="02040503050406030204" pitchFamily="18" charset="0"/>
                      </a:rPr>
                      <m:t>)≤</m:t>
                    </m:r>
                    <m:sSub>
                      <m:sSubPr>
                        <m:ctrlPr>
                          <a:rPr lang="zh-CN" altLang="en-US" i="1">
                            <a:latin typeface="Cambria Math" panose="02040503050406030204" pitchFamily="18" charset="0"/>
                          </a:rPr>
                        </m:ctrlPr>
                      </m:sSubPr>
                      <m:e>
                        <m:r>
                          <a:rPr lang="zh-CN" altLang="en-US" b="1" i="1">
                            <a:latin typeface="Cambria Math" panose="02040503050406030204" pitchFamily="18" charset="0"/>
                          </a:rPr>
                          <m:t>𝒖</m:t>
                        </m:r>
                      </m:e>
                      <m:sub>
                        <m:r>
                          <m:rPr>
                            <m:sty m:val="p"/>
                          </m:rPr>
                          <a:rPr lang="zh-CN" altLang="en-US">
                            <a:latin typeface="Cambria Math" panose="02040503050406030204" pitchFamily="18" charset="0"/>
                          </a:rPr>
                          <m:t>max</m:t>
                        </m:r>
                      </m:sub>
                    </m:sSub>
                  </m:oMath>
                </a14:m>
                <a:r>
                  <a:rPr lang="zh-CN" altLang="en-US" dirty="0">
                    <a:cs typeface="Times New Roman" panose="02020603050405020304" pitchFamily="18" charset="0"/>
                  </a:rPr>
                  <a:t>	</a:t>
                </a:r>
                <a:r>
                  <a:rPr lang="en-US" altLang="zh-CN" dirty="0">
                    <a:cs typeface="Times New Roman" panose="02020603050405020304" pitchFamily="18" charset="0"/>
                  </a:rPr>
                  <a:t>		</a:t>
                </a:r>
                <a:r>
                  <a:rPr lang="zh-CN" altLang="en-US" dirty="0">
                    <a:cs typeface="Times New Roman" panose="02020603050405020304" pitchFamily="18" charset="0"/>
                  </a:rPr>
                  <a:t>    </a:t>
                </a:r>
                <a:r>
                  <a:rPr lang="zh-CN" altLang="en-US" dirty="0"/>
                  <a:t>（</a:t>
                </a:r>
                <a:r>
                  <a:rPr lang="en-US" altLang="zh-CN" dirty="0"/>
                  <a:t>6-</a:t>
                </a:r>
                <a:r>
                  <a:rPr lang="en-US" altLang="zh-CN" dirty="0">
                    <a:cs typeface="Times New Roman" panose="02020603050405020304" pitchFamily="18" charset="0"/>
                  </a:rPr>
                  <a:t>8</a:t>
                </a:r>
                <a:r>
                  <a:rPr lang="zh-CN" altLang="en-US" dirty="0"/>
                  <a:t>）</a:t>
                </a:r>
                <a:endParaRPr lang="zh-CN" altLang="en-US" dirty="0">
                  <a:latin typeface="宋体" panose="02010600030101010101" pitchFamily="2" charset="-122"/>
                </a:endParaRPr>
              </a:p>
              <a:p>
                <a:pPr marL="0" indent="0" eaLnBrk="0" hangingPunct="0">
                  <a:buNone/>
                </a:pPr>
                <a:r>
                  <a:rPr lang="zh-CN" altLang="en-US" dirty="0"/>
                  <a:t>或</a:t>
                </a:r>
                <a:r>
                  <a:rPr lang="zh-CN" altLang="en-US" dirty="0">
                    <a:cs typeface="Times New Roman" panose="02020603050405020304" pitchFamily="18" charset="0"/>
                  </a:rPr>
                  <a:t>    </a:t>
                </a:r>
              </a:p>
              <a:p>
                <a:pPr marL="0" indent="0" algn="r" eaLnBrk="0" hangingPunct="0">
                  <a:buNone/>
                </a:pPr>
                <a14:m>
                  <m:oMath xmlns:m="http://schemas.openxmlformats.org/officeDocument/2006/math">
                    <m:r>
                      <a:rPr lang="zh-CN" altLang="en-US" i="1">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𝑢</m:t>
                        </m:r>
                      </m:e>
                      <m:sub>
                        <m:r>
                          <a:rPr lang="zh-CN" altLang="en-US" i="1">
                            <a:latin typeface="Cambria Math" panose="02040503050406030204" pitchFamily="18" charset="0"/>
                          </a:rPr>
                          <m:t>𝑖</m:t>
                        </m:r>
                      </m:sub>
                    </m:sSub>
                    <m:r>
                      <a:rPr lang="zh-CN" altLang="en-US" i="1">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oMath>
                </a14:m>
                <a:r>
                  <a:rPr lang="zh-CN" altLang="en-US" dirty="0">
                    <a:cs typeface="Times New Roman" panose="02020603050405020304" pitchFamily="18" charset="0"/>
                  </a:rPr>
                  <a:t>  </a:t>
                </a:r>
                <a:r>
                  <a:rPr lang="zh-CN" altLang="en-US" dirty="0"/>
                  <a:t>，</a:t>
                </a:r>
                <a14:m>
                  <m:oMath xmlns:m="http://schemas.openxmlformats.org/officeDocument/2006/math">
                    <m:r>
                      <a:rPr lang="zh-CN" altLang="en-US" i="1">
                        <a:latin typeface="Cambria Math" panose="02040503050406030204" pitchFamily="18" charset="0"/>
                      </a:rPr>
                      <m:t>𝑖</m:t>
                    </m:r>
                    <m:r>
                      <a:rPr lang="zh-CN" altLang="en-US" i="1">
                        <a:latin typeface="Cambria Math" panose="02040503050406030204" pitchFamily="18" charset="0"/>
                      </a:rPr>
                      <m:t>=1,2,⋯,</m:t>
                    </m:r>
                    <m:r>
                      <a:rPr lang="zh-CN" altLang="en-US" i="1">
                        <a:latin typeface="Cambria Math" panose="02040503050406030204" pitchFamily="18" charset="0"/>
                      </a:rPr>
                      <m:t>𝑟</m:t>
                    </m:r>
                  </m:oMath>
                </a14:m>
                <a:r>
                  <a:rPr lang="zh-CN" altLang="en-US" dirty="0">
                    <a:cs typeface="Times New Roman" panose="02020603050405020304" pitchFamily="18" charset="0"/>
                  </a:rPr>
                  <a:t>                    	</a:t>
                </a:r>
                <a:r>
                  <a:rPr lang="zh-CN" altLang="en-US" dirty="0"/>
                  <a:t>（</a:t>
                </a:r>
                <a:r>
                  <a:rPr lang="en-US" altLang="zh-CN" dirty="0"/>
                  <a:t>6-</a:t>
                </a:r>
                <a:r>
                  <a:rPr lang="en-US" altLang="zh-CN" dirty="0">
                    <a:cs typeface="Times New Roman" panose="02020603050405020304" pitchFamily="18" charset="0"/>
                  </a:rPr>
                  <a:t>9</a:t>
                </a:r>
                <a:r>
                  <a:rPr lang="zh-CN" altLang="en-US" dirty="0"/>
                  <a:t>）</a:t>
                </a:r>
                <a:endParaRPr lang="zh-CN" altLang="en-US" dirty="0">
                  <a:latin typeface="宋体" panose="02010600030101010101" pitchFamily="2" charset="-122"/>
                </a:endParaRPr>
              </a:p>
              <a:p>
                <a:pPr marL="0" indent="0" eaLnBrk="0" hangingPunct="0">
                  <a:buNone/>
                </a:pPr>
                <a:r>
                  <a:rPr lang="zh-CN" altLang="en-US" dirty="0">
                    <a:latin typeface="宋体" panose="02010600030101010101" pitchFamily="2" charset="-122"/>
                  </a:rPr>
                  <a:t>式（</a:t>
                </a:r>
                <a:r>
                  <a:rPr lang="en-US" altLang="zh-CN" dirty="0"/>
                  <a:t>6-9</a:t>
                </a:r>
                <a:r>
                  <a:rPr lang="zh-CN" altLang="en-US" dirty="0">
                    <a:latin typeface="宋体" panose="02010600030101010101" pitchFamily="2" charset="-122"/>
                  </a:rPr>
                  <a:t>）表示一个控制空间</a:t>
                </a:r>
                <a14:m>
                  <m:oMath xmlns:m="http://schemas.openxmlformats.org/officeDocument/2006/math">
                    <m:sSup>
                      <m:sSupPr>
                        <m:ctrlPr>
                          <a:rPr lang="zh-CN" altLang="en-US" i="1">
                            <a:latin typeface="Cambria Math" panose="02040503050406030204" pitchFamily="18" charset="0"/>
                          </a:rPr>
                        </m:ctrlPr>
                      </m:sSupPr>
                      <m:e>
                        <m:r>
                          <a:rPr lang="zh-CN" altLang="en-US" i="1">
                            <a:latin typeface="Cambria Math" panose="02040503050406030204" pitchFamily="18" charset="0"/>
                          </a:rPr>
                          <m:t>𝑅</m:t>
                        </m:r>
                      </m:e>
                      <m:sup>
                        <m:r>
                          <a:rPr lang="zh-CN" altLang="en-US" i="1">
                            <a:latin typeface="Cambria Math" panose="02040503050406030204" pitchFamily="18" charset="0"/>
                          </a:rPr>
                          <m:t>𝑟</m:t>
                        </m:r>
                      </m:sup>
                    </m:sSup>
                  </m:oMath>
                </a14:m>
                <a:r>
                  <a:rPr lang="zh-CN" altLang="en-US" dirty="0">
                    <a:latin typeface="宋体" panose="02010600030101010101" pitchFamily="2" charset="-122"/>
                  </a:rPr>
                  <a:t>中包括原点在内的超方体，式（</a:t>
                </a:r>
                <a:r>
                  <a:rPr lang="en-US" altLang="zh-CN" dirty="0"/>
                  <a:t>6-8</a:t>
                </a:r>
                <a:r>
                  <a:rPr lang="zh-CN" altLang="en-US" dirty="0">
                    <a:latin typeface="宋体" panose="02010600030101010101" pitchFamily="2" charset="-122"/>
                  </a:rPr>
                  <a:t>）和式（</a:t>
                </a:r>
                <a:r>
                  <a:rPr lang="en-US" altLang="zh-CN" dirty="0"/>
                  <a:t>6-9</a:t>
                </a:r>
                <a:r>
                  <a:rPr lang="zh-CN" altLang="en-US" dirty="0">
                    <a:latin typeface="宋体" panose="02010600030101010101" pitchFamily="2" charset="-122"/>
                  </a:rPr>
                  <a:t>）都规定了</a:t>
                </a:r>
                <a14:m>
                  <m:oMath xmlns:m="http://schemas.openxmlformats.org/officeDocument/2006/math">
                    <m:r>
                      <a:rPr lang="zh-CN" altLang="en-US" i="1">
                        <a:latin typeface="Cambria Math" panose="02040503050406030204" pitchFamily="18" charset="0"/>
                      </a:rPr>
                      <m:t>𝑥</m:t>
                    </m:r>
                    <m:r>
                      <a:rPr lang="zh-CN" altLang="en-US" i="1">
                        <a:latin typeface="Cambria Math" panose="02040503050406030204" pitchFamily="18" charset="0"/>
                      </a:rPr>
                      <m:t>(</m:t>
                    </m:r>
                    <m:r>
                      <a:rPr lang="zh-CN" altLang="en-US" i="1">
                        <a:latin typeface="Cambria Math" panose="02040503050406030204" pitchFamily="18" charset="0"/>
                      </a:rPr>
                      <m:t>𝑡</m:t>
                    </m:r>
                    <m:r>
                      <a:rPr lang="zh-CN" altLang="en-US" i="1">
                        <a:latin typeface="Cambria Math" panose="02040503050406030204" pitchFamily="18" charset="0"/>
                      </a:rPr>
                      <m:t>)</m:t>
                    </m:r>
                  </m:oMath>
                </a14:m>
                <a:r>
                  <a:rPr lang="zh-CN" altLang="en-US" dirty="0">
                    <a:latin typeface="宋体" panose="02010600030101010101" pitchFamily="2" charset="-122"/>
                  </a:rPr>
                  <a:t>空间中的一个闭集。</a:t>
                </a:r>
                <a:r>
                  <a:rPr lang="zh-CN" altLang="en-US" dirty="0"/>
                  <a:t>  </a:t>
                </a:r>
              </a:p>
            </p:txBody>
          </p:sp>
        </mc:Choice>
        <mc:Fallback>
          <p:sp>
            <p:nvSpPr>
              <p:cNvPr id="3" name="内容占位符 2">
                <a:extLst>
                  <a:ext uri="{FF2B5EF4-FFF2-40B4-BE49-F238E27FC236}">
                    <a16:creationId xmlns:a16="http://schemas.microsoft.com/office/drawing/2014/main" id="{A3AA1C0F-5399-4D61-9ED7-5A9D5481CE07}"/>
                  </a:ext>
                </a:extLst>
              </p:cNvPr>
              <p:cNvSpPr>
                <a:spLocks noGrp="1" noRot="1" noChangeAspect="1" noMove="1" noResize="1" noEditPoints="1" noAdjustHandles="1" noChangeArrowheads="1" noChangeShapeType="1" noTextEdit="1"/>
              </p:cNvSpPr>
              <p:nvPr>
                <p:ph sz="quarter" idx="13"/>
              </p:nvPr>
            </p:nvSpPr>
            <p:spPr>
              <a:xfrm>
                <a:off x="767406" y="908720"/>
                <a:ext cx="10585178" cy="5655035"/>
              </a:xfrm>
              <a:blipFill>
                <a:blip r:embed="rId2"/>
                <a:stretch>
                  <a:fillRect l="-749" t="-647" r="-74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667880823"/>
      </p:ext>
    </p:extLst>
  </p:cSld>
  <p:clrMapOvr>
    <a:masterClrMapping/>
  </p:clrMapOvr>
  <p:transition>
    <p:wheel/>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392577-336C-420B-B4F3-A2330652A15B}"/>
              </a:ext>
            </a:extLst>
          </p:cNvPr>
          <p:cNvSpPr>
            <a:spLocks noGrp="1"/>
          </p:cNvSpPr>
          <p:nvPr>
            <p:ph type="title"/>
          </p:nvPr>
        </p:nvSpPr>
        <p:spPr/>
        <p:txBody>
          <a:bodyPr>
            <a:normAutofit/>
          </a:bodyPr>
          <a:lstStyle/>
          <a:p>
            <a:r>
              <a:rPr lang="en-US" altLang="zh-CN" dirty="0"/>
              <a:t>6.4.1 </a:t>
            </a:r>
            <a:r>
              <a:rPr lang="zh-CN" altLang="en-US" dirty="0"/>
              <a:t>线性二次型问题 </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F472B2B4-B58C-422F-8DBD-A3080A48553A}"/>
                  </a:ext>
                </a:extLst>
              </p:cNvPr>
              <p:cNvSpPr>
                <a:spLocks noGrp="1"/>
              </p:cNvSpPr>
              <p:nvPr>
                <p:ph sz="quarter" idx="13"/>
              </p:nvPr>
            </p:nvSpPr>
            <p:spPr/>
            <p:txBody>
              <a:bodyPr>
                <a:noAutofit/>
              </a:bodyPr>
              <a:lstStyle/>
              <a:p>
                <a:pPr marL="0" indent="0" eaLnBrk="0" hangingPunct="0">
                  <a:buNone/>
                </a:pPr>
                <a:r>
                  <a:rPr lang="zh-CN" altLang="en-US" dirty="0"/>
                  <a:t>设线性时变系统的状态空间表达式为</a:t>
                </a:r>
              </a:p>
              <a:p>
                <a:pPr marL="0" indent="0" algn="r" eaLnBrk="0" hangingPunct="0">
                  <a:lnSpc>
                    <a:spcPct val="100000"/>
                  </a:lnSpc>
                  <a:buNone/>
                </a:pPr>
                <a14:m>
                  <m:oMath xmlns:m="http://schemas.openxmlformats.org/officeDocument/2006/math">
                    <m:d>
                      <m:dPr>
                        <m:begChr m:val="{"/>
                        <m:endChr m:val=""/>
                        <m:ctrlPr>
                          <a:rPr lang="zh-CN" altLang="en-US" i="1">
                            <a:solidFill>
                              <a:srgbClr val="000000"/>
                            </a:solidFill>
                            <a:latin typeface="Cambria Math" panose="02040503050406030204" pitchFamily="18" charset="0"/>
                          </a:rPr>
                        </m:ctrlPr>
                      </m:dPr>
                      <m:e>
                        <m:eqArr>
                          <m:eqArrPr>
                            <m:ctrlPr>
                              <a:rPr lang="zh-CN" altLang="en-US" i="1">
                                <a:solidFill>
                                  <a:srgbClr val="000000"/>
                                </a:solidFill>
                                <a:latin typeface="Cambria Math" panose="02040503050406030204" pitchFamily="18" charset="0"/>
                              </a:rPr>
                            </m:ctrlPr>
                          </m:eqArrPr>
                          <m:e>
                            <m:r>
                              <a:rPr lang="zh-CN" altLang="en-US" i="1">
                                <a:solidFill>
                                  <a:srgbClr val="000000"/>
                                </a:solidFill>
                                <a:latin typeface="Cambria Math" panose="02040503050406030204" pitchFamily="18" charset="0"/>
                              </a:rPr>
                              <m:t>&amp;</m:t>
                            </m:r>
                            <m:acc>
                              <m:accPr>
                                <m:chr m:val="̇"/>
                                <m:ctrlPr>
                                  <a:rPr lang="zh-CN" altLang="en-US" i="1">
                                    <a:solidFill>
                                      <a:srgbClr val="000000"/>
                                    </a:solidFill>
                                    <a:latin typeface="Cambria Math" panose="02040503050406030204" pitchFamily="18" charset="0"/>
                                  </a:rPr>
                                </m:ctrlPr>
                              </m:accPr>
                              <m:e>
                                <m:r>
                                  <a:rPr lang="zh-CN" altLang="en-US" i="1">
                                    <a:solidFill>
                                      <a:srgbClr val="000000"/>
                                    </a:solidFill>
                                    <a:latin typeface="Cambria Math" panose="02040503050406030204" pitchFamily="18" charset="0"/>
                                  </a:rPr>
                                  <m:t>𝑥</m:t>
                                </m:r>
                              </m:e>
                            </m:acc>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𝐴</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𝐵</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𝑢</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𝑡</m:t>
                                </m:r>
                              </m:e>
                              <m:sub>
                                <m:r>
                                  <a:rPr lang="zh-CN" altLang="en-US" i="1">
                                    <a:solidFill>
                                      <a:srgbClr val="000000"/>
                                    </a:solidFill>
                                    <a:latin typeface="Cambria Math" panose="02040503050406030204" pitchFamily="18" charset="0"/>
                                  </a:rPr>
                                  <m:t>0</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𝑥</m:t>
                                </m:r>
                              </m:e>
                              <m:sub>
                                <m:r>
                                  <a:rPr lang="zh-CN" altLang="en-US" i="1">
                                    <a:solidFill>
                                      <a:srgbClr val="000000"/>
                                    </a:solidFill>
                                    <a:latin typeface="Cambria Math" panose="02040503050406030204" pitchFamily="18" charset="0"/>
                                  </a:rPr>
                                  <m:t>0</m:t>
                                </m:r>
                              </m:sub>
                            </m:sSub>
                          </m:e>
                          <m:e>
                            <m:r>
                              <a:rPr lang="zh-CN" altLang="en-US" i="1">
                                <a:solidFill>
                                  <a:srgbClr val="000000"/>
                                </a:solidFill>
                                <a:latin typeface="Cambria Math" panose="02040503050406030204" pitchFamily="18" charset="0"/>
                              </a:rPr>
                              <m:t>&amp;</m:t>
                            </m:r>
                            <m:r>
                              <a:rPr lang="zh-CN" altLang="en-US" i="1">
                                <a:solidFill>
                                  <a:srgbClr val="000000"/>
                                </a:solidFill>
                                <a:latin typeface="Cambria Math" panose="02040503050406030204" pitchFamily="18" charset="0"/>
                              </a:rPr>
                              <m:t>𝑦</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𝐶</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e>
                        </m:eqArr>
                      </m:e>
                    </m:d>
                  </m:oMath>
                </a14:m>
                <a:r>
                  <a:rPr lang="en-US" altLang="zh-CN" dirty="0"/>
                  <a:t>		</a:t>
                </a:r>
                <a:r>
                  <a:rPr lang="zh-CN" altLang="en-US" dirty="0"/>
                  <a:t>（</a:t>
                </a:r>
                <a:r>
                  <a:rPr lang="en-US" altLang="zh-CN" dirty="0"/>
                  <a:t>6-63</a:t>
                </a:r>
                <a:r>
                  <a:rPr lang="zh-CN" altLang="en-US" dirty="0"/>
                  <a:t>）</a:t>
                </a:r>
              </a:p>
              <a:p>
                <a:pPr marL="0" indent="0" eaLnBrk="0" hangingPunct="0">
                  <a:buNone/>
                </a:pPr>
                <a:r>
                  <a:rPr lang="zh-CN" altLang="en-US" dirty="0"/>
                  <a:t>式中</a:t>
                </a:r>
                <a14:m>
                  <m:oMath xmlns:m="http://schemas.openxmlformats.org/officeDocument/2006/math">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oMath>
                </a14:m>
                <a:r>
                  <a:rPr lang="zh-CN" altLang="en-US" dirty="0"/>
                  <a:t>为</a:t>
                </a:r>
                <a14:m>
                  <m:oMath xmlns:m="http://schemas.openxmlformats.org/officeDocument/2006/math">
                    <m:r>
                      <a:rPr lang="en-US" altLang="zh-CN" b="0" i="1" smtClean="0">
                        <a:solidFill>
                          <a:srgbClr val="000000"/>
                        </a:solidFill>
                        <a:latin typeface="Cambria Math" panose="02040503050406030204" pitchFamily="18" charset="0"/>
                      </a:rPr>
                      <m:t>𝑛</m:t>
                    </m:r>
                  </m:oMath>
                </a14:m>
                <a:r>
                  <a:rPr lang="zh-CN" altLang="en-US" dirty="0"/>
                  <a:t>维状态变量；</a:t>
                </a:r>
                <a14:m>
                  <m:oMath xmlns:m="http://schemas.openxmlformats.org/officeDocument/2006/math">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oMath>
                </a14:m>
                <a:r>
                  <a:rPr lang="zh-CN" altLang="en-US" dirty="0"/>
                  <a:t>为</a:t>
                </a:r>
                <a14:m>
                  <m:oMath xmlns:m="http://schemas.openxmlformats.org/officeDocument/2006/math">
                    <m:r>
                      <a:rPr lang="en-US" altLang="zh-CN" b="0" i="1" smtClean="0">
                        <a:solidFill>
                          <a:srgbClr val="000000"/>
                        </a:solidFill>
                        <a:latin typeface="Cambria Math" panose="02040503050406030204" pitchFamily="18" charset="0"/>
                      </a:rPr>
                      <m:t>𝑟</m:t>
                    </m:r>
                  </m:oMath>
                </a14:m>
                <a:r>
                  <a:rPr lang="zh-CN" altLang="en-US" dirty="0"/>
                  <a:t>维控制向量，且不受约束；</a:t>
                </a:r>
                <a14:m>
                  <m:oMath xmlns:m="http://schemas.openxmlformats.org/officeDocument/2006/math">
                    <m:r>
                      <a:rPr lang="zh-CN" altLang="en-US" i="1">
                        <a:solidFill>
                          <a:srgbClr val="000000"/>
                        </a:solidFill>
                        <a:latin typeface="Cambria Math" panose="02040503050406030204" pitchFamily="18" charset="0"/>
                      </a:rPr>
                      <m:t>𝑦</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oMath>
                </a14:m>
                <a:r>
                  <a:rPr lang="zh-CN" altLang="en-US" dirty="0"/>
                  <a:t>为，</a:t>
                </a:r>
                <a14:m>
                  <m:oMath xmlns:m="http://schemas.openxmlformats.org/officeDocument/2006/math">
                    <m:r>
                      <a:rPr lang="en-US" altLang="zh-CN" b="0" i="1" smtClean="0">
                        <a:solidFill>
                          <a:srgbClr val="000000"/>
                        </a:solidFill>
                        <a:latin typeface="Cambria Math" panose="02040503050406030204" pitchFamily="18" charset="0"/>
                      </a:rPr>
                      <m:t>𝑚</m:t>
                    </m:r>
                  </m:oMath>
                </a14:m>
                <a:r>
                  <a:rPr lang="zh-CN" altLang="en-US" dirty="0"/>
                  <a:t>维输出向量。 </a:t>
                </a:r>
                <a14:m>
                  <m:oMath xmlns:m="http://schemas.openxmlformats.org/officeDocument/2006/math">
                    <m:r>
                      <a:rPr lang="zh-CN" altLang="en-US" i="1">
                        <a:solidFill>
                          <a:srgbClr val="000000"/>
                        </a:solidFill>
                        <a:latin typeface="Cambria Math" panose="02040503050406030204" pitchFamily="18" charset="0"/>
                      </a:rPr>
                      <m:t>0&lt;</m:t>
                    </m:r>
                    <m:r>
                      <a:rPr lang="zh-CN" altLang="en-US" i="1">
                        <a:solidFill>
                          <a:srgbClr val="000000"/>
                        </a:solidFill>
                        <a:latin typeface="Cambria Math" panose="02040503050406030204" pitchFamily="18" charset="0"/>
                      </a:rPr>
                      <m:t>𝑚</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𝑟</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𝐴</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𝐵</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𝐶</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oMath>
                </a14:m>
                <a:r>
                  <a:rPr lang="zh-CN" altLang="en-US" dirty="0"/>
                  <a:t>分别是</a:t>
                </a:r>
                <a14:m>
                  <m:oMath xmlns:m="http://schemas.openxmlformats.org/officeDocument/2006/math">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𝑟</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𝑚</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𝑛</m:t>
                    </m:r>
                  </m:oMath>
                </a14:m>
                <a:r>
                  <a:rPr lang="zh-CN" altLang="en-US" dirty="0"/>
                  <a:t>维时变矩阵，在特殊情况下可以是常数矩阵。</a:t>
                </a:r>
              </a:p>
              <a:p>
                <a:pPr marL="0" indent="0" eaLnBrk="0" hangingPunct="0">
                  <a:buNone/>
                </a:pPr>
                <a:r>
                  <a:rPr lang="zh-CN" altLang="en-US" dirty="0"/>
                  <a:t>       在工程实践中，总希望设计一个系统，使其输出</a:t>
                </a:r>
                <a14:m>
                  <m:oMath xmlns:m="http://schemas.openxmlformats.org/officeDocument/2006/math">
                    <m:r>
                      <a:rPr lang="zh-CN" altLang="en-US" i="1">
                        <a:solidFill>
                          <a:srgbClr val="000000"/>
                        </a:solidFill>
                        <a:latin typeface="Cambria Math" panose="02040503050406030204" pitchFamily="18" charset="0"/>
                      </a:rPr>
                      <m:t>𝑦</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oMath>
                </a14:m>
                <a:r>
                  <a:rPr lang="zh-CN" altLang="en-US" dirty="0"/>
                  <a:t>尽量接近理想输出</a:t>
                </a:r>
                <a14:m>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𝑦</m:t>
                        </m:r>
                      </m:e>
                      <m:sub>
                        <m:r>
                          <a:rPr lang="zh-CN" altLang="en-US" i="1">
                            <a:solidFill>
                              <a:srgbClr val="000000"/>
                            </a:solidFill>
                            <a:latin typeface="Cambria Math" panose="02040503050406030204" pitchFamily="18" charset="0"/>
                          </a:rPr>
                          <m:t>𝑟</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oMath>
                </a14:m>
                <a:r>
                  <a:rPr lang="zh-CN" altLang="en-US" dirty="0"/>
                  <a:t>，为此定义误差向量</a:t>
                </a:r>
                <a:endParaRPr lang="en-US" altLang="zh-CN" dirty="0"/>
              </a:p>
              <a:p>
                <a:pPr marL="0" indent="0" algn="r" eaLnBrk="0" hangingPunct="0">
                  <a:buNone/>
                </a:pPr>
                <a14:m>
                  <m:oMath xmlns:m="http://schemas.openxmlformats.org/officeDocument/2006/math">
                    <m:r>
                      <a:rPr lang="zh-CN" altLang="en-US" i="1">
                        <a:solidFill>
                          <a:srgbClr val="000000"/>
                        </a:solidFill>
                        <a:latin typeface="Cambria Math" panose="02040503050406030204" pitchFamily="18" charset="0"/>
                      </a:rPr>
                      <m:t>𝑒</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𝑦</m:t>
                        </m:r>
                      </m:e>
                      <m:sub>
                        <m:r>
                          <a:rPr lang="zh-CN" altLang="en-US" i="1">
                            <a:solidFill>
                              <a:srgbClr val="000000"/>
                            </a:solidFill>
                            <a:latin typeface="Cambria Math" panose="02040503050406030204" pitchFamily="18" charset="0"/>
                          </a:rPr>
                          <m:t>𝑟</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𝑦</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oMath>
                </a14:m>
                <a:r>
                  <a:rPr lang="en-US" altLang="zh-CN" dirty="0"/>
                  <a:t>				</a:t>
                </a:r>
                <a:r>
                  <a:rPr lang="zh-CN" altLang="en-US" dirty="0"/>
                  <a:t>（</a:t>
                </a:r>
                <a:r>
                  <a:rPr lang="en-US" altLang="zh-CN" dirty="0"/>
                  <a:t>6-64</a:t>
                </a:r>
                <a:r>
                  <a:rPr lang="zh-CN" altLang="en-US" dirty="0"/>
                  <a:t>）</a:t>
                </a:r>
              </a:p>
            </p:txBody>
          </p:sp>
        </mc:Choice>
        <mc:Fallback xmlns="">
          <p:sp>
            <p:nvSpPr>
              <p:cNvPr id="3" name="内容占位符 2">
                <a:extLst>
                  <a:ext uri="{FF2B5EF4-FFF2-40B4-BE49-F238E27FC236}">
                    <a16:creationId xmlns:a16="http://schemas.microsoft.com/office/drawing/2014/main" id="{F472B2B4-B58C-422F-8DBD-A3080A48553A}"/>
                  </a:ext>
                </a:extLst>
              </p:cNvPr>
              <p:cNvSpPr>
                <a:spLocks noGrp="1" noRot="1" noChangeAspect="1" noMove="1" noResize="1" noEditPoints="1" noAdjustHandles="1" noChangeArrowheads="1" noChangeShapeType="1" noTextEdit="1"/>
              </p:cNvSpPr>
              <p:nvPr>
                <p:ph sz="quarter" idx="13"/>
              </p:nvPr>
            </p:nvSpPr>
            <p:spPr>
              <a:blipFill>
                <a:blip r:embed="rId2"/>
                <a:stretch>
                  <a:fillRect l="-941" t="-239" r="-88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184812871"/>
      </p:ext>
    </p:extLst>
  </p:cSld>
  <p:clrMapOvr>
    <a:masterClrMapping/>
  </p:clrMapOvr>
  <p:transition>
    <p:wheel/>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F472B2B4-B58C-422F-8DBD-A3080A48553A}"/>
                  </a:ext>
                </a:extLst>
              </p:cNvPr>
              <p:cNvSpPr>
                <a:spLocks noGrp="1"/>
              </p:cNvSpPr>
              <p:nvPr>
                <p:ph sz="quarter" idx="13"/>
              </p:nvPr>
            </p:nvSpPr>
            <p:spPr>
              <a:xfrm>
                <a:off x="767406" y="692696"/>
                <a:ext cx="10801201" cy="5871059"/>
              </a:xfrm>
            </p:spPr>
            <p:txBody>
              <a:bodyPr>
                <a:noAutofit/>
              </a:bodyPr>
              <a:lstStyle/>
              <a:p>
                <a:pPr marL="0" indent="0" eaLnBrk="0" hangingPunct="0">
                  <a:buNone/>
                </a:pPr>
                <a:r>
                  <a:rPr lang="zh-CN" altLang="en-US" dirty="0">
                    <a:latin typeface="Times New Roman" panose="02020603050405020304" pitchFamily="18" charset="0"/>
                    <a:cs typeface="Times New Roman" panose="02020603050405020304" pitchFamily="18" charset="0"/>
                  </a:rPr>
                  <a:t>        因此最优控制的目的通常是设法寻找一个控制向量</a:t>
                </a:r>
                <a14:m>
                  <m:oMath xmlns:m="http://schemas.openxmlformats.org/officeDocument/2006/math">
                    <m:r>
                      <a:rPr lang="zh-CN" altLang="en-US" i="1">
                        <a:solidFill>
                          <a:srgbClr val="000000"/>
                        </a:solidFill>
                        <a:latin typeface="Cambria Math" panose="02040503050406030204" pitchFamily="18" charset="0"/>
                      </a:rPr>
                      <m:t>𝑢</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oMath>
                </a14:m>
                <a:r>
                  <a:rPr lang="zh-CN" altLang="en-US" dirty="0">
                    <a:latin typeface="Times New Roman" panose="02020603050405020304" pitchFamily="18" charset="0"/>
                    <a:cs typeface="Times New Roman" panose="02020603050405020304" pitchFamily="18" charset="0"/>
                  </a:rPr>
                  <a:t>使误差向量</a:t>
                </a:r>
                <a14:m>
                  <m:oMath xmlns:m="http://schemas.openxmlformats.org/officeDocument/2006/math">
                    <m:r>
                      <a:rPr lang="zh-CN" altLang="en-US" i="1">
                        <a:solidFill>
                          <a:srgbClr val="000000"/>
                        </a:solidFill>
                        <a:latin typeface="Cambria Math" panose="02040503050406030204" pitchFamily="18" charset="0"/>
                      </a:rPr>
                      <m:t>𝑒</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oMath>
                </a14:m>
                <a:r>
                  <a:rPr lang="zh-CN" altLang="en-US" dirty="0">
                    <a:latin typeface="Times New Roman" panose="02020603050405020304" pitchFamily="18" charset="0"/>
                    <a:cs typeface="Times New Roman" panose="02020603050405020304" pitchFamily="18" charset="0"/>
                  </a:rPr>
                  <a:t>最小。由于假设控制向量</a:t>
                </a:r>
                <a14:m>
                  <m:oMath xmlns:m="http://schemas.openxmlformats.org/officeDocument/2006/math">
                    <m:r>
                      <a:rPr lang="zh-CN" altLang="en-US" i="1">
                        <a:solidFill>
                          <a:srgbClr val="000000"/>
                        </a:solidFill>
                        <a:latin typeface="Cambria Math" panose="02040503050406030204" pitchFamily="18" charset="0"/>
                      </a:rPr>
                      <m:t>𝑢</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oMath>
                </a14:m>
                <a:r>
                  <a:rPr lang="zh-CN" altLang="en-US" dirty="0">
                    <a:latin typeface="Times New Roman" panose="02020603050405020304" pitchFamily="18" charset="0"/>
                    <a:cs typeface="Times New Roman" panose="02020603050405020304" pitchFamily="18" charset="0"/>
                  </a:rPr>
                  <a:t>不受约束，</a:t>
                </a:r>
                <a14:m>
                  <m:oMath xmlns:m="http://schemas.openxmlformats.org/officeDocument/2006/math">
                    <m:r>
                      <a:rPr lang="zh-CN" altLang="en-US" i="1">
                        <a:solidFill>
                          <a:srgbClr val="000000"/>
                        </a:solidFill>
                        <a:latin typeface="Cambria Math" panose="02040503050406030204" pitchFamily="18" charset="0"/>
                      </a:rPr>
                      <m:t>𝑒</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oMath>
                </a14:m>
                <a:r>
                  <a:rPr lang="zh-CN" altLang="en-US" dirty="0">
                    <a:latin typeface="Times New Roman" panose="02020603050405020304" pitchFamily="18" charset="0"/>
                    <a:cs typeface="Times New Roman" panose="02020603050405020304" pitchFamily="18" charset="0"/>
                  </a:rPr>
                  <a:t>趋于极小有可能导致</a:t>
                </a:r>
                <a14:m>
                  <m:oMath xmlns:m="http://schemas.openxmlformats.org/officeDocument/2006/math">
                    <m:r>
                      <a:rPr lang="zh-CN" altLang="en-US" i="1">
                        <a:solidFill>
                          <a:srgbClr val="000000"/>
                        </a:solidFill>
                        <a:latin typeface="Cambria Math" panose="02040503050406030204" pitchFamily="18" charset="0"/>
                      </a:rPr>
                      <m:t>𝑢</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oMath>
                </a14:m>
                <a:r>
                  <a:rPr lang="zh-CN" altLang="en-US" dirty="0">
                    <a:latin typeface="Times New Roman" panose="02020603050405020304" pitchFamily="18" charset="0"/>
                    <a:cs typeface="Times New Roman" panose="02020603050405020304" pitchFamily="18" charset="0"/>
                  </a:rPr>
                  <a:t>极其大，这在工程上意味着控制能量过大以至无法实现，把这一因素考虑在内，对控制能量加以约束。另外如果实际问题中对终态控制精度要求甚严，应突出此种要求。关于以上问题，一般可用下面的泛函表示二次型性能指标</a:t>
                </a:r>
              </a:p>
              <a:p>
                <a:pPr marL="0" indent="0" algn="r" eaLnBrk="0" hangingPunct="0">
                  <a:buNone/>
                </a:pPr>
                <a14:m>
                  <m:oMath xmlns:m="http://schemas.openxmlformats.org/officeDocument/2006/math">
                    <m:r>
                      <a:rPr lang="zh-CN" altLang="en-US" i="1">
                        <a:solidFill>
                          <a:srgbClr val="000000"/>
                        </a:solidFill>
                        <a:latin typeface="Cambria Math" panose="02040503050406030204" pitchFamily="18" charset="0"/>
                      </a:rPr>
                      <m:t>𝐽</m:t>
                    </m:r>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1</m:t>
                        </m:r>
                      </m:num>
                      <m:den>
                        <m:r>
                          <a:rPr lang="zh-CN" altLang="en-US" i="1">
                            <a:solidFill>
                              <a:srgbClr val="000000"/>
                            </a:solidFill>
                            <a:latin typeface="Cambria Math" panose="02040503050406030204" pitchFamily="18" charset="0"/>
                          </a:rPr>
                          <m:t>2</m:t>
                        </m:r>
                      </m:den>
                    </m:f>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𝑒</m:t>
                        </m:r>
                      </m:e>
                      <m:sup>
                        <m:r>
                          <a:rPr lang="zh-CN" altLang="en-US" i="1">
                            <a:solidFill>
                              <a:srgbClr val="000000"/>
                            </a:solidFill>
                            <a:latin typeface="Cambria Math" panose="02040503050406030204" pitchFamily="18" charset="0"/>
                          </a:rPr>
                          <m:t>𝑇</m:t>
                        </m:r>
                      </m:sup>
                    </m:sSup>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𝑡</m:t>
                        </m:r>
                      </m:e>
                      <m:sub>
                        <m:r>
                          <a:rPr lang="zh-CN" altLang="en-US" i="1">
                            <a:solidFill>
                              <a:srgbClr val="000000"/>
                            </a:solidFill>
                            <a:latin typeface="Cambria Math" panose="02040503050406030204" pitchFamily="18" charset="0"/>
                          </a:rPr>
                          <m:t>𝑓</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𝐹𝑒</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𝑡</m:t>
                        </m:r>
                      </m:e>
                      <m:sub>
                        <m:r>
                          <a:rPr lang="zh-CN" altLang="en-US" i="1">
                            <a:solidFill>
                              <a:srgbClr val="000000"/>
                            </a:solidFill>
                            <a:latin typeface="Cambria Math" panose="02040503050406030204" pitchFamily="18" charset="0"/>
                          </a:rPr>
                          <m:t>𝑓</m:t>
                        </m:r>
                      </m:sub>
                    </m:sSub>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1</m:t>
                        </m:r>
                      </m:num>
                      <m:den>
                        <m:r>
                          <a:rPr lang="zh-CN" altLang="en-US" i="1">
                            <a:solidFill>
                              <a:srgbClr val="000000"/>
                            </a:solidFill>
                            <a:latin typeface="Cambria Math" panose="02040503050406030204" pitchFamily="18" charset="0"/>
                          </a:rPr>
                          <m:t>2</m:t>
                        </m:r>
                      </m:den>
                    </m:f>
                    <m:nary>
                      <m:naryPr>
                        <m:ctrlPr>
                          <a:rPr lang="zh-CN" altLang="en-US" i="1">
                            <a:solidFill>
                              <a:srgbClr val="000000"/>
                            </a:solidFill>
                            <a:latin typeface="Cambria Math" panose="02040503050406030204" pitchFamily="18" charset="0"/>
                          </a:rPr>
                        </m:ctrlPr>
                      </m:naryPr>
                      <m:sub>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𝑡</m:t>
                            </m:r>
                          </m:e>
                          <m:sub>
                            <m:r>
                              <a:rPr lang="zh-CN" altLang="en-US" i="1">
                                <a:solidFill>
                                  <a:srgbClr val="000000"/>
                                </a:solidFill>
                                <a:latin typeface="Cambria Math" panose="02040503050406030204" pitchFamily="18" charset="0"/>
                              </a:rPr>
                              <m:t>0</m:t>
                            </m:r>
                          </m:sub>
                        </m:sSub>
                      </m:sub>
                      <m:sup>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𝑡</m:t>
                            </m:r>
                          </m:e>
                          <m:sub>
                            <m:r>
                              <a:rPr lang="zh-CN" altLang="en-US" i="1">
                                <a:solidFill>
                                  <a:srgbClr val="000000"/>
                                </a:solidFill>
                                <a:latin typeface="Cambria Math" panose="02040503050406030204" pitchFamily="18" charset="0"/>
                              </a:rPr>
                              <m:t>𝑓</m:t>
                            </m:r>
                          </m:sub>
                        </m:sSub>
                      </m:sup>
                      <m:e>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𝑒</m:t>
                            </m:r>
                          </m:e>
                          <m:sup>
                            <m:r>
                              <a:rPr lang="zh-CN" altLang="en-US" i="1">
                                <a:solidFill>
                                  <a:srgbClr val="000000"/>
                                </a:solidFill>
                                <a:latin typeface="Cambria Math" panose="02040503050406030204" pitchFamily="18" charset="0"/>
                              </a:rPr>
                              <m:t>𝑇</m:t>
                            </m:r>
                          </m:sup>
                        </m:sSup>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𝑄</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𝑒</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𝑢</m:t>
                            </m:r>
                          </m:e>
                          <m:sup>
                            <m:r>
                              <a:rPr lang="zh-CN" altLang="en-US" i="1">
                                <a:solidFill>
                                  <a:srgbClr val="000000"/>
                                </a:solidFill>
                                <a:latin typeface="Cambria Math" panose="02040503050406030204" pitchFamily="18" charset="0"/>
                              </a:rPr>
                              <m:t>𝑇</m:t>
                            </m:r>
                          </m:sup>
                        </m:sSup>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𝑅</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𝑢</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𝑑𝑡</m:t>
                        </m:r>
                      </m:e>
                    </m:nary>
                  </m:oMath>
                </a14:m>
                <a:r>
                  <a:rPr lang="en-US" altLang="zh-CN" dirty="0">
                    <a:latin typeface="Times New Roman" panose="02020603050405020304" pitchFamily="18" charset="0"/>
                    <a:cs typeface="Times New Roman" panose="02020603050405020304" pitchFamily="18" charset="0"/>
                  </a:rPr>
                  <a:t>	</a:t>
                </a:r>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6-65</a:t>
                </a:r>
                <a:r>
                  <a:rPr lang="zh-CN" altLang="en-US" dirty="0">
                    <a:latin typeface="Times New Roman" panose="02020603050405020304" pitchFamily="18" charset="0"/>
                    <a:cs typeface="Times New Roman" panose="02020603050405020304" pitchFamily="18" charset="0"/>
                  </a:rPr>
                  <a:t>）</a:t>
                </a:r>
              </a:p>
              <a:p>
                <a:pPr marL="0" indent="0" eaLnBrk="0" hangingPunct="0">
                  <a:buNone/>
                </a:pPr>
                <a:r>
                  <a:rPr lang="zh-CN" altLang="en-US" dirty="0">
                    <a:latin typeface="Times New Roman" panose="02020603050405020304" pitchFamily="18" charset="0"/>
                    <a:cs typeface="Times New Roman" panose="02020603050405020304" pitchFamily="18" charset="0"/>
                  </a:rPr>
                  <a:t>式中</a:t>
                </a:r>
                <a14:m>
                  <m:oMath xmlns:m="http://schemas.openxmlformats.org/officeDocument/2006/math">
                    <m:r>
                      <a:rPr lang="zh-CN" altLang="en-US" i="1">
                        <a:solidFill>
                          <a:srgbClr val="000000"/>
                        </a:solidFill>
                        <a:latin typeface="Cambria Math" panose="02040503050406030204" pitchFamily="18" charset="0"/>
                      </a:rPr>
                      <m:t>𝐹</m:t>
                    </m:r>
                  </m:oMath>
                </a14:m>
                <a:r>
                  <a:rPr lang="zh-CN" altLang="en-US" dirty="0">
                    <a:latin typeface="Times New Roman" panose="02020603050405020304" pitchFamily="18" charset="0"/>
                    <a:cs typeface="Times New Roman" panose="02020603050405020304" pitchFamily="18" charset="0"/>
                  </a:rPr>
                  <a:t>为半正定</a:t>
                </a:r>
                <a14:m>
                  <m:oMath xmlns:m="http://schemas.openxmlformats.org/officeDocument/2006/math">
                    <m:r>
                      <a:rPr lang="zh-CN" altLang="en-US" i="1">
                        <a:solidFill>
                          <a:srgbClr val="000000"/>
                        </a:solidFill>
                        <a:latin typeface="Cambria Math" panose="02040503050406030204" pitchFamily="18" charset="0"/>
                      </a:rPr>
                      <m:t>𝑚</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𝑚</m:t>
                    </m:r>
                  </m:oMath>
                </a14:m>
                <a:r>
                  <a:rPr lang="zh-CN" altLang="en-US" dirty="0">
                    <a:latin typeface="Times New Roman" panose="02020603050405020304" pitchFamily="18" charset="0"/>
                    <a:cs typeface="Times New Roman" panose="02020603050405020304" pitchFamily="18" charset="0"/>
                  </a:rPr>
                  <a:t>常值矩阵；</a:t>
                </a:r>
                <a14:m>
                  <m:oMath xmlns:m="http://schemas.openxmlformats.org/officeDocument/2006/math">
                    <m:r>
                      <a:rPr lang="zh-CN" altLang="en-US" i="1">
                        <a:solidFill>
                          <a:srgbClr val="000000"/>
                        </a:solidFill>
                        <a:latin typeface="Cambria Math" panose="02040503050406030204" pitchFamily="18" charset="0"/>
                      </a:rPr>
                      <m:t>𝑄</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oMath>
                </a14:m>
                <a:r>
                  <a:rPr lang="zh-CN" altLang="en-US" dirty="0">
                    <a:latin typeface="Times New Roman" panose="02020603050405020304" pitchFamily="18" charset="0"/>
                    <a:cs typeface="Times New Roman" panose="02020603050405020304" pitchFamily="18" charset="0"/>
                  </a:rPr>
                  <a:t>为半正定</a:t>
                </a:r>
                <a14:m>
                  <m:oMath xmlns:m="http://schemas.openxmlformats.org/officeDocument/2006/math">
                    <m:r>
                      <a:rPr lang="zh-CN" altLang="en-US" i="1">
                        <a:solidFill>
                          <a:srgbClr val="000000"/>
                        </a:solidFill>
                        <a:latin typeface="Cambria Math" panose="02040503050406030204" pitchFamily="18" charset="0"/>
                      </a:rPr>
                      <m:t>𝑚</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𝑚</m:t>
                    </m:r>
                  </m:oMath>
                </a14:m>
                <a:r>
                  <a:rPr lang="zh-CN" altLang="en-US" dirty="0">
                    <a:latin typeface="Times New Roman" panose="02020603050405020304" pitchFamily="18" charset="0"/>
                    <a:cs typeface="Times New Roman" panose="02020603050405020304" pitchFamily="18" charset="0"/>
                  </a:rPr>
                  <a:t>对称矩阵；</a:t>
                </a:r>
                <a:r>
                  <a:rPr lang="en-US" altLang="zh-CN" i="1" dirty="0">
                    <a:latin typeface="Times New Roman" panose="02020603050405020304" pitchFamily="18" charset="0"/>
                    <a:cs typeface="Times New Roman" panose="02020603050405020304" pitchFamily="18" charset="0"/>
                  </a:rPr>
                  <a:t>R</a:t>
                </a:r>
                <a14:m>
                  <m:oMath xmlns:m="http://schemas.openxmlformats.org/officeDocument/2006/math">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oMath>
                </a14:m>
                <a:r>
                  <a:rPr lang="zh-CN" altLang="en-US" dirty="0">
                    <a:latin typeface="Times New Roman" panose="02020603050405020304" pitchFamily="18" charset="0"/>
                    <a:cs typeface="Times New Roman" panose="02020603050405020304" pitchFamily="18" charset="0"/>
                  </a:rPr>
                  <a:t>为正定</a:t>
                </a:r>
                <a14:m>
                  <m:oMath xmlns:m="http://schemas.openxmlformats.org/officeDocument/2006/math">
                    <m:r>
                      <a:rPr lang="zh-CN" altLang="en-US" i="1">
                        <a:solidFill>
                          <a:srgbClr val="000000"/>
                        </a:solidFill>
                        <a:latin typeface="Cambria Math" panose="02040503050406030204" pitchFamily="18" charset="0"/>
                      </a:rPr>
                      <m:t>𝑟</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𝑟</m:t>
                    </m:r>
                  </m:oMath>
                </a14:m>
                <a:r>
                  <a:rPr lang="zh-CN" altLang="en-US" dirty="0">
                    <a:latin typeface="Times New Roman" panose="02020603050405020304" pitchFamily="18" charset="0"/>
                    <a:cs typeface="Times New Roman" panose="02020603050405020304" pitchFamily="18" charset="0"/>
                  </a:rPr>
                  <a:t>对称矩阵；终端时刻固定</a:t>
                </a:r>
                <a14:m>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𝑡</m:t>
                        </m:r>
                      </m:e>
                      <m:sub>
                        <m:r>
                          <a:rPr lang="zh-CN" altLang="en-US" i="1">
                            <a:solidFill>
                              <a:srgbClr val="000000"/>
                            </a:solidFill>
                            <a:latin typeface="Cambria Math" panose="02040503050406030204" pitchFamily="18" charset="0"/>
                          </a:rPr>
                          <m:t>𝑓</m:t>
                        </m:r>
                      </m:sub>
                    </m:sSub>
                  </m:oMath>
                </a14:m>
                <a:r>
                  <a:rPr lang="zh-CN" altLang="en-US" dirty="0">
                    <a:latin typeface="Times New Roman" panose="02020603050405020304" pitchFamily="18" charset="0"/>
                    <a:cs typeface="Times New Roman" panose="02020603050405020304" pitchFamily="18" charset="0"/>
                  </a:rPr>
                  <a:t>。要求确定最优控制</a:t>
                </a:r>
                <a14:m>
                  <m:oMath xmlns:m="http://schemas.openxmlformats.org/officeDocument/2006/math">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𝑢</m:t>
                        </m:r>
                      </m:e>
                      <m:sup>
                        <m:r>
                          <a:rPr lang="zh-CN" altLang="en-US" i="1">
                            <a:solidFill>
                              <a:srgbClr val="000000"/>
                            </a:solidFill>
                            <a:latin typeface="Cambria Math" panose="02040503050406030204" pitchFamily="18" charset="0"/>
                          </a:rPr>
                          <m:t>∗</m:t>
                        </m:r>
                      </m:sup>
                    </m:sSup>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oMath>
                </a14:m>
                <a:r>
                  <a:rPr lang="zh-CN" altLang="en-US" dirty="0">
                    <a:latin typeface="Times New Roman" panose="02020603050405020304" pitchFamily="18" charset="0"/>
                    <a:cs typeface="Times New Roman" panose="02020603050405020304" pitchFamily="18" charset="0"/>
                  </a:rPr>
                  <a:t>，使性能指标式</a:t>
                </a:r>
                <a:r>
                  <a:rPr lang="en-US" altLang="zh-CN" dirty="0">
                    <a:latin typeface="Times New Roman" panose="02020603050405020304" pitchFamily="18" charset="0"/>
                    <a:cs typeface="Times New Roman" panose="02020603050405020304" pitchFamily="18" charset="0"/>
                  </a:rPr>
                  <a:t>(6-65)</a:t>
                </a:r>
                <a:r>
                  <a:rPr lang="zh-CN" altLang="en-US" dirty="0">
                    <a:latin typeface="Times New Roman" panose="02020603050405020304" pitchFamily="18" charset="0"/>
                    <a:cs typeface="Times New Roman" panose="02020603050405020304" pitchFamily="18" charset="0"/>
                  </a:rPr>
                  <a:t>极小。</a:t>
                </a:r>
                <a:endParaRPr lang="en-US" altLang="zh-CN" dirty="0">
                  <a:latin typeface="Times New Roman" panose="02020603050405020304" pitchFamily="18" charset="0"/>
                  <a:cs typeface="Times New Roman" panose="02020603050405020304" pitchFamily="18" charset="0"/>
                </a:endParaRPr>
              </a:p>
            </p:txBody>
          </p:sp>
        </mc:Choice>
        <mc:Fallback>
          <p:sp>
            <p:nvSpPr>
              <p:cNvPr id="3" name="内容占位符 2">
                <a:extLst>
                  <a:ext uri="{FF2B5EF4-FFF2-40B4-BE49-F238E27FC236}">
                    <a16:creationId xmlns:a16="http://schemas.microsoft.com/office/drawing/2014/main" id="{F472B2B4-B58C-422F-8DBD-A3080A48553A}"/>
                  </a:ext>
                </a:extLst>
              </p:cNvPr>
              <p:cNvSpPr>
                <a:spLocks noGrp="1" noRot="1" noChangeAspect="1" noMove="1" noResize="1" noEditPoints="1" noAdjustHandles="1" noChangeArrowheads="1" noChangeShapeType="1" noTextEdit="1"/>
              </p:cNvSpPr>
              <p:nvPr>
                <p:ph sz="quarter" idx="13"/>
              </p:nvPr>
            </p:nvSpPr>
            <p:spPr>
              <a:xfrm>
                <a:off x="767406" y="692696"/>
                <a:ext cx="10801201" cy="5871059"/>
              </a:xfrm>
              <a:blipFill>
                <a:blip r:embed="rId2"/>
                <a:stretch>
                  <a:fillRect l="-903" t="-208" r="-84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0317751"/>
      </p:ext>
    </p:extLst>
  </p:cSld>
  <p:clrMapOvr>
    <a:masterClrMapping/>
  </p:clrMapOvr>
  <p:transition>
    <p:wheel/>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F472B2B4-B58C-422F-8DBD-A3080A48553A}"/>
                  </a:ext>
                </a:extLst>
              </p:cNvPr>
              <p:cNvSpPr>
                <a:spLocks noGrp="1"/>
              </p:cNvSpPr>
              <p:nvPr>
                <p:ph sz="quarter" idx="13"/>
              </p:nvPr>
            </p:nvSpPr>
            <p:spPr>
              <a:xfrm>
                <a:off x="767406" y="692696"/>
                <a:ext cx="10801201" cy="5871059"/>
              </a:xfrm>
            </p:spPr>
            <p:txBody>
              <a:bodyPr>
                <a:noAutofit/>
              </a:bodyPr>
              <a:lstStyle/>
              <a:p>
                <a:pPr marL="0" indent="0" eaLnBrk="0" hangingPunct="0">
                  <a:buNone/>
                </a:pPr>
                <a:r>
                  <a:rPr lang="zh-CN" altLang="en-US" dirty="0">
                    <a:latin typeface="Times New Roman" panose="02020603050405020304" pitchFamily="18" charset="0"/>
                    <a:cs typeface="Times New Roman" panose="02020603050405020304" pitchFamily="18" charset="0"/>
                  </a:rPr>
                  <a:t>        上述分析表明，使二次型指标式</a:t>
                </a:r>
                <a:r>
                  <a:rPr lang="en-US" altLang="zh-CN" dirty="0">
                    <a:latin typeface="Times New Roman" panose="02020603050405020304" pitchFamily="18" charset="0"/>
                    <a:cs typeface="Times New Roman" panose="02020603050405020304" pitchFamily="18" charset="0"/>
                  </a:rPr>
                  <a:t>(6-65)</a:t>
                </a:r>
                <a:r>
                  <a:rPr lang="zh-CN" altLang="en-US" dirty="0">
                    <a:latin typeface="Times New Roman" panose="02020603050405020304" pitchFamily="18" charset="0"/>
                    <a:cs typeface="Times New Roman" panose="02020603050405020304" pitchFamily="18" charset="0"/>
                  </a:rPr>
                  <a:t>极小的物理意义是：使系统在整个控制过程中的动态跟踪误差与控制能量消耗，以及控制过程结束时的终端跟踪误差综合最优。</a:t>
                </a:r>
                <a:endParaRPr lang="en-US" altLang="zh-CN" dirty="0">
                  <a:latin typeface="Times New Roman" panose="02020603050405020304" pitchFamily="18" charset="0"/>
                  <a:cs typeface="Times New Roman" panose="02020603050405020304" pitchFamily="18" charset="0"/>
                </a:endParaRPr>
              </a:p>
              <a:p>
                <a:pPr marL="0" indent="0" eaLnBrk="0" hangingPunct="0">
                  <a:buNone/>
                </a:pPr>
                <a:r>
                  <a:rPr lang="en-US" altLang="zh-CN" dirty="0">
                    <a:latin typeface="Times New Roman" panose="02020603050405020304" pitchFamily="18" charset="0"/>
                    <a:cs typeface="Times New Roman" panose="02020603050405020304" pitchFamily="18" charset="0"/>
                  </a:rPr>
                  <a:t>        </a:t>
                </a:r>
                <a:r>
                  <a:rPr lang="zh-CN" altLang="en-US" dirty="0">
                    <a:latin typeface="Times New Roman" panose="02020603050405020304" pitchFamily="18" charset="0"/>
                    <a:cs typeface="Times New Roman" panose="02020603050405020304" pitchFamily="18" charset="0"/>
                  </a:rPr>
                  <a:t>本节根据</a:t>
                </a:r>
                <a:r>
                  <a:rPr lang="en-US" altLang="zh-CN" i="1" dirty="0">
                    <a:latin typeface="Times New Roman" panose="02020603050405020304" pitchFamily="18" charset="0"/>
                    <a:cs typeface="Times New Roman" panose="02020603050405020304" pitchFamily="18" charset="0"/>
                  </a:rPr>
                  <a:t>C</a:t>
                </a:r>
                <a:r>
                  <a:rPr lang="en-US" altLang="zh-CN" dirty="0">
                    <a:latin typeface="Times New Roman" panose="02020603050405020304" pitchFamily="18" charset="0"/>
                    <a:cs typeface="Times New Roman" panose="02020603050405020304" pitchFamily="18" charset="0"/>
                  </a:rPr>
                  <a:t>(</a:t>
                </a:r>
                <a:r>
                  <a:rPr lang="en-US" altLang="zh-CN" i="1" dirty="0">
                    <a:latin typeface="Times New Roman" panose="02020603050405020304" pitchFamily="18" charset="0"/>
                    <a:cs typeface="Times New Roman" panose="02020603050405020304" pitchFamily="18" charset="0"/>
                  </a:rPr>
                  <a:t>t</a:t>
                </a:r>
                <a:r>
                  <a:rPr lang="en-US"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矩阵和理想输出</a:t>
                </a:r>
                <a14:m>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𝑦</m:t>
                        </m:r>
                      </m:e>
                      <m:sub>
                        <m:r>
                          <a:rPr lang="zh-CN" altLang="en-US" i="1">
                            <a:solidFill>
                              <a:srgbClr val="000000"/>
                            </a:solidFill>
                            <a:latin typeface="Cambria Math" panose="02040503050406030204" pitchFamily="18" charset="0"/>
                          </a:rPr>
                          <m:t>𝑟</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oMath>
                </a14:m>
                <a:r>
                  <a:rPr lang="zh-CN" altLang="en-US" dirty="0">
                    <a:latin typeface="Times New Roman" panose="02020603050405020304" pitchFamily="18" charset="0"/>
                    <a:cs typeface="Times New Roman" panose="02020603050405020304" pitchFamily="18" charset="0"/>
                  </a:rPr>
                  <a:t>的不同情况，将线性二次型最优控制问题按以下三种类型分别进行讨论。 </a:t>
                </a:r>
              </a:p>
              <a:p>
                <a:pPr marL="0" indent="0" eaLnBrk="0" hangingPunct="0">
                  <a:buNone/>
                </a:pPr>
                <a:endParaRPr lang="zh-CN" altLang="en-US" dirty="0">
                  <a:latin typeface="Times New Roman" panose="02020603050405020304" pitchFamily="18" charset="0"/>
                  <a:cs typeface="Times New Roman" panose="02020603050405020304" pitchFamily="18" charset="0"/>
                </a:endParaRPr>
              </a:p>
            </p:txBody>
          </p:sp>
        </mc:Choice>
        <mc:Fallback>
          <p:sp>
            <p:nvSpPr>
              <p:cNvPr id="3" name="内容占位符 2">
                <a:extLst>
                  <a:ext uri="{FF2B5EF4-FFF2-40B4-BE49-F238E27FC236}">
                    <a16:creationId xmlns:a16="http://schemas.microsoft.com/office/drawing/2014/main" id="{F472B2B4-B58C-422F-8DBD-A3080A48553A}"/>
                  </a:ext>
                </a:extLst>
              </p:cNvPr>
              <p:cNvSpPr>
                <a:spLocks noGrp="1" noRot="1" noChangeAspect="1" noMove="1" noResize="1" noEditPoints="1" noAdjustHandles="1" noChangeArrowheads="1" noChangeShapeType="1" noTextEdit="1"/>
              </p:cNvSpPr>
              <p:nvPr>
                <p:ph sz="quarter" idx="13"/>
              </p:nvPr>
            </p:nvSpPr>
            <p:spPr>
              <a:xfrm>
                <a:off x="767406" y="692696"/>
                <a:ext cx="10801201" cy="5871059"/>
              </a:xfrm>
              <a:blipFill>
                <a:blip r:embed="rId2"/>
                <a:stretch>
                  <a:fillRect l="-903" t="-208" r="-73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124756005"/>
      </p:ext>
    </p:extLst>
  </p:cSld>
  <p:clrMapOvr>
    <a:masterClrMapping/>
  </p:clrMapOvr>
  <p:transition>
    <p:wheel/>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A2807-C124-45DC-9553-5D0A3D73BBE9}"/>
              </a:ext>
            </a:extLst>
          </p:cNvPr>
          <p:cNvSpPr>
            <a:spLocks noGrp="1"/>
          </p:cNvSpPr>
          <p:nvPr>
            <p:ph type="title"/>
          </p:nvPr>
        </p:nvSpPr>
        <p:spPr/>
        <p:txBody>
          <a:bodyPr>
            <a:normAutofit/>
          </a:bodyPr>
          <a:lstStyle/>
          <a:p>
            <a:r>
              <a:rPr lang="en-US" altLang="zh-CN" dirty="0"/>
              <a:t>6.4.2  </a:t>
            </a:r>
            <a:r>
              <a:rPr lang="zh-CN" altLang="en-US" dirty="0"/>
              <a:t>状态调节器</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F472B2B4-B58C-422F-8DBD-A3080A48553A}"/>
                  </a:ext>
                </a:extLst>
              </p:cNvPr>
              <p:cNvSpPr>
                <a:spLocks noGrp="1"/>
              </p:cNvSpPr>
              <p:nvPr>
                <p:ph sz="quarter" idx="13"/>
              </p:nvPr>
            </p:nvSpPr>
            <p:spPr>
              <a:xfrm>
                <a:off x="767406" y="1458355"/>
                <a:ext cx="10657185" cy="5105400"/>
              </a:xfrm>
            </p:spPr>
            <p:txBody>
              <a:bodyPr>
                <a:noAutofit/>
              </a:bodyPr>
              <a:lstStyle/>
              <a:p>
                <a:pPr marL="0" indent="0" eaLnBrk="0" hangingPunct="0">
                  <a:buNone/>
                </a:pPr>
                <a:r>
                  <a:rPr lang="zh-CN" altLang="en-US" dirty="0">
                    <a:latin typeface="Times New Roman" panose="02020603050405020304" pitchFamily="18" charset="0"/>
                    <a:cs typeface="Times New Roman" panose="02020603050405020304" pitchFamily="18" charset="0"/>
                  </a:rPr>
                  <a:t>在系统状态空间表达式式</a:t>
                </a:r>
                <a:r>
                  <a:rPr lang="en-US" altLang="zh-CN" dirty="0">
                    <a:latin typeface="Times New Roman" panose="02020603050405020304" pitchFamily="18" charset="0"/>
                    <a:cs typeface="Times New Roman" panose="02020603050405020304" pitchFamily="18" charset="0"/>
                  </a:rPr>
                  <a:t>(6-63)</a:t>
                </a:r>
                <a:r>
                  <a:rPr lang="zh-CN" altLang="en-US" dirty="0">
                    <a:latin typeface="Times New Roman" panose="02020603050405020304" pitchFamily="18" charset="0"/>
                    <a:cs typeface="Times New Roman" panose="02020603050405020304" pitchFamily="18" charset="0"/>
                  </a:rPr>
                  <a:t>和二次型性能指标式</a:t>
                </a:r>
                <a:r>
                  <a:rPr lang="en-US" altLang="zh-CN" dirty="0">
                    <a:latin typeface="Times New Roman" panose="02020603050405020304" pitchFamily="18" charset="0"/>
                    <a:cs typeface="Times New Roman" panose="02020603050405020304" pitchFamily="18" charset="0"/>
                  </a:rPr>
                  <a:t>(6-65)</a:t>
                </a:r>
                <a:r>
                  <a:rPr lang="zh-CN" altLang="en-US" dirty="0">
                    <a:latin typeface="Times New Roman" panose="02020603050405020304" pitchFamily="18" charset="0"/>
                    <a:cs typeface="Times New Roman" panose="02020603050405020304" pitchFamily="18" charset="0"/>
                  </a:rPr>
                  <a:t>中，如果满足</a:t>
                </a:r>
                <a:r>
                  <a:rPr lang="en-US" altLang="zh-CN" i="1" dirty="0">
                    <a:latin typeface="Times New Roman" panose="02020603050405020304" pitchFamily="18" charset="0"/>
                    <a:cs typeface="Times New Roman" panose="02020603050405020304" pitchFamily="18" charset="0"/>
                  </a:rPr>
                  <a:t>C</a:t>
                </a:r>
                <a:r>
                  <a:rPr lang="en-US" altLang="zh-CN" dirty="0">
                    <a:latin typeface="Times New Roman" panose="02020603050405020304" pitchFamily="18" charset="0"/>
                    <a:cs typeface="Times New Roman" panose="02020603050405020304" pitchFamily="18" charset="0"/>
                  </a:rPr>
                  <a:t>(</a:t>
                </a:r>
                <a:r>
                  <a:rPr lang="en-US" altLang="zh-CN" i="1" dirty="0">
                    <a:latin typeface="Times New Roman" panose="02020603050405020304" pitchFamily="18" charset="0"/>
                    <a:cs typeface="Times New Roman" panose="02020603050405020304" pitchFamily="18" charset="0"/>
                  </a:rPr>
                  <a:t>t</a:t>
                </a:r>
                <a:r>
                  <a:rPr lang="en-US" altLang="zh-CN" dirty="0">
                    <a:latin typeface="Times New Roman" panose="02020603050405020304" pitchFamily="18" charset="0"/>
                    <a:cs typeface="Times New Roman" panose="02020603050405020304" pitchFamily="18" charset="0"/>
                  </a:rPr>
                  <a:t>)=</a:t>
                </a:r>
                <a:r>
                  <a:rPr lang="en-US" altLang="zh-CN" i="1" dirty="0">
                    <a:latin typeface="Times New Roman" panose="02020603050405020304" pitchFamily="18" charset="0"/>
                    <a:cs typeface="Times New Roman" panose="02020603050405020304" pitchFamily="18" charset="0"/>
                  </a:rPr>
                  <a:t>I</a:t>
                </a:r>
                <a:r>
                  <a:rPr lang="en-US" altLang="zh-CN"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𝑦</m:t>
                        </m:r>
                      </m:e>
                      <m:sub>
                        <m:r>
                          <a:rPr lang="zh-CN" altLang="en-US" i="1">
                            <a:solidFill>
                              <a:srgbClr val="000000"/>
                            </a:solidFill>
                            <a:latin typeface="Cambria Math" panose="02040503050406030204" pitchFamily="18" charset="0"/>
                          </a:rPr>
                          <m:t>𝑟</m:t>
                        </m:r>
                      </m:sub>
                    </m:sSub>
                    <m:d>
                      <m:dPr>
                        <m:ctrlPr>
                          <a:rPr lang="zh-CN" altLang="en-US" i="1">
                            <a:solidFill>
                              <a:srgbClr val="000000"/>
                            </a:solidFill>
                            <a:latin typeface="Cambria Math" panose="02040503050406030204" pitchFamily="18" charset="0"/>
                          </a:rPr>
                        </m:ctrlPr>
                      </m:dPr>
                      <m:e>
                        <m:r>
                          <a:rPr lang="zh-CN" altLang="en-US" i="1">
                            <a:solidFill>
                              <a:srgbClr val="000000"/>
                            </a:solidFill>
                            <a:latin typeface="Cambria Math" panose="02040503050406030204" pitchFamily="18" charset="0"/>
                          </a:rPr>
                          <m:t>𝑡</m:t>
                        </m:r>
                      </m:e>
                    </m:d>
                    <m:r>
                      <a:rPr lang="en-US" altLang="zh-CN" b="0" i="1" smtClean="0">
                        <a:solidFill>
                          <a:srgbClr val="000000"/>
                        </a:solidFill>
                        <a:latin typeface="Cambria Math" panose="02040503050406030204" pitchFamily="18" charset="0"/>
                      </a:rPr>
                      <m:t>=0</m:t>
                    </m:r>
                  </m:oMath>
                </a14:m>
                <a:r>
                  <a:rPr lang="en-US"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则有        </a:t>
                </a:r>
                <a:r>
                  <a:rPr lang="en-US" altLang="zh-CN" i="1" dirty="0">
                    <a:latin typeface="Times New Roman" panose="02020603050405020304" pitchFamily="18" charset="0"/>
                    <a:cs typeface="Times New Roman" panose="02020603050405020304" pitchFamily="18" charset="0"/>
                  </a:rPr>
                  <a:t>e</a:t>
                </a:r>
                <a:r>
                  <a:rPr lang="en-US" altLang="zh-CN" dirty="0">
                    <a:latin typeface="Times New Roman" panose="02020603050405020304" pitchFamily="18" charset="0"/>
                    <a:cs typeface="Times New Roman" panose="02020603050405020304" pitchFamily="18" charset="0"/>
                  </a:rPr>
                  <a:t>(</a:t>
                </a:r>
                <a:r>
                  <a:rPr lang="en-US" altLang="zh-CN" i="1" dirty="0">
                    <a:latin typeface="Times New Roman" panose="02020603050405020304" pitchFamily="18" charset="0"/>
                    <a:cs typeface="Times New Roman" panose="02020603050405020304" pitchFamily="18" charset="0"/>
                  </a:rPr>
                  <a:t>t</a:t>
                </a:r>
                <a:r>
                  <a:rPr lang="en-US" altLang="zh-CN" dirty="0">
                    <a:latin typeface="Times New Roman" panose="02020603050405020304" pitchFamily="18" charset="0"/>
                    <a:cs typeface="Times New Roman" panose="02020603050405020304" pitchFamily="18" charset="0"/>
                  </a:rPr>
                  <a:t>) = -</a:t>
                </a:r>
                <a:r>
                  <a:rPr lang="en-US" altLang="zh-CN" i="1" dirty="0">
                    <a:latin typeface="Times New Roman" panose="02020603050405020304" pitchFamily="18" charset="0"/>
                    <a:cs typeface="Times New Roman" panose="02020603050405020304" pitchFamily="18" charset="0"/>
                  </a:rPr>
                  <a:t>y</a:t>
                </a:r>
                <a:r>
                  <a:rPr lang="en-US" altLang="zh-CN" dirty="0">
                    <a:latin typeface="Times New Roman" panose="02020603050405020304" pitchFamily="18" charset="0"/>
                    <a:cs typeface="Times New Roman" panose="02020603050405020304" pitchFamily="18" charset="0"/>
                  </a:rPr>
                  <a:t>(</a:t>
                </a:r>
                <a:r>
                  <a:rPr lang="en-US" altLang="zh-CN" i="1" dirty="0">
                    <a:latin typeface="Times New Roman" panose="02020603050405020304" pitchFamily="18" charset="0"/>
                    <a:cs typeface="Times New Roman" panose="02020603050405020304" pitchFamily="18" charset="0"/>
                  </a:rPr>
                  <a:t>t</a:t>
                </a:r>
                <a:r>
                  <a:rPr lang="en-US" altLang="zh-CN" dirty="0">
                    <a:latin typeface="Times New Roman" panose="02020603050405020304" pitchFamily="18" charset="0"/>
                    <a:cs typeface="Times New Roman" panose="02020603050405020304" pitchFamily="18" charset="0"/>
                  </a:rPr>
                  <a:t>) = -</a:t>
                </a:r>
                <a:r>
                  <a:rPr lang="en-US" altLang="zh-CN" i="1" dirty="0">
                    <a:latin typeface="Times New Roman" panose="02020603050405020304" pitchFamily="18" charset="0"/>
                    <a:cs typeface="Times New Roman" panose="02020603050405020304" pitchFamily="18" charset="0"/>
                  </a:rPr>
                  <a:t>x</a:t>
                </a:r>
                <a:r>
                  <a:rPr lang="en-US" altLang="zh-CN" dirty="0">
                    <a:latin typeface="Times New Roman" panose="02020603050405020304" pitchFamily="18" charset="0"/>
                    <a:cs typeface="Times New Roman" panose="02020603050405020304" pitchFamily="18" charset="0"/>
                  </a:rPr>
                  <a:t>(</a:t>
                </a:r>
                <a:r>
                  <a:rPr lang="en-US" altLang="zh-CN" i="1" dirty="0">
                    <a:latin typeface="Times New Roman" panose="02020603050405020304" pitchFamily="18" charset="0"/>
                    <a:cs typeface="Times New Roman" panose="02020603050405020304" pitchFamily="18" charset="0"/>
                  </a:rPr>
                  <a:t>t</a:t>
                </a:r>
                <a:r>
                  <a:rPr lang="en-US" altLang="zh-CN" dirty="0">
                    <a:latin typeface="Times New Roman" panose="02020603050405020304" pitchFamily="18" charset="0"/>
                    <a:cs typeface="Times New Roman" panose="02020603050405020304" pitchFamily="18" charset="0"/>
                  </a:rPr>
                  <a:t>)</a:t>
                </a:r>
              </a:p>
              <a:p>
                <a:pPr marL="0" indent="0" eaLnBrk="0" hangingPunct="0">
                  <a:buNone/>
                </a:pPr>
                <a:r>
                  <a:rPr lang="zh-CN" altLang="en-US" dirty="0">
                    <a:latin typeface="Times New Roman" panose="02020603050405020304" pitchFamily="18" charset="0"/>
                    <a:cs typeface="Times New Roman" panose="02020603050405020304" pitchFamily="18" charset="0"/>
                  </a:rPr>
                  <a:t>从而性能指标式</a:t>
                </a:r>
                <a:r>
                  <a:rPr lang="en-US" altLang="zh-CN" dirty="0">
                    <a:latin typeface="Times New Roman" panose="02020603050405020304" pitchFamily="18" charset="0"/>
                    <a:cs typeface="Times New Roman" panose="02020603050405020304" pitchFamily="18" charset="0"/>
                  </a:rPr>
                  <a:t>(6-65)</a:t>
                </a:r>
                <a:r>
                  <a:rPr lang="zh-CN" altLang="en-US" dirty="0">
                    <a:latin typeface="Times New Roman" panose="02020603050405020304" pitchFamily="18" charset="0"/>
                    <a:cs typeface="Times New Roman" panose="02020603050405020304" pitchFamily="18" charset="0"/>
                  </a:rPr>
                  <a:t>演变为</a:t>
                </a:r>
              </a:p>
              <a:p>
                <a:pPr marL="0" indent="0" algn="r" eaLnBrk="0" hangingPunct="0">
                  <a:buNone/>
                </a:pPr>
                <a14:m>
                  <m:oMath xmlns:m="http://schemas.openxmlformats.org/officeDocument/2006/math">
                    <m:r>
                      <a:rPr lang="zh-CN" altLang="en-US" i="1">
                        <a:solidFill>
                          <a:srgbClr val="000000"/>
                        </a:solidFill>
                        <a:latin typeface="Cambria Math" panose="02040503050406030204" pitchFamily="18" charset="0"/>
                      </a:rPr>
                      <m:t>𝐽</m:t>
                    </m:r>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1</m:t>
                        </m:r>
                      </m:num>
                      <m:den>
                        <m:r>
                          <a:rPr lang="zh-CN" altLang="en-US" i="1">
                            <a:solidFill>
                              <a:srgbClr val="000000"/>
                            </a:solidFill>
                            <a:latin typeface="Cambria Math" panose="02040503050406030204" pitchFamily="18" charset="0"/>
                          </a:rPr>
                          <m:t>2</m:t>
                        </m:r>
                      </m:den>
                    </m:f>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𝑇</m:t>
                        </m:r>
                      </m:sup>
                    </m:sSup>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𝑡</m:t>
                        </m:r>
                      </m:e>
                      <m:sub>
                        <m:r>
                          <a:rPr lang="zh-CN" altLang="en-US" i="1">
                            <a:solidFill>
                              <a:srgbClr val="000000"/>
                            </a:solidFill>
                            <a:latin typeface="Cambria Math" panose="02040503050406030204" pitchFamily="18" charset="0"/>
                          </a:rPr>
                          <m:t>𝑓</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𝐹𝑥</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𝑡</m:t>
                        </m:r>
                      </m:e>
                      <m:sub>
                        <m:r>
                          <a:rPr lang="zh-CN" altLang="en-US" i="1">
                            <a:solidFill>
                              <a:srgbClr val="000000"/>
                            </a:solidFill>
                            <a:latin typeface="Cambria Math" panose="02040503050406030204" pitchFamily="18" charset="0"/>
                          </a:rPr>
                          <m:t>𝑓</m:t>
                        </m:r>
                      </m:sub>
                    </m:sSub>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1</m:t>
                        </m:r>
                      </m:num>
                      <m:den>
                        <m:r>
                          <a:rPr lang="zh-CN" altLang="en-US" i="1">
                            <a:solidFill>
                              <a:srgbClr val="000000"/>
                            </a:solidFill>
                            <a:latin typeface="Cambria Math" panose="02040503050406030204" pitchFamily="18" charset="0"/>
                          </a:rPr>
                          <m:t>2</m:t>
                        </m:r>
                      </m:den>
                    </m:f>
                    <m:nary>
                      <m:naryPr>
                        <m:ctrlPr>
                          <a:rPr lang="zh-CN" altLang="en-US" i="1">
                            <a:solidFill>
                              <a:srgbClr val="000000"/>
                            </a:solidFill>
                            <a:latin typeface="Cambria Math" panose="02040503050406030204" pitchFamily="18" charset="0"/>
                          </a:rPr>
                        </m:ctrlPr>
                      </m:naryPr>
                      <m:sub>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𝑡</m:t>
                            </m:r>
                          </m:e>
                          <m:sub>
                            <m:r>
                              <a:rPr lang="zh-CN" altLang="en-US" i="1">
                                <a:solidFill>
                                  <a:srgbClr val="000000"/>
                                </a:solidFill>
                                <a:latin typeface="Cambria Math" panose="02040503050406030204" pitchFamily="18" charset="0"/>
                              </a:rPr>
                              <m:t>0</m:t>
                            </m:r>
                          </m:sub>
                        </m:sSub>
                      </m:sub>
                      <m:sup>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𝑡</m:t>
                            </m:r>
                          </m:e>
                          <m:sub>
                            <m:r>
                              <a:rPr lang="zh-CN" altLang="en-US" i="1">
                                <a:solidFill>
                                  <a:srgbClr val="000000"/>
                                </a:solidFill>
                                <a:latin typeface="Cambria Math" panose="02040503050406030204" pitchFamily="18" charset="0"/>
                              </a:rPr>
                              <m:t>𝑓</m:t>
                            </m:r>
                          </m:sub>
                        </m:sSub>
                      </m:sup>
                      <m:e>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𝑇</m:t>
                            </m:r>
                          </m:sup>
                        </m:sSup>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𝑄</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𝑢</m:t>
                            </m:r>
                          </m:e>
                          <m:sup>
                            <m:r>
                              <a:rPr lang="zh-CN" altLang="en-US" i="1">
                                <a:solidFill>
                                  <a:srgbClr val="000000"/>
                                </a:solidFill>
                                <a:latin typeface="Cambria Math" panose="02040503050406030204" pitchFamily="18" charset="0"/>
                              </a:rPr>
                              <m:t>𝑇</m:t>
                            </m:r>
                          </m:sup>
                        </m:sSup>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𝑅</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𝑢</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𝑑𝑡</m:t>
                        </m:r>
                      </m:e>
                    </m:nary>
                  </m:oMath>
                </a14:m>
                <a:r>
                  <a:rPr lang="zh-CN" altLang="en-US" dirty="0"/>
                  <a:t> </a:t>
                </a:r>
                <a:r>
                  <a:rPr lang="en-US" altLang="zh-CN" dirty="0"/>
                  <a:t>		</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(6-66)</a:t>
                </a:r>
              </a:p>
              <a:p>
                <a:pPr marL="0" indent="0" eaLnBrk="0" hangingPunct="0">
                  <a:buNone/>
                </a:pPr>
                <a:r>
                  <a:rPr lang="zh-CN" altLang="en-US" dirty="0">
                    <a:latin typeface="Times New Roman" panose="02020603050405020304" pitchFamily="18" charset="0"/>
                    <a:cs typeface="Times New Roman" panose="02020603050405020304" pitchFamily="18" charset="0"/>
                  </a:rPr>
                  <a:t>式中</a:t>
                </a:r>
                <a14:m>
                  <m:oMath xmlns:m="http://schemas.openxmlformats.org/officeDocument/2006/math">
                    <m:r>
                      <a:rPr lang="zh-CN" altLang="en-US" i="1">
                        <a:solidFill>
                          <a:srgbClr val="000000"/>
                        </a:solidFill>
                        <a:latin typeface="Cambria Math" panose="02040503050406030204" pitchFamily="18" charset="0"/>
                      </a:rPr>
                      <m:t>𝐹</m:t>
                    </m:r>
                  </m:oMath>
                </a14:m>
                <a:r>
                  <a:rPr lang="zh-CN" altLang="en-US" dirty="0">
                    <a:latin typeface="Times New Roman" panose="02020603050405020304" pitchFamily="18" charset="0"/>
                    <a:cs typeface="Times New Roman" panose="02020603050405020304" pitchFamily="18" charset="0"/>
                  </a:rPr>
                  <a:t>为半正定</a:t>
                </a:r>
                <a14:m>
                  <m:oMath xmlns:m="http://schemas.openxmlformats.org/officeDocument/2006/math">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𝑛</m:t>
                    </m:r>
                  </m:oMath>
                </a14:m>
                <a:r>
                  <a:rPr lang="zh-CN" altLang="en-US" dirty="0">
                    <a:latin typeface="Times New Roman" panose="02020603050405020304" pitchFamily="18" charset="0"/>
                    <a:cs typeface="Times New Roman" panose="02020603050405020304" pitchFamily="18" charset="0"/>
                  </a:rPr>
                  <a:t>常值矩阵；</a:t>
                </a:r>
                <a14:m>
                  <m:oMath xmlns:m="http://schemas.openxmlformats.org/officeDocument/2006/math">
                    <m:r>
                      <a:rPr lang="zh-CN" altLang="en-US" i="1">
                        <a:solidFill>
                          <a:srgbClr val="000000"/>
                        </a:solidFill>
                        <a:latin typeface="Cambria Math" panose="02040503050406030204" pitchFamily="18" charset="0"/>
                      </a:rPr>
                      <m:t>𝑄</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oMath>
                </a14:m>
                <a:r>
                  <a:rPr lang="zh-CN" altLang="en-US" dirty="0">
                    <a:latin typeface="Times New Roman" panose="02020603050405020304" pitchFamily="18" charset="0"/>
                    <a:cs typeface="Times New Roman" panose="02020603050405020304" pitchFamily="18" charset="0"/>
                  </a:rPr>
                  <a:t>为半正定</a:t>
                </a:r>
                <a14:m>
                  <m:oMath xmlns:m="http://schemas.openxmlformats.org/officeDocument/2006/math">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𝑛</m:t>
                    </m:r>
                  </m:oMath>
                </a14:m>
                <a:r>
                  <a:rPr lang="zh-CN" altLang="en-US" dirty="0">
                    <a:latin typeface="Times New Roman" panose="02020603050405020304" pitchFamily="18" charset="0"/>
                    <a:cs typeface="Times New Roman" panose="02020603050405020304" pitchFamily="18" charset="0"/>
                  </a:rPr>
                  <a:t>对称矩阵；</a:t>
                </a:r>
                <a14:m>
                  <m:oMath xmlns:m="http://schemas.openxmlformats.org/officeDocument/2006/math">
                    <m:r>
                      <a:rPr lang="zh-CN" altLang="en-US" i="1">
                        <a:solidFill>
                          <a:srgbClr val="000000"/>
                        </a:solidFill>
                        <a:latin typeface="Cambria Math" panose="02040503050406030204" pitchFamily="18" charset="0"/>
                      </a:rPr>
                      <m:t>𝑅</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oMath>
                </a14:m>
                <a:r>
                  <a:rPr lang="zh-CN" altLang="en-US" dirty="0">
                    <a:latin typeface="Times New Roman" panose="02020603050405020304" pitchFamily="18" charset="0"/>
                    <a:cs typeface="Times New Roman" panose="02020603050405020304" pitchFamily="18" charset="0"/>
                  </a:rPr>
                  <a:t>为正定</a:t>
                </a:r>
                <a14:m>
                  <m:oMath xmlns:m="http://schemas.openxmlformats.org/officeDocument/2006/math">
                    <m:r>
                      <a:rPr lang="zh-CN" altLang="en-US" i="1">
                        <a:solidFill>
                          <a:srgbClr val="000000"/>
                        </a:solidFill>
                        <a:latin typeface="Cambria Math" panose="02040503050406030204" pitchFamily="18" charset="0"/>
                      </a:rPr>
                      <m:t>𝑟</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𝑟</m:t>
                    </m:r>
                  </m:oMath>
                </a14:m>
                <a:endParaRPr lang="zh-CN" altLang="en-US" dirty="0"/>
              </a:p>
              <a:p>
                <a:pPr marL="0" indent="0" eaLnBrk="0" hangingPunct="0">
                  <a:buNone/>
                </a:pPr>
                <a:r>
                  <a:rPr lang="zh-CN" altLang="en-US" dirty="0">
                    <a:latin typeface="Times New Roman" panose="02020603050405020304" pitchFamily="18" charset="0"/>
                    <a:cs typeface="Times New Roman" panose="02020603050405020304" pitchFamily="18" charset="0"/>
                  </a:rPr>
                  <a:t>对称矩阵；</a:t>
                </a:r>
                <a14:m>
                  <m:oMath xmlns:m="http://schemas.openxmlformats.org/officeDocument/2006/math">
                    <m:r>
                      <a:rPr lang="zh-CN" altLang="en-US" i="1">
                        <a:solidFill>
                          <a:srgbClr val="000000"/>
                        </a:solidFill>
                        <a:latin typeface="Cambria Math" panose="02040503050406030204" pitchFamily="18" charset="0"/>
                      </a:rPr>
                      <m:t>𝑄</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oMath>
                </a14:m>
                <a:r>
                  <a:rPr lang="en-US" altLang="zh-CN" dirty="0">
                    <a:latin typeface="Times New Roman" panose="02020603050405020304" pitchFamily="18" charset="0"/>
                    <a:cs typeface="Times New Roman" panose="02020603050405020304" pitchFamily="18" charset="0"/>
                  </a:rPr>
                  <a:t>,</a:t>
                </a:r>
                <a14:m>
                  <m:oMath xmlns:m="http://schemas.openxmlformats.org/officeDocument/2006/math">
                    <m:r>
                      <a:rPr lang="zh-CN" altLang="en-US" i="1">
                        <a:solidFill>
                          <a:srgbClr val="000000"/>
                        </a:solidFill>
                        <a:latin typeface="Cambria Math" panose="02040503050406030204" pitchFamily="18" charset="0"/>
                      </a:rPr>
                      <m:t>𝑅</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oMath>
                </a14:m>
                <a:r>
                  <a:rPr lang="zh-CN" altLang="en-US" dirty="0">
                    <a:latin typeface="Times New Roman" panose="02020603050405020304" pitchFamily="18" charset="0"/>
                    <a:cs typeface="Times New Roman" panose="02020603050405020304" pitchFamily="18" charset="0"/>
                  </a:rPr>
                  <a:t>在</a:t>
                </a:r>
                <a14:m>
                  <m:oMath xmlns:m="http://schemas.openxmlformats.org/officeDocument/2006/math">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𝑡</m:t>
                        </m:r>
                      </m:e>
                      <m:sub>
                        <m:r>
                          <a:rPr lang="zh-CN" altLang="en-US" i="1">
                            <a:solidFill>
                              <a:srgbClr val="000000"/>
                            </a:solidFill>
                            <a:latin typeface="Cambria Math" panose="02040503050406030204" pitchFamily="18" charset="0"/>
                          </a:rPr>
                          <m:t>0</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𝑡</m:t>
                        </m:r>
                      </m:e>
                      <m:sub>
                        <m:r>
                          <a:rPr lang="zh-CN" altLang="en-US" i="1">
                            <a:solidFill>
                              <a:srgbClr val="000000"/>
                            </a:solidFill>
                            <a:latin typeface="Cambria Math" panose="02040503050406030204" pitchFamily="18" charset="0"/>
                          </a:rPr>
                          <m:t>𝑓</m:t>
                        </m:r>
                      </m:sub>
                    </m:sSub>
                    <m:r>
                      <a:rPr lang="zh-CN" altLang="en-US" i="1">
                        <a:solidFill>
                          <a:srgbClr val="000000"/>
                        </a:solidFill>
                        <a:latin typeface="Cambria Math" panose="02040503050406030204" pitchFamily="18" charset="0"/>
                      </a:rPr>
                      <m:t>]</m:t>
                    </m:r>
                  </m:oMath>
                </a14:m>
                <a:r>
                  <a:rPr lang="zh-CN" altLang="en-US" dirty="0">
                    <a:latin typeface="Times New Roman" panose="02020603050405020304" pitchFamily="18" charset="0"/>
                    <a:cs typeface="Times New Roman" panose="02020603050405020304" pitchFamily="18" charset="0"/>
                  </a:rPr>
                  <a:t>上均连续有界；</a:t>
                </a:r>
                <a14:m>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𝑡</m:t>
                        </m:r>
                      </m:e>
                      <m:sub>
                        <m:r>
                          <a:rPr lang="zh-CN" altLang="en-US" i="1">
                            <a:solidFill>
                              <a:srgbClr val="000000"/>
                            </a:solidFill>
                            <a:latin typeface="Cambria Math" panose="02040503050406030204" pitchFamily="18" charset="0"/>
                          </a:rPr>
                          <m:t>𝑓</m:t>
                        </m:r>
                      </m:sub>
                    </m:sSub>
                  </m:oMath>
                </a14:m>
                <a:r>
                  <a:rPr lang="zh-CN" altLang="en-US" dirty="0">
                    <a:latin typeface="Times New Roman" panose="02020603050405020304" pitchFamily="18" charset="0"/>
                    <a:cs typeface="Times New Roman" panose="02020603050405020304" pitchFamily="18" charset="0"/>
                  </a:rPr>
                  <a:t>固定。</a:t>
                </a:r>
              </a:p>
              <a:p>
                <a:pPr marL="0" indent="0" eaLnBrk="0" hangingPunct="0">
                  <a:buNone/>
                </a:pPr>
                <a:r>
                  <a:rPr lang="zh-CN" altLang="en-US" dirty="0">
                    <a:latin typeface="Times New Roman" panose="02020603050405020304" pitchFamily="18" charset="0"/>
                    <a:cs typeface="Times New Roman" panose="02020603050405020304" pitchFamily="18" charset="0"/>
                  </a:rPr>
                  <a:t>        这时，线性二次型最优控制问题为，当系统式</a:t>
                </a:r>
                <a:r>
                  <a:rPr lang="en-US" altLang="zh-CN" dirty="0">
                    <a:latin typeface="Times New Roman" panose="02020603050405020304" pitchFamily="18" charset="0"/>
                    <a:cs typeface="Times New Roman" panose="02020603050405020304" pitchFamily="18" charset="0"/>
                  </a:rPr>
                  <a:t>(6-63)</a:t>
                </a:r>
                <a:r>
                  <a:rPr lang="zh-CN" altLang="en-US" dirty="0">
                    <a:latin typeface="Times New Roman" panose="02020603050405020304" pitchFamily="18" charset="0"/>
                    <a:cs typeface="Times New Roman" panose="02020603050405020304" pitchFamily="18" charset="0"/>
                  </a:rPr>
                  <a:t>受扰偏离原零平衡状态时，要求产生一控制向量，使系统状态</a:t>
                </a:r>
                <a14:m>
                  <m:oMath xmlns:m="http://schemas.openxmlformats.org/officeDocument/2006/math">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oMath>
                </a14:m>
                <a:r>
                  <a:rPr lang="zh-CN" altLang="en-US" dirty="0">
                    <a:latin typeface="Times New Roman" panose="02020603050405020304" pitchFamily="18" charset="0"/>
                    <a:cs typeface="Times New Roman" panose="02020603050405020304" pitchFamily="18" charset="0"/>
                  </a:rPr>
                  <a:t>恢复到原平衡状态附近，并使性能指标式</a:t>
                </a:r>
                <a:r>
                  <a:rPr lang="en-US" altLang="zh-CN" dirty="0">
                    <a:latin typeface="Times New Roman" panose="02020603050405020304" pitchFamily="18" charset="0"/>
                    <a:cs typeface="Times New Roman" panose="02020603050405020304" pitchFamily="18" charset="0"/>
                  </a:rPr>
                  <a:t>(6-66)</a:t>
                </a:r>
                <a:r>
                  <a:rPr lang="zh-CN" altLang="en-US" dirty="0">
                    <a:latin typeface="Times New Roman" panose="02020603050405020304" pitchFamily="18" charset="0"/>
                    <a:cs typeface="Times New Roman" panose="02020603050405020304" pitchFamily="18" charset="0"/>
                  </a:rPr>
                  <a:t>极小。因而，称为状态调节器问题。</a:t>
                </a:r>
              </a:p>
            </p:txBody>
          </p:sp>
        </mc:Choice>
        <mc:Fallback xmlns="">
          <p:sp>
            <p:nvSpPr>
              <p:cNvPr id="3" name="内容占位符 2">
                <a:extLst>
                  <a:ext uri="{FF2B5EF4-FFF2-40B4-BE49-F238E27FC236}">
                    <a16:creationId xmlns:a16="http://schemas.microsoft.com/office/drawing/2014/main" id="{F472B2B4-B58C-422F-8DBD-A3080A48553A}"/>
                  </a:ext>
                </a:extLst>
              </p:cNvPr>
              <p:cNvSpPr>
                <a:spLocks noGrp="1" noRot="1" noChangeAspect="1" noMove="1" noResize="1" noEditPoints="1" noAdjustHandles="1" noChangeArrowheads="1" noChangeShapeType="1" noTextEdit="1"/>
              </p:cNvSpPr>
              <p:nvPr>
                <p:ph sz="quarter" idx="13"/>
              </p:nvPr>
            </p:nvSpPr>
            <p:spPr>
              <a:xfrm>
                <a:off x="767406" y="1458355"/>
                <a:ext cx="10657185" cy="5105400"/>
              </a:xfrm>
              <a:blipFill>
                <a:blip r:embed="rId2"/>
                <a:stretch>
                  <a:fillRect l="-915" t="-239" r="-85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536465728"/>
      </p:ext>
    </p:extLst>
  </p:cSld>
  <p:clrMapOvr>
    <a:masterClrMapping/>
  </p:clrMapOvr>
  <p:transition>
    <p:wheel/>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F472B2B4-B58C-422F-8DBD-A3080A48553A}"/>
                  </a:ext>
                </a:extLst>
              </p:cNvPr>
              <p:cNvSpPr>
                <a:spLocks noGrp="1"/>
              </p:cNvSpPr>
              <p:nvPr>
                <p:ph sz="quarter" idx="13"/>
              </p:nvPr>
            </p:nvSpPr>
            <p:spPr>
              <a:xfrm>
                <a:off x="767406" y="692696"/>
                <a:ext cx="10657185" cy="5871059"/>
              </a:xfrm>
            </p:spPr>
            <p:txBody>
              <a:bodyPr>
                <a:noAutofit/>
              </a:bodyPr>
              <a:lstStyle/>
              <a:p>
                <a:pPr marL="0" indent="0" eaLnBrk="0" hangingPunct="0">
                  <a:buNone/>
                </a:pPr>
                <a:r>
                  <a:rPr lang="zh-CN" altLang="en-US" dirty="0">
                    <a:latin typeface="Times New Roman" panose="02020603050405020304" pitchFamily="18" charset="0"/>
                    <a:cs typeface="Times New Roman" panose="02020603050405020304" pitchFamily="18" charset="0"/>
                  </a:rPr>
                  <a:t>下面按终端时刻</a:t>
                </a:r>
                <a14:m>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𝑡</m:t>
                        </m:r>
                      </m:e>
                      <m:sub>
                        <m:r>
                          <a:rPr lang="zh-CN" altLang="en-US" i="1">
                            <a:solidFill>
                              <a:srgbClr val="000000"/>
                            </a:solidFill>
                            <a:latin typeface="Cambria Math" panose="02040503050406030204" pitchFamily="18" charset="0"/>
                          </a:rPr>
                          <m:t>𝑓</m:t>
                        </m:r>
                      </m:sub>
                    </m:sSub>
                  </m:oMath>
                </a14:m>
                <a:r>
                  <a:rPr lang="zh-CN" altLang="en-US" dirty="0">
                    <a:latin typeface="Times New Roman" panose="02020603050405020304" pitchFamily="18" charset="0"/>
                    <a:cs typeface="Times New Roman" panose="02020603050405020304" pitchFamily="18" charset="0"/>
                  </a:rPr>
                  <a:t>有限或无限，将状态调节器问题分为有限时间的状态调节器问题和无限长时间的状态调节器问题。</a:t>
                </a:r>
              </a:p>
              <a:p>
                <a:pPr marL="0" indent="0" eaLnBrk="0" hangingPunct="0">
                  <a:buNone/>
                </a:pPr>
                <a:r>
                  <a:rPr lang="en-US" altLang="zh-CN" b="1" dirty="0">
                    <a:latin typeface="Times New Roman" panose="02020603050405020304" pitchFamily="18" charset="0"/>
                    <a:cs typeface="Times New Roman" panose="02020603050405020304" pitchFamily="18" charset="0"/>
                  </a:rPr>
                  <a:t>1</a:t>
                </a:r>
                <a:r>
                  <a:rPr lang="zh-CN" altLang="en-US" b="1" dirty="0">
                    <a:latin typeface="Times New Roman" panose="02020603050405020304" pitchFamily="18" charset="0"/>
                    <a:cs typeface="Times New Roman" panose="02020603050405020304" pitchFamily="18" charset="0"/>
                  </a:rPr>
                  <a:t>、有限时间的状态调节器</a:t>
                </a:r>
              </a:p>
              <a:p>
                <a:pPr marL="0" indent="0" eaLnBrk="0" hangingPunct="0">
                  <a:buNone/>
                </a:pPr>
                <a:r>
                  <a:rPr lang="zh-CN" altLang="en-US" dirty="0">
                    <a:latin typeface="Times New Roman" panose="02020603050405020304" pitchFamily="18" charset="0"/>
                    <a:cs typeface="Times New Roman" panose="02020603050405020304" pitchFamily="18" charset="0"/>
                  </a:rPr>
                  <a:t>如果系统是线性时变的，终端时刻</a:t>
                </a:r>
                <a14:m>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𝑡</m:t>
                        </m:r>
                      </m:e>
                      <m:sub>
                        <m:r>
                          <a:rPr lang="zh-CN" altLang="en-US" i="1">
                            <a:solidFill>
                              <a:srgbClr val="000000"/>
                            </a:solidFill>
                            <a:latin typeface="Cambria Math" panose="02040503050406030204" pitchFamily="18" charset="0"/>
                          </a:rPr>
                          <m:t>𝑓</m:t>
                        </m:r>
                      </m:sub>
                    </m:sSub>
                  </m:oMath>
                </a14:m>
                <a:r>
                  <a:rPr lang="zh-CN" altLang="en-US" dirty="0">
                    <a:latin typeface="Times New Roman" panose="02020603050405020304" pitchFamily="18" charset="0"/>
                    <a:cs typeface="Times New Roman" panose="02020603050405020304" pitchFamily="18" charset="0"/>
                  </a:rPr>
                  <a:t>是有限的，则这样的状态调节器称为有限时间状态调节器，其最优解由如下定理给出。</a:t>
                </a:r>
                <a:endParaRPr lang="en-US" altLang="zh-CN" dirty="0">
                  <a:latin typeface="Times New Roman" panose="02020603050405020304" pitchFamily="18" charset="0"/>
                  <a:cs typeface="Times New Roman" panose="02020603050405020304" pitchFamily="18" charset="0"/>
                </a:endParaRPr>
              </a:p>
              <a:p>
                <a:pPr marL="0" indent="0" eaLnBrk="0" hangingPunct="0">
                  <a:buNone/>
                </a:pPr>
                <a:endParaRPr lang="zh-CN" altLang="en-US" dirty="0">
                  <a:latin typeface="Times New Roman" panose="02020603050405020304" pitchFamily="18" charset="0"/>
                  <a:cs typeface="Times New Roman" panose="02020603050405020304" pitchFamily="18" charset="0"/>
                </a:endParaRPr>
              </a:p>
              <a:p>
                <a:pPr marL="0" indent="0" eaLnBrk="0" hangingPunct="0">
                  <a:buNone/>
                </a:pPr>
                <a:r>
                  <a:rPr lang="zh-CN" altLang="en-US" b="1" dirty="0">
                    <a:latin typeface="Times New Roman" panose="02020603050405020304" pitchFamily="18" charset="0"/>
                    <a:cs typeface="Times New Roman" panose="02020603050405020304" pitchFamily="18" charset="0"/>
                  </a:rPr>
                  <a:t>定理</a:t>
                </a:r>
                <a:r>
                  <a:rPr lang="en-US" altLang="zh-CN" b="1" dirty="0">
                    <a:latin typeface="Times New Roman" panose="02020603050405020304" pitchFamily="18" charset="0"/>
                    <a:cs typeface="Times New Roman" panose="02020603050405020304" pitchFamily="18" charset="0"/>
                  </a:rPr>
                  <a:t>6-9  </a:t>
                </a:r>
                <a:r>
                  <a:rPr lang="zh-CN" altLang="en-US" dirty="0">
                    <a:latin typeface="Times New Roman" panose="02020603050405020304" pitchFamily="18" charset="0"/>
                    <a:cs typeface="Times New Roman" panose="02020603050405020304" pitchFamily="18" charset="0"/>
                  </a:rPr>
                  <a:t>设线性时变系统的状态方程为</a:t>
                </a:r>
              </a:p>
              <a:p>
                <a:pPr marL="0" indent="0">
                  <a:buNone/>
                </a:pPr>
                <a14:m>
                  <m:oMathPara xmlns:m="http://schemas.openxmlformats.org/officeDocument/2006/math">
                    <m:oMathParaPr>
                      <m:jc m:val="center"/>
                    </m:oMathParaPr>
                    <m:oMath xmlns:m="http://schemas.openxmlformats.org/officeDocument/2006/math">
                      <m:acc>
                        <m:accPr>
                          <m:chr m:val="̇"/>
                          <m:ctrlPr>
                            <a:rPr lang="zh-CN" altLang="en-US" i="1">
                              <a:solidFill>
                                <a:srgbClr val="000000"/>
                              </a:solidFill>
                              <a:latin typeface="Cambria Math" panose="02040503050406030204" pitchFamily="18" charset="0"/>
                            </a:rPr>
                          </m:ctrlPr>
                        </m:accPr>
                        <m:e>
                          <m:r>
                            <a:rPr lang="zh-CN" altLang="en-US" i="1">
                              <a:solidFill>
                                <a:srgbClr val="000000"/>
                              </a:solidFill>
                              <a:latin typeface="Cambria Math" panose="02040503050406030204" pitchFamily="18" charset="0"/>
                            </a:rPr>
                            <m:t>𝑥</m:t>
                          </m:r>
                        </m:e>
                      </m:acc>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𝐴</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𝐵</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𝑢</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𝑡</m:t>
                          </m:r>
                        </m:e>
                        <m:sub>
                          <m:r>
                            <a:rPr lang="zh-CN" altLang="en-US" i="1">
                              <a:solidFill>
                                <a:srgbClr val="000000"/>
                              </a:solidFill>
                              <a:latin typeface="Cambria Math" panose="02040503050406030204" pitchFamily="18" charset="0"/>
                            </a:rPr>
                            <m:t>0</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𝑥</m:t>
                          </m:r>
                        </m:e>
                        <m:sub>
                          <m:r>
                            <a:rPr lang="zh-CN" altLang="en-US" i="1">
                              <a:solidFill>
                                <a:srgbClr val="000000"/>
                              </a:solidFill>
                              <a:latin typeface="Cambria Math" panose="02040503050406030204" pitchFamily="18" charset="0"/>
                            </a:rPr>
                            <m:t>0</m:t>
                          </m:r>
                        </m:sub>
                      </m:sSub>
                    </m:oMath>
                  </m:oMathPara>
                </a14:m>
                <a:endParaRPr lang="zh-CN" altLang="en-US" dirty="0"/>
              </a:p>
              <a:p>
                <a:pPr marL="0" indent="0" eaLnBrk="0" hangingPunct="0">
                  <a:buNone/>
                </a:pPr>
                <a:r>
                  <a:rPr lang="zh-CN" altLang="en-US" dirty="0">
                    <a:latin typeface="Times New Roman" panose="02020603050405020304" pitchFamily="18" charset="0"/>
                    <a:cs typeface="Times New Roman" panose="02020603050405020304" pitchFamily="18" charset="0"/>
                  </a:rPr>
                  <a:t>式中</a:t>
                </a:r>
                <a14:m>
                  <m:oMath xmlns:m="http://schemas.openxmlformats.org/officeDocument/2006/math">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oMath>
                </a14:m>
                <a:r>
                  <a:rPr lang="zh-CN" altLang="en-US" dirty="0">
                    <a:latin typeface="Times New Roman" panose="02020603050405020304" pitchFamily="18" charset="0"/>
                    <a:cs typeface="Times New Roman" panose="02020603050405020304" pitchFamily="18" charset="0"/>
                  </a:rPr>
                  <a:t>为</a:t>
                </a:r>
                <a14:m>
                  <m:oMath xmlns:m="http://schemas.openxmlformats.org/officeDocument/2006/math">
                    <m:r>
                      <a:rPr lang="zh-CN" altLang="en-US" i="1">
                        <a:solidFill>
                          <a:srgbClr val="000000"/>
                        </a:solidFill>
                        <a:latin typeface="Cambria Math" panose="02040503050406030204" pitchFamily="18" charset="0"/>
                      </a:rPr>
                      <m:t>𝑛</m:t>
                    </m:r>
                  </m:oMath>
                </a14:m>
                <a:r>
                  <a:rPr lang="zh-CN" altLang="en-US" dirty="0">
                    <a:latin typeface="Times New Roman" panose="02020603050405020304" pitchFamily="18" charset="0"/>
                    <a:cs typeface="Times New Roman" panose="02020603050405020304" pitchFamily="18" charset="0"/>
                  </a:rPr>
                  <a:t>维状态变量；</a:t>
                </a:r>
                <a14:m>
                  <m:oMath xmlns:m="http://schemas.openxmlformats.org/officeDocument/2006/math">
                    <m:r>
                      <a:rPr lang="zh-CN" altLang="en-US" i="1">
                        <a:solidFill>
                          <a:srgbClr val="000000"/>
                        </a:solidFill>
                        <a:latin typeface="Cambria Math" panose="02040503050406030204" pitchFamily="18" charset="0"/>
                      </a:rPr>
                      <m:t>𝑢</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oMath>
                </a14:m>
                <a:r>
                  <a:rPr lang="zh-CN" altLang="en-US" dirty="0">
                    <a:latin typeface="Times New Roman" panose="02020603050405020304" pitchFamily="18" charset="0"/>
                    <a:cs typeface="Times New Roman" panose="02020603050405020304" pitchFamily="18" charset="0"/>
                  </a:rPr>
                  <a:t>为</a:t>
                </a:r>
                <a14:m>
                  <m:oMath xmlns:m="http://schemas.openxmlformats.org/officeDocument/2006/math">
                    <m:r>
                      <a:rPr lang="zh-CN" altLang="en-US" i="1">
                        <a:solidFill>
                          <a:srgbClr val="000000"/>
                        </a:solidFill>
                        <a:latin typeface="Cambria Math" panose="02040503050406030204" pitchFamily="18" charset="0"/>
                      </a:rPr>
                      <m:t>𝑟</m:t>
                    </m:r>
                  </m:oMath>
                </a14:m>
                <a:r>
                  <a:rPr lang="zh-CN" altLang="en-US" dirty="0">
                    <a:latin typeface="Times New Roman" panose="02020603050405020304" pitchFamily="18" charset="0"/>
                    <a:cs typeface="Times New Roman" panose="02020603050405020304" pitchFamily="18" charset="0"/>
                  </a:rPr>
                  <a:t>维控制向量，且不受约束；</a:t>
                </a:r>
                <a14:m>
                  <m:oMath xmlns:m="http://schemas.openxmlformats.org/officeDocument/2006/math">
                    <m:r>
                      <a:rPr lang="zh-CN" altLang="en-US" i="1">
                        <a:solidFill>
                          <a:srgbClr val="000000"/>
                        </a:solidFill>
                        <a:latin typeface="Cambria Math" panose="02040503050406030204" pitchFamily="18" charset="0"/>
                      </a:rPr>
                      <m:t>𝐴</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𝐵</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oMath>
                </a14:m>
                <a:r>
                  <a:rPr lang="zh-CN" altLang="en-US" dirty="0">
                    <a:latin typeface="Times New Roman" panose="02020603050405020304" pitchFamily="18" charset="0"/>
                    <a:cs typeface="Times New Roman" panose="02020603050405020304" pitchFamily="18" charset="0"/>
                  </a:rPr>
                  <a:t>分别是</a:t>
                </a:r>
                <a14:m>
                  <m:oMath xmlns:m="http://schemas.openxmlformats.org/officeDocument/2006/math">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𝑟</m:t>
                    </m:r>
                  </m:oMath>
                </a14:m>
                <a:r>
                  <a:rPr lang="zh-CN" altLang="en-US" dirty="0">
                    <a:latin typeface="Times New Roman" panose="02020603050405020304" pitchFamily="18" charset="0"/>
                    <a:cs typeface="Times New Roman" panose="02020603050405020304" pitchFamily="18" charset="0"/>
                  </a:rPr>
                  <a:t>维时变矩阵，其各元在</a:t>
                </a:r>
                <a14:m>
                  <m:oMath xmlns:m="http://schemas.openxmlformats.org/officeDocument/2006/math">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𝑡</m:t>
                        </m:r>
                      </m:e>
                      <m:sub>
                        <m:r>
                          <a:rPr lang="zh-CN" altLang="en-US" i="1">
                            <a:solidFill>
                              <a:srgbClr val="000000"/>
                            </a:solidFill>
                            <a:latin typeface="Cambria Math" panose="02040503050406030204" pitchFamily="18" charset="0"/>
                          </a:rPr>
                          <m:t>0</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𝑡</m:t>
                        </m:r>
                      </m:e>
                      <m:sub>
                        <m:r>
                          <a:rPr lang="zh-CN" altLang="en-US" i="1">
                            <a:solidFill>
                              <a:srgbClr val="000000"/>
                            </a:solidFill>
                            <a:latin typeface="Cambria Math" panose="02040503050406030204" pitchFamily="18" charset="0"/>
                          </a:rPr>
                          <m:t>𝑓</m:t>
                        </m:r>
                      </m:sub>
                    </m:sSub>
                    <m:r>
                      <a:rPr lang="zh-CN" altLang="en-US" i="1">
                        <a:solidFill>
                          <a:srgbClr val="000000"/>
                        </a:solidFill>
                        <a:latin typeface="Cambria Math" panose="02040503050406030204" pitchFamily="18" charset="0"/>
                      </a:rPr>
                      <m:t>]</m:t>
                    </m:r>
                  </m:oMath>
                </a14:m>
                <a:r>
                  <a:rPr lang="zh-CN" altLang="en-US" dirty="0">
                    <a:latin typeface="Times New Roman" panose="02020603050405020304" pitchFamily="18" charset="0"/>
                    <a:cs typeface="Times New Roman" panose="02020603050405020304" pitchFamily="18" charset="0"/>
                  </a:rPr>
                  <a:t>上连续且有界。</a:t>
                </a:r>
              </a:p>
              <a:p>
                <a:pPr marL="0" indent="0" eaLnBrk="0" hangingPunct="0">
                  <a:buNone/>
                </a:pPr>
                <a:endParaRPr lang="zh-CN" altLang="en-US" dirty="0">
                  <a:latin typeface="Times New Roman" panose="02020603050405020304" pitchFamily="18" charset="0"/>
                  <a:cs typeface="Times New Roman" panose="02020603050405020304" pitchFamily="18" charset="0"/>
                </a:endParaRPr>
              </a:p>
            </p:txBody>
          </p:sp>
        </mc:Choice>
        <mc:Fallback xmlns="">
          <p:sp>
            <p:nvSpPr>
              <p:cNvPr id="3" name="内容占位符 2">
                <a:extLst>
                  <a:ext uri="{FF2B5EF4-FFF2-40B4-BE49-F238E27FC236}">
                    <a16:creationId xmlns:a16="http://schemas.microsoft.com/office/drawing/2014/main" id="{F472B2B4-B58C-422F-8DBD-A3080A48553A}"/>
                  </a:ext>
                </a:extLst>
              </p:cNvPr>
              <p:cNvSpPr>
                <a:spLocks noGrp="1" noRot="1" noChangeAspect="1" noMove="1" noResize="1" noEditPoints="1" noAdjustHandles="1" noChangeArrowheads="1" noChangeShapeType="1" noTextEdit="1"/>
              </p:cNvSpPr>
              <p:nvPr>
                <p:ph sz="quarter" idx="13"/>
              </p:nvPr>
            </p:nvSpPr>
            <p:spPr>
              <a:xfrm>
                <a:off x="767406" y="692696"/>
                <a:ext cx="10657185" cy="5871059"/>
              </a:xfrm>
              <a:blipFill>
                <a:blip r:embed="rId2"/>
                <a:stretch>
                  <a:fillRect l="-91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099215779"/>
      </p:ext>
    </p:extLst>
  </p:cSld>
  <p:clrMapOvr>
    <a:masterClrMapping/>
  </p:clrMapOvr>
  <p:transition>
    <p:wheel/>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F472B2B4-B58C-422F-8DBD-A3080A48553A}"/>
                  </a:ext>
                </a:extLst>
              </p:cNvPr>
              <p:cNvSpPr>
                <a:spLocks noGrp="1"/>
              </p:cNvSpPr>
              <p:nvPr>
                <p:ph sz="quarter" idx="13"/>
              </p:nvPr>
            </p:nvSpPr>
            <p:spPr>
              <a:xfrm>
                <a:off x="767406" y="692696"/>
                <a:ext cx="10657185" cy="5871059"/>
              </a:xfrm>
            </p:spPr>
            <p:txBody>
              <a:bodyPr>
                <a:noAutofit/>
              </a:bodyPr>
              <a:lstStyle/>
              <a:p>
                <a:pPr marL="0" indent="0" eaLnBrk="0" hangingPunct="0">
                  <a:buNone/>
                </a:pPr>
                <a:r>
                  <a:rPr lang="zh-CN" altLang="en-US" dirty="0">
                    <a:latin typeface="Times New Roman" panose="02020603050405020304" pitchFamily="18" charset="0"/>
                    <a:cs typeface="Times New Roman" panose="02020603050405020304" pitchFamily="18" charset="0"/>
                  </a:rPr>
                  <a:t>使性能指标式</a:t>
                </a:r>
                <a:r>
                  <a:rPr lang="en-US" altLang="zh-CN" dirty="0">
                    <a:latin typeface="Times New Roman" panose="02020603050405020304" pitchFamily="18" charset="0"/>
                    <a:cs typeface="Times New Roman" panose="02020603050405020304" pitchFamily="18" charset="0"/>
                  </a:rPr>
                  <a:t>(6-66)</a:t>
                </a:r>
                <a:r>
                  <a:rPr lang="zh-CN" altLang="en-US" dirty="0">
                    <a:latin typeface="Times New Roman" panose="02020603050405020304" pitchFamily="18" charset="0"/>
                    <a:cs typeface="Times New Roman" panose="02020603050405020304" pitchFamily="18" charset="0"/>
                  </a:rPr>
                  <a:t>极小的最优控制𝑢∗</a:t>
                </a:r>
                <a:r>
                  <a:rPr lang="en-US"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𝑡</a:t>
                </a:r>
                <a:r>
                  <a:rPr lang="en-US"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存在的充分必要条件为</a:t>
                </a:r>
                <a:endParaRPr lang="en-US" altLang="zh-CN" dirty="0">
                  <a:latin typeface="Times New Roman" panose="02020603050405020304" pitchFamily="18" charset="0"/>
                  <a:cs typeface="Times New Roman" panose="02020603050405020304" pitchFamily="18" charset="0"/>
                </a:endParaRPr>
              </a:p>
              <a:p>
                <a:pPr marL="0" indent="0" algn="r" eaLnBrk="0" hangingPunct="0">
                  <a:buNone/>
                </a:pPr>
                <a14:m>
                  <m:oMath xmlns:m="http://schemas.openxmlformats.org/officeDocument/2006/math">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𝑢</m:t>
                        </m:r>
                      </m:e>
                      <m:sup>
                        <m:r>
                          <a:rPr lang="zh-CN" altLang="en-US" i="1">
                            <a:solidFill>
                              <a:srgbClr val="000000"/>
                            </a:solidFill>
                            <a:latin typeface="Cambria Math" panose="02040503050406030204" pitchFamily="18" charset="0"/>
                          </a:rPr>
                          <m:t>∗</m:t>
                        </m:r>
                      </m:sup>
                    </m:sSup>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𝑅</m:t>
                        </m:r>
                      </m:e>
                      <m:sup>
                        <m:r>
                          <a:rPr lang="zh-CN" altLang="en-US" i="1">
                            <a:solidFill>
                              <a:srgbClr val="000000"/>
                            </a:solidFill>
                            <a:latin typeface="Cambria Math" panose="02040503050406030204" pitchFamily="18" charset="0"/>
                          </a:rPr>
                          <m:t>−1</m:t>
                        </m:r>
                      </m:sup>
                    </m:sSup>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𝐵</m:t>
                        </m:r>
                      </m:e>
                      <m:sup>
                        <m:r>
                          <a:rPr lang="zh-CN" altLang="en-US" i="1">
                            <a:solidFill>
                              <a:srgbClr val="000000"/>
                            </a:solidFill>
                            <a:latin typeface="Cambria Math" panose="02040503050406030204" pitchFamily="18" charset="0"/>
                          </a:rPr>
                          <m:t>𝑇</m:t>
                        </m:r>
                      </m:sup>
                    </m:sSup>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𝑃</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oMath>
                </a14:m>
                <a:r>
                  <a:rPr lang="en-US" altLang="zh-CN" dirty="0">
                    <a:latin typeface="Times New Roman" panose="02020603050405020304" pitchFamily="18" charset="0"/>
                    <a:cs typeface="Times New Roman" panose="02020603050405020304" pitchFamily="18" charset="0"/>
                  </a:rPr>
                  <a:t>			(6-67)</a:t>
                </a:r>
              </a:p>
              <a:p>
                <a:pPr marL="0" indent="0" eaLnBrk="0" hangingPunct="0">
                  <a:buNone/>
                </a:pPr>
                <a:r>
                  <a:rPr lang="zh-CN" altLang="en-US" dirty="0">
                    <a:latin typeface="Times New Roman" panose="02020603050405020304" pitchFamily="18" charset="0"/>
                    <a:cs typeface="Times New Roman" panose="02020603050405020304" pitchFamily="18" charset="0"/>
                  </a:rPr>
                  <a:t>最优性能指标为</a:t>
                </a:r>
              </a:p>
              <a:p>
                <a:pPr marL="0" indent="0" eaLnBrk="0" hangingPunct="0">
                  <a:buNone/>
                </a:pPr>
                <a14:m>
                  <m:oMathPara xmlns:m="http://schemas.openxmlformats.org/officeDocument/2006/math">
                    <m:oMathParaPr>
                      <m:jc m:val="centerGroup"/>
                    </m:oMathParaPr>
                    <m:oMath xmlns:m="http://schemas.openxmlformats.org/officeDocument/2006/math">
                      <m:sSup>
                        <m:sSupPr>
                          <m:ctrlPr>
                            <a:rPr lang="zh-CN" altLang="en-US" i="1">
                              <a:solidFill>
                                <a:srgbClr val="000000"/>
                              </a:solidFill>
                              <a:latin typeface="Cambria Math" panose="02040503050406030204" pitchFamily="18" charset="0"/>
                            </a:rPr>
                          </m:ctrlPr>
                        </m:sSupPr>
                        <m:e>
                          <m:r>
                            <a:rPr lang="en-US" altLang="zh-CN" b="0" i="1" smtClean="0">
                              <a:solidFill>
                                <a:srgbClr val="000000"/>
                              </a:solidFill>
                              <a:latin typeface="Cambria Math" panose="02040503050406030204" pitchFamily="18" charset="0"/>
                            </a:rPr>
                            <m:t>𝐽</m:t>
                          </m:r>
                        </m:e>
                        <m:sup>
                          <m:r>
                            <a:rPr lang="zh-CN" altLang="en-US" i="1">
                              <a:solidFill>
                                <a:srgbClr val="000000"/>
                              </a:solidFill>
                              <a:latin typeface="Cambria Math" panose="02040503050406030204" pitchFamily="18" charset="0"/>
                            </a:rPr>
                            <m:t>∗</m:t>
                          </m:r>
                        </m:sup>
                      </m:sSup>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1</m:t>
                          </m:r>
                        </m:num>
                        <m:den>
                          <m:r>
                            <a:rPr lang="zh-CN" altLang="en-US" i="1">
                              <a:solidFill>
                                <a:srgbClr val="000000"/>
                              </a:solidFill>
                              <a:latin typeface="Cambria Math" panose="02040503050406030204" pitchFamily="18" charset="0"/>
                            </a:rPr>
                            <m:t>2</m:t>
                          </m:r>
                        </m:den>
                      </m:f>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𝑇</m:t>
                          </m:r>
                        </m:sup>
                      </m:sSup>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𝑡</m:t>
                          </m:r>
                        </m:e>
                        <m:sub>
                          <m:r>
                            <a:rPr lang="zh-CN" altLang="en-US" i="1">
                              <a:solidFill>
                                <a:srgbClr val="000000"/>
                              </a:solidFill>
                              <a:latin typeface="Cambria Math" panose="02040503050406030204" pitchFamily="18" charset="0"/>
                            </a:rPr>
                            <m:t>0</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𝑃</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𝑡</m:t>
                          </m:r>
                        </m:e>
                        <m:sub>
                          <m:r>
                            <a:rPr lang="zh-CN" altLang="en-US" i="1">
                              <a:solidFill>
                                <a:srgbClr val="000000"/>
                              </a:solidFill>
                              <a:latin typeface="Cambria Math" panose="02040503050406030204" pitchFamily="18" charset="0"/>
                            </a:rPr>
                            <m:t>0</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𝑡</m:t>
                          </m:r>
                        </m:e>
                        <m:sub>
                          <m:r>
                            <a:rPr lang="zh-CN" altLang="en-US" i="1">
                              <a:solidFill>
                                <a:srgbClr val="000000"/>
                              </a:solidFill>
                              <a:latin typeface="Cambria Math" panose="02040503050406030204" pitchFamily="18" charset="0"/>
                            </a:rPr>
                            <m:t>0</m:t>
                          </m:r>
                        </m:sub>
                      </m:sSub>
                      <m:r>
                        <a:rPr lang="zh-CN" altLang="en-US" i="1">
                          <a:solidFill>
                            <a:srgbClr val="000000"/>
                          </a:solidFill>
                          <a:latin typeface="Cambria Math" panose="02040503050406030204" pitchFamily="18" charset="0"/>
                        </a:rPr>
                        <m:t>)</m:t>
                      </m:r>
                    </m:oMath>
                  </m:oMathPara>
                </a14:m>
                <a:endParaRPr lang="zh-CN" altLang="en-US" dirty="0">
                  <a:latin typeface="Times New Roman" panose="02020603050405020304" pitchFamily="18" charset="0"/>
                  <a:cs typeface="Times New Roman" panose="02020603050405020304" pitchFamily="18" charset="0"/>
                </a:endParaRPr>
              </a:p>
              <a:p>
                <a:pPr marL="0" indent="0" eaLnBrk="0" hangingPunct="0">
                  <a:buNone/>
                </a:pPr>
                <a:r>
                  <a:rPr lang="zh-CN" altLang="en-US" dirty="0">
                    <a:latin typeface="Times New Roman" panose="02020603050405020304" pitchFamily="18" charset="0"/>
                    <a:cs typeface="Times New Roman" panose="02020603050405020304" pitchFamily="18" charset="0"/>
                  </a:rPr>
                  <a:t>其中</a:t>
                </a:r>
                <a14:m>
                  <m:oMath xmlns:m="http://schemas.openxmlformats.org/officeDocument/2006/math">
                    <m:r>
                      <a:rPr lang="zh-CN" altLang="en-US" i="1">
                        <a:solidFill>
                          <a:srgbClr val="000000"/>
                        </a:solidFill>
                        <a:latin typeface="Cambria Math" panose="02040503050406030204" pitchFamily="18" charset="0"/>
                      </a:rPr>
                      <m:t>𝑃</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oMath>
                </a14:m>
                <a:r>
                  <a:rPr lang="zh-CN" altLang="en-US" dirty="0">
                    <a:latin typeface="Times New Roman" panose="02020603050405020304" pitchFamily="18" charset="0"/>
                    <a:cs typeface="Times New Roman" panose="02020603050405020304" pitchFamily="18" charset="0"/>
                  </a:rPr>
                  <a:t>为</a:t>
                </a:r>
                <a14:m>
                  <m:oMath xmlns:m="http://schemas.openxmlformats.org/officeDocument/2006/math">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𝑛</m:t>
                    </m:r>
                  </m:oMath>
                </a14:m>
                <a:r>
                  <a:rPr lang="zh-CN" altLang="en-US" dirty="0">
                    <a:latin typeface="Times New Roman" panose="02020603050405020304" pitchFamily="18" charset="0"/>
                    <a:cs typeface="Times New Roman" panose="02020603050405020304" pitchFamily="18" charset="0"/>
                  </a:rPr>
                  <a:t>维对称非负定矩阵，满足下列黎卡提（</a:t>
                </a:r>
                <a:r>
                  <a:rPr lang="en-US" altLang="zh-CN" dirty="0" err="1">
                    <a:latin typeface="Times New Roman" panose="02020603050405020304" pitchFamily="18" charset="0"/>
                    <a:cs typeface="Times New Roman" panose="02020603050405020304" pitchFamily="18" charset="0"/>
                  </a:rPr>
                  <a:t>Riccati</a:t>
                </a:r>
                <a:r>
                  <a:rPr lang="zh-CN" altLang="en-US" dirty="0">
                    <a:latin typeface="Times New Roman" panose="02020603050405020304" pitchFamily="18" charset="0"/>
                    <a:cs typeface="Times New Roman" panose="02020603050405020304" pitchFamily="18" charset="0"/>
                  </a:rPr>
                  <a:t>）矩阵微分方程</a:t>
                </a:r>
              </a:p>
              <a:p>
                <a:pPr marL="0" indent="0" algn="r" eaLnBrk="0" hangingPunct="0">
                  <a:buNone/>
                </a:pPr>
                <a:r>
                  <a:rPr lang="zh-CN" altLang="en-US" dirty="0">
                    <a:latin typeface="Times New Roman" panose="02020603050405020304" pitchFamily="18" charset="0"/>
                    <a:cs typeface="Times New Roman" panose="02020603050405020304" pitchFamily="18" charset="0"/>
                  </a:rPr>
                  <a:t>    </a:t>
                </a:r>
                <a14:m>
                  <m:oMath xmlns:m="http://schemas.openxmlformats.org/officeDocument/2006/math">
                    <m:r>
                      <a:rPr lang="zh-CN" altLang="en-US" i="1">
                        <a:solidFill>
                          <a:srgbClr val="000000"/>
                        </a:solidFill>
                        <a:latin typeface="Cambria Math" panose="02040503050406030204" pitchFamily="18" charset="0"/>
                      </a:rPr>
                      <m:t>−</m:t>
                    </m:r>
                    <m:acc>
                      <m:accPr>
                        <m:chr m:val="̇"/>
                        <m:ctrlPr>
                          <a:rPr lang="zh-CN" altLang="en-US" i="1">
                            <a:solidFill>
                              <a:srgbClr val="000000"/>
                            </a:solidFill>
                            <a:latin typeface="Cambria Math" panose="02040503050406030204" pitchFamily="18" charset="0"/>
                          </a:rPr>
                        </m:ctrlPr>
                      </m:accPr>
                      <m:e>
                        <m:r>
                          <a:rPr lang="zh-CN" altLang="en-US" i="1">
                            <a:solidFill>
                              <a:srgbClr val="000000"/>
                            </a:solidFill>
                            <a:latin typeface="Cambria Math" panose="02040503050406030204" pitchFamily="18" charset="0"/>
                          </a:rPr>
                          <m:t>𝑃</m:t>
                        </m:r>
                      </m:e>
                    </m:acc>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𝑃</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𝐴</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𝐴</m:t>
                        </m:r>
                      </m:e>
                      <m:sup>
                        <m:r>
                          <a:rPr lang="zh-CN" altLang="en-US" i="1">
                            <a:solidFill>
                              <a:srgbClr val="000000"/>
                            </a:solidFill>
                            <a:latin typeface="Cambria Math" panose="02040503050406030204" pitchFamily="18" charset="0"/>
                          </a:rPr>
                          <m:t>𝑇</m:t>
                        </m:r>
                      </m:sup>
                    </m:sSup>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𝑃</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𝑃</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𝐵</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𝑅</m:t>
                        </m:r>
                      </m:e>
                      <m:sup>
                        <m:r>
                          <a:rPr lang="zh-CN" altLang="en-US" i="1">
                            <a:solidFill>
                              <a:srgbClr val="000000"/>
                            </a:solidFill>
                            <a:latin typeface="Cambria Math" panose="02040503050406030204" pitchFamily="18" charset="0"/>
                          </a:rPr>
                          <m:t>−1</m:t>
                        </m:r>
                      </m:sup>
                    </m:sSup>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𝐵</m:t>
                        </m:r>
                      </m:e>
                      <m:sup>
                        <m:r>
                          <a:rPr lang="zh-CN" altLang="en-US" i="1">
                            <a:solidFill>
                              <a:srgbClr val="000000"/>
                            </a:solidFill>
                            <a:latin typeface="Cambria Math" panose="02040503050406030204" pitchFamily="18" charset="0"/>
                          </a:rPr>
                          <m:t>𝑇</m:t>
                        </m:r>
                      </m:sup>
                    </m:sSup>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𝑃</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𝑄</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oMath>
                </a14:m>
                <a:r>
                  <a:rPr lang="en-US" altLang="zh-CN" dirty="0"/>
                  <a:t>	</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(6-68)</a:t>
                </a:r>
              </a:p>
              <a:p>
                <a:pPr marL="0" indent="0" eaLnBrk="0" hangingPunct="0">
                  <a:buNone/>
                </a:pPr>
                <a:r>
                  <a:rPr lang="zh-CN" altLang="en-US" dirty="0">
                    <a:latin typeface="Times New Roman" panose="02020603050405020304" pitchFamily="18" charset="0"/>
                    <a:cs typeface="Times New Roman" panose="02020603050405020304" pitchFamily="18" charset="0"/>
                  </a:rPr>
                  <a:t>其终端边界条件</a:t>
                </a:r>
              </a:p>
              <a:p>
                <a:pPr marL="0" indent="0" algn="r" eaLnBrk="0" hangingPunct="0">
                  <a:buNone/>
                </a:pPr>
                <a14:m>
                  <m:oMath xmlns:m="http://schemas.openxmlformats.org/officeDocument/2006/math">
                    <m:r>
                      <a:rPr lang="zh-CN" altLang="en-US" i="1">
                        <a:solidFill>
                          <a:srgbClr val="000000"/>
                        </a:solidFill>
                        <a:latin typeface="Cambria Math" panose="02040503050406030204" pitchFamily="18" charset="0"/>
                      </a:rPr>
                      <m:t>𝑃</m:t>
                    </m:r>
                    <m:d>
                      <m:dPr>
                        <m:ctrlPr>
                          <a:rPr lang="zh-CN" altLang="en-US" i="1">
                            <a:solidFill>
                              <a:srgbClr val="000000"/>
                            </a:solidFill>
                            <a:latin typeface="Cambria Math" panose="02040503050406030204" pitchFamily="18" charset="0"/>
                          </a:rPr>
                        </m:ctrlPr>
                      </m:dPr>
                      <m:e>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𝑡</m:t>
                            </m:r>
                          </m:e>
                          <m:sub>
                            <m:r>
                              <a:rPr lang="zh-CN" altLang="en-US" i="1">
                                <a:solidFill>
                                  <a:srgbClr val="000000"/>
                                </a:solidFill>
                                <a:latin typeface="Cambria Math" panose="02040503050406030204" pitchFamily="18" charset="0"/>
                              </a:rPr>
                              <m:t>𝑓</m:t>
                            </m:r>
                          </m:sub>
                        </m:sSub>
                      </m:e>
                    </m:d>
                    <m:r>
                      <a:rPr lang="en-US" altLang="zh-CN" b="0" i="1" smtClean="0">
                        <a:solidFill>
                          <a:srgbClr val="000000"/>
                        </a:solidFill>
                        <a:latin typeface="Cambria Math" panose="02040503050406030204" pitchFamily="18" charset="0"/>
                      </a:rPr>
                      <m:t>=</m:t>
                    </m:r>
                    <m:r>
                      <a:rPr lang="en-US" altLang="zh-CN" b="0" i="1" smtClean="0">
                        <a:solidFill>
                          <a:srgbClr val="000000"/>
                        </a:solidFill>
                        <a:latin typeface="Cambria Math" panose="02040503050406030204" pitchFamily="18" charset="0"/>
                      </a:rPr>
                      <m:t>𝐹</m:t>
                    </m:r>
                  </m:oMath>
                </a14:m>
                <a:r>
                  <a:rPr lang="en-US" altLang="zh-CN" dirty="0">
                    <a:latin typeface="Times New Roman" panose="02020603050405020304" pitchFamily="18" charset="0"/>
                    <a:cs typeface="Times New Roman" panose="02020603050405020304" pitchFamily="18" charset="0"/>
                  </a:rPr>
                  <a:t>					</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(6-69)</a:t>
                </a:r>
              </a:p>
              <a:p>
                <a:pPr marL="0" indent="0" eaLnBrk="0" hangingPunct="0">
                  <a:buNone/>
                </a:pPr>
                <a:r>
                  <a:rPr lang="zh-CN" altLang="en-US" dirty="0">
                    <a:latin typeface="Times New Roman" panose="02020603050405020304" pitchFamily="18" charset="0"/>
                    <a:cs typeface="Times New Roman" panose="02020603050405020304" pitchFamily="18" charset="0"/>
                  </a:rPr>
                  <a:t>而最优曲线</a:t>
                </a:r>
                <a14:m>
                  <m:oMath xmlns:m="http://schemas.openxmlformats.org/officeDocument/2006/math">
                    <m:sSup>
                      <m:sSupPr>
                        <m:ctrlPr>
                          <a:rPr lang="zh-CN" altLang="en-US" i="1">
                            <a:solidFill>
                              <a:srgbClr val="000000"/>
                            </a:solidFill>
                            <a:latin typeface="Cambria Math" panose="02040503050406030204" pitchFamily="18" charset="0"/>
                          </a:rPr>
                        </m:ctrlPr>
                      </m:sSupPr>
                      <m:e>
                        <m:r>
                          <a:rPr lang="en-US" altLang="zh-CN" b="0" i="1" smtClean="0">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m:t>
                        </m:r>
                      </m:sup>
                    </m:sSup>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oMath>
                </a14:m>
                <a:r>
                  <a:rPr lang="zh-CN" altLang="en-US" dirty="0">
                    <a:latin typeface="Times New Roman" panose="02020603050405020304" pitchFamily="18" charset="0"/>
                    <a:cs typeface="Times New Roman" panose="02020603050405020304" pitchFamily="18" charset="0"/>
                  </a:rPr>
                  <a:t>，则是下列线性向量微分方程的解。</a:t>
                </a:r>
              </a:p>
              <a:p>
                <a:pPr marL="0" indent="0" algn="r" eaLnBrk="0" hangingPunct="0">
                  <a:buNone/>
                </a:pP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	</a:t>
                </a:r>
                <a14:m>
                  <m:oMath xmlns:m="http://schemas.openxmlformats.org/officeDocument/2006/math">
                    <m:acc>
                      <m:accPr>
                        <m:chr m:val="̇"/>
                        <m:ctrlPr>
                          <a:rPr lang="zh-CN" altLang="en-US" i="1">
                            <a:solidFill>
                              <a:srgbClr val="000000"/>
                            </a:solidFill>
                            <a:latin typeface="Cambria Math" panose="02040503050406030204" pitchFamily="18" charset="0"/>
                          </a:rPr>
                        </m:ctrlPr>
                      </m:accPr>
                      <m:e>
                        <m:r>
                          <a:rPr lang="zh-CN" altLang="en-US" i="1">
                            <a:solidFill>
                              <a:srgbClr val="000000"/>
                            </a:solidFill>
                            <a:latin typeface="Cambria Math" panose="02040503050406030204" pitchFamily="18" charset="0"/>
                          </a:rPr>
                          <m:t>𝑥</m:t>
                        </m:r>
                      </m:e>
                    </m:acc>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𝐴</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𝐵</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𝑅</m:t>
                        </m:r>
                      </m:e>
                      <m:sup>
                        <m:r>
                          <a:rPr lang="zh-CN" altLang="en-US" i="1">
                            <a:solidFill>
                              <a:srgbClr val="000000"/>
                            </a:solidFill>
                            <a:latin typeface="Cambria Math" panose="02040503050406030204" pitchFamily="18" charset="0"/>
                          </a:rPr>
                          <m:t>−1</m:t>
                        </m:r>
                      </m:sup>
                    </m:sSup>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𝐵</m:t>
                        </m:r>
                      </m:e>
                      <m:sup>
                        <m:r>
                          <a:rPr lang="zh-CN" altLang="en-US" i="1">
                            <a:solidFill>
                              <a:srgbClr val="000000"/>
                            </a:solidFill>
                            <a:latin typeface="Cambria Math" panose="02040503050406030204" pitchFamily="18" charset="0"/>
                          </a:rPr>
                          <m:t>𝑇</m:t>
                        </m:r>
                      </m:sup>
                    </m:sSup>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𝑃</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𝑡</m:t>
                        </m:r>
                      </m:e>
                      <m:sub>
                        <m:r>
                          <a:rPr lang="zh-CN" altLang="en-US" i="1">
                            <a:solidFill>
                              <a:srgbClr val="000000"/>
                            </a:solidFill>
                            <a:latin typeface="Cambria Math" panose="02040503050406030204" pitchFamily="18" charset="0"/>
                          </a:rPr>
                          <m:t>0</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𝑥</m:t>
                        </m:r>
                      </m:e>
                      <m:sub>
                        <m:r>
                          <a:rPr lang="zh-CN" altLang="en-US" i="1">
                            <a:solidFill>
                              <a:srgbClr val="000000"/>
                            </a:solidFill>
                            <a:latin typeface="Cambria Math" panose="02040503050406030204" pitchFamily="18" charset="0"/>
                          </a:rPr>
                          <m:t>0</m:t>
                        </m:r>
                      </m:sub>
                    </m:sSub>
                  </m:oMath>
                </a14:m>
                <a:r>
                  <a:rPr lang="en-US" altLang="zh-CN" dirty="0"/>
                  <a:t>		</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(6-70) </a:t>
                </a:r>
              </a:p>
            </p:txBody>
          </p:sp>
        </mc:Choice>
        <mc:Fallback xmlns="">
          <p:sp>
            <p:nvSpPr>
              <p:cNvPr id="3" name="内容占位符 2">
                <a:extLst>
                  <a:ext uri="{FF2B5EF4-FFF2-40B4-BE49-F238E27FC236}">
                    <a16:creationId xmlns:a16="http://schemas.microsoft.com/office/drawing/2014/main" id="{F472B2B4-B58C-422F-8DBD-A3080A48553A}"/>
                  </a:ext>
                </a:extLst>
              </p:cNvPr>
              <p:cNvSpPr>
                <a:spLocks noGrp="1" noRot="1" noChangeAspect="1" noMove="1" noResize="1" noEditPoints="1" noAdjustHandles="1" noChangeArrowheads="1" noChangeShapeType="1" noTextEdit="1"/>
              </p:cNvSpPr>
              <p:nvPr>
                <p:ph sz="quarter" idx="13"/>
              </p:nvPr>
            </p:nvSpPr>
            <p:spPr>
              <a:xfrm>
                <a:off x="767406" y="692696"/>
                <a:ext cx="10657185" cy="5871059"/>
              </a:xfrm>
              <a:blipFill>
                <a:blip r:embed="rId2"/>
                <a:stretch>
                  <a:fillRect l="-915" t="-312" r="-154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404749563"/>
      </p:ext>
    </p:extLst>
  </p:cSld>
  <p:clrMapOvr>
    <a:masterClrMapping/>
  </p:clrMapOvr>
  <p:transition>
    <p:wheel/>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F472B2B4-B58C-422F-8DBD-A3080A48553A}"/>
                  </a:ext>
                </a:extLst>
              </p:cNvPr>
              <p:cNvSpPr>
                <a:spLocks noGrp="1"/>
              </p:cNvSpPr>
              <p:nvPr>
                <p:ph sz="quarter" idx="13"/>
              </p:nvPr>
            </p:nvSpPr>
            <p:spPr>
              <a:xfrm>
                <a:off x="767406" y="692696"/>
                <a:ext cx="10657185" cy="5871059"/>
              </a:xfrm>
            </p:spPr>
            <p:txBody>
              <a:bodyPr>
                <a:noAutofit/>
              </a:bodyPr>
              <a:lstStyle/>
              <a:p>
                <a:pPr marL="0" indent="0" eaLnBrk="0" hangingPunct="0">
                  <a:buNone/>
                </a:pPr>
                <a:r>
                  <a:rPr lang="zh-CN" altLang="en-US" dirty="0">
                    <a:latin typeface="Times New Roman" panose="02020603050405020304" pitchFamily="18" charset="0"/>
                    <a:cs typeface="Times New Roman" panose="02020603050405020304" pitchFamily="18" charset="0"/>
                  </a:rPr>
                  <a:t>证明：充分性：若式</a:t>
                </a:r>
                <a:r>
                  <a:rPr lang="en-US" altLang="zh-CN" dirty="0">
                    <a:latin typeface="Times New Roman" panose="02020603050405020304" pitchFamily="18" charset="0"/>
                    <a:cs typeface="Times New Roman" panose="02020603050405020304" pitchFamily="18" charset="0"/>
                  </a:rPr>
                  <a:t>(6-67)</a:t>
                </a:r>
                <a:r>
                  <a:rPr lang="zh-CN" altLang="en-US" dirty="0">
                    <a:latin typeface="Times New Roman" panose="02020603050405020304" pitchFamily="18" charset="0"/>
                    <a:cs typeface="Times New Roman" panose="02020603050405020304" pitchFamily="18" charset="0"/>
                  </a:rPr>
                  <a:t>成立，需证</a:t>
                </a:r>
                <a14:m>
                  <m:oMath xmlns:m="http://schemas.openxmlformats.org/officeDocument/2006/math">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𝑢</m:t>
                        </m:r>
                      </m:e>
                      <m:sup>
                        <m:r>
                          <a:rPr lang="zh-CN" altLang="en-US" i="1">
                            <a:solidFill>
                              <a:srgbClr val="000000"/>
                            </a:solidFill>
                            <a:latin typeface="Cambria Math" panose="02040503050406030204" pitchFamily="18" charset="0"/>
                          </a:rPr>
                          <m:t>∗</m:t>
                        </m:r>
                      </m:sup>
                    </m:sSup>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oMath>
                </a14:m>
                <a:r>
                  <a:rPr lang="zh-CN" altLang="en-US" dirty="0">
                    <a:latin typeface="Times New Roman" panose="02020603050405020304" pitchFamily="18" charset="0"/>
                    <a:cs typeface="Times New Roman" panose="02020603050405020304" pitchFamily="18" charset="0"/>
                  </a:rPr>
                  <a:t>必为最优控制。</a:t>
                </a:r>
              </a:p>
              <a:p>
                <a:pPr marL="0" indent="0" eaLnBrk="0" hangingPunct="0">
                  <a:buNone/>
                </a:pPr>
                <a:r>
                  <a:rPr lang="zh-CN" altLang="en-US" dirty="0">
                    <a:latin typeface="Times New Roman" panose="02020603050405020304" pitchFamily="18" charset="0"/>
                    <a:cs typeface="Times New Roman" panose="02020603050405020304" pitchFamily="18" charset="0"/>
                  </a:rPr>
                  <a:t>根据连续动态规划法中的哈密顿</a:t>
                </a:r>
                <a:r>
                  <a:rPr lang="en-US"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雅可比方程</a:t>
                </a:r>
              </a:p>
              <a:p>
                <a:pPr marL="0" indent="0" algn="r" eaLnBrk="0" hangingPunct="0">
                  <a:buNone/>
                </a:pPr>
                <a14:m>
                  <m:oMath xmlns:m="http://schemas.openxmlformats.org/officeDocument/2006/math">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en-US" altLang="zh-CN" i="1">
                                <a:solidFill>
                                  <a:srgbClr val="000000"/>
                                </a:solidFill>
                                <a:latin typeface="Cambria Math" panose="02040503050406030204" pitchFamily="18" charset="0"/>
                              </a:rPr>
                              <m:t>𝐽</m:t>
                            </m:r>
                          </m:e>
                          <m:sup>
                            <m:r>
                              <a:rPr lang="zh-CN" altLang="en-US" i="1">
                                <a:solidFill>
                                  <a:srgbClr val="000000"/>
                                </a:solidFill>
                                <a:latin typeface="Cambria Math" panose="02040503050406030204" pitchFamily="18" charset="0"/>
                              </a:rPr>
                              <m:t>∗</m:t>
                            </m:r>
                          </m:sup>
                        </m:sSup>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num>
                      <m:den>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den>
                    </m:f>
                    <m:r>
                      <a:rPr lang="zh-CN" altLang="en-US" i="1">
                        <a:solidFill>
                          <a:srgbClr val="000000"/>
                        </a:solidFill>
                        <a:latin typeface="Cambria Math" panose="02040503050406030204" pitchFamily="18" charset="0"/>
                      </a:rPr>
                      <m:t>=</m:t>
                    </m:r>
                    <m:limLow>
                      <m:limLowPr>
                        <m:ctrlPr>
                          <a:rPr lang="zh-CN" altLang="en-US" i="1">
                            <a:solidFill>
                              <a:srgbClr val="000000"/>
                            </a:solidFill>
                            <a:latin typeface="Cambria Math" panose="02040503050406030204" pitchFamily="18" charset="0"/>
                          </a:rPr>
                        </m:ctrlPr>
                      </m:limLowPr>
                      <m:e>
                        <m:r>
                          <m:rPr>
                            <m:sty m:val="p"/>
                          </m:rPr>
                          <a:rPr lang="zh-CN" altLang="en-US">
                            <a:solidFill>
                              <a:srgbClr val="000000"/>
                            </a:solidFill>
                            <a:latin typeface="Cambria Math" panose="02040503050406030204" pitchFamily="18" charset="0"/>
                          </a:rPr>
                          <m:t>min</m:t>
                        </m:r>
                      </m:e>
                      <m:lim>
                        <m:r>
                          <a:rPr lang="zh-CN" altLang="en-US" i="1">
                            <a:solidFill>
                              <a:srgbClr val="000000"/>
                            </a:solidFill>
                            <a:latin typeface="Cambria Math" panose="02040503050406030204" pitchFamily="18" charset="0"/>
                          </a:rPr>
                          <m:t>𝑢</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lim>
                    </m:limLow>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𝐿</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𝑢</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en-US" altLang="zh-CN" i="1">
                                <a:solidFill>
                                  <a:srgbClr val="000000"/>
                                </a:solidFill>
                                <a:latin typeface="Cambria Math" panose="02040503050406030204" pitchFamily="18" charset="0"/>
                              </a:rPr>
                              <m:t>𝐽</m:t>
                            </m:r>
                          </m:e>
                          <m:sup>
                            <m:r>
                              <a:rPr lang="zh-CN" altLang="en-US" i="1">
                                <a:solidFill>
                                  <a:srgbClr val="000000"/>
                                </a:solidFill>
                                <a:latin typeface="Cambria Math" panose="02040503050406030204" pitchFamily="18" charset="0"/>
                              </a:rPr>
                              <m:t>∗</m:t>
                            </m:r>
                          </m:sup>
                        </m:sSup>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num>
                      <m:den>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den>
                    </m:f>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m:t>
                        </m:r>
                      </m:e>
                      <m:sup>
                        <m:r>
                          <a:rPr lang="zh-CN" altLang="en-US" i="1">
                            <a:solidFill>
                              <a:srgbClr val="000000"/>
                            </a:solidFill>
                            <a:latin typeface="Cambria Math" panose="02040503050406030204" pitchFamily="18" charset="0"/>
                          </a:rPr>
                          <m:t>𝑇</m:t>
                        </m:r>
                      </m:sup>
                    </m:sSup>
                    <m:r>
                      <a:rPr lang="zh-CN" altLang="en-US" i="1">
                        <a:solidFill>
                          <a:srgbClr val="000000"/>
                        </a:solidFill>
                        <a:latin typeface="Cambria Math" panose="02040503050406030204" pitchFamily="18" charset="0"/>
                      </a:rPr>
                      <m:t>𝑓</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𝑢</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oMath>
                </a14:m>
                <a:r>
                  <a:rPr lang="en-US" altLang="zh-CN" dirty="0">
                    <a:latin typeface="Times New Roman" panose="02020603050405020304" pitchFamily="18" charset="0"/>
                    <a:cs typeface="Times New Roman" panose="02020603050405020304" pitchFamily="18" charset="0"/>
                  </a:rPr>
                  <a:t>	</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(6-71)</a:t>
                </a:r>
              </a:p>
              <a:p>
                <a:pPr marL="0" indent="0" eaLnBrk="0" hangingPunct="0">
                  <a:buNone/>
                </a:pPr>
                <a:r>
                  <a:rPr lang="zh-CN" altLang="en-US" dirty="0">
                    <a:latin typeface="Times New Roman" panose="02020603050405020304" pitchFamily="18" charset="0"/>
                    <a:cs typeface="Times New Roman" panose="02020603050405020304" pitchFamily="18" charset="0"/>
                  </a:rPr>
                  <a:t>这里 </a:t>
                </a:r>
                <a:endParaRPr lang="en-US" altLang="zh-CN" dirty="0">
                  <a:latin typeface="Times New Roman" panose="02020603050405020304" pitchFamily="18" charset="0"/>
                  <a:cs typeface="Times New Roman" panose="02020603050405020304" pitchFamily="18" charset="0"/>
                </a:endParaRPr>
              </a:p>
              <a:p>
                <a:pPr marL="0" indent="0" algn="r" eaLnBrk="0" hangingPunct="0">
                  <a:buNone/>
                </a:pPr>
                <a14:m>
                  <m:oMath xmlns:m="http://schemas.openxmlformats.org/officeDocument/2006/math">
                    <m:acc>
                      <m:accPr>
                        <m:chr m:val="̇"/>
                        <m:ctrlPr>
                          <a:rPr lang="zh-CN" altLang="en-US" i="1">
                            <a:solidFill>
                              <a:srgbClr val="000000"/>
                            </a:solidFill>
                            <a:latin typeface="Cambria Math" panose="02040503050406030204" pitchFamily="18" charset="0"/>
                          </a:rPr>
                        </m:ctrlPr>
                      </m:accPr>
                      <m:e>
                        <m:r>
                          <a:rPr lang="zh-CN" altLang="en-US" i="1">
                            <a:solidFill>
                              <a:srgbClr val="000000"/>
                            </a:solidFill>
                            <a:latin typeface="Cambria Math" panose="02040503050406030204" pitchFamily="18" charset="0"/>
                          </a:rPr>
                          <m:t>𝑥</m:t>
                        </m:r>
                      </m:e>
                    </m:acc>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𝑓</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𝑢</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𝐴</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𝐵</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𝑢</m:t>
                    </m:r>
                  </m:oMath>
                </a14:m>
                <a:r>
                  <a:rPr lang="en-US" altLang="zh-CN" dirty="0">
                    <a:latin typeface="Times New Roman" panose="02020603050405020304" pitchFamily="18" charset="0"/>
                    <a:cs typeface="Times New Roman" panose="02020603050405020304" pitchFamily="18" charset="0"/>
                  </a:rPr>
                  <a:t>			(6-72)</a:t>
                </a:r>
              </a:p>
              <a:p>
                <a:pPr marL="0" indent="0" algn="r" eaLnBrk="0" hangingPunct="0">
                  <a:buNone/>
                </a:pPr>
                <a14:m>
                  <m:oMathPara xmlns:m="http://schemas.openxmlformats.org/officeDocument/2006/math">
                    <m:oMathParaPr>
                      <m:jc m:val="centerGroup"/>
                    </m:oMathParaPr>
                    <m:oMath xmlns:m="http://schemas.openxmlformats.org/officeDocument/2006/math">
                      <m:r>
                        <a:rPr lang="zh-CN" altLang="en-US" i="1">
                          <a:solidFill>
                            <a:srgbClr val="000000"/>
                          </a:solidFill>
                          <a:latin typeface="Cambria Math" panose="02040503050406030204" pitchFamily="18" charset="0"/>
                        </a:rPr>
                        <m:t>𝐿</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𝑢</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1</m:t>
                          </m:r>
                        </m:num>
                        <m:den>
                          <m:r>
                            <a:rPr lang="zh-CN" altLang="en-US" i="1">
                              <a:solidFill>
                                <a:srgbClr val="000000"/>
                              </a:solidFill>
                              <a:latin typeface="Cambria Math" panose="02040503050406030204" pitchFamily="18" charset="0"/>
                            </a:rPr>
                            <m:t>2</m:t>
                          </m:r>
                        </m:den>
                      </m:f>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𝑇</m:t>
                          </m:r>
                        </m:sup>
                      </m:sSup>
                      <m:r>
                        <a:rPr lang="zh-CN" altLang="en-US" i="1">
                          <a:solidFill>
                            <a:srgbClr val="000000"/>
                          </a:solidFill>
                          <a:latin typeface="Cambria Math" panose="02040503050406030204" pitchFamily="18" charset="0"/>
                        </a:rPr>
                        <m:t>𝑄</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1</m:t>
                          </m:r>
                        </m:num>
                        <m:den>
                          <m:r>
                            <a:rPr lang="zh-CN" altLang="en-US" i="1">
                              <a:solidFill>
                                <a:srgbClr val="000000"/>
                              </a:solidFill>
                              <a:latin typeface="Cambria Math" panose="02040503050406030204" pitchFamily="18" charset="0"/>
                            </a:rPr>
                            <m:t>2</m:t>
                          </m:r>
                        </m:den>
                      </m:f>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𝑢</m:t>
                          </m:r>
                        </m:e>
                        <m:sup>
                          <m:r>
                            <a:rPr lang="zh-CN" altLang="en-US" i="1">
                              <a:solidFill>
                                <a:srgbClr val="000000"/>
                              </a:solidFill>
                              <a:latin typeface="Cambria Math" panose="02040503050406030204" pitchFamily="18" charset="0"/>
                            </a:rPr>
                            <m:t>𝑇</m:t>
                          </m:r>
                        </m:sup>
                      </m:sSup>
                      <m:r>
                        <a:rPr lang="zh-CN" altLang="en-US" i="1">
                          <a:solidFill>
                            <a:srgbClr val="000000"/>
                          </a:solidFill>
                          <a:latin typeface="Cambria Math" panose="02040503050406030204" pitchFamily="18" charset="0"/>
                        </a:rPr>
                        <m:t>𝑅</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𝑢</m:t>
                      </m:r>
                    </m:oMath>
                  </m:oMathPara>
                </a14:m>
                <a:endParaRPr lang="en-US" altLang="zh-CN" dirty="0">
                  <a:latin typeface="Times New Roman" panose="02020603050405020304" pitchFamily="18" charset="0"/>
                  <a:cs typeface="Times New Roman" panose="02020603050405020304" pitchFamily="18" charset="0"/>
                </a:endParaRPr>
              </a:p>
              <a:p>
                <a:pPr marL="0" indent="0" eaLnBrk="0" hangingPunct="0">
                  <a:buNone/>
                </a:pPr>
                <a:r>
                  <a:rPr lang="zh-CN" altLang="en-US" dirty="0">
                    <a:latin typeface="Times New Roman" panose="02020603050405020304" pitchFamily="18" charset="0"/>
                    <a:cs typeface="Times New Roman" panose="02020603050405020304" pitchFamily="18" charset="0"/>
                  </a:rPr>
                  <a:t>代入式（</a:t>
                </a:r>
                <a:r>
                  <a:rPr lang="en-US" altLang="zh-CN" dirty="0">
                    <a:latin typeface="Times New Roman" panose="02020603050405020304" pitchFamily="18" charset="0"/>
                    <a:cs typeface="Times New Roman" panose="02020603050405020304" pitchFamily="18" charset="0"/>
                  </a:rPr>
                  <a:t>6-71</a:t>
                </a:r>
                <a:r>
                  <a:rPr lang="zh-CN" altLang="en-US" dirty="0">
                    <a:latin typeface="Times New Roman" panose="02020603050405020304" pitchFamily="18" charset="0"/>
                    <a:cs typeface="Times New Roman" panose="02020603050405020304" pitchFamily="18" charset="0"/>
                  </a:rPr>
                  <a:t>），有</a:t>
                </a:r>
              </a:p>
              <a:p>
                <a:pPr marL="0" indent="0" eaLnBrk="0" hangingPunct="0">
                  <a:buNone/>
                </a:pPr>
                <a14:m>
                  <m:oMathPara xmlns:m="http://schemas.openxmlformats.org/officeDocument/2006/math">
                    <m:oMathParaPr>
                      <m:jc m:val="centerGroup"/>
                    </m:oMathParaPr>
                    <m:oMath xmlns:m="http://schemas.openxmlformats.org/officeDocument/2006/math">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en-US" altLang="zh-CN" i="1">
                                  <a:solidFill>
                                    <a:srgbClr val="000000"/>
                                  </a:solidFill>
                                  <a:latin typeface="Cambria Math" panose="02040503050406030204" pitchFamily="18" charset="0"/>
                                </a:rPr>
                                <m:t>𝐽</m:t>
                              </m:r>
                            </m:e>
                            <m:sup>
                              <m:r>
                                <a:rPr lang="zh-CN" altLang="en-US" i="1">
                                  <a:solidFill>
                                    <a:srgbClr val="000000"/>
                                  </a:solidFill>
                                  <a:latin typeface="Cambria Math" panose="02040503050406030204" pitchFamily="18" charset="0"/>
                                </a:rPr>
                                <m:t>∗</m:t>
                              </m:r>
                            </m:sup>
                          </m:sSup>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num>
                        <m:den>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den>
                      </m:f>
                      <m:r>
                        <a:rPr lang="zh-CN" altLang="en-US" i="1">
                          <a:solidFill>
                            <a:srgbClr val="000000"/>
                          </a:solidFill>
                          <a:latin typeface="Cambria Math" panose="02040503050406030204" pitchFamily="18" charset="0"/>
                        </a:rPr>
                        <m:t>=</m:t>
                      </m:r>
                      <m:limLow>
                        <m:limLowPr>
                          <m:ctrlPr>
                            <a:rPr lang="zh-CN" altLang="en-US" i="1">
                              <a:solidFill>
                                <a:srgbClr val="000000"/>
                              </a:solidFill>
                              <a:latin typeface="Cambria Math" panose="02040503050406030204" pitchFamily="18" charset="0"/>
                            </a:rPr>
                          </m:ctrlPr>
                        </m:limLowPr>
                        <m:e>
                          <m:r>
                            <m:rPr>
                              <m:sty m:val="p"/>
                            </m:rPr>
                            <a:rPr lang="zh-CN" altLang="en-US">
                              <a:solidFill>
                                <a:srgbClr val="000000"/>
                              </a:solidFill>
                              <a:latin typeface="Cambria Math" panose="02040503050406030204" pitchFamily="18" charset="0"/>
                            </a:rPr>
                            <m:t>min</m:t>
                          </m:r>
                        </m:e>
                        <m:lim>
                          <m:r>
                            <a:rPr lang="zh-CN" altLang="en-US" i="1">
                              <a:solidFill>
                                <a:srgbClr val="000000"/>
                              </a:solidFill>
                              <a:latin typeface="Cambria Math" panose="02040503050406030204" pitchFamily="18" charset="0"/>
                            </a:rPr>
                            <m:t>𝑢</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lim>
                      </m:limLow>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1</m:t>
                          </m:r>
                        </m:num>
                        <m:den>
                          <m:r>
                            <a:rPr lang="zh-CN" altLang="en-US" i="1">
                              <a:solidFill>
                                <a:srgbClr val="000000"/>
                              </a:solidFill>
                              <a:latin typeface="Cambria Math" panose="02040503050406030204" pitchFamily="18" charset="0"/>
                            </a:rPr>
                            <m:t>2</m:t>
                          </m:r>
                        </m:den>
                      </m:f>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𝑇</m:t>
                          </m:r>
                        </m:sup>
                      </m:sSup>
                      <m:r>
                        <a:rPr lang="zh-CN" altLang="en-US" i="1">
                          <a:solidFill>
                            <a:srgbClr val="000000"/>
                          </a:solidFill>
                          <a:latin typeface="Cambria Math" panose="02040503050406030204" pitchFamily="18" charset="0"/>
                        </a:rPr>
                        <m:t>𝑄</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1</m:t>
                          </m:r>
                        </m:num>
                        <m:den>
                          <m:r>
                            <a:rPr lang="zh-CN" altLang="en-US" i="1">
                              <a:solidFill>
                                <a:srgbClr val="000000"/>
                              </a:solidFill>
                              <a:latin typeface="Cambria Math" panose="02040503050406030204" pitchFamily="18" charset="0"/>
                            </a:rPr>
                            <m:t>2</m:t>
                          </m:r>
                        </m:den>
                      </m:f>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𝑢</m:t>
                          </m:r>
                        </m:e>
                        <m:sup>
                          <m:r>
                            <a:rPr lang="zh-CN" altLang="en-US" i="1">
                              <a:solidFill>
                                <a:srgbClr val="000000"/>
                              </a:solidFill>
                              <a:latin typeface="Cambria Math" panose="02040503050406030204" pitchFamily="18" charset="0"/>
                            </a:rPr>
                            <m:t>𝑇</m:t>
                          </m:r>
                        </m:sup>
                      </m:sSup>
                      <m:r>
                        <a:rPr lang="zh-CN" altLang="en-US" i="1">
                          <a:solidFill>
                            <a:srgbClr val="000000"/>
                          </a:solidFill>
                          <a:latin typeface="Cambria Math" panose="02040503050406030204" pitchFamily="18" charset="0"/>
                        </a:rPr>
                        <m:t>𝑅</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𝑢</m:t>
                      </m:r>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en-US" altLang="zh-CN" i="1">
                                  <a:solidFill>
                                    <a:srgbClr val="000000"/>
                                  </a:solidFill>
                                  <a:latin typeface="Cambria Math" panose="02040503050406030204" pitchFamily="18" charset="0"/>
                                </a:rPr>
                                <m:t>𝐽</m:t>
                              </m:r>
                            </m:e>
                            <m:sup>
                              <m:r>
                                <a:rPr lang="zh-CN" altLang="en-US" i="1">
                                  <a:solidFill>
                                    <a:srgbClr val="000000"/>
                                  </a:solidFill>
                                  <a:latin typeface="Cambria Math" panose="02040503050406030204" pitchFamily="18" charset="0"/>
                                </a:rPr>
                                <m:t>∗</m:t>
                              </m:r>
                            </m:sup>
                          </m:sSup>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num>
                        <m:den>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den>
                      </m:f>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m:t>
                          </m:r>
                        </m:e>
                        <m:sup>
                          <m:r>
                            <a:rPr lang="zh-CN" altLang="en-US" i="1">
                              <a:solidFill>
                                <a:srgbClr val="000000"/>
                              </a:solidFill>
                              <a:latin typeface="Cambria Math" panose="02040503050406030204" pitchFamily="18" charset="0"/>
                            </a:rPr>
                            <m:t>𝑇</m:t>
                          </m:r>
                        </m:sup>
                      </m:sSup>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𝐴</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𝐵</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𝑢</m:t>
                      </m:r>
                      <m:r>
                        <a:rPr lang="zh-CN" altLang="en-US" i="1">
                          <a:solidFill>
                            <a:srgbClr val="000000"/>
                          </a:solidFill>
                          <a:latin typeface="Cambria Math" panose="02040503050406030204" pitchFamily="18" charset="0"/>
                        </a:rPr>
                        <m:t>]}</m:t>
                      </m:r>
                    </m:oMath>
                  </m:oMathPara>
                </a14:m>
                <a:endParaRPr lang="zh-CN" altLang="en-US" dirty="0"/>
              </a:p>
              <a:p>
                <a:pPr marL="0" indent="0" algn="r" eaLnBrk="0" hangingPunct="0">
                  <a:buNone/>
                </a:pPr>
                <a:r>
                  <a:rPr lang="en-US" altLang="zh-CN" dirty="0">
                    <a:latin typeface="Times New Roman" panose="02020603050405020304" pitchFamily="18" charset="0"/>
                    <a:cs typeface="Times New Roman" panose="02020603050405020304" pitchFamily="18" charset="0"/>
                  </a:rPr>
                  <a:t>(6-73)</a:t>
                </a:r>
              </a:p>
              <a:p>
                <a:pPr marL="0" indent="0" eaLnBrk="0" hangingPunct="0">
                  <a:buNone/>
                </a:pPr>
                <a:endParaRPr lang="en-US" altLang="zh-CN" dirty="0">
                  <a:latin typeface="Times New Roman" panose="02020603050405020304" pitchFamily="18" charset="0"/>
                  <a:cs typeface="Times New Roman" panose="02020603050405020304" pitchFamily="18" charset="0"/>
                </a:endParaRPr>
              </a:p>
            </p:txBody>
          </p:sp>
        </mc:Choice>
        <mc:Fallback xmlns="">
          <p:sp>
            <p:nvSpPr>
              <p:cNvPr id="3" name="内容占位符 2">
                <a:extLst>
                  <a:ext uri="{FF2B5EF4-FFF2-40B4-BE49-F238E27FC236}">
                    <a16:creationId xmlns:a16="http://schemas.microsoft.com/office/drawing/2014/main" id="{F472B2B4-B58C-422F-8DBD-A3080A48553A}"/>
                  </a:ext>
                </a:extLst>
              </p:cNvPr>
              <p:cNvSpPr>
                <a:spLocks noGrp="1" noRot="1" noChangeAspect="1" noMove="1" noResize="1" noEditPoints="1" noAdjustHandles="1" noChangeArrowheads="1" noChangeShapeType="1" noTextEdit="1"/>
              </p:cNvSpPr>
              <p:nvPr>
                <p:ph sz="quarter" idx="13"/>
              </p:nvPr>
            </p:nvSpPr>
            <p:spPr>
              <a:xfrm>
                <a:off x="767406" y="692696"/>
                <a:ext cx="10657185" cy="5871059"/>
              </a:xfrm>
              <a:blipFill>
                <a:blip r:embed="rId2"/>
                <a:stretch>
                  <a:fillRect l="-915" t="-208" r="-85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658449133"/>
      </p:ext>
    </p:extLst>
  </p:cSld>
  <p:clrMapOvr>
    <a:masterClrMapping/>
  </p:clrMapOvr>
  <p:transition>
    <p:wheel/>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F472B2B4-B58C-422F-8DBD-A3080A48553A}"/>
                  </a:ext>
                </a:extLst>
              </p:cNvPr>
              <p:cNvSpPr>
                <a:spLocks noGrp="1"/>
              </p:cNvSpPr>
              <p:nvPr>
                <p:ph sz="quarter" idx="13"/>
              </p:nvPr>
            </p:nvSpPr>
            <p:spPr>
              <a:xfrm>
                <a:off x="767406" y="692696"/>
                <a:ext cx="10657185" cy="5871059"/>
              </a:xfrm>
            </p:spPr>
            <p:txBody>
              <a:bodyPr>
                <a:noAutofit/>
              </a:bodyPr>
              <a:lstStyle/>
              <a:p>
                <a:pPr marL="0" indent="0" eaLnBrk="0" hangingPunct="0">
                  <a:buNone/>
                </a:pPr>
                <a:r>
                  <a:rPr lang="zh-CN" altLang="en-US" dirty="0">
                    <a:latin typeface="Times New Roman" panose="02020603050405020304" pitchFamily="18" charset="0"/>
                    <a:cs typeface="Times New Roman" panose="02020603050405020304" pitchFamily="18" charset="0"/>
                  </a:rPr>
                  <a:t>上式两边分别对</a:t>
                </a:r>
                <a:r>
                  <a:rPr lang="en-US" altLang="zh-CN" dirty="0">
                    <a:latin typeface="Times New Roman" panose="02020603050405020304" pitchFamily="18" charset="0"/>
                    <a:cs typeface="Times New Roman" panose="02020603050405020304" pitchFamily="18" charset="0"/>
                  </a:rPr>
                  <a:t>u(t)</a:t>
                </a:r>
                <a:r>
                  <a:rPr lang="zh-CN" altLang="en-US" dirty="0">
                    <a:latin typeface="Times New Roman" panose="02020603050405020304" pitchFamily="18" charset="0"/>
                    <a:cs typeface="Times New Roman" panose="02020603050405020304" pitchFamily="18" charset="0"/>
                  </a:rPr>
                  <a:t>求偏导，考虑到</a:t>
                </a:r>
                <a14:m>
                  <m:oMath xmlns:m="http://schemas.openxmlformats.org/officeDocument/2006/math">
                    <m:sSup>
                      <m:sSupPr>
                        <m:ctrlPr>
                          <a:rPr lang="zh-CN" altLang="en-US" i="1">
                            <a:solidFill>
                              <a:srgbClr val="000000"/>
                            </a:solidFill>
                            <a:latin typeface="Cambria Math" panose="02040503050406030204" pitchFamily="18" charset="0"/>
                          </a:rPr>
                        </m:ctrlPr>
                      </m:sSupPr>
                      <m:e>
                        <m:r>
                          <a:rPr lang="en-US" altLang="zh-CN" i="1">
                            <a:solidFill>
                              <a:srgbClr val="000000"/>
                            </a:solidFill>
                            <a:latin typeface="Cambria Math" panose="02040503050406030204" pitchFamily="18" charset="0"/>
                          </a:rPr>
                          <m:t>𝐽</m:t>
                        </m:r>
                      </m:e>
                      <m:sup>
                        <m:r>
                          <a:rPr lang="zh-CN" altLang="en-US" i="1">
                            <a:solidFill>
                              <a:srgbClr val="000000"/>
                            </a:solidFill>
                            <a:latin typeface="Cambria Math" panose="02040503050406030204" pitchFamily="18" charset="0"/>
                          </a:rPr>
                          <m:t>∗</m:t>
                        </m:r>
                      </m:sup>
                    </m:sSup>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oMath>
                </a14:m>
                <a:r>
                  <a:rPr lang="zh-CN" altLang="en-US" dirty="0">
                    <a:latin typeface="Times New Roman" panose="02020603050405020304" pitchFamily="18" charset="0"/>
                    <a:cs typeface="Times New Roman" panose="02020603050405020304" pitchFamily="18" charset="0"/>
                  </a:rPr>
                  <a:t>仅依赖于</a:t>
                </a:r>
                <a14:m>
                  <m:oMath xmlns:m="http://schemas.openxmlformats.org/officeDocument/2006/math">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oMath>
                </a14:m>
                <a:r>
                  <a:rPr lang="zh-CN" altLang="en-US" dirty="0">
                    <a:latin typeface="Times New Roman" panose="02020603050405020304" pitchFamily="18" charset="0"/>
                    <a:cs typeface="Times New Roman" panose="02020603050405020304" pitchFamily="18" charset="0"/>
                  </a:rPr>
                  <a:t>和</a:t>
                </a:r>
                <a14:m>
                  <m:oMath xmlns:m="http://schemas.openxmlformats.org/officeDocument/2006/math">
                    <m:r>
                      <a:rPr lang="zh-CN" altLang="en-US" i="1">
                        <a:solidFill>
                          <a:srgbClr val="000000"/>
                        </a:solidFill>
                        <a:latin typeface="Cambria Math" panose="02040503050406030204" pitchFamily="18" charset="0"/>
                      </a:rPr>
                      <m:t>𝑡</m:t>
                    </m:r>
                  </m:oMath>
                </a14:m>
                <a:r>
                  <a:rPr lang="zh-CN" altLang="en-US" dirty="0">
                    <a:latin typeface="Times New Roman" panose="02020603050405020304" pitchFamily="18" charset="0"/>
                    <a:cs typeface="Times New Roman" panose="02020603050405020304" pitchFamily="18" charset="0"/>
                  </a:rPr>
                  <a:t>，则有</a:t>
                </a:r>
              </a:p>
              <a:p>
                <a:pPr marL="0" indent="0" eaLnBrk="0" hangingPunct="0">
                  <a:buNone/>
                </a:pPr>
                <a14:m>
                  <m:oMathPara xmlns:m="http://schemas.openxmlformats.org/officeDocument/2006/math">
                    <m:oMathParaPr>
                      <m:jc m:val="centerGroup"/>
                    </m:oMathParaPr>
                    <m:oMath xmlns:m="http://schemas.openxmlformats.org/officeDocument/2006/math">
                      <m:r>
                        <a:rPr lang="zh-CN" altLang="en-US" i="1">
                          <a:solidFill>
                            <a:srgbClr val="000000"/>
                          </a:solidFill>
                          <a:latin typeface="Cambria Math" panose="02040503050406030204" pitchFamily="18" charset="0"/>
                        </a:rPr>
                        <m:t>0=</m:t>
                      </m:r>
                      <m:r>
                        <a:rPr lang="zh-CN" altLang="en-US" i="1">
                          <a:solidFill>
                            <a:srgbClr val="000000"/>
                          </a:solidFill>
                          <a:latin typeface="Cambria Math" panose="02040503050406030204" pitchFamily="18" charset="0"/>
                        </a:rPr>
                        <m:t>𝑅</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𝑢</m:t>
                      </m:r>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𝐵</m:t>
                          </m:r>
                        </m:e>
                        <m:sup>
                          <m:r>
                            <a:rPr lang="zh-CN" altLang="en-US" i="1">
                              <a:solidFill>
                                <a:srgbClr val="000000"/>
                              </a:solidFill>
                              <a:latin typeface="Cambria Math" panose="02040503050406030204" pitchFamily="18" charset="0"/>
                            </a:rPr>
                            <m:t>𝑇</m:t>
                          </m:r>
                        </m:sup>
                      </m:sSup>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en-US" altLang="zh-CN" i="1">
                                  <a:solidFill>
                                    <a:srgbClr val="000000"/>
                                  </a:solidFill>
                                  <a:latin typeface="Cambria Math" panose="02040503050406030204" pitchFamily="18" charset="0"/>
                                </a:rPr>
                                <m:t>𝐽</m:t>
                              </m:r>
                            </m:e>
                            <m:sup>
                              <m:r>
                                <a:rPr lang="zh-CN" altLang="en-US" i="1">
                                  <a:solidFill>
                                    <a:srgbClr val="000000"/>
                                  </a:solidFill>
                                  <a:latin typeface="Cambria Math" panose="02040503050406030204" pitchFamily="18" charset="0"/>
                                </a:rPr>
                                <m:t>∗</m:t>
                              </m:r>
                            </m:sup>
                          </m:sSup>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num>
                        <m:den>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den>
                      </m:f>
                    </m:oMath>
                  </m:oMathPara>
                </a14:m>
                <a:endParaRPr lang="zh-CN" altLang="en-US" dirty="0"/>
              </a:p>
              <a:p>
                <a:pPr marL="0" indent="0" eaLnBrk="0" hangingPunct="0">
                  <a:buNone/>
                </a:pPr>
                <a:r>
                  <a:rPr lang="zh-CN" altLang="en-US" dirty="0">
                    <a:latin typeface="Times New Roman" panose="02020603050405020304" pitchFamily="18" charset="0"/>
                    <a:cs typeface="Times New Roman" panose="02020603050405020304" pitchFamily="18" charset="0"/>
                  </a:rPr>
                  <a:t>即</a:t>
                </a:r>
                <a:r>
                  <a:rPr lang="en-US" altLang="zh-CN" dirty="0">
                    <a:latin typeface="Times New Roman" panose="02020603050405020304" pitchFamily="18" charset="0"/>
                    <a:cs typeface="Times New Roman" panose="02020603050405020304" pitchFamily="18" charset="0"/>
                  </a:rPr>
                  <a:t>				</a:t>
                </a:r>
                <a14:m>
                  <m:oMath xmlns:m="http://schemas.openxmlformats.org/officeDocument/2006/math">
                    <m:sSup>
                      <m:sSupPr>
                        <m:ctrlPr>
                          <a:rPr lang="zh-CN" altLang="en-US" i="1">
                            <a:solidFill>
                              <a:srgbClr val="000000"/>
                            </a:solidFill>
                            <a:latin typeface="Cambria Math" panose="02040503050406030204" pitchFamily="18" charset="0"/>
                          </a:rPr>
                        </m:ctrlPr>
                      </m:sSupPr>
                      <m:e>
                        <m:r>
                          <a:rPr lang="en-US" altLang="zh-CN" b="0" i="1" smtClean="0">
                            <a:solidFill>
                              <a:srgbClr val="000000"/>
                            </a:solidFill>
                            <a:latin typeface="Cambria Math" panose="02040503050406030204" pitchFamily="18" charset="0"/>
                          </a:rPr>
                          <m:t>𝑢</m:t>
                        </m:r>
                      </m:e>
                      <m:sup>
                        <m:r>
                          <a:rPr lang="zh-CN" altLang="en-US" i="1">
                            <a:solidFill>
                              <a:srgbClr val="000000"/>
                            </a:solidFill>
                            <a:latin typeface="Cambria Math" panose="02040503050406030204" pitchFamily="18" charset="0"/>
                          </a:rPr>
                          <m:t>∗</m:t>
                        </m:r>
                      </m:sup>
                    </m:sSup>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𝑅</m:t>
                        </m:r>
                      </m:e>
                      <m:sup>
                        <m:r>
                          <a:rPr lang="zh-CN" altLang="en-US" i="1">
                            <a:solidFill>
                              <a:srgbClr val="000000"/>
                            </a:solidFill>
                            <a:latin typeface="Cambria Math" panose="02040503050406030204" pitchFamily="18" charset="0"/>
                          </a:rPr>
                          <m:t>−1</m:t>
                        </m:r>
                      </m:sup>
                    </m:sSup>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𝐵</m:t>
                        </m:r>
                      </m:e>
                      <m:sup>
                        <m:r>
                          <a:rPr lang="zh-CN" altLang="en-US" i="1">
                            <a:solidFill>
                              <a:srgbClr val="000000"/>
                            </a:solidFill>
                            <a:latin typeface="Cambria Math" panose="02040503050406030204" pitchFamily="18" charset="0"/>
                          </a:rPr>
                          <m:t>𝑇</m:t>
                        </m:r>
                      </m:sup>
                    </m:sSup>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en-US" altLang="zh-CN" i="1">
                                <a:solidFill>
                                  <a:srgbClr val="000000"/>
                                </a:solidFill>
                                <a:latin typeface="Cambria Math" panose="02040503050406030204" pitchFamily="18" charset="0"/>
                              </a:rPr>
                              <m:t>𝐽</m:t>
                            </m:r>
                          </m:e>
                          <m:sup>
                            <m:r>
                              <a:rPr lang="zh-CN" altLang="en-US" i="1">
                                <a:solidFill>
                                  <a:srgbClr val="000000"/>
                                </a:solidFill>
                                <a:latin typeface="Cambria Math" panose="02040503050406030204" pitchFamily="18" charset="0"/>
                              </a:rPr>
                              <m:t>∗</m:t>
                            </m:r>
                          </m:sup>
                        </m:sSup>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num>
                      <m:den>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den>
                    </m:f>
                  </m:oMath>
                </a14:m>
                <a:r>
                  <a:rPr lang="en-US" altLang="zh-CN" dirty="0">
                    <a:latin typeface="Times New Roman" panose="02020603050405020304" pitchFamily="18" charset="0"/>
                    <a:cs typeface="Times New Roman" panose="02020603050405020304" pitchFamily="18" charset="0"/>
                  </a:rPr>
                  <a:t>		</a:t>
                </a:r>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6-74</a:t>
                </a:r>
                <a:r>
                  <a:rPr lang="zh-CN" altLang="en-US" dirty="0">
                    <a:latin typeface="Times New Roman" panose="02020603050405020304" pitchFamily="18" charset="0"/>
                    <a:cs typeface="Times New Roman" panose="02020603050405020304" pitchFamily="18" charset="0"/>
                  </a:rPr>
                  <a:t>）</a:t>
                </a:r>
              </a:p>
              <a:p>
                <a:pPr marL="0" indent="0" eaLnBrk="0" hangingPunct="0">
                  <a:buNone/>
                </a:pPr>
                <a:r>
                  <a:rPr lang="zh-CN" altLang="en-US" dirty="0">
                    <a:latin typeface="Times New Roman" panose="02020603050405020304" pitchFamily="18" charset="0"/>
                    <a:cs typeface="Times New Roman" panose="02020603050405020304" pitchFamily="18" charset="0"/>
                  </a:rPr>
                  <a:t>将式（</a:t>
                </a:r>
                <a:r>
                  <a:rPr lang="en-US" altLang="zh-CN" dirty="0">
                    <a:latin typeface="Times New Roman" panose="02020603050405020304" pitchFamily="18" charset="0"/>
                    <a:cs typeface="Times New Roman" panose="02020603050405020304" pitchFamily="18" charset="0"/>
                  </a:rPr>
                  <a:t>6-74</a:t>
                </a:r>
                <a:r>
                  <a:rPr lang="zh-CN" altLang="en-US" dirty="0">
                    <a:latin typeface="Times New Roman" panose="02020603050405020304" pitchFamily="18" charset="0"/>
                    <a:cs typeface="Times New Roman" panose="02020603050405020304" pitchFamily="18" charset="0"/>
                  </a:rPr>
                  <a:t>）代入式（</a:t>
                </a:r>
                <a:r>
                  <a:rPr lang="en-US" altLang="zh-CN" dirty="0">
                    <a:latin typeface="Times New Roman" panose="02020603050405020304" pitchFamily="18" charset="0"/>
                    <a:cs typeface="Times New Roman" panose="02020603050405020304" pitchFamily="18" charset="0"/>
                  </a:rPr>
                  <a:t>6-73</a:t>
                </a:r>
                <a:r>
                  <a:rPr lang="zh-CN" altLang="en-US" dirty="0">
                    <a:latin typeface="Times New Roman" panose="02020603050405020304" pitchFamily="18" charset="0"/>
                    <a:cs typeface="Times New Roman" panose="02020603050405020304" pitchFamily="18" charset="0"/>
                  </a:rPr>
                  <a:t>）有</a:t>
                </a:r>
              </a:p>
              <a:p>
                <a:pPr marL="0" indent="0" eaLnBrk="0" hangingPunct="0">
                  <a:buNone/>
                </a:pPr>
                <a14:m>
                  <m:oMathPara xmlns:m="http://schemas.openxmlformats.org/officeDocument/2006/math">
                    <m:oMathParaPr>
                      <m:jc m:val="centerGroup"/>
                    </m:oMathParaPr>
                    <m:oMath xmlns:m="http://schemas.openxmlformats.org/officeDocument/2006/math">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en-US" altLang="zh-CN" i="1">
                                  <a:solidFill>
                                    <a:srgbClr val="000000"/>
                                  </a:solidFill>
                                  <a:latin typeface="Cambria Math" panose="02040503050406030204" pitchFamily="18" charset="0"/>
                                </a:rPr>
                                <m:t>𝐽</m:t>
                              </m:r>
                            </m:e>
                            <m:sup>
                              <m:r>
                                <a:rPr lang="zh-CN" altLang="en-US" i="1">
                                  <a:solidFill>
                                    <a:srgbClr val="000000"/>
                                  </a:solidFill>
                                  <a:latin typeface="Cambria Math" panose="02040503050406030204" pitchFamily="18" charset="0"/>
                                </a:rPr>
                                <m:t>∗</m:t>
                              </m:r>
                            </m:sup>
                          </m:sSup>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num>
                        <m:den>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den>
                      </m:f>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1</m:t>
                          </m:r>
                        </m:num>
                        <m:den>
                          <m:r>
                            <a:rPr lang="zh-CN" altLang="en-US" i="1">
                              <a:solidFill>
                                <a:srgbClr val="000000"/>
                              </a:solidFill>
                              <a:latin typeface="Cambria Math" panose="02040503050406030204" pitchFamily="18" charset="0"/>
                            </a:rPr>
                            <m:t>2</m:t>
                          </m:r>
                        </m:den>
                      </m:f>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𝑇</m:t>
                          </m:r>
                        </m:sup>
                      </m:sSup>
                      <m:r>
                        <a:rPr lang="zh-CN" altLang="en-US" i="1">
                          <a:solidFill>
                            <a:srgbClr val="000000"/>
                          </a:solidFill>
                          <a:latin typeface="Cambria Math" panose="02040503050406030204" pitchFamily="18" charset="0"/>
                        </a:rPr>
                        <m:t>𝑄</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1</m:t>
                          </m:r>
                        </m:num>
                        <m:den>
                          <m:r>
                            <a:rPr lang="zh-CN" altLang="en-US" i="1">
                              <a:solidFill>
                                <a:srgbClr val="000000"/>
                              </a:solidFill>
                              <a:latin typeface="Cambria Math" panose="02040503050406030204" pitchFamily="18" charset="0"/>
                            </a:rPr>
                            <m:t>2</m:t>
                          </m:r>
                        </m:den>
                      </m:f>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en-US" altLang="zh-CN" i="1">
                                  <a:solidFill>
                                    <a:srgbClr val="000000"/>
                                  </a:solidFill>
                                  <a:latin typeface="Cambria Math" panose="02040503050406030204" pitchFamily="18" charset="0"/>
                                </a:rPr>
                                <m:t>𝐽</m:t>
                              </m:r>
                            </m:e>
                            <m:sup>
                              <m:r>
                                <a:rPr lang="zh-CN" altLang="en-US" i="1">
                                  <a:solidFill>
                                    <a:srgbClr val="000000"/>
                                  </a:solidFill>
                                  <a:latin typeface="Cambria Math" panose="02040503050406030204" pitchFamily="18" charset="0"/>
                                </a:rPr>
                                <m:t>∗</m:t>
                              </m:r>
                            </m:sup>
                          </m:sSup>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num>
                        <m:den>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den>
                      </m:f>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m:t>
                          </m:r>
                        </m:e>
                        <m:sup>
                          <m:r>
                            <a:rPr lang="zh-CN" altLang="en-US" i="1">
                              <a:solidFill>
                                <a:srgbClr val="000000"/>
                              </a:solidFill>
                              <a:latin typeface="Cambria Math" panose="02040503050406030204" pitchFamily="18" charset="0"/>
                            </a:rPr>
                            <m:t>𝑇</m:t>
                          </m:r>
                        </m:sup>
                      </m:sSup>
                      <m:r>
                        <a:rPr lang="zh-CN" altLang="en-US" i="1">
                          <a:solidFill>
                            <a:srgbClr val="000000"/>
                          </a:solidFill>
                          <a:latin typeface="Cambria Math" panose="02040503050406030204" pitchFamily="18" charset="0"/>
                        </a:rPr>
                        <m:t>𝐵</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𝑅</m:t>
                          </m:r>
                        </m:e>
                        <m:sup>
                          <m:r>
                            <a:rPr lang="zh-CN" altLang="en-US" i="1">
                              <a:solidFill>
                                <a:srgbClr val="000000"/>
                              </a:solidFill>
                              <a:latin typeface="Cambria Math" panose="02040503050406030204" pitchFamily="18" charset="0"/>
                            </a:rPr>
                            <m:t>−1</m:t>
                          </m:r>
                        </m:sup>
                      </m:sSup>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𝐵</m:t>
                          </m:r>
                        </m:e>
                        <m:sup>
                          <m:r>
                            <a:rPr lang="zh-CN" altLang="en-US" i="1">
                              <a:solidFill>
                                <a:srgbClr val="000000"/>
                              </a:solidFill>
                              <a:latin typeface="Cambria Math" panose="02040503050406030204" pitchFamily="18" charset="0"/>
                            </a:rPr>
                            <m:t>𝑇</m:t>
                          </m:r>
                        </m:sup>
                      </m:sSup>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en-US" altLang="zh-CN" i="1">
                                  <a:solidFill>
                                    <a:srgbClr val="000000"/>
                                  </a:solidFill>
                                  <a:latin typeface="Cambria Math" panose="02040503050406030204" pitchFamily="18" charset="0"/>
                                </a:rPr>
                                <m:t>𝐽</m:t>
                              </m:r>
                            </m:e>
                            <m:sup>
                              <m:r>
                                <a:rPr lang="zh-CN" altLang="en-US" i="1">
                                  <a:solidFill>
                                    <a:srgbClr val="000000"/>
                                  </a:solidFill>
                                  <a:latin typeface="Cambria Math" panose="02040503050406030204" pitchFamily="18" charset="0"/>
                                </a:rPr>
                                <m:t>∗</m:t>
                              </m:r>
                            </m:sup>
                          </m:sSup>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num>
                        <m:den>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den>
                      </m:f>
                    </m:oMath>
                  </m:oMathPara>
                </a14:m>
                <a:endParaRPr lang="zh-CN" altLang="en-US" dirty="0"/>
              </a:p>
              <a:p>
                <a:pPr marL="0" indent="0" eaLnBrk="0" hangingPunct="0">
                  <a:buNone/>
                </a:pPr>
                <a14:m>
                  <m:oMathPara xmlns:m="http://schemas.openxmlformats.org/officeDocument/2006/math">
                    <m:oMathParaPr>
                      <m:jc m:val="centerGroup"/>
                    </m:oMathParaPr>
                    <m:oMath xmlns:m="http://schemas.openxmlformats.org/officeDocument/2006/math">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𝑇</m:t>
                          </m:r>
                        </m:sup>
                      </m:sSup>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𝐴</m:t>
                          </m:r>
                        </m:e>
                        <m:sup>
                          <m:r>
                            <a:rPr lang="zh-CN" altLang="en-US" i="1">
                              <a:solidFill>
                                <a:srgbClr val="000000"/>
                              </a:solidFill>
                              <a:latin typeface="Cambria Math" panose="02040503050406030204" pitchFamily="18" charset="0"/>
                            </a:rPr>
                            <m:t>𝑇</m:t>
                          </m:r>
                        </m:sup>
                      </m:sSup>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en-US" altLang="zh-CN" i="1">
                                  <a:solidFill>
                                    <a:srgbClr val="000000"/>
                                  </a:solidFill>
                                  <a:latin typeface="Cambria Math" panose="02040503050406030204" pitchFamily="18" charset="0"/>
                                </a:rPr>
                                <m:t>𝐽</m:t>
                              </m:r>
                            </m:e>
                            <m:sup>
                              <m:r>
                                <a:rPr lang="zh-CN" altLang="en-US" i="1">
                                  <a:solidFill>
                                    <a:srgbClr val="000000"/>
                                  </a:solidFill>
                                  <a:latin typeface="Cambria Math" panose="02040503050406030204" pitchFamily="18" charset="0"/>
                                </a:rPr>
                                <m:t>∗</m:t>
                              </m:r>
                            </m:sup>
                          </m:sSup>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num>
                        <m:den>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den>
                      </m:f>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en-US" altLang="zh-CN" i="1">
                                  <a:solidFill>
                                    <a:srgbClr val="000000"/>
                                  </a:solidFill>
                                  <a:latin typeface="Cambria Math" panose="02040503050406030204" pitchFamily="18" charset="0"/>
                                </a:rPr>
                                <m:t>𝐽</m:t>
                              </m:r>
                            </m:e>
                            <m:sup>
                              <m:r>
                                <a:rPr lang="zh-CN" altLang="en-US" i="1">
                                  <a:solidFill>
                                    <a:srgbClr val="000000"/>
                                  </a:solidFill>
                                  <a:latin typeface="Cambria Math" panose="02040503050406030204" pitchFamily="18" charset="0"/>
                                </a:rPr>
                                <m:t>∗</m:t>
                              </m:r>
                            </m:sup>
                          </m:sSup>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num>
                        <m:den>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den>
                      </m:f>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m:t>
                          </m:r>
                        </m:e>
                        <m:sup>
                          <m:r>
                            <a:rPr lang="zh-CN" altLang="en-US" i="1">
                              <a:solidFill>
                                <a:srgbClr val="000000"/>
                              </a:solidFill>
                              <a:latin typeface="Cambria Math" panose="02040503050406030204" pitchFamily="18" charset="0"/>
                            </a:rPr>
                            <m:t>𝑇</m:t>
                          </m:r>
                        </m:sup>
                      </m:sSup>
                      <m:r>
                        <a:rPr lang="zh-CN" altLang="en-US" i="1">
                          <a:solidFill>
                            <a:srgbClr val="000000"/>
                          </a:solidFill>
                          <a:latin typeface="Cambria Math" panose="02040503050406030204" pitchFamily="18" charset="0"/>
                        </a:rPr>
                        <m:t>𝐵</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𝑅</m:t>
                          </m:r>
                        </m:e>
                        <m:sup>
                          <m:r>
                            <a:rPr lang="zh-CN" altLang="en-US" i="1">
                              <a:solidFill>
                                <a:srgbClr val="000000"/>
                              </a:solidFill>
                              <a:latin typeface="Cambria Math" panose="02040503050406030204" pitchFamily="18" charset="0"/>
                            </a:rPr>
                            <m:t>−1</m:t>
                          </m:r>
                        </m:sup>
                      </m:sSup>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𝐵</m:t>
                          </m:r>
                        </m:e>
                        <m:sup>
                          <m:r>
                            <a:rPr lang="zh-CN" altLang="en-US" i="1">
                              <a:solidFill>
                                <a:srgbClr val="000000"/>
                              </a:solidFill>
                              <a:latin typeface="Cambria Math" panose="02040503050406030204" pitchFamily="18" charset="0"/>
                            </a:rPr>
                            <m:t>𝑇</m:t>
                          </m:r>
                        </m:sup>
                      </m:sSup>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en-US" altLang="zh-CN" i="1">
                                  <a:solidFill>
                                    <a:srgbClr val="000000"/>
                                  </a:solidFill>
                                  <a:latin typeface="Cambria Math" panose="02040503050406030204" pitchFamily="18" charset="0"/>
                                </a:rPr>
                                <m:t>𝐽</m:t>
                              </m:r>
                            </m:e>
                            <m:sup>
                              <m:r>
                                <a:rPr lang="zh-CN" altLang="en-US" i="1">
                                  <a:solidFill>
                                    <a:srgbClr val="000000"/>
                                  </a:solidFill>
                                  <a:latin typeface="Cambria Math" panose="02040503050406030204" pitchFamily="18" charset="0"/>
                                </a:rPr>
                                <m:t>∗</m:t>
                              </m:r>
                            </m:sup>
                          </m:sSup>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num>
                        <m:den>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den>
                      </m:f>
                    </m:oMath>
                  </m:oMathPara>
                </a14:m>
                <a:endParaRPr lang="zh-CN" altLang="en-US" dirty="0"/>
              </a:p>
              <a:p>
                <a:pPr marL="0" indent="0" eaLnBrk="0" hangingPunct="0">
                  <a:buNone/>
                </a:pPr>
                <a14:m>
                  <m:oMathPara xmlns:m="http://schemas.openxmlformats.org/officeDocument/2006/math">
                    <m:oMathParaPr>
                      <m:jc m:val="centerGroup"/>
                    </m:oMathParaPr>
                    <m:oMath xmlns:m="http://schemas.openxmlformats.org/officeDocument/2006/math">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1</m:t>
                          </m:r>
                        </m:num>
                        <m:den>
                          <m:r>
                            <a:rPr lang="zh-CN" altLang="en-US" i="1">
                              <a:solidFill>
                                <a:srgbClr val="000000"/>
                              </a:solidFill>
                              <a:latin typeface="Cambria Math" panose="02040503050406030204" pitchFamily="18" charset="0"/>
                            </a:rPr>
                            <m:t>2</m:t>
                          </m:r>
                        </m:den>
                      </m:f>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𝑇</m:t>
                          </m:r>
                        </m:sup>
                      </m:sSup>
                      <m:r>
                        <a:rPr lang="zh-CN" altLang="en-US" i="1">
                          <a:solidFill>
                            <a:srgbClr val="000000"/>
                          </a:solidFill>
                          <a:latin typeface="Cambria Math" panose="02040503050406030204" pitchFamily="18" charset="0"/>
                        </a:rPr>
                        <m:t>𝑄</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1</m:t>
                          </m:r>
                        </m:num>
                        <m:den>
                          <m:r>
                            <a:rPr lang="zh-CN" altLang="en-US" i="1">
                              <a:solidFill>
                                <a:srgbClr val="000000"/>
                              </a:solidFill>
                              <a:latin typeface="Cambria Math" panose="02040503050406030204" pitchFamily="18" charset="0"/>
                            </a:rPr>
                            <m:t>2</m:t>
                          </m:r>
                        </m:den>
                      </m:f>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en-US" altLang="zh-CN" i="1">
                                  <a:solidFill>
                                    <a:srgbClr val="000000"/>
                                  </a:solidFill>
                                  <a:latin typeface="Cambria Math" panose="02040503050406030204" pitchFamily="18" charset="0"/>
                                </a:rPr>
                                <m:t>𝐽</m:t>
                              </m:r>
                            </m:e>
                            <m:sup>
                              <m:r>
                                <a:rPr lang="zh-CN" altLang="en-US" i="1">
                                  <a:solidFill>
                                    <a:srgbClr val="000000"/>
                                  </a:solidFill>
                                  <a:latin typeface="Cambria Math" panose="02040503050406030204" pitchFamily="18" charset="0"/>
                                </a:rPr>
                                <m:t>∗</m:t>
                              </m:r>
                            </m:sup>
                          </m:sSup>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num>
                        <m:den>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den>
                      </m:f>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m:t>
                          </m:r>
                        </m:e>
                        <m:sup>
                          <m:r>
                            <a:rPr lang="zh-CN" altLang="en-US" i="1">
                              <a:solidFill>
                                <a:srgbClr val="000000"/>
                              </a:solidFill>
                              <a:latin typeface="Cambria Math" panose="02040503050406030204" pitchFamily="18" charset="0"/>
                            </a:rPr>
                            <m:t>𝑇</m:t>
                          </m:r>
                        </m:sup>
                      </m:sSup>
                      <m:r>
                        <a:rPr lang="zh-CN" altLang="en-US" i="1">
                          <a:solidFill>
                            <a:srgbClr val="000000"/>
                          </a:solidFill>
                          <a:latin typeface="Cambria Math" panose="02040503050406030204" pitchFamily="18" charset="0"/>
                        </a:rPr>
                        <m:t>𝐵</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𝑅</m:t>
                          </m:r>
                        </m:e>
                        <m:sup>
                          <m:r>
                            <a:rPr lang="zh-CN" altLang="en-US" i="1">
                              <a:solidFill>
                                <a:srgbClr val="000000"/>
                              </a:solidFill>
                              <a:latin typeface="Cambria Math" panose="02040503050406030204" pitchFamily="18" charset="0"/>
                            </a:rPr>
                            <m:t>−1</m:t>
                          </m:r>
                        </m:sup>
                      </m:sSup>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𝐵</m:t>
                          </m:r>
                        </m:e>
                        <m:sup>
                          <m:r>
                            <a:rPr lang="zh-CN" altLang="en-US" i="1">
                              <a:solidFill>
                                <a:srgbClr val="000000"/>
                              </a:solidFill>
                              <a:latin typeface="Cambria Math" panose="02040503050406030204" pitchFamily="18" charset="0"/>
                            </a:rPr>
                            <m:t>𝑇</m:t>
                          </m:r>
                        </m:sup>
                      </m:sSup>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en-US" altLang="zh-CN" i="1">
                                  <a:solidFill>
                                    <a:srgbClr val="000000"/>
                                  </a:solidFill>
                                  <a:latin typeface="Cambria Math" panose="02040503050406030204" pitchFamily="18" charset="0"/>
                                </a:rPr>
                                <m:t>𝐽</m:t>
                              </m:r>
                            </m:e>
                            <m:sup>
                              <m:r>
                                <a:rPr lang="zh-CN" altLang="en-US" i="1">
                                  <a:solidFill>
                                    <a:srgbClr val="000000"/>
                                  </a:solidFill>
                                  <a:latin typeface="Cambria Math" panose="02040503050406030204" pitchFamily="18" charset="0"/>
                                </a:rPr>
                                <m:t>∗</m:t>
                              </m:r>
                            </m:sup>
                          </m:sSup>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num>
                        <m:den>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den>
                      </m:f>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𝑇</m:t>
                          </m:r>
                        </m:sup>
                      </m:sSup>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𝐴</m:t>
                          </m:r>
                        </m:e>
                        <m:sup>
                          <m:r>
                            <a:rPr lang="zh-CN" altLang="en-US" i="1">
                              <a:solidFill>
                                <a:srgbClr val="000000"/>
                              </a:solidFill>
                              <a:latin typeface="Cambria Math" panose="02040503050406030204" pitchFamily="18" charset="0"/>
                            </a:rPr>
                            <m:t>𝑇</m:t>
                          </m:r>
                        </m:sup>
                      </m:sSup>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en-US" altLang="zh-CN" i="1">
                                  <a:solidFill>
                                    <a:srgbClr val="000000"/>
                                  </a:solidFill>
                                  <a:latin typeface="Cambria Math" panose="02040503050406030204" pitchFamily="18" charset="0"/>
                                </a:rPr>
                                <m:t>𝐽</m:t>
                              </m:r>
                            </m:e>
                            <m:sup>
                              <m:r>
                                <a:rPr lang="zh-CN" altLang="en-US" i="1">
                                  <a:solidFill>
                                    <a:srgbClr val="000000"/>
                                  </a:solidFill>
                                  <a:latin typeface="Cambria Math" panose="02040503050406030204" pitchFamily="18" charset="0"/>
                                </a:rPr>
                                <m:t>∗</m:t>
                              </m:r>
                            </m:sup>
                          </m:sSup>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num>
                        <m:den>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den>
                      </m:f>
                    </m:oMath>
                  </m:oMathPara>
                </a14:m>
                <a:endParaRPr lang="zh-CN" altLang="en-US" dirty="0"/>
              </a:p>
              <a:p>
                <a:pPr marL="0" indent="0" algn="r" eaLnBrk="0" hangingPunct="0">
                  <a:buNone/>
                </a:pPr>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6-75</a:t>
                </a:r>
                <a:r>
                  <a:rPr lang="zh-CN" altLang="en-US" dirty="0">
                    <a:latin typeface="Times New Roman" panose="02020603050405020304" pitchFamily="18" charset="0"/>
                    <a:cs typeface="Times New Roman" panose="02020603050405020304" pitchFamily="18" charset="0"/>
                  </a:rPr>
                  <a:t>）</a:t>
                </a:r>
              </a:p>
            </p:txBody>
          </p:sp>
        </mc:Choice>
        <mc:Fallback xmlns="">
          <p:sp>
            <p:nvSpPr>
              <p:cNvPr id="3" name="内容占位符 2">
                <a:extLst>
                  <a:ext uri="{FF2B5EF4-FFF2-40B4-BE49-F238E27FC236}">
                    <a16:creationId xmlns:a16="http://schemas.microsoft.com/office/drawing/2014/main" id="{F472B2B4-B58C-422F-8DBD-A3080A48553A}"/>
                  </a:ext>
                </a:extLst>
              </p:cNvPr>
              <p:cNvSpPr>
                <a:spLocks noGrp="1" noRot="1" noChangeAspect="1" noMove="1" noResize="1" noEditPoints="1" noAdjustHandles="1" noChangeArrowheads="1" noChangeShapeType="1" noTextEdit="1"/>
              </p:cNvSpPr>
              <p:nvPr>
                <p:ph sz="quarter" idx="13"/>
              </p:nvPr>
            </p:nvSpPr>
            <p:spPr>
              <a:xfrm>
                <a:off x="767406" y="692696"/>
                <a:ext cx="10657185" cy="5871059"/>
              </a:xfrm>
              <a:blipFill>
                <a:blip r:embed="rId2"/>
                <a:stretch>
                  <a:fillRect l="-915" t="-208" r="-85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651548470"/>
      </p:ext>
    </p:extLst>
  </p:cSld>
  <p:clrMapOvr>
    <a:masterClrMapping/>
  </p:clrMapOvr>
  <p:transition>
    <p:wheel/>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F472B2B4-B58C-422F-8DBD-A3080A48553A}"/>
                  </a:ext>
                </a:extLst>
              </p:cNvPr>
              <p:cNvSpPr>
                <a:spLocks noGrp="1"/>
              </p:cNvSpPr>
              <p:nvPr>
                <p:ph sz="quarter" idx="13"/>
              </p:nvPr>
            </p:nvSpPr>
            <p:spPr>
              <a:xfrm>
                <a:off x="767406" y="692696"/>
                <a:ext cx="10657185" cy="5871059"/>
              </a:xfrm>
            </p:spPr>
            <p:txBody>
              <a:bodyPr>
                <a:noAutofit/>
              </a:bodyPr>
              <a:lstStyle/>
              <a:p>
                <a:pPr marL="0" indent="0" eaLnBrk="0" hangingPunct="0">
                  <a:buNone/>
                </a:pPr>
                <a:r>
                  <a:rPr lang="zh-CN" altLang="en-US" dirty="0">
                    <a:latin typeface="Times New Roman" panose="02020603050405020304" pitchFamily="18" charset="0"/>
                    <a:cs typeface="Times New Roman" panose="02020603050405020304" pitchFamily="18" charset="0"/>
                  </a:rPr>
                  <a:t>由于性能指标函数是二次型的，所以可以假设其解具有如下形式，即</a:t>
                </a:r>
              </a:p>
              <a:p>
                <a:pPr marL="0" indent="0" algn="r" eaLnBrk="0" hangingPunct="0">
                  <a:buNone/>
                </a:pPr>
                <a14:m>
                  <m:oMath xmlns:m="http://schemas.openxmlformats.org/officeDocument/2006/math">
                    <m:sSup>
                      <m:sSupPr>
                        <m:ctrlPr>
                          <a:rPr lang="zh-CN" altLang="en-US" i="1">
                            <a:solidFill>
                              <a:srgbClr val="000000"/>
                            </a:solidFill>
                            <a:latin typeface="Cambria Math" panose="02040503050406030204" pitchFamily="18" charset="0"/>
                          </a:rPr>
                        </m:ctrlPr>
                      </m:sSupPr>
                      <m:e>
                        <m:r>
                          <a:rPr lang="en-US" altLang="zh-CN" i="1">
                            <a:solidFill>
                              <a:srgbClr val="000000"/>
                            </a:solidFill>
                            <a:latin typeface="Cambria Math" panose="02040503050406030204" pitchFamily="18" charset="0"/>
                          </a:rPr>
                          <m:t>𝐽</m:t>
                        </m:r>
                      </m:e>
                      <m:sup>
                        <m:r>
                          <a:rPr lang="zh-CN" altLang="en-US" i="1">
                            <a:solidFill>
                              <a:srgbClr val="000000"/>
                            </a:solidFill>
                            <a:latin typeface="Cambria Math" panose="02040503050406030204" pitchFamily="18" charset="0"/>
                          </a:rPr>
                          <m:t>∗</m:t>
                        </m:r>
                      </m:sup>
                    </m:sSup>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1</m:t>
                        </m:r>
                      </m:num>
                      <m:den>
                        <m:r>
                          <a:rPr lang="zh-CN" altLang="en-US" i="1">
                            <a:solidFill>
                              <a:srgbClr val="000000"/>
                            </a:solidFill>
                            <a:latin typeface="Cambria Math" panose="02040503050406030204" pitchFamily="18" charset="0"/>
                          </a:rPr>
                          <m:t>2</m:t>
                        </m:r>
                      </m:den>
                    </m:f>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𝑇</m:t>
                        </m:r>
                      </m:sup>
                    </m:sSup>
                    <m:r>
                      <a:rPr lang="zh-CN" altLang="en-US" i="1">
                        <a:solidFill>
                          <a:srgbClr val="000000"/>
                        </a:solidFill>
                        <a:latin typeface="Cambria Math" panose="02040503050406030204" pitchFamily="18" charset="0"/>
                      </a:rPr>
                      <m:t>𝑃</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oMath>
                </a14:m>
                <a:r>
                  <a:rPr lang="en-US" altLang="zh-CN" dirty="0">
                    <a:latin typeface="Times New Roman" panose="02020603050405020304" pitchFamily="18" charset="0"/>
                    <a:cs typeface="Times New Roman" panose="02020603050405020304" pitchFamily="18" charset="0"/>
                  </a:rPr>
                  <a:t>				</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6-76</a:t>
                </a:r>
                <a:r>
                  <a:rPr lang="zh-CN" altLang="en-US" dirty="0">
                    <a:latin typeface="Times New Roman" panose="02020603050405020304" pitchFamily="18" charset="0"/>
                    <a:cs typeface="Times New Roman" panose="02020603050405020304" pitchFamily="18" charset="0"/>
                  </a:rPr>
                  <a:t>）</a:t>
                </a:r>
              </a:p>
              <a:p>
                <a:pPr marL="0" indent="0" eaLnBrk="0" hangingPunct="0">
                  <a:buNone/>
                </a:pPr>
                <a:r>
                  <a:rPr lang="zh-CN" altLang="en-US" dirty="0">
                    <a:latin typeface="Times New Roman" panose="02020603050405020304" pitchFamily="18" charset="0"/>
                    <a:cs typeface="Times New Roman" panose="02020603050405020304" pitchFamily="18" charset="0"/>
                  </a:rPr>
                  <a:t>式中</a:t>
                </a:r>
                <a14:m>
                  <m:oMath xmlns:m="http://schemas.openxmlformats.org/officeDocument/2006/math">
                    <m:r>
                      <a:rPr lang="zh-CN" altLang="en-US" i="1">
                        <a:solidFill>
                          <a:srgbClr val="000000"/>
                        </a:solidFill>
                        <a:latin typeface="Cambria Math" panose="02040503050406030204" pitchFamily="18" charset="0"/>
                      </a:rPr>
                      <m:t>𝑃</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oMath>
                </a14:m>
                <a:r>
                  <a:rPr lang="zh-CN" altLang="en-US" dirty="0">
                    <a:latin typeface="Times New Roman" panose="02020603050405020304" pitchFamily="18" charset="0"/>
                    <a:cs typeface="Times New Roman" panose="02020603050405020304" pitchFamily="18" charset="0"/>
                  </a:rPr>
                  <a:t>是对称矩阵。</a:t>
                </a:r>
              </a:p>
              <a:p>
                <a:pPr marL="0" indent="0" eaLnBrk="0" hangingPunct="0">
                  <a:buNone/>
                </a:pPr>
                <a:r>
                  <a:rPr lang="zh-CN" altLang="en-US" dirty="0">
                    <a:latin typeface="Times New Roman" panose="02020603050405020304" pitchFamily="18" charset="0"/>
                    <a:cs typeface="Times New Roman" panose="02020603050405020304" pitchFamily="18" charset="0"/>
                  </a:rPr>
                  <a:t>利用矩阵和向量的微分公式</a:t>
                </a:r>
              </a:p>
              <a:p>
                <a:pPr marL="0" indent="0" eaLnBrk="0" hangingPunct="0">
                  <a:lnSpc>
                    <a:spcPct val="100000"/>
                  </a:lnSpc>
                  <a:buNone/>
                </a:pPr>
                <a14:m>
                  <m:oMathPara xmlns:m="http://schemas.openxmlformats.org/officeDocument/2006/math">
                    <m:oMathParaPr>
                      <m:jc m:val="centerGroup"/>
                    </m:oMathParaPr>
                    <m:oMath xmlns:m="http://schemas.openxmlformats.org/officeDocument/2006/math">
                      <m:d>
                        <m:dPr>
                          <m:begChr m:val="{"/>
                          <m:endChr m:val=""/>
                          <m:ctrlPr>
                            <a:rPr lang="zh-CN" altLang="en-US" i="1">
                              <a:solidFill>
                                <a:srgbClr val="000000"/>
                              </a:solidFill>
                              <a:latin typeface="Cambria Math" panose="02040503050406030204" pitchFamily="18" charset="0"/>
                            </a:rPr>
                          </m:ctrlPr>
                        </m:dPr>
                        <m:e>
                          <m:eqArr>
                            <m:eqArrPr>
                              <m:ctrlPr>
                                <a:rPr lang="zh-CN" altLang="en-US" i="1">
                                  <a:solidFill>
                                    <a:srgbClr val="000000"/>
                                  </a:solidFill>
                                  <a:latin typeface="Cambria Math" panose="02040503050406030204" pitchFamily="18" charset="0"/>
                                </a:rPr>
                              </m:ctrlPr>
                            </m:eqArrPr>
                            <m:e>
                              <m:r>
                                <a:rPr lang="zh-CN" altLang="en-US" i="1">
                                  <a:solidFill>
                                    <a:srgbClr val="000000"/>
                                  </a:solidFill>
                                  <a:latin typeface="Cambria Math" panose="02040503050406030204" pitchFamily="18" charset="0"/>
                                </a:rPr>
                                <m:t>&amp;</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m:t>
                                  </m:r>
                                </m:num>
                                <m:den>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den>
                              </m:f>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𝑇</m:t>
                                  </m:r>
                                </m:sup>
                              </m:sSup>
                              <m:r>
                                <a:rPr lang="zh-CN" altLang="en-US" i="1">
                                  <a:solidFill>
                                    <a:srgbClr val="000000"/>
                                  </a:solidFill>
                                  <a:latin typeface="Cambria Math" panose="02040503050406030204" pitchFamily="18" charset="0"/>
                                </a:rPr>
                                <m:t>𝑃</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𝑇</m:t>
                                  </m:r>
                                </m:sup>
                              </m:sSup>
                              <m:acc>
                                <m:accPr>
                                  <m:chr m:val="̇"/>
                                  <m:ctrlPr>
                                    <a:rPr lang="zh-CN" altLang="en-US" i="1">
                                      <a:solidFill>
                                        <a:srgbClr val="000000"/>
                                      </a:solidFill>
                                      <a:latin typeface="Cambria Math" panose="02040503050406030204" pitchFamily="18" charset="0"/>
                                    </a:rPr>
                                  </m:ctrlPr>
                                </m:accPr>
                                <m:e>
                                  <m:r>
                                    <a:rPr lang="zh-CN" altLang="en-US" i="1">
                                      <a:solidFill>
                                        <a:srgbClr val="000000"/>
                                      </a:solidFill>
                                      <a:latin typeface="Cambria Math" panose="02040503050406030204" pitchFamily="18" charset="0"/>
                                    </a:rPr>
                                    <m:t>𝑃</m:t>
                                  </m:r>
                                </m:e>
                              </m:acc>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𝑃</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为对称阵</m:t>
                              </m:r>
                            </m:e>
                            <m:e>
                              <m:r>
                                <a:rPr lang="zh-CN" altLang="en-US" i="1">
                                  <a:solidFill>
                                    <a:srgbClr val="000000"/>
                                  </a:solidFill>
                                  <a:latin typeface="Cambria Math" panose="02040503050406030204" pitchFamily="18" charset="0"/>
                                </a:rPr>
                                <m:t>&amp;</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m:t>
                                  </m:r>
                                </m:num>
                                <m:den>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den>
                              </m:f>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𝑇</m:t>
                                  </m:r>
                                </m:sup>
                              </m:sSup>
                              <m:r>
                                <a:rPr lang="zh-CN" altLang="en-US" i="1">
                                  <a:solidFill>
                                    <a:srgbClr val="000000"/>
                                  </a:solidFill>
                                  <a:latin typeface="Cambria Math" panose="02040503050406030204" pitchFamily="18" charset="0"/>
                                </a:rPr>
                                <m:t>𝑃</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]=2</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𝑇</m:t>
                                  </m:r>
                                </m:sup>
                              </m:sSup>
                              <m:r>
                                <a:rPr lang="zh-CN" altLang="en-US" i="1">
                                  <a:solidFill>
                                    <a:srgbClr val="000000"/>
                                  </a:solidFill>
                                  <a:latin typeface="Cambria Math" panose="02040503050406030204" pitchFamily="18" charset="0"/>
                                </a:rPr>
                                <m:t>𝑃</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)=2</m:t>
                              </m:r>
                              <m:r>
                                <a:rPr lang="zh-CN" altLang="en-US" i="1">
                                  <a:solidFill>
                                    <a:srgbClr val="000000"/>
                                  </a:solidFill>
                                  <a:latin typeface="Cambria Math" panose="02040503050406030204" pitchFamily="18" charset="0"/>
                                </a:rPr>
                                <m:t>𝑃</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e>
                          </m:eqArr>
                        </m:e>
                      </m:d>
                    </m:oMath>
                  </m:oMathPara>
                </a14:m>
                <a:endParaRPr lang="zh-CN" altLang="en-US" dirty="0"/>
              </a:p>
              <a:p>
                <a:pPr marL="0" indent="0" eaLnBrk="0" hangingPunct="0">
                  <a:buNone/>
                </a:pPr>
                <a:r>
                  <a:rPr lang="zh-CN" altLang="en-US" dirty="0">
                    <a:latin typeface="Times New Roman" panose="02020603050405020304" pitchFamily="18" charset="0"/>
                    <a:cs typeface="Times New Roman" panose="02020603050405020304" pitchFamily="18" charset="0"/>
                  </a:rPr>
                  <a:t>可得 </a:t>
                </a:r>
              </a:p>
              <a:p>
                <a:pPr marL="0" indent="0" algn="r" eaLnBrk="0" hangingPunct="0">
                  <a:lnSpc>
                    <a:spcPct val="100000"/>
                  </a:lnSpc>
                  <a:buNone/>
                </a:pPr>
                <a14:m>
                  <m:oMath xmlns:m="http://schemas.openxmlformats.org/officeDocument/2006/math">
                    <m:d>
                      <m:dPr>
                        <m:begChr m:val=""/>
                        <m:endChr m:val="}"/>
                        <m:ctrlPr>
                          <a:rPr lang="zh-CN" altLang="en-US" i="1">
                            <a:solidFill>
                              <a:srgbClr val="000000"/>
                            </a:solidFill>
                            <a:latin typeface="Cambria Math" panose="02040503050406030204" pitchFamily="18" charset="0"/>
                          </a:rPr>
                        </m:ctrlPr>
                      </m:dPr>
                      <m:e>
                        <m:eqArr>
                          <m:eqArrPr>
                            <m:ctrlPr>
                              <a:rPr lang="zh-CN" altLang="en-US" i="1">
                                <a:solidFill>
                                  <a:srgbClr val="000000"/>
                                </a:solidFill>
                                <a:latin typeface="Cambria Math" panose="02040503050406030204" pitchFamily="18" charset="0"/>
                              </a:rPr>
                            </m:ctrlPr>
                          </m:eqArrPr>
                          <m:e>
                            <m:r>
                              <a:rPr lang="zh-CN" altLang="en-US" i="1">
                                <a:solidFill>
                                  <a:srgbClr val="000000"/>
                                </a:solidFill>
                                <a:latin typeface="Cambria Math" panose="02040503050406030204" pitchFamily="18" charset="0"/>
                              </a:rPr>
                              <m:t>&amp;</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en-US" altLang="zh-CN" i="1">
                                        <a:solidFill>
                                          <a:srgbClr val="000000"/>
                                        </a:solidFill>
                                        <a:latin typeface="Cambria Math" panose="02040503050406030204" pitchFamily="18" charset="0"/>
                                      </a:rPr>
                                      <m:t>𝐽</m:t>
                                    </m:r>
                                  </m:e>
                                  <m:sup>
                                    <m:r>
                                      <a:rPr lang="zh-CN" altLang="en-US" i="1">
                                        <a:solidFill>
                                          <a:srgbClr val="000000"/>
                                        </a:solidFill>
                                        <a:latin typeface="Cambria Math" panose="02040503050406030204" pitchFamily="18" charset="0"/>
                                      </a:rPr>
                                      <m:t>∗</m:t>
                                    </m:r>
                                  </m:sup>
                                </m:sSup>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num>
                              <m:den>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den>
                            </m:f>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1</m:t>
                                </m:r>
                              </m:num>
                              <m:den>
                                <m:r>
                                  <a:rPr lang="zh-CN" altLang="en-US" i="1">
                                    <a:solidFill>
                                      <a:srgbClr val="000000"/>
                                    </a:solidFill>
                                    <a:latin typeface="Cambria Math" panose="02040503050406030204" pitchFamily="18" charset="0"/>
                                  </a:rPr>
                                  <m:t>2</m:t>
                                </m:r>
                              </m:den>
                            </m:f>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𝑇</m:t>
                                </m:r>
                              </m:sup>
                            </m:sSup>
                            <m:acc>
                              <m:accPr>
                                <m:chr m:val="̇"/>
                                <m:ctrlPr>
                                  <a:rPr lang="zh-CN" altLang="en-US" i="1">
                                    <a:solidFill>
                                      <a:srgbClr val="000000"/>
                                    </a:solidFill>
                                    <a:latin typeface="Cambria Math" panose="02040503050406030204" pitchFamily="18" charset="0"/>
                                  </a:rPr>
                                </m:ctrlPr>
                              </m:accPr>
                              <m:e>
                                <m:r>
                                  <a:rPr lang="zh-CN" altLang="en-US" i="1">
                                    <a:solidFill>
                                      <a:srgbClr val="000000"/>
                                    </a:solidFill>
                                    <a:latin typeface="Cambria Math" panose="02040503050406030204" pitchFamily="18" charset="0"/>
                                  </a:rPr>
                                  <m:t>𝑃</m:t>
                                </m:r>
                              </m:e>
                            </m:acc>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e>
                          <m:e>
                            <m:r>
                              <a:rPr lang="zh-CN" altLang="en-US" i="1">
                                <a:solidFill>
                                  <a:srgbClr val="000000"/>
                                </a:solidFill>
                                <a:latin typeface="Cambria Math" panose="02040503050406030204" pitchFamily="18" charset="0"/>
                              </a:rPr>
                              <m:t>&amp;</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en-US" altLang="zh-CN" i="1">
                                        <a:solidFill>
                                          <a:srgbClr val="000000"/>
                                        </a:solidFill>
                                        <a:latin typeface="Cambria Math" panose="02040503050406030204" pitchFamily="18" charset="0"/>
                                      </a:rPr>
                                      <m:t>𝐽</m:t>
                                    </m:r>
                                  </m:e>
                                  <m:sup>
                                    <m:r>
                                      <a:rPr lang="zh-CN" altLang="en-US" i="1">
                                        <a:solidFill>
                                          <a:srgbClr val="000000"/>
                                        </a:solidFill>
                                        <a:latin typeface="Cambria Math" panose="02040503050406030204" pitchFamily="18" charset="0"/>
                                      </a:rPr>
                                      <m:t>∗</m:t>
                                    </m:r>
                                  </m:sup>
                                </m:sSup>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num>
                              <m:den>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den>
                            </m:f>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𝑃</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e>
                        </m:eqArr>
                      </m:e>
                    </m:d>
                  </m:oMath>
                </a14:m>
                <a:r>
                  <a:rPr lang="en-US" altLang="zh-CN" dirty="0"/>
                  <a:t>				</a:t>
                </a:r>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6-77</a:t>
                </a:r>
                <a:r>
                  <a:rPr lang="zh-CN" altLang="en-US" dirty="0">
                    <a:latin typeface="Times New Roman" panose="02020603050405020304" pitchFamily="18" charset="0"/>
                    <a:cs typeface="Times New Roman" panose="02020603050405020304" pitchFamily="18" charset="0"/>
                  </a:rPr>
                  <a:t>）</a:t>
                </a:r>
              </a:p>
            </p:txBody>
          </p:sp>
        </mc:Choice>
        <mc:Fallback xmlns="">
          <p:sp>
            <p:nvSpPr>
              <p:cNvPr id="3" name="内容占位符 2">
                <a:extLst>
                  <a:ext uri="{FF2B5EF4-FFF2-40B4-BE49-F238E27FC236}">
                    <a16:creationId xmlns:a16="http://schemas.microsoft.com/office/drawing/2014/main" id="{F472B2B4-B58C-422F-8DBD-A3080A48553A}"/>
                  </a:ext>
                </a:extLst>
              </p:cNvPr>
              <p:cNvSpPr>
                <a:spLocks noGrp="1" noRot="1" noChangeAspect="1" noMove="1" noResize="1" noEditPoints="1" noAdjustHandles="1" noChangeArrowheads="1" noChangeShapeType="1" noTextEdit="1"/>
              </p:cNvSpPr>
              <p:nvPr>
                <p:ph sz="quarter" idx="13"/>
              </p:nvPr>
            </p:nvSpPr>
            <p:spPr>
              <a:xfrm>
                <a:off x="767406" y="692696"/>
                <a:ext cx="10657185" cy="5871059"/>
              </a:xfrm>
              <a:blipFill>
                <a:blip r:embed="rId2"/>
                <a:stretch>
                  <a:fillRect l="-915" t="-208" r="-85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678772365"/>
      </p:ext>
    </p:extLst>
  </p:cSld>
  <p:clrMapOvr>
    <a:masterClrMapping/>
  </p:clrMapOvr>
  <p:transition>
    <p:wheel/>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F472B2B4-B58C-422F-8DBD-A3080A48553A}"/>
                  </a:ext>
                </a:extLst>
              </p:cNvPr>
              <p:cNvSpPr>
                <a:spLocks noGrp="1"/>
              </p:cNvSpPr>
              <p:nvPr>
                <p:ph sz="quarter" idx="13"/>
              </p:nvPr>
            </p:nvSpPr>
            <p:spPr>
              <a:xfrm>
                <a:off x="767406" y="692696"/>
                <a:ext cx="10801202" cy="5871059"/>
              </a:xfrm>
            </p:spPr>
            <p:txBody>
              <a:bodyPr>
                <a:noAutofit/>
              </a:bodyPr>
              <a:lstStyle/>
              <a:p>
                <a:pPr marL="0" indent="0" eaLnBrk="0" hangingPunct="0">
                  <a:buNone/>
                </a:pPr>
                <a:r>
                  <a:rPr lang="zh-CN" altLang="en-US" dirty="0">
                    <a:latin typeface="Times New Roman" panose="02020603050405020304" pitchFamily="18" charset="0"/>
                    <a:cs typeface="Times New Roman" panose="02020603050405020304" pitchFamily="18" charset="0"/>
                  </a:rPr>
                  <a:t>则式（</a:t>
                </a:r>
                <a:r>
                  <a:rPr lang="en-US" altLang="zh-CN" dirty="0">
                    <a:latin typeface="Times New Roman" panose="02020603050405020304" pitchFamily="18" charset="0"/>
                    <a:cs typeface="Times New Roman" panose="02020603050405020304" pitchFamily="18" charset="0"/>
                  </a:rPr>
                  <a:t>6-75</a:t>
                </a:r>
                <a:r>
                  <a:rPr lang="zh-CN" altLang="en-US" dirty="0">
                    <a:latin typeface="Times New Roman" panose="02020603050405020304" pitchFamily="18" charset="0"/>
                    <a:cs typeface="Times New Roman" panose="02020603050405020304" pitchFamily="18" charset="0"/>
                  </a:rPr>
                  <a:t>）可写成</a:t>
                </a:r>
              </a:p>
              <a:p>
                <a:pPr marL="0" indent="0" algn="r" eaLnBrk="0" hangingPunct="0">
                  <a:buNone/>
                </a:pPr>
                <a14:m>
                  <m:oMath xmlns:m="http://schemas.openxmlformats.org/officeDocument/2006/math">
                    <m:r>
                      <a:rPr lang="zh-CN" altLang="en-US" sz="2200" i="1">
                        <a:solidFill>
                          <a:srgbClr val="000000"/>
                        </a:solidFill>
                        <a:latin typeface="Cambria Math" panose="02040503050406030204" pitchFamily="18" charset="0"/>
                      </a:rPr>
                      <m:t>−</m:t>
                    </m:r>
                    <m:f>
                      <m:fPr>
                        <m:ctrlPr>
                          <a:rPr lang="zh-CN" altLang="en-US" sz="2200" i="1">
                            <a:solidFill>
                              <a:srgbClr val="000000"/>
                            </a:solidFill>
                            <a:latin typeface="Cambria Math" panose="02040503050406030204" pitchFamily="18" charset="0"/>
                          </a:rPr>
                        </m:ctrlPr>
                      </m:fPr>
                      <m:num>
                        <m:r>
                          <a:rPr lang="zh-CN" altLang="en-US" sz="2200" i="1">
                            <a:solidFill>
                              <a:srgbClr val="000000"/>
                            </a:solidFill>
                            <a:latin typeface="Cambria Math" panose="02040503050406030204" pitchFamily="18" charset="0"/>
                          </a:rPr>
                          <m:t>1</m:t>
                        </m:r>
                      </m:num>
                      <m:den>
                        <m:r>
                          <a:rPr lang="zh-CN" altLang="en-US" sz="2200" i="1">
                            <a:solidFill>
                              <a:srgbClr val="000000"/>
                            </a:solidFill>
                            <a:latin typeface="Cambria Math" panose="02040503050406030204" pitchFamily="18" charset="0"/>
                          </a:rPr>
                          <m:t>2</m:t>
                        </m:r>
                      </m:den>
                    </m:f>
                    <m:sSup>
                      <m:sSupPr>
                        <m:ctrlPr>
                          <a:rPr lang="zh-CN" altLang="en-US" sz="2200" i="1">
                            <a:solidFill>
                              <a:srgbClr val="000000"/>
                            </a:solidFill>
                            <a:latin typeface="Cambria Math" panose="02040503050406030204" pitchFamily="18" charset="0"/>
                          </a:rPr>
                        </m:ctrlPr>
                      </m:sSupPr>
                      <m:e>
                        <m:r>
                          <a:rPr lang="zh-CN" altLang="en-US" sz="2200" i="1">
                            <a:solidFill>
                              <a:srgbClr val="000000"/>
                            </a:solidFill>
                            <a:latin typeface="Cambria Math" panose="02040503050406030204" pitchFamily="18" charset="0"/>
                          </a:rPr>
                          <m:t>𝑥</m:t>
                        </m:r>
                      </m:e>
                      <m:sup>
                        <m:r>
                          <a:rPr lang="zh-CN" altLang="en-US" sz="2200" i="1">
                            <a:solidFill>
                              <a:srgbClr val="000000"/>
                            </a:solidFill>
                            <a:latin typeface="Cambria Math" panose="02040503050406030204" pitchFamily="18" charset="0"/>
                          </a:rPr>
                          <m:t>𝑇</m:t>
                        </m:r>
                      </m:sup>
                    </m:sSup>
                    <m:acc>
                      <m:accPr>
                        <m:chr m:val="̇"/>
                        <m:ctrlPr>
                          <a:rPr lang="zh-CN" altLang="en-US" sz="2200" i="1">
                            <a:solidFill>
                              <a:srgbClr val="000000"/>
                            </a:solidFill>
                            <a:latin typeface="Cambria Math" panose="02040503050406030204" pitchFamily="18" charset="0"/>
                          </a:rPr>
                        </m:ctrlPr>
                      </m:accPr>
                      <m:e>
                        <m:r>
                          <a:rPr lang="zh-CN" altLang="en-US" sz="2200" i="1">
                            <a:solidFill>
                              <a:srgbClr val="000000"/>
                            </a:solidFill>
                            <a:latin typeface="Cambria Math" panose="02040503050406030204" pitchFamily="18" charset="0"/>
                          </a:rPr>
                          <m:t>𝑃</m:t>
                        </m:r>
                      </m:e>
                    </m:acc>
                    <m:r>
                      <a:rPr lang="zh-CN" altLang="en-US" sz="2200" i="1">
                        <a:solidFill>
                          <a:srgbClr val="000000"/>
                        </a:solidFill>
                        <a:latin typeface="Cambria Math" panose="02040503050406030204" pitchFamily="18" charset="0"/>
                      </a:rPr>
                      <m:t>(</m:t>
                    </m:r>
                    <m:r>
                      <a:rPr lang="zh-CN" altLang="en-US" sz="2200" i="1">
                        <a:solidFill>
                          <a:srgbClr val="000000"/>
                        </a:solidFill>
                        <a:latin typeface="Cambria Math" panose="02040503050406030204" pitchFamily="18" charset="0"/>
                      </a:rPr>
                      <m:t>𝑡</m:t>
                    </m:r>
                    <m:r>
                      <a:rPr lang="zh-CN" altLang="en-US" sz="2200" i="1">
                        <a:solidFill>
                          <a:srgbClr val="000000"/>
                        </a:solidFill>
                        <a:latin typeface="Cambria Math" panose="02040503050406030204" pitchFamily="18" charset="0"/>
                      </a:rPr>
                      <m:t>)</m:t>
                    </m:r>
                    <m:r>
                      <a:rPr lang="zh-CN" altLang="en-US" sz="2200" i="1">
                        <a:solidFill>
                          <a:srgbClr val="000000"/>
                        </a:solidFill>
                        <a:latin typeface="Cambria Math" panose="02040503050406030204" pitchFamily="18" charset="0"/>
                      </a:rPr>
                      <m:t>𝑥</m:t>
                    </m:r>
                    <m:r>
                      <a:rPr lang="zh-CN" altLang="en-US" sz="2200" i="1">
                        <a:solidFill>
                          <a:srgbClr val="000000"/>
                        </a:solidFill>
                        <a:latin typeface="Cambria Math" panose="02040503050406030204" pitchFamily="18" charset="0"/>
                      </a:rPr>
                      <m:t>=</m:t>
                    </m:r>
                    <m:f>
                      <m:fPr>
                        <m:ctrlPr>
                          <a:rPr lang="zh-CN" altLang="en-US" sz="2200" i="1">
                            <a:solidFill>
                              <a:srgbClr val="000000"/>
                            </a:solidFill>
                            <a:latin typeface="Cambria Math" panose="02040503050406030204" pitchFamily="18" charset="0"/>
                          </a:rPr>
                        </m:ctrlPr>
                      </m:fPr>
                      <m:num>
                        <m:r>
                          <a:rPr lang="zh-CN" altLang="en-US" sz="2200" i="1">
                            <a:solidFill>
                              <a:srgbClr val="000000"/>
                            </a:solidFill>
                            <a:latin typeface="Cambria Math" panose="02040503050406030204" pitchFamily="18" charset="0"/>
                          </a:rPr>
                          <m:t>1</m:t>
                        </m:r>
                      </m:num>
                      <m:den>
                        <m:r>
                          <a:rPr lang="zh-CN" altLang="en-US" sz="2200" i="1">
                            <a:solidFill>
                              <a:srgbClr val="000000"/>
                            </a:solidFill>
                            <a:latin typeface="Cambria Math" panose="02040503050406030204" pitchFamily="18" charset="0"/>
                          </a:rPr>
                          <m:t>2</m:t>
                        </m:r>
                      </m:den>
                    </m:f>
                    <m:sSup>
                      <m:sSupPr>
                        <m:ctrlPr>
                          <a:rPr lang="zh-CN" altLang="en-US" sz="2200" i="1">
                            <a:solidFill>
                              <a:srgbClr val="000000"/>
                            </a:solidFill>
                            <a:latin typeface="Cambria Math" panose="02040503050406030204" pitchFamily="18" charset="0"/>
                          </a:rPr>
                        </m:ctrlPr>
                      </m:sSupPr>
                      <m:e>
                        <m:r>
                          <a:rPr lang="zh-CN" altLang="en-US" sz="2200" i="1">
                            <a:solidFill>
                              <a:srgbClr val="000000"/>
                            </a:solidFill>
                            <a:latin typeface="Cambria Math" panose="02040503050406030204" pitchFamily="18" charset="0"/>
                          </a:rPr>
                          <m:t>𝑥</m:t>
                        </m:r>
                      </m:e>
                      <m:sup>
                        <m:r>
                          <a:rPr lang="zh-CN" altLang="en-US" sz="2200" i="1">
                            <a:solidFill>
                              <a:srgbClr val="000000"/>
                            </a:solidFill>
                            <a:latin typeface="Cambria Math" panose="02040503050406030204" pitchFamily="18" charset="0"/>
                          </a:rPr>
                          <m:t>𝑇</m:t>
                        </m:r>
                      </m:sup>
                    </m:sSup>
                    <m:r>
                      <a:rPr lang="zh-CN" altLang="en-US" sz="2200" i="1">
                        <a:solidFill>
                          <a:srgbClr val="000000"/>
                        </a:solidFill>
                        <a:latin typeface="Cambria Math" panose="02040503050406030204" pitchFamily="18" charset="0"/>
                      </a:rPr>
                      <m:t>𝑄</m:t>
                    </m:r>
                    <m:r>
                      <a:rPr lang="zh-CN" altLang="en-US" sz="2200" i="1">
                        <a:solidFill>
                          <a:srgbClr val="000000"/>
                        </a:solidFill>
                        <a:latin typeface="Cambria Math" panose="02040503050406030204" pitchFamily="18" charset="0"/>
                      </a:rPr>
                      <m:t>(</m:t>
                    </m:r>
                    <m:r>
                      <a:rPr lang="zh-CN" altLang="en-US" sz="2200" i="1">
                        <a:solidFill>
                          <a:srgbClr val="000000"/>
                        </a:solidFill>
                        <a:latin typeface="Cambria Math" panose="02040503050406030204" pitchFamily="18" charset="0"/>
                      </a:rPr>
                      <m:t>𝑡</m:t>
                    </m:r>
                    <m:r>
                      <a:rPr lang="zh-CN" altLang="en-US" sz="2200" i="1">
                        <a:solidFill>
                          <a:srgbClr val="000000"/>
                        </a:solidFill>
                        <a:latin typeface="Cambria Math" panose="02040503050406030204" pitchFamily="18" charset="0"/>
                      </a:rPr>
                      <m:t>)</m:t>
                    </m:r>
                    <m:r>
                      <a:rPr lang="zh-CN" altLang="en-US" sz="2200" i="1">
                        <a:solidFill>
                          <a:srgbClr val="000000"/>
                        </a:solidFill>
                        <a:latin typeface="Cambria Math" panose="02040503050406030204" pitchFamily="18" charset="0"/>
                      </a:rPr>
                      <m:t>𝑥</m:t>
                    </m:r>
                    <m:r>
                      <a:rPr lang="zh-CN" altLang="en-US" sz="2200" i="1">
                        <a:solidFill>
                          <a:srgbClr val="000000"/>
                        </a:solidFill>
                        <a:latin typeface="Cambria Math" panose="02040503050406030204" pitchFamily="18" charset="0"/>
                      </a:rPr>
                      <m:t>−</m:t>
                    </m:r>
                    <m:f>
                      <m:fPr>
                        <m:ctrlPr>
                          <a:rPr lang="zh-CN" altLang="en-US" sz="2200" i="1">
                            <a:solidFill>
                              <a:srgbClr val="000000"/>
                            </a:solidFill>
                            <a:latin typeface="Cambria Math" panose="02040503050406030204" pitchFamily="18" charset="0"/>
                          </a:rPr>
                        </m:ctrlPr>
                      </m:fPr>
                      <m:num>
                        <m:r>
                          <a:rPr lang="zh-CN" altLang="en-US" sz="2200" i="1">
                            <a:solidFill>
                              <a:srgbClr val="000000"/>
                            </a:solidFill>
                            <a:latin typeface="Cambria Math" panose="02040503050406030204" pitchFamily="18" charset="0"/>
                          </a:rPr>
                          <m:t>1</m:t>
                        </m:r>
                      </m:num>
                      <m:den>
                        <m:r>
                          <a:rPr lang="zh-CN" altLang="en-US" sz="2200" i="1">
                            <a:solidFill>
                              <a:srgbClr val="000000"/>
                            </a:solidFill>
                            <a:latin typeface="Cambria Math" panose="02040503050406030204" pitchFamily="18" charset="0"/>
                          </a:rPr>
                          <m:t>2</m:t>
                        </m:r>
                      </m:den>
                    </m:f>
                    <m:sSup>
                      <m:sSupPr>
                        <m:ctrlPr>
                          <a:rPr lang="zh-CN" altLang="en-US" sz="2200" i="1">
                            <a:solidFill>
                              <a:srgbClr val="000000"/>
                            </a:solidFill>
                            <a:latin typeface="Cambria Math" panose="02040503050406030204" pitchFamily="18" charset="0"/>
                          </a:rPr>
                        </m:ctrlPr>
                      </m:sSupPr>
                      <m:e>
                        <m:r>
                          <a:rPr lang="zh-CN" altLang="en-US" sz="2200" i="1">
                            <a:solidFill>
                              <a:srgbClr val="000000"/>
                            </a:solidFill>
                            <a:latin typeface="Cambria Math" panose="02040503050406030204" pitchFamily="18" charset="0"/>
                          </a:rPr>
                          <m:t>𝑥</m:t>
                        </m:r>
                      </m:e>
                      <m:sup>
                        <m:r>
                          <a:rPr lang="zh-CN" altLang="en-US" sz="2200" i="1">
                            <a:solidFill>
                              <a:srgbClr val="000000"/>
                            </a:solidFill>
                            <a:latin typeface="Cambria Math" panose="02040503050406030204" pitchFamily="18" charset="0"/>
                          </a:rPr>
                          <m:t>𝑇</m:t>
                        </m:r>
                      </m:sup>
                    </m:sSup>
                    <m:r>
                      <a:rPr lang="zh-CN" altLang="en-US" sz="2200" i="1">
                        <a:solidFill>
                          <a:srgbClr val="000000"/>
                        </a:solidFill>
                        <a:latin typeface="Cambria Math" panose="02040503050406030204" pitchFamily="18" charset="0"/>
                      </a:rPr>
                      <m:t>𝑃</m:t>
                    </m:r>
                    <m:r>
                      <a:rPr lang="zh-CN" altLang="en-US" sz="2200" i="1">
                        <a:solidFill>
                          <a:srgbClr val="000000"/>
                        </a:solidFill>
                        <a:latin typeface="Cambria Math" panose="02040503050406030204" pitchFamily="18" charset="0"/>
                      </a:rPr>
                      <m:t>(</m:t>
                    </m:r>
                    <m:r>
                      <a:rPr lang="zh-CN" altLang="en-US" sz="2200" i="1">
                        <a:solidFill>
                          <a:srgbClr val="000000"/>
                        </a:solidFill>
                        <a:latin typeface="Cambria Math" panose="02040503050406030204" pitchFamily="18" charset="0"/>
                      </a:rPr>
                      <m:t>𝑡</m:t>
                    </m:r>
                    <m:r>
                      <a:rPr lang="zh-CN" altLang="en-US" sz="2200" i="1">
                        <a:solidFill>
                          <a:srgbClr val="000000"/>
                        </a:solidFill>
                        <a:latin typeface="Cambria Math" panose="02040503050406030204" pitchFamily="18" charset="0"/>
                      </a:rPr>
                      <m:t>)</m:t>
                    </m:r>
                    <m:r>
                      <a:rPr lang="zh-CN" altLang="en-US" sz="2200" i="1">
                        <a:solidFill>
                          <a:srgbClr val="000000"/>
                        </a:solidFill>
                        <a:latin typeface="Cambria Math" panose="02040503050406030204" pitchFamily="18" charset="0"/>
                      </a:rPr>
                      <m:t>𝐵</m:t>
                    </m:r>
                    <m:r>
                      <a:rPr lang="zh-CN" altLang="en-US" sz="2200" i="1">
                        <a:solidFill>
                          <a:srgbClr val="000000"/>
                        </a:solidFill>
                        <a:latin typeface="Cambria Math" panose="02040503050406030204" pitchFamily="18" charset="0"/>
                      </a:rPr>
                      <m:t>(</m:t>
                    </m:r>
                    <m:r>
                      <a:rPr lang="zh-CN" altLang="en-US" sz="2200" i="1">
                        <a:solidFill>
                          <a:srgbClr val="000000"/>
                        </a:solidFill>
                        <a:latin typeface="Cambria Math" panose="02040503050406030204" pitchFamily="18" charset="0"/>
                      </a:rPr>
                      <m:t>𝑡</m:t>
                    </m:r>
                    <m:r>
                      <a:rPr lang="zh-CN" altLang="en-US" sz="2200" i="1">
                        <a:solidFill>
                          <a:srgbClr val="000000"/>
                        </a:solidFill>
                        <a:latin typeface="Cambria Math" panose="02040503050406030204" pitchFamily="18" charset="0"/>
                      </a:rPr>
                      <m:t>)</m:t>
                    </m:r>
                    <m:sSup>
                      <m:sSupPr>
                        <m:ctrlPr>
                          <a:rPr lang="zh-CN" altLang="en-US" sz="2200" i="1">
                            <a:solidFill>
                              <a:srgbClr val="000000"/>
                            </a:solidFill>
                            <a:latin typeface="Cambria Math" panose="02040503050406030204" pitchFamily="18" charset="0"/>
                          </a:rPr>
                        </m:ctrlPr>
                      </m:sSupPr>
                      <m:e>
                        <m:r>
                          <a:rPr lang="zh-CN" altLang="en-US" sz="2200" i="1">
                            <a:solidFill>
                              <a:srgbClr val="000000"/>
                            </a:solidFill>
                            <a:latin typeface="Cambria Math" panose="02040503050406030204" pitchFamily="18" charset="0"/>
                          </a:rPr>
                          <m:t>𝑅</m:t>
                        </m:r>
                      </m:e>
                      <m:sup>
                        <m:r>
                          <a:rPr lang="zh-CN" altLang="en-US" sz="2200" i="1">
                            <a:solidFill>
                              <a:srgbClr val="000000"/>
                            </a:solidFill>
                            <a:latin typeface="Cambria Math" panose="02040503050406030204" pitchFamily="18" charset="0"/>
                          </a:rPr>
                          <m:t>−1</m:t>
                        </m:r>
                      </m:sup>
                    </m:sSup>
                    <m:r>
                      <a:rPr lang="zh-CN" altLang="en-US" sz="2200" i="1">
                        <a:solidFill>
                          <a:srgbClr val="000000"/>
                        </a:solidFill>
                        <a:latin typeface="Cambria Math" panose="02040503050406030204" pitchFamily="18" charset="0"/>
                      </a:rPr>
                      <m:t>(</m:t>
                    </m:r>
                    <m:r>
                      <a:rPr lang="zh-CN" altLang="en-US" sz="2200" i="1">
                        <a:solidFill>
                          <a:srgbClr val="000000"/>
                        </a:solidFill>
                        <a:latin typeface="Cambria Math" panose="02040503050406030204" pitchFamily="18" charset="0"/>
                      </a:rPr>
                      <m:t>𝑡</m:t>
                    </m:r>
                    <m:r>
                      <a:rPr lang="zh-CN" altLang="en-US" sz="2200" i="1">
                        <a:solidFill>
                          <a:srgbClr val="000000"/>
                        </a:solidFill>
                        <a:latin typeface="Cambria Math" panose="02040503050406030204" pitchFamily="18" charset="0"/>
                      </a:rPr>
                      <m:t>)</m:t>
                    </m:r>
                    <m:sSup>
                      <m:sSupPr>
                        <m:ctrlPr>
                          <a:rPr lang="zh-CN" altLang="en-US" sz="2200" i="1">
                            <a:solidFill>
                              <a:srgbClr val="000000"/>
                            </a:solidFill>
                            <a:latin typeface="Cambria Math" panose="02040503050406030204" pitchFamily="18" charset="0"/>
                          </a:rPr>
                        </m:ctrlPr>
                      </m:sSupPr>
                      <m:e>
                        <m:r>
                          <a:rPr lang="zh-CN" altLang="en-US" sz="2200" i="1">
                            <a:solidFill>
                              <a:srgbClr val="000000"/>
                            </a:solidFill>
                            <a:latin typeface="Cambria Math" panose="02040503050406030204" pitchFamily="18" charset="0"/>
                          </a:rPr>
                          <m:t>𝐵</m:t>
                        </m:r>
                      </m:e>
                      <m:sup>
                        <m:r>
                          <a:rPr lang="zh-CN" altLang="en-US" sz="2200" i="1">
                            <a:solidFill>
                              <a:srgbClr val="000000"/>
                            </a:solidFill>
                            <a:latin typeface="Cambria Math" panose="02040503050406030204" pitchFamily="18" charset="0"/>
                          </a:rPr>
                          <m:t>𝑇</m:t>
                        </m:r>
                      </m:sup>
                    </m:sSup>
                    <m:r>
                      <a:rPr lang="zh-CN" altLang="en-US" sz="2200" i="1">
                        <a:solidFill>
                          <a:srgbClr val="000000"/>
                        </a:solidFill>
                        <a:latin typeface="Cambria Math" panose="02040503050406030204" pitchFamily="18" charset="0"/>
                      </a:rPr>
                      <m:t>(</m:t>
                    </m:r>
                    <m:r>
                      <a:rPr lang="zh-CN" altLang="en-US" sz="2200" i="1">
                        <a:solidFill>
                          <a:srgbClr val="000000"/>
                        </a:solidFill>
                        <a:latin typeface="Cambria Math" panose="02040503050406030204" pitchFamily="18" charset="0"/>
                      </a:rPr>
                      <m:t>𝑡</m:t>
                    </m:r>
                    <m:r>
                      <a:rPr lang="zh-CN" altLang="en-US" sz="2200" i="1">
                        <a:solidFill>
                          <a:srgbClr val="000000"/>
                        </a:solidFill>
                        <a:latin typeface="Cambria Math" panose="02040503050406030204" pitchFamily="18" charset="0"/>
                      </a:rPr>
                      <m:t>)</m:t>
                    </m:r>
                    <m:r>
                      <a:rPr lang="zh-CN" altLang="en-US" sz="2200" i="1">
                        <a:solidFill>
                          <a:srgbClr val="000000"/>
                        </a:solidFill>
                        <a:latin typeface="Cambria Math" panose="02040503050406030204" pitchFamily="18" charset="0"/>
                      </a:rPr>
                      <m:t>𝑃</m:t>
                    </m:r>
                    <m:r>
                      <a:rPr lang="zh-CN" altLang="en-US" sz="2200" i="1">
                        <a:solidFill>
                          <a:srgbClr val="000000"/>
                        </a:solidFill>
                        <a:latin typeface="Cambria Math" panose="02040503050406030204" pitchFamily="18" charset="0"/>
                      </a:rPr>
                      <m:t>(</m:t>
                    </m:r>
                    <m:r>
                      <a:rPr lang="zh-CN" altLang="en-US" sz="2200" i="1">
                        <a:solidFill>
                          <a:srgbClr val="000000"/>
                        </a:solidFill>
                        <a:latin typeface="Cambria Math" panose="02040503050406030204" pitchFamily="18" charset="0"/>
                      </a:rPr>
                      <m:t>𝑡</m:t>
                    </m:r>
                    <m:r>
                      <a:rPr lang="zh-CN" altLang="en-US" sz="2200" i="1">
                        <a:solidFill>
                          <a:srgbClr val="000000"/>
                        </a:solidFill>
                        <a:latin typeface="Cambria Math" panose="02040503050406030204" pitchFamily="18" charset="0"/>
                      </a:rPr>
                      <m:t>)</m:t>
                    </m:r>
                    <m:r>
                      <a:rPr lang="zh-CN" altLang="en-US" sz="2200" i="1">
                        <a:solidFill>
                          <a:srgbClr val="000000"/>
                        </a:solidFill>
                        <a:latin typeface="Cambria Math" panose="02040503050406030204" pitchFamily="18" charset="0"/>
                      </a:rPr>
                      <m:t>𝑥</m:t>
                    </m:r>
                    <m:r>
                      <a:rPr lang="zh-CN" altLang="en-US" sz="2200" i="1">
                        <a:solidFill>
                          <a:srgbClr val="000000"/>
                        </a:solidFill>
                        <a:latin typeface="Cambria Math" panose="02040503050406030204" pitchFamily="18" charset="0"/>
                      </a:rPr>
                      <m:t>+</m:t>
                    </m:r>
                    <m:sSup>
                      <m:sSupPr>
                        <m:ctrlPr>
                          <a:rPr lang="zh-CN" altLang="en-US" sz="2200" i="1">
                            <a:solidFill>
                              <a:srgbClr val="000000"/>
                            </a:solidFill>
                            <a:latin typeface="Cambria Math" panose="02040503050406030204" pitchFamily="18" charset="0"/>
                          </a:rPr>
                        </m:ctrlPr>
                      </m:sSupPr>
                      <m:e>
                        <m:r>
                          <a:rPr lang="zh-CN" altLang="en-US" sz="2200" i="1">
                            <a:solidFill>
                              <a:srgbClr val="000000"/>
                            </a:solidFill>
                            <a:latin typeface="Cambria Math" panose="02040503050406030204" pitchFamily="18" charset="0"/>
                          </a:rPr>
                          <m:t>𝑥</m:t>
                        </m:r>
                      </m:e>
                      <m:sup>
                        <m:r>
                          <a:rPr lang="zh-CN" altLang="en-US" sz="2200" i="1">
                            <a:solidFill>
                              <a:srgbClr val="000000"/>
                            </a:solidFill>
                            <a:latin typeface="Cambria Math" panose="02040503050406030204" pitchFamily="18" charset="0"/>
                          </a:rPr>
                          <m:t>𝑇</m:t>
                        </m:r>
                      </m:sup>
                    </m:sSup>
                    <m:sSup>
                      <m:sSupPr>
                        <m:ctrlPr>
                          <a:rPr lang="zh-CN" altLang="en-US" sz="2200" i="1">
                            <a:solidFill>
                              <a:srgbClr val="000000"/>
                            </a:solidFill>
                            <a:latin typeface="Cambria Math" panose="02040503050406030204" pitchFamily="18" charset="0"/>
                          </a:rPr>
                        </m:ctrlPr>
                      </m:sSupPr>
                      <m:e>
                        <m:r>
                          <a:rPr lang="zh-CN" altLang="en-US" sz="2200" i="1">
                            <a:solidFill>
                              <a:srgbClr val="000000"/>
                            </a:solidFill>
                            <a:latin typeface="Cambria Math" panose="02040503050406030204" pitchFamily="18" charset="0"/>
                          </a:rPr>
                          <m:t>𝐴</m:t>
                        </m:r>
                      </m:e>
                      <m:sup>
                        <m:r>
                          <a:rPr lang="zh-CN" altLang="en-US" sz="2200" i="1">
                            <a:solidFill>
                              <a:srgbClr val="000000"/>
                            </a:solidFill>
                            <a:latin typeface="Cambria Math" panose="02040503050406030204" pitchFamily="18" charset="0"/>
                          </a:rPr>
                          <m:t>𝑇</m:t>
                        </m:r>
                      </m:sup>
                    </m:sSup>
                    <m:r>
                      <a:rPr lang="zh-CN" altLang="en-US" sz="2200" i="1">
                        <a:solidFill>
                          <a:srgbClr val="000000"/>
                        </a:solidFill>
                        <a:latin typeface="Cambria Math" panose="02040503050406030204" pitchFamily="18" charset="0"/>
                      </a:rPr>
                      <m:t>(</m:t>
                    </m:r>
                    <m:r>
                      <a:rPr lang="zh-CN" altLang="en-US" sz="2200" i="1">
                        <a:solidFill>
                          <a:srgbClr val="000000"/>
                        </a:solidFill>
                        <a:latin typeface="Cambria Math" panose="02040503050406030204" pitchFamily="18" charset="0"/>
                      </a:rPr>
                      <m:t>𝑡</m:t>
                    </m:r>
                    <m:r>
                      <a:rPr lang="zh-CN" altLang="en-US" sz="2200" i="1">
                        <a:solidFill>
                          <a:srgbClr val="000000"/>
                        </a:solidFill>
                        <a:latin typeface="Cambria Math" panose="02040503050406030204" pitchFamily="18" charset="0"/>
                      </a:rPr>
                      <m:t>)</m:t>
                    </m:r>
                    <m:r>
                      <a:rPr lang="zh-CN" altLang="en-US" sz="2200" i="1">
                        <a:solidFill>
                          <a:srgbClr val="000000"/>
                        </a:solidFill>
                        <a:latin typeface="Cambria Math" panose="02040503050406030204" pitchFamily="18" charset="0"/>
                      </a:rPr>
                      <m:t>𝑃</m:t>
                    </m:r>
                    <m:r>
                      <a:rPr lang="zh-CN" altLang="en-US" sz="2200" i="1">
                        <a:solidFill>
                          <a:srgbClr val="000000"/>
                        </a:solidFill>
                        <a:latin typeface="Cambria Math" panose="02040503050406030204" pitchFamily="18" charset="0"/>
                      </a:rPr>
                      <m:t>(</m:t>
                    </m:r>
                    <m:r>
                      <a:rPr lang="zh-CN" altLang="en-US" sz="2200" i="1">
                        <a:solidFill>
                          <a:srgbClr val="000000"/>
                        </a:solidFill>
                        <a:latin typeface="Cambria Math" panose="02040503050406030204" pitchFamily="18" charset="0"/>
                      </a:rPr>
                      <m:t>𝑡</m:t>
                    </m:r>
                    <m:r>
                      <a:rPr lang="zh-CN" altLang="en-US" sz="2200" i="1">
                        <a:solidFill>
                          <a:srgbClr val="000000"/>
                        </a:solidFill>
                        <a:latin typeface="Cambria Math" panose="02040503050406030204" pitchFamily="18" charset="0"/>
                      </a:rPr>
                      <m:t>)</m:t>
                    </m:r>
                    <m:r>
                      <a:rPr lang="zh-CN" altLang="en-US" sz="2200" i="1">
                        <a:solidFill>
                          <a:srgbClr val="000000"/>
                        </a:solidFill>
                        <a:latin typeface="Cambria Math" panose="02040503050406030204" pitchFamily="18" charset="0"/>
                      </a:rPr>
                      <m:t>𝑥</m:t>
                    </m:r>
                  </m:oMath>
                </a14:m>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6-78</a:t>
                </a:r>
                <a:r>
                  <a:rPr lang="zh-CN" altLang="en-US" dirty="0">
                    <a:latin typeface="Times New Roman" panose="02020603050405020304" pitchFamily="18" charset="0"/>
                    <a:cs typeface="Times New Roman" panose="02020603050405020304" pitchFamily="18" charset="0"/>
                  </a:rPr>
                  <a:t>）</a:t>
                </a:r>
              </a:p>
              <a:p>
                <a:pPr marL="0" indent="0" eaLnBrk="0" hangingPunct="0">
                  <a:buNone/>
                </a:pPr>
                <a:r>
                  <a:rPr lang="zh-CN" altLang="en-US" dirty="0">
                    <a:latin typeface="Times New Roman" panose="02020603050405020304" pitchFamily="18" charset="0"/>
                    <a:cs typeface="Times New Roman" panose="02020603050405020304" pitchFamily="18" charset="0"/>
                  </a:rPr>
                  <a:t>上式是一个二次型函数，可写成</a:t>
                </a:r>
              </a:p>
              <a:p>
                <a:pPr marL="0" indent="0" eaLnBrk="0" hangingPunct="0">
                  <a:buNone/>
                </a:pPr>
                <a:r>
                  <a:rPr lang="zh-CN" altLang="en-US" sz="2200" dirty="0">
                    <a:latin typeface="Times New Roman" panose="02020603050405020304" pitchFamily="18" charset="0"/>
                    <a:cs typeface="Times New Roman" panose="02020603050405020304" pitchFamily="18" charset="0"/>
                  </a:rPr>
                  <a:t>    </a:t>
                </a:r>
                <a14:m>
                  <m:oMath xmlns:m="http://schemas.openxmlformats.org/officeDocument/2006/math">
                    <m:f>
                      <m:fPr>
                        <m:ctrlPr>
                          <a:rPr lang="zh-CN" altLang="en-US" sz="2200" i="1">
                            <a:solidFill>
                              <a:srgbClr val="000000"/>
                            </a:solidFill>
                            <a:latin typeface="Cambria Math" panose="02040503050406030204" pitchFamily="18" charset="0"/>
                          </a:rPr>
                        </m:ctrlPr>
                      </m:fPr>
                      <m:num>
                        <m:r>
                          <a:rPr lang="zh-CN" altLang="en-US" sz="2200" i="1">
                            <a:solidFill>
                              <a:srgbClr val="000000"/>
                            </a:solidFill>
                            <a:latin typeface="Cambria Math" panose="02040503050406030204" pitchFamily="18" charset="0"/>
                          </a:rPr>
                          <m:t>1</m:t>
                        </m:r>
                      </m:num>
                      <m:den>
                        <m:r>
                          <a:rPr lang="zh-CN" altLang="en-US" sz="2200" i="1">
                            <a:solidFill>
                              <a:srgbClr val="000000"/>
                            </a:solidFill>
                            <a:latin typeface="Cambria Math" panose="02040503050406030204" pitchFamily="18" charset="0"/>
                          </a:rPr>
                          <m:t>2</m:t>
                        </m:r>
                      </m:den>
                    </m:f>
                    <m:sSup>
                      <m:sSupPr>
                        <m:ctrlPr>
                          <a:rPr lang="zh-CN" altLang="en-US" sz="2200" i="1">
                            <a:solidFill>
                              <a:srgbClr val="000000"/>
                            </a:solidFill>
                            <a:latin typeface="Cambria Math" panose="02040503050406030204" pitchFamily="18" charset="0"/>
                          </a:rPr>
                        </m:ctrlPr>
                      </m:sSupPr>
                      <m:e>
                        <m:r>
                          <a:rPr lang="zh-CN" altLang="en-US" sz="2200" i="1">
                            <a:solidFill>
                              <a:srgbClr val="000000"/>
                            </a:solidFill>
                            <a:latin typeface="Cambria Math" panose="02040503050406030204" pitchFamily="18" charset="0"/>
                          </a:rPr>
                          <m:t>𝑥</m:t>
                        </m:r>
                      </m:e>
                      <m:sup>
                        <m:r>
                          <a:rPr lang="zh-CN" altLang="en-US" sz="2200" i="1">
                            <a:solidFill>
                              <a:srgbClr val="000000"/>
                            </a:solidFill>
                            <a:latin typeface="Cambria Math" panose="02040503050406030204" pitchFamily="18" charset="0"/>
                          </a:rPr>
                          <m:t>𝑇</m:t>
                        </m:r>
                      </m:sup>
                    </m:sSup>
                    <m:r>
                      <a:rPr lang="zh-CN" altLang="en-US" sz="2200" i="1">
                        <a:solidFill>
                          <a:srgbClr val="000000"/>
                        </a:solidFill>
                        <a:latin typeface="Cambria Math" panose="02040503050406030204" pitchFamily="18" charset="0"/>
                      </a:rPr>
                      <m:t>[</m:t>
                    </m:r>
                    <m:acc>
                      <m:accPr>
                        <m:chr m:val="̇"/>
                        <m:ctrlPr>
                          <a:rPr lang="zh-CN" altLang="en-US" sz="2200" i="1">
                            <a:solidFill>
                              <a:srgbClr val="000000"/>
                            </a:solidFill>
                            <a:latin typeface="Cambria Math" panose="02040503050406030204" pitchFamily="18" charset="0"/>
                          </a:rPr>
                        </m:ctrlPr>
                      </m:accPr>
                      <m:e>
                        <m:r>
                          <a:rPr lang="zh-CN" altLang="en-US" sz="2200" i="1">
                            <a:solidFill>
                              <a:srgbClr val="000000"/>
                            </a:solidFill>
                            <a:latin typeface="Cambria Math" panose="02040503050406030204" pitchFamily="18" charset="0"/>
                          </a:rPr>
                          <m:t>𝑃</m:t>
                        </m:r>
                      </m:e>
                    </m:acc>
                    <m:r>
                      <a:rPr lang="zh-CN" altLang="en-US" sz="2200" i="1">
                        <a:solidFill>
                          <a:srgbClr val="000000"/>
                        </a:solidFill>
                        <a:latin typeface="Cambria Math" panose="02040503050406030204" pitchFamily="18" charset="0"/>
                      </a:rPr>
                      <m:t>(</m:t>
                    </m:r>
                    <m:r>
                      <a:rPr lang="zh-CN" altLang="en-US" sz="2200" i="1">
                        <a:solidFill>
                          <a:srgbClr val="000000"/>
                        </a:solidFill>
                        <a:latin typeface="Cambria Math" panose="02040503050406030204" pitchFamily="18" charset="0"/>
                      </a:rPr>
                      <m:t>𝑡</m:t>
                    </m:r>
                    <m:r>
                      <a:rPr lang="zh-CN" altLang="en-US" sz="2200" i="1">
                        <a:solidFill>
                          <a:srgbClr val="000000"/>
                        </a:solidFill>
                        <a:latin typeface="Cambria Math" panose="02040503050406030204" pitchFamily="18" charset="0"/>
                      </a:rPr>
                      <m:t>)+</m:t>
                    </m:r>
                    <m:r>
                      <a:rPr lang="zh-CN" altLang="en-US" sz="2200" i="1">
                        <a:solidFill>
                          <a:srgbClr val="000000"/>
                        </a:solidFill>
                        <a:latin typeface="Cambria Math" panose="02040503050406030204" pitchFamily="18" charset="0"/>
                      </a:rPr>
                      <m:t>𝑄</m:t>
                    </m:r>
                    <m:r>
                      <a:rPr lang="zh-CN" altLang="en-US" sz="2200" i="1">
                        <a:solidFill>
                          <a:srgbClr val="000000"/>
                        </a:solidFill>
                        <a:latin typeface="Cambria Math" panose="02040503050406030204" pitchFamily="18" charset="0"/>
                      </a:rPr>
                      <m:t>(</m:t>
                    </m:r>
                    <m:r>
                      <a:rPr lang="zh-CN" altLang="en-US" sz="2200" i="1">
                        <a:solidFill>
                          <a:srgbClr val="000000"/>
                        </a:solidFill>
                        <a:latin typeface="Cambria Math" panose="02040503050406030204" pitchFamily="18" charset="0"/>
                      </a:rPr>
                      <m:t>𝑡</m:t>
                    </m:r>
                    <m:r>
                      <a:rPr lang="zh-CN" altLang="en-US" sz="2200" i="1">
                        <a:solidFill>
                          <a:srgbClr val="000000"/>
                        </a:solidFill>
                        <a:latin typeface="Cambria Math" panose="02040503050406030204" pitchFamily="18" charset="0"/>
                      </a:rPr>
                      <m:t>)−</m:t>
                    </m:r>
                    <m:r>
                      <a:rPr lang="zh-CN" altLang="en-US" sz="2200" i="1">
                        <a:solidFill>
                          <a:srgbClr val="000000"/>
                        </a:solidFill>
                        <a:latin typeface="Cambria Math" panose="02040503050406030204" pitchFamily="18" charset="0"/>
                      </a:rPr>
                      <m:t>𝑃</m:t>
                    </m:r>
                    <m:r>
                      <a:rPr lang="zh-CN" altLang="en-US" sz="2200" i="1">
                        <a:solidFill>
                          <a:srgbClr val="000000"/>
                        </a:solidFill>
                        <a:latin typeface="Cambria Math" panose="02040503050406030204" pitchFamily="18" charset="0"/>
                      </a:rPr>
                      <m:t>(</m:t>
                    </m:r>
                    <m:r>
                      <a:rPr lang="zh-CN" altLang="en-US" sz="2200" i="1">
                        <a:solidFill>
                          <a:srgbClr val="000000"/>
                        </a:solidFill>
                        <a:latin typeface="Cambria Math" panose="02040503050406030204" pitchFamily="18" charset="0"/>
                      </a:rPr>
                      <m:t>𝑡</m:t>
                    </m:r>
                    <m:r>
                      <a:rPr lang="zh-CN" altLang="en-US" sz="2200" i="1">
                        <a:solidFill>
                          <a:srgbClr val="000000"/>
                        </a:solidFill>
                        <a:latin typeface="Cambria Math" panose="02040503050406030204" pitchFamily="18" charset="0"/>
                      </a:rPr>
                      <m:t>)</m:t>
                    </m:r>
                    <m:r>
                      <a:rPr lang="zh-CN" altLang="en-US" sz="2200" i="1">
                        <a:solidFill>
                          <a:srgbClr val="000000"/>
                        </a:solidFill>
                        <a:latin typeface="Cambria Math" panose="02040503050406030204" pitchFamily="18" charset="0"/>
                      </a:rPr>
                      <m:t>𝐵</m:t>
                    </m:r>
                    <m:r>
                      <a:rPr lang="zh-CN" altLang="en-US" sz="2200" i="1">
                        <a:solidFill>
                          <a:srgbClr val="000000"/>
                        </a:solidFill>
                        <a:latin typeface="Cambria Math" panose="02040503050406030204" pitchFamily="18" charset="0"/>
                      </a:rPr>
                      <m:t>(</m:t>
                    </m:r>
                    <m:r>
                      <a:rPr lang="zh-CN" altLang="en-US" sz="2200" i="1">
                        <a:solidFill>
                          <a:srgbClr val="000000"/>
                        </a:solidFill>
                        <a:latin typeface="Cambria Math" panose="02040503050406030204" pitchFamily="18" charset="0"/>
                      </a:rPr>
                      <m:t>𝑡</m:t>
                    </m:r>
                    <m:r>
                      <a:rPr lang="zh-CN" altLang="en-US" sz="2200" i="1">
                        <a:solidFill>
                          <a:srgbClr val="000000"/>
                        </a:solidFill>
                        <a:latin typeface="Cambria Math" panose="02040503050406030204" pitchFamily="18" charset="0"/>
                      </a:rPr>
                      <m:t>)</m:t>
                    </m:r>
                    <m:sSup>
                      <m:sSupPr>
                        <m:ctrlPr>
                          <a:rPr lang="zh-CN" altLang="en-US" sz="2200" i="1">
                            <a:solidFill>
                              <a:srgbClr val="000000"/>
                            </a:solidFill>
                            <a:latin typeface="Cambria Math" panose="02040503050406030204" pitchFamily="18" charset="0"/>
                          </a:rPr>
                        </m:ctrlPr>
                      </m:sSupPr>
                      <m:e>
                        <m:r>
                          <a:rPr lang="zh-CN" altLang="en-US" sz="2200" i="1">
                            <a:solidFill>
                              <a:srgbClr val="000000"/>
                            </a:solidFill>
                            <a:latin typeface="Cambria Math" panose="02040503050406030204" pitchFamily="18" charset="0"/>
                          </a:rPr>
                          <m:t>𝑅</m:t>
                        </m:r>
                      </m:e>
                      <m:sup>
                        <m:r>
                          <a:rPr lang="zh-CN" altLang="en-US" sz="2200" i="1">
                            <a:solidFill>
                              <a:srgbClr val="000000"/>
                            </a:solidFill>
                            <a:latin typeface="Cambria Math" panose="02040503050406030204" pitchFamily="18" charset="0"/>
                          </a:rPr>
                          <m:t>−1</m:t>
                        </m:r>
                      </m:sup>
                    </m:sSup>
                    <m:r>
                      <a:rPr lang="zh-CN" altLang="en-US" sz="2200" i="1">
                        <a:solidFill>
                          <a:srgbClr val="000000"/>
                        </a:solidFill>
                        <a:latin typeface="Cambria Math" panose="02040503050406030204" pitchFamily="18" charset="0"/>
                      </a:rPr>
                      <m:t>(</m:t>
                    </m:r>
                    <m:r>
                      <a:rPr lang="zh-CN" altLang="en-US" sz="2200" i="1">
                        <a:solidFill>
                          <a:srgbClr val="000000"/>
                        </a:solidFill>
                        <a:latin typeface="Cambria Math" panose="02040503050406030204" pitchFamily="18" charset="0"/>
                      </a:rPr>
                      <m:t>𝑡</m:t>
                    </m:r>
                    <m:r>
                      <a:rPr lang="zh-CN" altLang="en-US" sz="2200" i="1">
                        <a:solidFill>
                          <a:srgbClr val="000000"/>
                        </a:solidFill>
                        <a:latin typeface="Cambria Math" panose="02040503050406030204" pitchFamily="18" charset="0"/>
                      </a:rPr>
                      <m:t>)</m:t>
                    </m:r>
                    <m:sSup>
                      <m:sSupPr>
                        <m:ctrlPr>
                          <a:rPr lang="zh-CN" altLang="en-US" sz="2200" i="1">
                            <a:solidFill>
                              <a:srgbClr val="000000"/>
                            </a:solidFill>
                            <a:latin typeface="Cambria Math" panose="02040503050406030204" pitchFamily="18" charset="0"/>
                          </a:rPr>
                        </m:ctrlPr>
                      </m:sSupPr>
                      <m:e>
                        <m:r>
                          <a:rPr lang="zh-CN" altLang="en-US" sz="2200" i="1">
                            <a:solidFill>
                              <a:srgbClr val="000000"/>
                            </a:solidFill>
                            <a:latin typeface="Cambria Math" panose="02040503050406030204" pitchFamily="18" charset="0"/>
                          </a:rPr>
                          <m:t>𝐵</m:t>
                        </m:r>
                      </m:e>
                      <m:sup>
                        <m:r>
                          <a:rPr lang="zh-CN" altLang="en-US" sz="2200" i="1">
                            <a:solidFill>
                              <a:srgbClr val="000000"/>
                            </a:solidFill>
                            <a:latin typeface="Cambria Math" panose="02040503050406030204" pitchFamily="18" charset="0"/>
                          </a:rPr>
                          <m:t>𝑇</m:t>
                        </m:r>
                      </m:sup>
                    </m:sSup>
                    <m:r>
                      <a:rPr lang="zh-CN" altLang="en-US" sz="2200" i="1">
                        <a:solidFill>
                          <a:srgbClr val="000000"/>
                        </a:solidFill>
                        <a:latin typeface="Cambria Math" panose="02040503050406030204" pitchFamily="18" charset="0"/>
                      </a:rPr>
                      <m:t>(</m:t>
                    </m:r>
                    <m:r>
                      <a:rPr lang="zh-CN" altLang="en-US" sz="2200" i="1">
                        <a:solidFill>
                          <a:srgbClr val="000000"/>
                        </a:solidFill>
                        <a:latin typeface="Cambria Math" panose="02040503050406030204" pitchFamily="18" charset="0"/>
                      </a:rPr>
                      <m:t>𝑡</m:t>
                    </m:r>
                    <m:r>
                      <a:rPr lang="zh-CN" altLang="en-US" sz="2200" i="1">
                        <a:solidFill>
                          <a:srgbClr val="000000"/>
                        </a:solidFill>
                        <a:latin typeface="Cambria Math" panose="02040503050406030204" pitchFamily="18" charset="0"/>
                      </a:rPr>
                      <m:t>)</m:t>
                    </m:r>
                    <m:r>
                      <a:rPr lang="zh-CN" altLang="en-US" sz="2200" i="1">
                        <a:solidFill>
                          <a:srgbClr val="000000"/>
                        </a:solidFill>
                        <a:latin typeface="Cambria Math" panose="02040503050406030204" pitchFamily="18" charset="0"/>
                      </a:rPr>
                      <m:t>𝑃</m:t>
                    </m:r>
                    <m:r>
                      <a:rPr lang="zh-CN" altLang="en-US" sz="2200" i="1">
                        <a:solidFill>
                          <a:srgbClr val="000000"/>
                        </a:solidFill>
                        <a:latin typeface="Cambria Math" panose="02040503050406030204" pitchFamily="18" charset="0"/>
                      </a:rPr>
                      <m:t>(</m:t>
                    </m:r>
                    <m:r>
                      <a:rPr lang="zh-CN" altLang="en-US" sz="2200" i="1">
                        <a:solidFill>
                          <a:srgbClr val="000000"/>
                        </a:solidFill>
                        <a:latin typeface="Cambria Math" panose="02040503050406030204" pitchFamily="18" charset="0"/>
                      </a:rPr>
                      <m:t>𝑡</m:t>
                    </m:r>
                    <m:r>
                      <a:rPr lang="zh-CN" altLang="en-US" sz="2200" i="1">
                        <a:solidFill>
                          <a:srgbClr val="000000"/>
                        </a:solidFill>
                        <a:latin typeface="Cambria Math" panose="02040503050406030204" pitchFamily="18" charset="0"/>
                      </a:rPr>
                      <m:t>)+</m:t>
                    </m:r>
                    <m:r>
                      <a:rPr lang="zh-CN" altLang="en-US" sz="2200" i="1">
                        <a:solidFill>
                          <a:srgbClr val="000000"/>
                        </a:solidFill>
                        <a:latin typeface="Cambria Math" panose="02040503050406030204" pitchFamily="18" charset="0"/>
                      </a:rPr>
                      <m:t>𝑃</m:t>
                    </m:r>
                    <m:r>
                      <a:rPr lang="zh-CN" altLang="en-US" sz="2200" i="1">
                        <a:solidFill>
                          <a:srgbClr val="000000"/>
                        </a:solidFill>
                        <a:latin typeface="Cambria Math" panose="02040503050406030204" pitchFamily="18" charset="0"/>
                      </a:rPr>
                      <m:t>(</m:t>
                    </m:r>
                    <m:r>
                      <a:rPr lang="zh-CN" altLang="en-US" sz="2200" i="1">
                        <a:solidFill>
                          <a:srgbClr val="000000"/>
                        </a:solidFill>
                        <a:latin typeface="Cambria Math" panose="02040503050406030204" pitchFamily="18" charset="0"/>
                      </a:rPr>
                      <m:t>𝑡</m:t>
                    </m:r>
                    <m:r>
                      <a:rPr lang="zh-CN" altLang="en-US" sz="2200" i="1">
                        <a:solidFill>
                          <a:srgbClr val="000000"/>
                        </a:solidFill>
                        <a:latin typeface="Cambria Math" panose="02040503050406030204" pitchFamily="18" charset="0"/>
                      </a:rPr>
                      <m:t>)</m:t>
                    </m:r>
                    <m:r>
                      <a:rPr lang="zh-CN" altLang="en-US" sz="2200" i="1">
                        <a:solidFill>
                          <a:srgbClr val="000000"/>
                        </a:solidFill>
                        <a:latin typeface="Cambria Math" panose="02040503050406030204" pitchFamily="18" charset="0"/>
                      </a:rPr>
                      <m:t>𝐴</m:t>
                    </m:r>
                    <m:r>
                      <a:rPr lang="zh-CN" altLang="en-US" sz="2200" i="1">
                        <a:solidFill>
                          <a:srgbClr val="000000"/>
                        </a:solidFill>
                        <a:latin typeface="Cambria Math" panose="02040503050406030204" pitchFamily="18" charset="0"/>
                      </a:rPr>
                      <m:t>(</m:t>
                    </m:r>
                    <m:r>
                      <a:rPr lang="zh-CN" altLang="en-US" sz="2200" i="1">
                        <a:solidFill>
                          <a:srgbClr val="000000"/>
                        </a:solidFill>
                        <a:latin typeface="Cambria Math" panose="02040503050406030204" pitchFamily="18" charset="0"/>
                      </a:rPr>
                      <m:t>𝑡</m:t>
                    </m:r>
                    <m:r>
                      <a:rPr lang="zh-CN" altLang="en-US" sz="2200" i="1">
                        <a:solidFill>
                          <a:srgbClr val="000000"/>
                        </a:solidFill>
                        <a:latin typeface="Cambria Math" panose="02040503050406030204" pitchFamily="18" charset="0"/>
                      </a:rPr>
                      <m:t>)+</m:t>
                    </m:r>
                    <m:sSup>
                      <m:sSupPr>
                        <m:ctrlPr>
                          <a:rPr lang="zh-CN" altLang="en-US" sz="2200" i="1">
                            <a:solidFill>
                              <a:srgbClr val="000000"/>
                            </a:solidFill>
                            <a:latin typeface="Cambria Math" panose="02040503050406030204" pitchFamily="18" charset="0"/>
                          </a:rPr>
                        </m:ctrlPr>
                      </m:sSupPr>
                      <m:e>
                        <m:r>
                          <a:rPr lang="zh-CN" altLang="en-US" sz="2200" i="1">
                            <a:solidFill>
                              <a:srgbClr val="000000"/>
                            </a:solidFill>
                            <a:latin typeface="Cambria Math" panose="02040503050406030204" pitchFamily="18" charset="0"/>
                          </a:rPr>
                          <m:t>𝐴</m:t>
                        </m:r>
                      </m:e>
                      <m:sup>
                        <m:r>
                          <a:rPr lang="zh-CN" altLang="en-US" sz="2200" i="1">
                            <a:solidFill>
                              <a:srgbClr val="000000"/>
                            </a:solidFill>
                            <a:latin typeface="Cambria Math" panose="02040503050406030204" pitchFamily="18" charset="0"/>
                          </a:rPr>
                          <m:t>𝑇</m:t>
                        </m:r>
                      </m:sup>
                    </m:sSup>
                    <m:r>
                      <a:rPr lang="zh-CN" altLang="en-US" sz="2200" i="1">
                        <a:solidFill>
                          <a:srgbClr val="000000"/>
                        </a:solidFill>
                        <a:latin typeface="Cambria Math" panose="02040503050406030204" pitchFamily="18" charset="0"/>
                      </a:rPr>
                      <m:t>(</m:t>
                    </m:r>
                    <m:r>
                      <a:rPr lang="zh-CN" altLang="en-US" sz="2200" i="1">
                        <a:solidFill>
                          <a:srgbClr val="000000"/>
                        </a:solidFill>
                        <a:latin typeface="Cambria Math" panose="02040503050406030204" pitchFamily="18" charset="0"/>
                      </a:rPr>
                      <m:t>𝑡</m:t>
                    </m:r>
                    <m:r>
                      <a:rPr lang="zh-CN" altLang="en-US" sz="2200" i="1">
                        <a:solidFill>
                          <a:srgbClr val="000000"/>
                        </a:solidFill>
                        <a:latin typeface="Cambria Math" panose="02040503050406030204" pitchFamily="18" charset="0"/>
                      </a:rPr>
                      <m:t>)</m:t>
                    </m:r>
                    <m:r>
                      <a:rPr lang="zh-CN" altLang="en-US" sz="2200" i="1">
                        <a:solidFill>
                          <a:srgbClr val="000000"/>
                        </a:solidFill>
                        <a:latin typeface="Cambria Math" panose="02040503050406030204" pitchFamily="18" charset="0"/>
                      </a:rPr>
                      <m:t>𝑃</m:t>
                    </m:r>
                    <m:r>
                      <a:rPr lang="zh-CN" altLang="en-US" sz="2200" i="1">
                        <a:solidFill>
                          <a:srgbClr val="000000"/>
                        </a:solidFill>
                        <a:latin typeface="Cambria Math" panose="02040503050406030204" pitchFamily="18" charset="0"/>
                      </a:rPr>
                      <m:t>(</m:t>
                    </m:r>
                    <m:r>
                      <a:rPr lang="zh-CN" altLang="en-US" sz="2200" i="1">
                        <a:solidFill>
                          <a:srgbClr val="000000"/>
                        </a:solidFill>
                        <a:latin typeface="Cambria Math" panose="02040503050406030204" pitchFamily="18" charset="0"/>
                      </a:rPr>
                      <m:t>𝑡</m:t>
                    </m:r>
                    <m:r>
                      <a:rPr lang="zh-CN" altLang="en-US" sz="2200" i="1">
                        <a:solidFill>
                          <a:srgbClr val="000000"/>
                        </a:solidFill>
                        <a:latin typeface="Cambria Math" panose="02040503050406030204" pitchFamily="18" charset="0"/>
                      </a:rPr>
                      <m:t>)]</m:t>
                    </m:r>
                    <m:r>
                      <a:rPr lang="zh-CN" altLang="en-US" sz="2200" i="1">
                        <a:solidFill>
                          <a:srgbClr val="000000"/>
                        </a:solidFill>
                        <a:latin typeface="Cambria Math" panose="02040503050406030204" pitchFamily="18" charset="0"/>
                      </a:rPr>
                      <m:t>𝑥</m:t>
                    </m:r>
                    <m:r>
                      <a:rPr lang="zh-CN" altLang="en-US" sz="2200" i="1">
                        <a:solidFill>
                          <a:srgbClr val="000000"/>
                        </a:solidFill>
                        <a:latin typeface="Cambria Math" panose="02040503050406030204" pitchFamily="18" charset="0"/>
                      </a:rPr>
                      <m:t>=0</m:t>
                    </m:r>
                  </m:oMath>
                </a14:m>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6-79</a:t>
                </a:r>
                <a:r>
                  <a:rPr lang="zh-CN" altLang="en-US" dirty="0">
                    <a:latin typeface="Times New Roman" panose="02020603050405020304" pitchFamily="18" charset="0"/>
                    <a:cs typeface="Times New Roman" panose="02020603050405020304" pitchFamily="18" charset="0"/>
                  </a:rPr>
                  <a:t>）</a:t>
                </a:r>
              </a:p>
              <a:p>
                <a:pPr marL="0" indent="0" eaLnBrk="0" hangingPunct="0">
                  <a:buNone/>
                </a:pPr>
                <a:r>
                  <a:rPr lang="zh-CN" altLang="en-US" dirty="0">
                    <a:latin typeface="Times New Roman" panose="02020603050405020304" pitchFamily="18" charset="0"/>
                    <a:cs typeface="Times New Roman" panose="02020603050405020304" pitchFamily="18" charset="0"/>
                  </a:rPr>
                  <a:t>因</a:t>
                </a:r>
                <a14:m>
                  <m:oMath xmlns:m="http://schemas.openxmlformats.org/officeDocument/2006/math">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𝐴</m:t>
                        </m:r>
                      </m:e>
                      <m:sup>
                        <m:r>
                          <a:rPr lang="zh-CN" altLang="en-US" i="1">
                            <a:solidFill>
                              <a:srgbClr val="000000"/>
                            </a:solidFill>
                            <a:latin typeface="Cambria Math" panose="02040503050406030204" pitchFamily="18" charset="0"/>
                          </a:rPr>
                          <m:t>𝑇</m:t>
                        </m:r>
                      </m:sup>
                    </m:sSup>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𝑃</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1</m:t>
                        </m:r>
                      </m:num>
                      <m:den>
                        <m:r>
                          <a:rPr lang="zh-CN" altLang="en-US" i="1">
                            <a:solidFill>
                              <a:srgbClr val="000000"/>
                            </a:solidFill>
                            <a:latin typeface="Cambria Math" panose="02040503050406030204" pitchFamily="18" charset="0"/>
                          </a:rPr>
                          <m:t>2</m:t>
                        </m:r>
                      </m:den>
                    </m:f>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𝐴</m:t>
                        </m:r>
                      </m:e>
                      <m:sup>
                        <m:r>
                          <a:rPr lang="zh-CN" altLang="en-US" i="1">
                            <a:solidFill>
                              <a:srgbClr val="000000"/>
                            </a:solidFill>
                            <a:latin typeface="Cambria Math" panose="02040503050406030204" pitchFamily="18" charset="0"/>
                          </a:rPr>
                          <m:t>𝑇</m:t>
                        </m:r>
                      </m:sup>
                    </m:sSup>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𝑃</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𝑃</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𝐴</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oMath>
                </a14:m>
                <a:endParaRPr lang="zh-CN" altLang="en-US" dirty="0">
                  <a:latin typeface="Times New Roman" panose="02020603050405020304" pitchFamily="18" charset="0"/>
                  <a:cs typeface="Times New Roman" panose="02020603050405020304" pitchFamily="18" charset="0"/>
                </a:endParaRPr>
              </a:p>
              <a:p>
                <a:pPr marL="0" indent="0" eaLnBrk="0" hangingPunct="0">
                  <a:buNone/>
                </a:pPr>
                <a:r>
                  <a:rPr lang="zh-CN" altLang="en-US" dirty="0">
                    <a:latin typeface="Times New Roman" panose="02020603050405020304" pitchFamily="18" charset="0"/>
                    <a:cs typeface="Times New Roman" panose="02020603050405020304" pitchFamily="18" charset="0"/>
                  </a:rPr>
                  <a:t>将其代入式（</a:t>
                </a:r>
                <a:r>
                  <a:rPr lang="en-US" altLang="zh-CN" dirty="0">
                    <a:latin typeface="Times New Roman" panose="02020603050405020304" pitchFamily="18" charset="0"/>
                    <a:cs typeface="Times New Roman" panose="02020603050405020304" pitchFamily="18" charset="0"/>
                  </a:rPr>
                  <a:t>6-79</a:t>
                </a:r>
                <a:r>
                  <a:rPr lang="zh-CN" altLang="en-US" dirty="0">
                    <a:latin typeface="Times New Roman" panose="02020603050405020304" pitchFamily="18" charset="0"/>
                    <a:cs typeface="Times New Roman" panose="02020603050405020304" pitchFamily="18" charset="0"/>
                  </a:rPr>
                  <a:t>），则有</a:t>
                </a:r>
                <a:endParaRPr lang="en-US" altLang="zh-CN" dirty="0">
                  <a:latin typeface="Times New Roman" panose="02020603050405020304" pitchFamily="18" charset="0"/>
                  <a:cs typeface="Times New Roman" panose="02020603050405020304" pitchFamily="18" charset="0"/>
                </a:endParaRPr>
              </a:p>
              <a:p>
                <a:pPr marL="0" indent="0" eaLnBrk="0" hangingPunct="0">
                  <a:buNone/>
                </a:pPr>
                <a14:m>
                  <m:oMathPara xmlns:m="http://schemas.openxmlformats.org/officeDocument/2006/math">
                    <m:oMathParaPr>
                      <m:jc m:val="centerGroup"/>
                    </m:oMathParaPr>
                    <m:oMath xmlns:m="http://schemas.openxmlformats.org/officeDocument/2006/math">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1</m:t>
                          </m:r>
                        </m:num>
                        <m:den>
                          <m:r>
                            <a:rPr lang="zh-CN" altLang="en-US" i="1">
                              <a:solidFill>
                                <a:srgbClr val="000000"/>
                              </a:solidFill>
                              <a:latin typeface="Cambria Math" panose="02040503050406030204" pitchFamily="18" charset="0"/>
                            </a:rPr>
                            <m:t>2</m:t>
                          </m:r>
                        </m:den>
                      </m:f>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𝑇</m:t>
                          </m:r>
                        </m:sup>
                      </m:sSup>
                      <m:r>
                        <a:rPr lang="zh-CN" altLang="en-US" i="1">
                          <a:solidFill>
                            <a:srgbClr val="000000"/>
                          </a:solidFill>
                          <a:latin typeface="Cambria Math" panose="02040503050406030204" pitchFamily="18" charset="0"/>
                        </a:rPr>
                        <m:t>[</m:t>
                      </m:r>
                      <m:acc>
                        <m:accPr>
                          <m:chr m:val="̇"/>
                          <m:ctrlPr>
                            <a:rPr lang="zh-CN" altLang="en-US" i="1">
                              <a:solidFill>
                                <a:srgbClr val="000000"/>
                              </a:solidFill>
                              <a:latin typeface="Cambria Math" panose="02040503050406030204" pitchFamily="18" charset="0"/>
                            </a:rPr>
                          </m:ctrlPr>
                        </m:accPr>
                        <m:e>
                          <m:r>
                            <a:rPr lang="zh-CN" altLang="en-US" i="1">
                              <a:solidFill>
                                <a:srgbClr val="000000"/>
                              </a:solidFill>
                              <a:latin typeface="Cambria Math" panose="02040503050406030204" pitchFamily="18" charset="0"/>
                            </a:rPr>
                            <m:t>𝑃</m:t>
                          </m:r>
                        </m:e>
                      </m:acc>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𝑄</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𝑃</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𝐵</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𝑅</m:t>
                          </m:r>
                        </m:e>
                        <m:sup>
                          <m:r>
                            <a:rPr lang="zh-CN" altLang="en-US" i="1">
                              <a:solidFill>
                                <a:srgbClr val="000000"/>
                              </a:solidFill>
                              <a:latin typeface="Cambria Math" panose="02040503050406030204" pitchFamily="18" charset="0"/>
                            </a:rPr>
                            <m:t>−1</m:t>
                          </m:r>
                        </m:sup>
                      </m:sSup>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𝐵</m:t>
                          </m:r>
                        </m:e>
                        <m:sup>
                          <m:r>
                            <a:rPr lang="zh-CN" altLang="en-US" i="1">
                              <a:solidFill>
                                <a:srgbClr val="000000"/>
                              </a:solidFill>
                              <a:latin typeface="Cambria Math" panose="02040503050406030204" pitchFamily="18" charset="0"/>
                            </a:rPr>
                            <m:t>𝑇</m:t>
                          </m:r>
                        </m:sup>
                      </m:sSup>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𝑃</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)+2</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𝐴</m:t>
                          </m:r>
                        </m:e>
                        <m:sup>
                          <m:r>
                            <a:rPr lang="zh-CN" altLang="en-US" i="1">
                              <a:solidFill>
                                <a:srgbClr val="000000"/>
                              </a:solidFill>
                              <a:latin typeface="Cambria Math" panose="02040503050406030204" pitchFamily="18" charset="0"/>
                            </a:rPr>
                            <m:t>𝑇</m:t>
                          </m:r>
                        </m:sup>
                      </m:sSup>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𝑃</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=0</m:t>
                      </m:r>
                    </m:oMath>
                  </m:oMathPara>
                </a14:m>
                <a:endParaRPr lang="en-US" altLang="zh-CN" dirty="0">
                  <a:latin typeface="Times New Roman" panose="02020603050405020304" pitchFamily="18" charset="0"/>
                  <a:cs typeface="Times New Roman" panose="02020603050405020304" pitchFamily="18" charset="0"/>
                </a:endParaRPr>
              </a:p>
              <a:p>
                <a:pPr marL="0" indent="0" eaLnBrk="0" hangingPunct="0">
                  <a:buNone/>
                </a:pPr>
                <a:r>
                  <a:rPr lang="zh-CN" altLang="en-US" dirty="0">
                    <a:latin typeface="Times New Roman" panose="02020603050405020304" pitchFamily="18" charset="0"/>
                    <a:cs typeface="Times New Roman" panose="02020603050405020304" pitchFamily="18" charset="0"/>
                  </a:rPr>
                  <a:t>对于非零</a:t>
                </a:r>
                <a14:m>
                  <m:oMath xmlns:m="http://schemas.openxmlformats.org/officeDocument/2006/math">
                    <m:r>
                      <a:rPr lang="zh-CN" altLang="en-US" i="1">
                        <a:solidFill>
                          <a:srgbClr val="000000"/>
                        </a:solidFill>
                        <a:latin typeface="Cambria Math" panose="02040503050406030204" pitchFamily="18" charset="0"/>
                      </a:rPr>
                      <m:t>𝑥</m:t>
                    </m:r>
                  </m:oMath>
                </a14:m>
                <a:r>
                  <a:rPr lang="zh-CN" altLang="en-US" dirty="0">
                    <a:latin typeface="Times New Roman" panose="02020603050405020304" pitchFamily="18" charset="0"/>
                    <a:cs typeface="Times New Roman" panose="02020603050405020304" pitchFamily="18" charset="0"/>
                  </a:rPr>
                  <a:t>，矩阵</a:t>
                </a:r>
                <a14:m>
                  <m:oMath xmlns:m="http://schemas.openxmlformats.org/officeDocument/2006/math">
                    <m:r>
                      <a:rPr lang="zh-CN" altLang="en-US" i="1">
                        <a:solidFill>
                          <a:srgbClr val="000000"/>
                        </a:solidFill>
                        <a:latin typeface="Cambria Math" panose="02040503050406030204" pitchFamily="18" charset="0"/>
                      </a:rPr>
                      <m:t>𝑃</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oMath>
                </a14:m>
                <a:r>
                  <a:rPr lang="zh-CN" altLang="en-US" dirty="0">
                    <a:latin typeface="Times New Roman" panose="02020603050405020304" pitchFamily="18" charset="0"/>
                    <a:cs typeface="Times New Roman" panose="02020603050405020304" pitchFamily="18" charset="0"/>
                  </a:rPr>
                  <a:t>应满足如下黎卡提方程</a:t>
                </a:r>
              </a:p>
              <a:p>
                <a:pPr marL="0" indent="0" algn="ctr" eaLnBrk="0" hangingPunct="0">
                  <a:buNone/>
                </a:pPr>
                <a:r>
                  <a:rPr lang="zh-CN" altLang="en-US" dirty="0">
                    <a:latin typeface="Times New Roman" panose="02020603050405020304" pitchFamily="18" charset="0"/>
                    <a:cs typeface="Times New Roman" panose="02020603050405020304" pitchFamily="18" charset="0"/>
                  </a:rPr>
                  <a:t> </a:t>
                </a:r>
                <a14:m>
                  <m:oMath xmlns:m="http://schemas.openxmlformats.org/officeDocument/2006/math">
                    <m:acc>
                      <m:accPr>
                        <m:chr m:val="̇"/>
                        <m:ctrlPr>
                          <a:rPr lang="zh-CN" altLang="en-US" i="1">
                            <a:solidFill>
                              <a:srgbClr val="000000"/>
                            </a:solidFill>
                            <a:latin typeface="Cambria Math" panose="02040503050406030204" pitchFamily="18" charset="0"/>
                          </a:rPr>
                        </m:ctrlPr>
                      </m:accPr>
                      <m:e>
                        <m:r>
                          <a:rPr lang="zh-CN" altLang="en-US" i="1">
                            <a:solidFill>
                              <a:srgbClr val="000000"/>
                            </a:solidFill>
                            <a:latin typeface="Cambria Math" panose="02040503050406030204" pitchFamily="18" charset="0"/>
                          </a:rPr>
                          <m:t>𝑃</m:t>
                        </m:r>
                      </m:e>
                    </m:acc>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𝑃</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𝐴</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𝐴</m:t>
                        </m:r>
                      </m:e>
                      <m:sup>
                        <m:r>
                          <a:rPr lang="zh-CN" altLang="en-US" i="1">
                            <a:solidFill>
                              <a:srgbClr val="000000"/>
                            </a:solidFill>
                            <a:latin typeface="Cambria Math" panose="02040503050406030204" pitchFamily="18" charset="0"/>
                          </a:rPr>
                          <m:t>𝑇</m:t>
                        </m:r>
                      </m:sup>
                    </m:sSup>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𝑃</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𝑃</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𝐵</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𝑅</m:t>
                        </m:r>
                      </m:e>
                      <m:sup>
                        <m:r>
                          <a:rPr lang="zh-CN" altLang="en-US" i="1">
                            <a:solidFill>
                              <a:srgbClr val="000000"/>
                            </a:solidFill>
                            <a:latin typeface="Cambria Math" panose="02040503050406030204" pitchFamily="18" charset="0"/>
                          </a:rPr>
                          <m:t>−1</m:t>
                        </m:r>
                      </m:sup>
                    </m:sSup>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𝐵</m:t>
                        </m:r>
                      </m:e>
                      <m:sup>
                        <m:r>
                          <a:rPr lang="zh-CN" altLang="en-US" i="1">
                            <a:solidFill>
                              <a:srgbClr val="000000"/>
                            </a:solidFill>
                            <a:latin typeface="Cambria Math" panose="02040503050406030204" pitchFamily="18" charset="0"/>
                          </a:rPr>
                          <m:t>𝑇</m:t>
                        </m:r>
                      </m:sup>
                    </m:sSup>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𝑃</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𝑄</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)=0</m:t>
                    </m:r>
                  </m:oMath>
                </a14:m>
                <a:endParaRPr lang="zh-CN" altLang="en-US" dirty="0">
                  <a:latin typeface="Times New Roman" panose="02020603050405020304" pitchFamily="18" charset="0"/>
                  <a:cs typeface="Times New Roman" panose="02020603050405020304" pitchFamily="18" charset="0"/>
                </a:endParaRPr>
              </a:p>
            </p:txBody>
          </p:sp>
        </mc:Choice>
        <mc:Fallback xmlns="">
          <p:sp>
            <p:nvSpPr>
              <p:cNvPr id="3" name="内容占位符 2">
                <a:extLst>
                  <a:ext uri="{FF2B5EF4-FFF2-40B4-BE49-F238E27FC236}">
                    <a16:creationId xmlns:a16="http://schemas.microsoft.com/office/drawing/2014/main" id="{F472B2B4-B58C-422F-8DBD-A3080A48553A}"/>
                  </a:ext>
                </a:extLst>
              </p:cNvPr>
              <p:cNvSpPr>
                <a:spLocks noGrp="1" noRot="1" noChangeAspect="1" noMove="1" noResize="1" noEditPoints="1" noAdjustHandles="1" noChangeArrowheads="1" noChangeShapeType="1" noTextEdit="1"/>
              </p:cNvSpPr>
              <p:nvPr>
                <p:ph sz="quarter" idx="13"/>
              </p:nvPr>
            </p:nvSpPr>
            <p:spPr>
              <a:xfrm>
                <a:off x="767406" y="692696"/>
                <a:ext cx="10801202" cy="5871059"/>
              </a:xfrm>
              <a:blipFill>
                <a:blip r:embed="rId2"/>
                <a:stretch>
                  <a:fillRect l="-903" t="-208" r="-84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459378790"/>
      </p:ext>
    </p:extLst>
  </p:cSld>
  <p:clrMapOvr>
    <a:masterClrMapping/>
  </p:clrMapOvr>
  <p:transition>
    <p:wheel/>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A3AA1C0F-5399-4D61-9ED7-5A9D5481CE07}"/>
                  </a:ext>
                </a:extLst>
              </p:cNvPr>
              <p:cNvSpPr>
                <a:spLocks noGrp="1"/>
              </p:cNvSpPr>
              <p:nvPr>
                <p:ph sz="quarter" idx="13"/>
              </p:nvPr>
            </p:nvSpPr>
            <p:spPr>
              <a:xfrm>
                <a:off x="767406" y="908720"/>
                <a:ext cx="10585178" cy="5655035"/>
              </a:xfrm>
            </p:spPr>
            <p:txBody>
              <a:bodyPr>
                <a:normAutofit/>
              </a:bodyPr>
              <a:lstStyle/>
              <a:p>
                <a:pPr marL="0" indent="0" algn="just">
                  <a:buNone/>
                </a:pPr>
                <a:r>
                  <a:rPr lang="zh-CN" altLang="en-US" dirty="0"/>
                  <a:t>由控制约束条件所规定的点集称为控制域，并记为 </a:t>
                </a:r>
                <a14:m>
                  <m:oMath xmlns:m="http://schemas.openxmlformats.org/officeDocument/2006/math">
                    <m:sSub>
                      <m:sSubPr>
                        <m:ctrlPr>
                          <a:rPr lang="zh-CN" altLang="en-US" i="1">
                            <a:latin typeface="Cambria Math" panose="02040503050406030204" pitchFamily="18" charset="0"/>
                          </a:rPr>
                        </m:ctrlPr>
                      </m:sSubPr>
                      <m:e>
                        <m:r>
                          <a:rPr lang="zh-CN" altLang="en-US" i="1">
                            <a:latin typeface="Cambria Math" panose="02040503050406030204" pitchFamily="18" charset="0"/>
                          </a:rPr>
                          <m:t>𝑅</m:t>
                        </m:r>
                      </m:e>
                      <m:sub>
                        <m:r>
                          <a:rPr lang="zh-CN" altLang="en-US" i="1">
                            <a:latin typeface="Cambria Math" panose="02040503050406030204" pitchFamily="18" charset="0"/>
                          </a:rPr>
                          <m:t>𝑢</m:t>
                        </m:r>
                      </m:sub>
                    </m:sSub>
                  </m:oMath>
                </a14:m>
                <a:r>
                  <a:rPr lang="zh-CN" altLang="en-US" dirty="0"/>
                  <a:t>。凡在闭区间</a:t>
                </a:r>
                <a14:m>
                  <m:oMath xmlns:m="http://schemas.openxmlformats.org/officeDocument/2006/math">
                    <m:r>
                      <a:rPr lang="zh-CN" altLang="en-US" i="1">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𝑡</m:t>
                        </m:r>
                      </m:e>
                      <m:sub>
                        <m:r>
                          <a:rPr lang="zh-CN" altLang="en-US" i="1">
                            <a:latin typeface="Cambria Math" panose="02040503050406030204" pitchFamily="18" charset="0"/>
                          </a:rPr>
                          <m:t>0</m:t>
                        </m:r>
                      </m:sub>
                    </m:sSub>
                    <m:r>
                      <a:rPr lang="zh-CN" altLang="en-US" i="1">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𝑡</m:t>
                        </m:r>
                      </m:e>
                      <m:sub>
                        <m:r>
                          <a:rPr lang="zh-CN" altLang="en-US" i="1">
                            <a:latin typeface="Cambria Math" panose="02040503050406030204" pitchFamily="18" charset="0"/>
                          </a:rPr>
                          <m:t>𝑓</m:t>
                        </m:r>
                      </m:sub>
                    </m:sSub>
                    <m:r>
                      <a:rPr lang="zh-CN" altLang="en-US" i="1">
                        <a:latin typeface="Cambria Math" panose="02040503050406030204" pitchFamily="18" charset="0"/>
                      </a:rPr>
                      <m:t>]</m:t>
                    </m:r>
                  </m:oMath>
                </a14:m>
                <a:r>
                  <a:rPr lang="zh-CN" altLang="en-US" dirty="0"/>
                  <a:t>上有定义，且在控制域内取值的每一个控制函数</a:t>
                </a:r>
                <a14:m>
                  <m:oMath xmlns:m="http://schemas.openxmlformats.org/officeDocument/2006/math">
                    <m:r>
                      <a:rPr lang="zh-CN" altLang="en-US" i="1">
                        <a:solidFill>
                          <a:srgbClr val="000000"/>
                        </a:solidFill>
                        <a:latin typeface="Cambria Math" panose="02040503050406030204" pitchFamily="18" charset="0"/>
                      </a:rPr>
                      <m:t>𝑢</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oMath>
                </a14:m>
                <a:r>
                  <a:rPr lang="zh-CN" altLang="en-US" dirty="0"/>
                  <a:t>均成为容许控制，并记为</a:t>
                </a:r>
                <a14:m>
                  <m:oMath xmlns:m="http://schemas.openxmlformats.org/officeDocument/2006/math">
                    <m:r>
                      <a:rPr lang="zh-CN" altLang="en-US" b="1" i="1">
                        <a:solidFill>
                          <a:srgbClr val="000000"/>
                        </a:solidFill>
                        <a:latin typeface="Cambria Math" panose="02040503050406030204" pitchFamily="18" charset="0"/>
                      </a:rPr>
                      <m:t>𝒖</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𝑅</m:t>
                        </m:r>
                      </m:e>
                      <m:sub>
                        <m:r>
                          <a:rPr lang="zh-CN" altLang="en-US" i="1">
                            <a:solidFill>
                              <a:srgbClr val="000000"/>
                            </a:solidFill>
                            <a:latin typeface="Cambria Math" panose="02040503050406030204" pitchFamily="18" charset="0"/>
                          </a:rPr>
                          <m:t>𝑢</m:t>
                        </m:r>
                      </m:sub>
                    </m:sSub>
                  </m:oMath>
                </a14:m>
                <a:r>
                  <a:rPr lang="zh-CN" altLang="en-US" dirty="0"/>
                  <a:t>。</a:t>
                </a:r>
                <a:endParaRPr lang="zh-CN" altLang="en-US" dirty="0">
                  <a:latin typeface="宋体" panose="02010600030101010101" pitchFamily="2" charset="-122"/>
                </a:endParaRPr>
              </a:p>
              <a:p>
                <a:pPr marL="0" indent="0" algn="just" eaLnBrk="0" hangingPunct="0">
                  <a:buNone/>
                </a:pPr>
                <a:r>
                  <a:rPr lang="zh-CN" altLang="en-US" dirty="0"/>
                  <a:t>通常假定容许控制</a:t>
                </a:r>
                <a14:m>
                  <m:oMath xmlns:m="http://schemas.openxmlformats.org/officeDocument/2006/math">
                    <m:r>
                      <a:rPr lang="zh-CN" altLang="en-US" b="1" i="1">
                        <a:solidFill>
                          <a:srgbClr val="000000"/>
                        </a:solidFill>
                        <a:latin typeface="Cambria Math" panose="02040503050406030204" pitchFamily="18" charset="0"/>
                      </a:rPr>
                      <m:t>𝒖</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𝑅</m:t>
                        </m:r>
                      </m:e>
                      <m:sub>
                        <m:r>
                          <a:rPr lang="zh-CN" altLang="en-US" i="1">
                            <a:solidFill>
                              <a:srgbClr val="000000"/>
                            </a:solidFill>
                            <a:latin typeface="Cambria Math" panose="02040503050406030204" pitchFamily="18" charset="0"/>
                          </a:rPr>
                          <m:t>𝑢</m:t>
                        </m:r>
                      </m:sub>
                    </m:sSub>
                  </m:oMath>
                </a14:m>
                <a:r>
                  <a:rPr lang="zh-CN" altLang="en-US" dirty="0"/>
                  <a:t>是一有界连续函数或者是分段连续函数。</a:t>
                </a:r>
                <a:endParaRPr lang="zh-CN" altLang="en-US" dirty="0">
                  <a:latin typeface="宋体" panose="02010600030101010101" pitchFamily="2" charset="-122"/>
                </a:endParaRPr>
              </a:p>
              <a:p>
                <a:pPr marL="0" indent="0" eaLnBrk="0" hangingPunct="0">
                  <a:buNone/>
                </a:pPr>
                <a:r>
                  <a:rPr lang="zh-CN" altLang="en-US" dirty="0">
                    <a:latin typeface="宋体" panose="02010600030101010101" pitchFamily="2" charset="-122"/>
                  </a:rPr>
                  <a:t>需要指出，控制域为开集或闭集，其处理方法有很大差别。后者的处理较难，结果也很复杂。</a:t>
                </a:r>
                <a:r>
                  <a:rPr lang="zh-CN" altLang="en-US" sz="1050" dirty="0"/>
                  <a:t> </a:t>
                </a:r>
                <a:endParaRPr lang="zh-CN" altLang="en-US" dirty="0"/>
              </a:p>
            </p:txBody>
          </p:sp>
        </mc:Choice>
        <mc:Fallback>
          <p:sp>
            <p:nvSpPr>
              <p:cNvPr id="3" name="内容占位符 2">
                <a:extLst>
                  <a:ext uri="{FF2B5EF4-FFF2-40B4-BE49-F238E27FC236}">
                    <a16:creationId xmlns:a16="http://schemas.microsoft.com/office/drawing/2014/main" id="{A3AA1C0F-5399-4D61-9ED7-5A9D5481CE07}"/>
                  </a:ext>
                </a:extLst>
              </p:cNvPr>
              <p:cNvSpPr>
                <a:spLocks noGrp="1" noRot="1" noChangeAspect="1" noMove="1" noResize="1" noEditPoints="1" noAdjustHandles="1" noChangeArrowheads="1" noChangeShapeType="1" noTextEdit="1"/>
              </p:cNvSpPr>
              <p:nvPr>
                <p:ph sz="quarter" idx="13"/>
              </p:nvPr>
            </p:nvSpPr>
            <p:spPr>
              <a:xfrm>
                <a:off x="767406" y="908720"/>
                <a:ext cx="10585178" cy="5655035"/>
              </a:xfrm>
              <a:blipFill>
                <a:blip r:embed="rId2"/>
                <a:stretch>
                  <a:fillRect l="-922" r="-86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68747223"/>
      </p:ext>
    </p:extLst>
  </p:cSld>
  <p:clrMapOvr>
    <a:masterClrMapping/>
  </p:clrMapOvr>
  <p:transition>
    <p:wheel/>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F472B2B4-B58C-422F-8DBD-A3080A48553A}"/>
                  </a:ext>
                </a:extLst>
              </p:cNvPr>
              <p:cNvSpPr>
                <a:spLocks noGrp="1"/>
              </p:cNvSpPr>
              <p:nvPr>
                <p:ph sz="quarter" idx="13"/>
              </p:nvPr>
            </p:nvSpPr>
            <p:spPr>
              <a:xfrm>
                <a:off x="767406" y="692696"/>
                <a:ext cx="10801202" cy="5871059"/>
              </a:xfrm>
            </p:spPr>
            <p:txBody>
              <a:bodyPr>
                <a:noAutofit/>
              </a:bodyPr>
              <a:lstStyle/>
              <a:p>
                <a:pPr marL="0" indent="0" eaLnBrk="0" hangingPunct="0">
                  <a:buNone/>
                </a:pPr>
                <a:r>
                  <a:rPr lang="zh-CN" altLang="en-US" dirty="0">
                    <a:latin typeface="Times New Roman" panose="02020603050405020304" pitchFamily="18" charset="0"/>
                    <a:cs typeface="Times New Roman" panose="02020603050405020304" pitchFamily="18" charset="0"/>
                  </a:rPr>
                  <a:t>这是一个非线性矩阵微分方程，其边界条件推导如下： </a:t>
                </a:r>
                <a:endParaRPr lang="en-US" altLang="zh-CN" dirty="0">
                  <a:latin typeface="Times New Roman" panose="02020603050405020304" pitchFamily="18" charset="0"/>
                  <a:cs typeface="Times New Roman" panose="02020603050405020304" pitchFamily="18" charset="0"/>
                </a:endParaRPr>
              </a:p>
              <a:p>
                <a:pPr marL="0" indent="0" eaLnBrk="0" hangingPunct="0">
                  <a:buNone/>
                </a:pPr>
                <a:r>
                  <a:rPr lang="zh-CN" altLang="en-US" dirty="0">
                    <a:latin typeface="Times New Roman" panose="02020603050405020304" pitchFamily="18" charset="0"/>
                    <a:cs typeface="Times New Roman" panose="02020603050405020304" pitchFamily="18" charset="0"/>
                  </a:rPr>
                  <a:t>当</a:t>
                </a:r>
                <a14:m>
                  <m:oMath xmlns:m="http://schemas.openxmlformats.org/officeDocument/2006/math">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𝑡</m:t>
                        </m:r>
                      </m:e>
                      <m:sub>
                        <m:r>
                          <a:rPr lang="zh-CN" altLang="en-US" i="1">
                            <a:solidFill>
                              <a:srgbClr val="000000"/>
                            </a:solidFill>
                            <a:latin typeface="Cambria Math" panose="02040503050406030204" pitchFamily="18" charset="0"/>
                          </a:rPr>
                          <m:t>𝑓</m:t>
                        </m:r>
                      </m:sub>
                    </m:sSub>
                  </m:oMath>
                </a14:m>
                <a:r>
                  <a:rPr lang="zh-CN" altLang="en-US" dirty="0">
                    <a:latin typeface="Times New Roman" panose="02020603050405020304" pitchFamily="18" charset="0"/>
                    <a:cs typeface="Times New Roman" panose="02020603050405020304" pitchFamily="18" charset="0"/>
                  </a:rPr>
                  <a:t>时，由式（</a:t>
                </a:r>
                <a:r>
                  <a:rPr lang="en-US" altLang="zh-CN" dirty="0">
                    <a:latin typeface="Times New Roman" panose="02020603050405020304" pitchFamily="18" charset="0"/>
                    <a:cs typeface="Times New Roman" panose="02020603050405020304" pitchFamily="18" charset="0"/>
                  </a:rPr>
                  <a:t>6-66</a:t>
                </a:r>
                <a:r>
                  <a:rPr lang="zh-CN" altLang="en-US" dirty="0">
                    <a:latin typeface="Times New Roman" panose="02020603050405020304" pitchFamily="18" charset="0"/>
                    <a:cs typeface="Times New Roman" panose="02020603050405020304" pitchFamily="18" charset="0"/>
                  </a:rPr>
                  <a:t>）和式（</a:t>
                </a:r>
                <a:r>
                  <a:rPr lang="en-US" altLang="zh-CN" dirty="0">
                    <a:latin typeface="Times New Roman" panose="02020603050405020304" pitchFamily="18" charset="0"/>
                    <a:cs typeface="Times New Roman" panose="02020603050405020304" pitchFamily="18" charset="0"/>
                  </a:rPr>
                  <a:t>6-67</a:t>
                </a:r>
                <a:r>
                  <a:rPr lang="zh-CN" altLang="en-US" dirty="0">
                    <a:latin typeface="Times New Roman" panose="02020603050405020304" pitchFamily="18" charset="0"/>
                    <a:cs typeface="Times New Roman" panose="02020603050405020304" pitchFamily="18" charset="0"/>
                  </a:rPr>
                  <a:t>）</a:t>
                </a:r>
              </a:p>
              <a:p>
                <a:pPr marL="0" indent="0" eaLnBrk="0" hangingPunct="0">
                  <a:lnSpc>
                    <a:spcPct val="100000"/>
                  </a:lnSpc>
                  <a:buNone/>
                </a:pPr>
                <a14:m>
                  <m:oMathPara xmlns:m="http://schemas.openxmlformats.org/officeDocument/2006/math">
                    <m:oMathParaPr>
                      <m:jc m:val="centerGroup"/>
                    </m:oMathParaPr>
                    <m:oMath xmlns:m="http://schemas.openxmlformats.org/officeDocument/2006/math">
                      <m:sSup>
                        <m:sSupPr>
                          <m:ctrlPr>
                            <a:rPr lang="zh-CN" altLang="en-US" i="1">
                              <a:solidFill>
                                <a:srgbClr val="000000"/>
                              </a:solidFill>
                              <a:latin typeface="Cambria Math" panose="02040503050406030204" pitchFamily="18" charset="0"/>
                            </a:rPr>
                          </m:ctrlPr>
                        </m:sSupPr>
                        <m:e>
                          <m:r>
                            <a:rPr lang="en-US" altLang="zh-CN" i="1">
                              <a:solidFill>
                                <a:srgbClr val="000000"/>
                              </a:solidFill>
                              <a:latin typeface="Cambria Math" panose="02040503050406030204" pitchFamily="18" charset="0"/>
                            </a:rPr>
                            <m:t>𝐽</m:t>
                          </m:r>
                        </m:e>
                        <m:sup>
                          <m:r>
                            <a:rPr lang="zh-CN" altLang="en-US" i="1">
                              <a:solidFill>
                                <a:srgbClr val="000000"/>
                              </a:solidFill>
                              <a:latin typeface="Cambria Math" panose="02040503050406030204" pitchFamily="18" charset="0"/>
                            </a:rPr>
                            <m:t>∗</m:t>
                          </m:r>
                        </m:sup>
                      </m:sSup>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𝑡</m:t>
                          </m:r>
                        </m:e>
                        <m:sub>
                          <m:r>
                            <a:rPr lang="zh-CN" altLang="en-US" i="1">
                              <a:solidFill>
                                <a:srgbClr val="000000"/>
                              </a:solidFill>
                              <a:latin typeface="Cambria Math" panose="02040503050406030204" pitchFamily="18" charset="0"/>
                            </a:rPr>
                            <m:t>𝑓</m:t>
                          </m:r>
                        </m:sub>
                      </m:sSub>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1</m:t>
                          </m:r>
                        </m:num>
                        <m:den>
                          <m:r>
                            <a:rPr lang="zh-CN" altLang="en-US" i="1">
                              <a:solidFill>
                                <a:srgbClr val="000000"/>
                              </a:solidFill>
                              <a:latin typeface="Cambria Math" panose="02040503050406030204" pitchFamily="18" charset="0"/>
                            </a:rPr>
                            <m:t>2</m:t>
                          </m:r>
                        </m:den>
                      </m:f>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𝑇</m:t>
                          </m:r>
                        </m:sup>
                      </m:sSup>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𝑡</m:t>
                          </m:r>
                        </m:e>
                        <m:sub>
                          <m:r>
                            <a:rPr lang="zh-CN" altLang="en-US" i="1">
                              <a:solidFill>
                                <a:srgbClr val="000000"/>
                              </a:solidFill>
                              <a:latin typeface="Cambria Math" panose="02040503050406030204" pitchFamily="18" charset="0"/>
                            </a:rPr>
                            <m:t>𝑓</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𝐹𝑥</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𝑡</m:t>
                          </m:r>
                        </m:e>
                        <m:sub>
                          <m:r>
                            <a:rPr lang="zh-CN" altLang="en-US" i="1">
                              <a:solidFill>
                                <a:srgbClr val="000000"/>
                              </a:solidFill>
                              <a:latin typeface="Cambria Math" panose="02040503050406030204" pitchFamily="18" charset="0"/>
                            </a:rPr>
                            <m:t>𝑓</m:t>
                          </m:r>
                        </m:sub>
                      </m:sSub>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1</m:t>
                          </m:r>
                        </m:num>
                        <m:den>
                          <m:r>
                            <a:rPr lang="zh-CN" altLang="en-US" i="1">
                              <a:solidFill>
                                <a:srgbClr val="000000"/>
                              </a:solidFill>
                              <a:latin typeface="Cambria Math" panose="02040503050406030204" pitchFamily="18" charset="0"/>
                            </a:rPr>
                            <m:t>2</m:t>
                          </m:r>
                        </m:den>
                      </m:f>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𝑇</m:t>
                          </m:r>
                        </m:sup>
                      </m:sSup>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𝑡</m:t>
                          </m:r>
                        </m:e>
                        <m:sub>
                          <m:r>
                            <a:rPr lang="zh-CN" altLang="en-US" i="1">
                              <a:solidFill>
                                <a:srgbClr val="000000"/>
                              </a:solidFill>
                              <a:latin typeface="Cambria Math" panose="02040503050406030204" pitchFamily="18" charset="0"/>
                            </a:rPr>
                            <m:t>𝑓</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𝑃</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𝑡</m:t>
                          </m:r>
                        </m:e>
                        <m:sub>
                          <m:r>
                            <a:rPr lang="zh-CN" altLang="en-US" i="1">
                              <a:solidFill>
                                <a:srgbClr val="000000"/>
                              </a:solidFill>
                              <a:latin typeface="Cambria Math" panose="02040503050406030204" pitchFamily="18" charset="0"/>
                            </a:rPr>
                            <m:t>𝑓</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𝑡</m:t>
                          </m:r>
                        </m:e>
                        <m:sub>
                          <m:r>
                            <a:rPr lang="zh-CN" altLang="en-US" i="1">
                              <a:solidFill>
                                <a:srgbClr val="000000"/>
                              </a:solidFill>
                              <a:latin typeface="Cambria Math" panose="02040503050406030204" pitchFamily="18" charset="0"/>
                            </a:rPr>
                            <m:t>𝑓</m:t>
                          </m:r>
                        </m:sub>
                      </m:sSub>
                      <m:r>
                        <a:rPr lang="zh-CN" altLang="en-US" i="1">
                          <a:solidFill>
                            <a:srgbClr val="000000"/>
                          </a:solidFill>
                          <a:latin typeface="Cambria Math" panose="02040503050406030204" pitchFamily="18" charset="0"/>
                        </a:rPr>
                        <m:t>)</m:t>
                      </m:r>
                    </m:oMath>
                  </m:oMathPara>
                </a14:m>
                <a:endParaRPr lang="zh-CN" altLang="en-US" dirty="0">
                  <a:latin typeface="Times New Roman" panose="02020603050405020304" pitchFamily="18" charset="0"/>
                  <a:cs typeface="Times New Roman" panose="02020603050405020304" pitchFamily="18" charset="0"/>
                </a:endParaRPr>
              </a:p>
              <a:p>
                <a:pPr marL="0" indent="0" eaLnBrk="0" hangingPunct="0">
                  <a:buNone/>
                </a:pPr>
                <a:r>
                  <a:rPr lang="zh-CN" altLang="en-US" dirty="0">
                    <a:latin typeface="Times New Roman" panose="02020603050405020304" pitchFamily="18" charset="0"/>
                    <a:cs typeface="Times New Roman" panose="02020603050405020304" pitchFamily="18" charset="0"/>
                  </a:rPr>
                  <a:t>可得终端边界条件为</a:t>
                </a:r>
                <a14:m>
                  <m:oMath xmlns:m="http://schemas.openxmlformats.org/officeDocument/2006/math">
                    <m:r>
                      <a:rPr lang="zh-CN" altLang="en-US" i="1">
                        <a:solidFill>
                          <a:srgbClr val="000000"/>
                        </a:solidFill>
                        <a:latin typeface="Cambria Math" panose="02040503050406030204" pitchFamily="18" charset="0"/>
                      </a:rPr>
                      <m:t>𝑃</m:t>
                    </m:r>
                    <m:d>
                      <m:dPr>
                        <m:ctrlPr>
                          <a:rPr lang="zh-CN" altLang="en-US" i="1">
                            <a:solidFill>
                              <a:srgbClr val="000000"/>
                            </a:solidFill>
                            <a:latin typeface="Cambria Math" panose="02040503050406030204" pitchFamily="18" charset="0"/>
                          </a:rPr>
                        </m:ctrlPr>
                      </m:dPr>
                      <m:e>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𝑡</m:t>
                            </m:r>
                          </m:e>
                          <m:sub>
                            <m:r>
                              <a:rPr lang="zh-CN" altLang="en-US" i="1">
                                <a:solidFill>
                                  <a:srgbClr val="000000"/>
                                </a:solidFill>
                                <a:latin typeface="Cambria Math" panose="02040503050406030204" pitchFamily="18" charset="0"/>
                              </a:rPr>
                              <m:t>𝑓</m:t>
                            </m:r>
                          </m:sub>
                        </m:sSub>
                      </m:e>
                    </m:d>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𝐹</m:t>
                    </m:r>
                  </m:oMath>
                </a14:m>
                <a:endParaRPr lang="en-US" altLang="zh-CN" dirty="0">
                  <a:solidFill>
                    <a:srgbClr val="000000"/>
                  </a:solidFill>
                  <a:latin typeface="Times New Roman" panose="02020603050405020304" pitchFamily="18" charset="0"/>
                </a:endParaRPr>
              </a:p>
              <a:p>
                <a:pPr marL="0" indent="0" eaLnBrk="0" hangingPunct="0">
                  <a:buNone/>
                </a:pPr>
                <a:r>
                  <a:rPr lang="zh-CN" altLang="en-US" dirty="0">
                    <a:latin typeface="Times New Roman" panose="02020603050405020304" pitchFamily="18" charset="0"/>
                    <a:cs typeface="Times New Roman" panose="02020603050405020304" pitchFamily="18" charset="0"/>
                  </a:rPr>
                  <a:t>最优控制由式（</a:t>
                </a:r>
                <a:r>
                  <a:rPr lang="en-US" altLang="zh-CN" dirty="0">
                    <a:latin typeface="Times New Roman" panose="02020603050405020304" pitchFamily="18" charset="0"/>
                    <a:cs typeface="Times New Roman" panose="02020603050405020304" pitchFamily="18" charset="0"/>
                  </a:rPr>
                  <a:t>6-74</a:t>
                </a:r>
                <a:r>
                  <a:rPr lang="zh-CN" altLang="en-US" dirty="0">
                    <a:latin typeface="Times New Roman" panose="02020603050405020304" pitchFamily="18" charset="0"/>
                    <a:cs typeface="Times New Roman" panose="02020603050405020304" pitchFamily="18" charset="0"/>
                  </a:rPr>
                  <a:t>）和式（</a:t>
                </a:r>
                <a:r>
                  <a:rPr lang="en-US" altLang="zh-CN" dirty="0">
                    <a:latin typeface="Times New Roman" panose="02020603050405020304" pitchFamily="18" charset="0"/>
                    <a:cs typeface="Times New Roman" panose="02020603050405020304" pitchFamily="18" charset="0"/>
                  </a:rPr>
                  <a:t>6-77</a:t>
                </a:r>
                <a:r>
                  <a:rPr lang="zh-CN" altLang="en-US" dirty="0">
                    <a:latin typeface="Times New Roman" panose="02020603050405020304" pitchFamily="18" charset="0"/>
                    <a:cs typeface="Times New Roman" panose="02020603050405020304" pitchFamily="18" charset="0"/>
                  </a:rPr>
                  <a:t>）得</a:t>
                </a:r>
              </a:p>
              <a:p>
                <a:pPr marL="0" indent="0" algn="r" eaLnBrk="0" hangingPunct="0">
                  <a:buNone/>
                </a:pPr>
                <a14:m>
                  <m:oMath xmlns:m="http://schemas.openxmlformats.org/officeDocument/2006/math">
                    <m:sSup>
                      <m:sSupPr>
                        <m:ctrlPr>
                          <a:rPr lang="zh-CN" altLang="en-US" i="1">
                            <a:solidFill>
                              <a:srgbClr val="000000"/>
                            </a:solidFill>
                            <a:latin typeface="Cambria Math" panose="02040503050406030204" pitchFamily="18" charset="0"/>
                          </a:rPr>
                        </m:ctrlPr>
                      </m:sSupPr>
                      <m:e>
                        <m:r>
                          <a:rPr lang="en-US" altLang="zh-CN" b="0" i="1" smtClean="0">
                            <a:solidFill>
                              <a:srgbClr val="000000"/>
                            </a:solidFill>
                            <a:latin typeface="Cambria Math" panose="02040503050406030204" pitchFamily="18" charset="0"/>
                          </a:rPr>
                          <m:t>𝑢</m:t>
                        </m:r>
                      </m:e>
                      <m:sup>
                        <m:r>
                          <a:rPr lang="zh-CN" altLang="en-US" i="1">
                            <a:solidFill>
                              <a:srgbClr val="000000"/>
                            </a:solidFill>
                            <a:latin typeface="Cambria Math" panose="02040503050406030204" pitchFamily="18" charset="0"/>
                          </a:rPr>
                          <m:t>∗</m:t>
                        </m:r>
                      </m:sup>
                    </m:sSup>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𝑅</m:t>
                        </m:r>
                      </m:e>
                      <m:sup>
                        <m:r>
                          <a:rPr lang="zh-CN" altLang="en-US" i="1">
                            <a:solidFill>
                              <a:srgbClr val="000000"/>
                            </a:solidFill>
                            <a:latin typeface="Cambria Math" panose="02040503050406030204" pitchFamily="18" charset="0"/>
                          </a:rPr>
                          <m:t>−1</m:t>
                        </m:r>
                      </m:sup>
                    </m:sSup>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𝐵</m:t>
                        </m:r>
                      </m:e>
                      <m:sup>
                        <m:r>
                          <a:rPr lang="zh-CN" altLang="en-US" i="1">
                            <a:solidFill>
                              <a:srgbClr val="000000"/>
                            </a:solidFill>
                            <a:latin typeface="Cambria Math" panose="02040503050406030204" pitchFamily="18" charset="0"/>
                          </a:rPr>
                          <m:t>𝑇</m:t>
                        </m:r>
                      </m:sup>
                    </m:sSup>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𝑃</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oMath>
                </a14:m>
                <a:r>
                  <a:rPr lang="en-US" altLang="zh-CN" dirty="0"/>
                  <a:t>			</a:t>
                </a:r>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6-80</a:t>
                </a:r>
                <a:r>
                  <a:rPr lang="zh-CN" altLang="en-US" dirty="0">
                    <a:latin typeface="Times New Roman" panose="02020603050405020304" pitchFamily="18" charset="0"/>
                    <a:cs typeface="Times New Roman" panose="02020603050405020304" pitchFamily="18" charset="0"/>
                  </a:rPr>
                  <a:t>）</a:t>
                </a:r>
                <a:endParaRPr lang="en-US" altLang="zh-CN" dirty="0">
                  <a:latin typeface="Times New Roman" panose="02020603050405020304" pitchFamily="18" charset="0"/>
                  <a:cs typeface="Times New Roman" panose="02020603050405020304" pitchFamily="18" charset="0"/>
                </a:endParaRPr>
              </a:p>
              <a:p>
                <a:pPr marL="0" indent="0" eaLnBrk="0" hangingPunct="0">
                  <a:buNone/>
                </a:pPr>
                <a:r>
                  <a:rPr lang="zh-CN" altLang="en-US" dirty="0">
                    <a:latin typeface="Times New Roman" panose="02020603050405020304" pitchFamily="18" charset="0"/>
                    <a:cs typeface="Times New Roman" panose="02020603050405020304" pitchFamily="18" charset="0"/>
                  </a:rPr>
                  <a:t>最优曲线由式（</a:t>
                </a:r>
                <a:r>
                  <a:rPr lang="en-US" altLang="zh-CN" dirty="0">
                    <a:latin typeface="Times New Roman" panose="02020603050405020304" pitchFamily="18" charset="0"/>
                    <a:cs typeface="Times New Roman" panose="02020603050405020304" pitchFamily="18" charset="0"/>
                  </a:rPr>
                  <a:t>6-72</a:t>
                </a:r>
                <a:r>
                  <a:rPr lang="zh-CN" altLang="en-US" dirty="0">
                    <a:latin typeface="Times New Roman" panose="02020603050405020304" pitchFamily="18" charset="0"/>
                    <a:cs typeface="Times New Roman" panose="02020603050405020304" pitchFamily="18" charset="0"/>
                  </a:rPr>
                  <a:t>）和式（</a:t>
                </a:r>
                <a:r>
                  <a:rPr lang="en-US" altLang="zh-CN" dirty="0">
                    <a:latin typeface="Times New Roman" panose="02020603050405020304" pitchFamily="18" charset="0"/>
                    <a:cs typeface="Times New Roman" panose="02020603050405020304" pitchFamily="18" charset="0"/>
                  </a:rPr>
                  <a:t>6-80</a:t>
                </a:r>
                <a:r>
                  <a:rPr lang="zh-CN" altLang="en-US" dirty="0">
                    <a:latin typeface="Times New Roman" panose="02020603050405020304" pitchFamily="18" charset="0"/>
                    <a:cs typeface="Times New Roman" panose="02020603050405020304" pitchFamily="18" charset="0"/>
                  </a:rPr>
                  <a:t>）可得</a:t>
                </a:r>
              </a:p>
              <a:p>
                <a:pPr marL="0" indent="0" eaLnBrk="0" hangingPunct="0">
                  <a:buNone/>
                </a:pPr>
                <a14:m>
                  <m:oMathPara xmlns:m="http://schemas.openxmlformats.org/officeDocument/2006/math">
                    <m:oMathParaPr>
                      <m:jc m:val="centerGroup"/>
                    </m:oMathParaPr>
                    <m:oMath xmlns:m="http://schemas.openxmlformats.org/officeDocument/2006/math">
                      <m:sSup>
                        <m:sSupPr>
                          <m:ctrlPr>
                            <a:rPr lang="zh-CN" altLang="en-US" i="1">
                              <a:solidFill>
                                <a:srgbClr val="000000"/>
                              </a:solidFill>
                              <a:latin typeface="Cambria Math" panose="02040503050406030204" pitchFamily="18" charset="0"/>
                            </a:rPr>
                          </m:ctrlPr>
                        </m:sSupPr>
                        <m:e>
                          <m:acc>
                            <m:accPr>
                              <m:chr m:val="̇"/>
                              <m:ctrlPr>
                                <a:rPr lang="zh-CN" altLang="en-US" i="1">
                                  <a:solidFill>
                                    <a:srgbClr val="000000"/>
                                  </a:solidFill>
                                  <a:latin typeface="Cambria Math" panose="02040503050406030204" pitchFamily="18" charset="0"/>
                                </a:rPr>
                              </m:ctrlPr>
                            </m:accPr>
                            <m:e>
                              <m:r>
                                <a:rPr lang="zh-CN" altLang="en-US" i="1">
                                  <a:solidFill>
                                    <a:srgbClr val="000000"/>
                                  </a:solidFill>
                                  <a:latin typeface="Cambria Math" panose="02040503050406030204" pitchFamily="18" charset="0"/>
                                </a:rPr>
                                <m:t>𝑥</m:t>
                              </m:r>
                            </m:e>
                          </m:acc>
                        </m:e>
                        <m:sup>
                          <m:r>
                            <a:rPr lang="zh-CN" altLang="en-US" i="1">
                              <a:solidFill>
                                <a:srgbClr val="000000"/>
                              </a:solidFill>
                              <a:latin typeface="Cambria Math" panose="02040503050406030204" pitchFamily="18" charset="0"/>
                            </a:rPr>
                            <m:t>∗</m:t>
                          </m:r>
                        </m:sup>
                      </m:sSup>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𝐴</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𝐵</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𝑅</m:t>
                          </m:r>
                        </m:e>
                        <m:sup>
                          <m:r>
                            <a:rPr lang="zh-CN" altLang="en-US" i="1">
                              <a:solidFill>
                                <a:srgbClr val="000000"/>
                              </a:solidFill>
                              <a:latin typeface="Cambria Math" panose="02040503050406030204" pitchFamily="18" charset="0"/>
                            </a:rPr>
                            <m:t>−1</m:t>
                          </m:r>
                        </m:sup>
                      </m:sSup>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𝐵</m:t>
                          </m:r>
                        </m:e>
                        <m:sup>
                          <m:r>
                            <a:rPr lang="zh-CN" altLang="en-US" i="1">
                              <a:solidFill>
                                <a:srgbClr val="000000"/>
                              </a:solidFill>
                              <a:latin typeface="Cambria Math" panose="02040503050406030204" pitchFamily="18" charset="0"/>
                            </a:rPr>
                            <m:t>𝑇</m:t>
                          </m:r>
                        </m:sup>
                      </m:sSup>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𝑃</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en-US" altLang="zh-CN" b="0" i="1" smtClean="0">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m:t>
                          </m:r>
                        </m:sup>
                      </m:sSup>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oMath>
                  </m:oMathPara>
                </a14:m>
                <a:endParaRPr lang="zh-CN" altLang="en-US" dirty="0"/>
              </a:p>
              <a:p>
                <a:pPr marL="0" indent="0" eaLnBrk="0" hangingPunct="0">
                  <a:buNone/>
                </a:pPr>
                <a:r>
                  <a:rPr lang="zh-CN" altLang="en-US" dirty="0">
                    <a:latin typeface="Times New Roman" panose="02020603050405020304" pitchFamily="18" charset="0"/>
                    <a:cs typeface="Times New Roman" panose="02020603050405020304" pitchFamily="18" charset="0"/>
                  </a:rPr>
                  <a:t>性能指标极小值为</a:t>
                </a:r>
              </a:p>
              <a:p>
                <a:pPr marL="0" indent="0" eaLnBrk="0" hangingPunct="0">
                  <a:buNone/>
                </a:pPr>
                <a14:m>
                  <m:oMathPara xmlns:m="http://schemas.openxmlformats.org/officeDocument/2006/math">
                    <m:oMathParaPr>
                      <m:jc m:val="centerGroup"/>
                    </m:oMathParaPr>
                    <m:oMath xmlns:m="http://schemas.openxmlformats.org/officeDocument/2006/math">
                      <m:sSup>
                        <m:sSupPr>
                          <m:ctrlPr>
                            <a:rPr lang="zh-CN" altLang="en-US" i="1">
                              <a:solidFill>
                                <a:srgbClr val="000000"/>
                              </a:solidFill>
                              <a:latin typeface="Cambria Math" panose="02040503050406030204" pitchFamily="18" charset="0"/>
                            </a:rPr>
                          </m:ctrlPr>
                        </m:sSupPr>
                        <m:e>
                          <m:r>
                            <a:rPr lang="en-US" altLang="zh-CN" i="1">
                              <a:solidFill>
                                <a:srgbClr val="000000"/>
                              </a:solidFill>
                              <a:latin typeface="Cambria Math" panose="02040503050406030204" pitchFamily="18" charset="0"/>
                            </a:rPr>
                            <m:t>𝐽</m:t>
                          </m:r>
                        </m:e>
                        <m:sup>
                          <m:r>
                            <a:rPr lang="zh-CN" altLang="en-US" i="1">
                              <a:solidFill>
                                <a:srgbClr val="000000"/>
                              </a:solidFill>
                              <a:latin typeface="Cambria Math" panose="02040503050406030204" pitchFamily="18" charset="0"/>
                            </a:rPr>
                            <m:t>∗</m:t>
                          </m:r>
                        </m:sup>
                      </m:sSup>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1</m:t>
                          </m:r>
                        </m:num>
                        <m:den>
                          <m:r>
                            <a:rPr lang="zh-CN" altLang="en-US" i="1">
                              <a:solidFill>
                                <a:srgbClr val="000000"/>
                              </a:solidFill>
                              <a:latin typeface="Cambria Math" panose="02040503050406030204" pitchFamily="18" charset="0"/>
                            </a:rPr>
                            <m:t>2</m:t>
                          </m:r>
                        </m:den>
                      </m:f>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𝑇</m:t>
                          </m:r>
                        </m:sup>
                      </m:sSup>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𝑡</m:t>
                          </m:r>
                        </m:e>
                        <m:sub>
                          <m:r>
                            <a:rPr lang="zh-CN" altLang="en-US" i="1">
                              <a:solidFill>
                                <a:srgbClr val="000000"/>
                              </a:solidFill>
                              <a:latin typeface="Cambria Math" panose="02040503050406030204" pitchFamily="18" charset="0"/>
                            </a:rPr>
                            <m:t>0</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𝑃</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𝑡</m:t>
                          </m:r>
                        </m:e>
                        <m:sub>
                          <m:r>
                            <a:rPr lang="zh-CN" altLang="en-US" i="1">
                              <a:solidFill>
                                <a:srgbClr val="000000"/>
                              </a:solidFill>
                              <a:latin typeface="Cambria Math" panose="02040503050406030204" pitchFamily="18" charset="0"/>
                            </a:rPr>
                            <m:t>0</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𝑡</m:t>
                          </m:r>
                        </m:e>
                        <m:sub>
                          <m:r>
                            <a:rPr lang="zh-CN" altLang="en-US" i="1">
                              <a:solidFill>
                                <a:srgbClr val="000000"/>
                              </a:solidFill>
                              <a:latin typeface="Cambria Math" panose="02040503050406030204" pitchFamily="18" charset="0"/>
                            </a:rPr>
                            <m:t>0</m:t>
                          </m:r>
                        </m:sub>
                      </m:sSub>
                      <m:r>
                        <a:rPr lang="zh-CN" altLang="en-US" i="1">
                          <a:solidFill>
                            <a:srgbClr val="000000"/>
                          </a:solidFill>
                          <a:latin typeface="Cambria Math" panose="02040503050406030204" pitchFamily="18" charset="0"/>
                        </a:rPr>
                        <m:t>)</m:t>
                      </m:r>
                    </m:oMath>
                  </m:oMathPara>
                </a14:m>
                <a:endParaRPr lang="zh-CN" altLang="en-US" dirty="0">
                  <a:latin typeface="Times New Roman" panose="02020603050405020304" pitchFamily="18" charset="0"/>
                  <a:cs typeface="Times New Roman" panose="02020603050405020304" pitchFamily="18" charset="0"/>
                </a:endParaRPr>
              </a:p>
            </p:txBody>
          </p:sp>
        </mc:Choice>
        <mc:Fallback xmlns="">
          <p:sp>
            <p:nvSpPr>
              <p:cNvPr id="3" name="内容占位符 2">
                <a:extLst>
                  <a:ext uri="{FF2B5EF4-FFF2-40B4-BE49-F238E27FC236}">
                    <a16:creationId xmlns:a16="http://schemas.microsoft.com/office/drawing/2014/main" id="{F472B2B4-B58C-422F-8DBD-A3080A48553A}"/>
                  </a:ext>
                </a:extLst>
              </p:cNvPr>
              <p:cNvSpPr>
                <a:spLocks noGrp="1" noRot="1" noChangeAspect="1" noMove="1" noResize="1" noEditPoints="1" noAdjustHandles="1" noChangeArrowheads="1" noChangeShapeType="1" noTextEdit="1"/>
              </p:cNvSpPr>
              <p:nvPr>
                <p:ph sz="quarter" idx="13"/>
              </p:nvPr>
            </p:nvSpPr>
            <p:spPr>
              <a:xfrm>
                <a:off x="767406" y="692696"/>
                <a:ext cx="10801202" cy="5871059"/>
              </a:xfrm>
              <a:blipFill>
                <a:blip r:embed="rId2"/>
                <a:stretch>
                  <a:fillRect l="-903" t="-208" r="-84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7505695"/>
      </p:ext>
    </p:extLst>
  </p:cSld>
  <p:clrMapOvr>
    <a:masterClrMapping/>
  </p:clrMapOvr>
  <p:transition>
    <p:wheel/>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F472B2B4-B58C-422F-8DBD-A3080A48553A}"/>
                  </a:ext>
                </a:extLst>
              </p:cNvPr>
              <p:cNvSpPr>
                <a:spLocks noGrp="1"/>
              </p:cNvSpPr>
              <p:nvPr>
                <p:ph sz="quarter" idx="13"/>
              </p:nvPr>
            </p:nvSpPr>
            <p:spPr>
              <a:xfrm>
                <a:off x="767406" y="692696"/>
                <a:ext cx="10801202" cy="5871059"/>
              </a:xfrm>
            </p:spPr>
            <p:txBody>
              <a:bodyPr>
                <a:noAutofit/>
              </a:bodyPr>
              <a:lstStyle/>
              <a:p>
                <a:pPr marL="0" indent="0" eaLnBrk="0" hangingPunct="0">
                  <a:buNone/>
                </a:pPr>
                <a:r>
                  <a:rPr lang="zh-CN" altLang="en-US" dirty="0">
                    <a:latin typeface="Times New Roman" panose="02020603050405020304" pitchFamily="18" charset="0"/>
                    <a:cs typeface="Times New Roman" panose="02020603050405020304" pitchFamily="18" charset="0"/>
                  </a:rPr>
                  <a:t>必要性：若</a:t>
                </a:r>
                <a14:m>
                  <m:oMath xmlns:m="http://schemas.openxmlformats.org/officeDocument/2006/math">
                    <m:sSup>
                      <m:sSupPr>
                        <m:ctrlPr>
                          <a:rPr lang="zh-CN" altLang="en-US" i="1">
                            <a:solidFill>
                              <a:srgbClr val="000000"/>
                            </a:solidFill>
                            <a:latin typeface="Cambria Math" panose="02040503050406030204" pitchFamily="18" charset="0"/>
                          </a:rPr>
                        </m:ctrlPr>
                      </m:sSupPr>
                      <m:e>
                        <m:r>
                          <a:rPr lang="en-US" altLang="zh-CN" i="1">
                            <a:solidFill>
                              <a:srgbClr val="000000"/>
                            </a:solidFill>
                            <a:latin typeface="Cambria Math" panose="02040503050406030204" pitchFamily="18" charset="0"/>
                          </a:rPr>
                          <m:t>𝑢</m:t>
                        </m:r>
                      </m:e>
                      <m:sup>
                        <m:r>
                          <a:rPr lang="zh-CN" altLang="en-US" i="1">
                            <a:solidFill>
                              <a:srgbClr val="000000"/>
                            </a:solidFill>
                            <a:latin typeface="Cambria Math" panose="02040503050406030204" pitchFamily="18" charset="0"/>
                          </a:rPr>
                          <m:t>∗</m:t>
                        </m:r>
                      </m:sup>
                    </m:sSup>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oMath>
                </a14:m>
                <a:r>
                  <a:rPr lang="zh-CN" altLang="en-US" dirty="0">
                    <a:latin typeface="Times New Roman" panose="02020603050405020304" pitchFamily="18" charset="0"/>
                    <a:cs typeface="Times New Roman" panose="02020603050405020304" pitchFamily="18" charset="0"/>
                  </a:rPr>
                  <a:t>为最优控制，需证式（</a:t>
                </a:r>
                <a:r>
                  <a:rPr lang="en-US" altLang="zh-CN" dirty="0">
                    <a:latin typeface="Times New Roman" panose="02020603050405020304" pitchFamily="18" charset="0"/>
                    <a:cs typeface="Times New Roman" panose="02020603050405020304" pitchFamily="18" charset="0"/>
                  </a:rPr>
                  <a:t>6-67</a:t>
                </a:r>
                <a:r>
                  <a:rPr lang="zh-CN" altLang="en-US" dirty="0">
                    <a:latin typeface="Times New Roman" panose="02020603050405020304" pitchFamily="18" charset="0"/>
                    <a:cs typeface="Times New Roman" panose="02020603050405020304" pitchFamily="18" charset="0"/>
                  </a:rPr>
                  <a:t>）成立。</a:t>
                </a:r>
              </a:p>
              <a:p>
                <a:pPr marL="0" indent="0" eaLnBrk="0" hangingPunct="0">
                  <a:buNone/>
                </a:pPr>
                <a:r>
                  <a:rPr lang="zh-CN" altLang="en-US" dirty="0">
                    <a:latin typeface="Times New Roman" panose="02020603050405020304" pitchFamily="18" charset="0"/>
                    <a:cs typeface="Times New Roman" panose="02020603050405020304" pitchFamily="18" charset="0"/>
                  </a:rPr>
                  <a:t>因</a:t>
                </a:r>
                <a14:m>
                  <m:oMath xmlns:m="http://schemas.openxmlformats.org/officeDocument/2006/math">
                    <m:sSup>
                      <m:sSupPr>
                        <m:ctrlPr>
                          <a:rPr lang="zh-CN" altLang="en-US" i="1">
                            <a:solidFill>
                              <a:srgbClr val="000000"/>
                            </a:solidFill>
                            <a:latin typeface="Cambria Math" panose="02040503050406030204" pitchFamily="18" charset="0"/>
                          </a:rPr>
                        </m:ctrlPr>
                      </m:sSupPr>
                      <m:e>
                        <m:r>
                          <a:rPr lang="en-US" altLang="zh-CN" i="1">
                            <a:solidFill>
                              <a:srgbClr val="000000"/>
                            </a:solidFill>
                            <a:latin typeface="Cambria Math" panose="02040503050406030204" pitchFamily="18" charset="0"/>
                          </a:rPr>
                          <m:t>𝑢</m:t>
                        </m:r>
                      </m:e>
                      <m:sup>
                        <m:r>
                          <a:rPr lang="zh-CN" altLang="en-US" i="1">
                            <a:solidFill>
                              <a:srgbClr val="000000"/>
                            </a:solidFill>
                            <a:latin typeface="Cambria Math" panose="02040503050406030204" pitchFamily="18" charset="0"/>
                          </a:rPr>
                          <m:t>∗</m:t>
                        </m:r>
                      </m:sup>
                    </m:sSup>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oMath>
                </a14:m>
                <a:r>
                  <a:rPr lang="zh-CN" altLang="en-US" dirty="0">
                    <a:latin typeface="Times New Roman" panose="02020603050405020304" pitchFamily="18" charset="0"/>
                    <a:cs typeface="Times New Roman" panose="02020603050405020304" pitchFamily="18" charset="0"/>
                  </a:rPr>
                  <a:t>为最优控制，故必满足极大值原理。构造哈密顿函数</a:t>
                </a:r>
              </a:p>
              <a:p>
                <a:pPr marL="0" indent="0" eaLnBrk="0" hangingPunct="0">
                  <a:buNone/>
                </a:pPr>
                <a14:m>
                  <m:oMathPara xmlns:m="http://schemas.openxmlformats.org/officeDocument/2006/math">
                    <m:oMathParaPr>
                      <m:jc m:val="centerGroup"/>
                    </m:oMathParaPr>
                    <m:oMath xmlns:m="http://schemas.openxmlformats.org/officeDocument/2006/math">
                      <m:r>
                        <a:rPr lang="zh-CN" altLang="en-US" i="1">
                          <a:solidFill>
                            <a:srgbClr val="000000"/>
                          </a:solidFill>
                          <a:latin typeface="Cambria Math" panose="02040503050406030204" pitchFamily="18" charset="0"/>
                        </a:rPr>
                        <m:t>𝐻</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𝑢</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𝜆</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1</m:t>
                          </m:r>
                        </m:num>
                        <m:den>
                          <m:r>
                            <a:rPr lang="zh-CN" altLang="en-US" i="1">
                              <a:solidFill>
                                <a:srgbClr val="000000"/>
                              </a:solidFill>
                              <a:latin typeface="Cambria Math" panose="02040503050406030204" pitchFamily="18" charset="0"/>
                            </a:rPr>
                            <m:t>2</m:t>
                          </m:r>
                        </m:den>
                      </m:f>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𝑇</m:t>
                          </m:r>
                        </m:sup>
                      </m:sSup>
                      <m:r>
                        <a:rPr lang="zh-CN" altLang="en-US" i="1">
                          <a:solidFill>
                            <a:srgbClr val="000000"/>
                          </a:solidFill>
                          <a:latin typeface="Cambria Math" panose="02040503050406030204" pitchFamily="18" charset="0"/>
                        </a:rPr>
                        <m:t>𝑄</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1</m:t>
                          </m:r>
                        </m:num>
                        <m:den>
                          <m:r>
                            <a:rPr lang="zh-CN" altLang="en-US" i="1">
                              <a:solidFill>
                                <a:srgbClr val="000000"/>
                              </a:solidFill>
                              <a:latin typeface="Cambria Math" panose="02040503050406030204" pitchFamily="18" charset="0"/>
                            </a:rPr>
                            <m:t>2</m:t>
                          </m:r>
                        </m:den>
                      </m:f>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𝑢</m:t>
                          </m:r>
                        </m:e>
                        <m:sup>
                          <m:r>
                            <a:rPr lang="zh-CN" altLang="en-US" i="1">
                              <a:solidFill>
                                <a:srgbClr val="000000"/>
                              </a:solidFill>
                              <a:latin typeface="Cambria Math" panose="02040503050406030204" pitchFamily="18" charset="0"/>
                            </a:rPr>
                            <m:t>𝑇</m:t>
                          </m:r>
                        </m:sup>
                      </m:sSup>
                      <m:r>
                        <a:rPr lang="zh-CN" altLang="en-US" i="1">
                          <a:solidFill>
                            <a:srgbClr val="000000"/>
                          </a:solidFill>
                          <a:latin typeface="Cambria Math" panose="02040503050406030204" pitchFamily="18" charset="0"/>
                        </a:rPr>
                        <m:t>𝑅</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𝑢</m:t>
                      </m:r>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𝜆</m:t>
                          </m:r>
                        </m:e>
                        <m:sup>
                          <m:r>
                            <a:rPr lang="zh-CN" altLang="en-US" i="1">
                              <a:solidFill>
                                <a:srgbClr val="000000"/>
                              </a:solidFill>
                              <a:latin typeface="Cambria Math" panose="02040503050406030204" pitchFamily="18" charset="0"/>
                            </a:rPr>
                            <m:t>𝑇</m:t>
                          </m:r>
                        </m:sup>
                      </m:sSup>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𝐴</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𝜆</m:t>
                          </m:r>
                        </m:e>
                        <m:sup>
                          <m:r>
                            <a:rPr lang="zh-CN" altLang="en-US" i="1">
                              <a:solidFill>
                                <a:srgbClr val="000000"/>
                              </a:solidFill>
                              <a:latin typeface="Cambria Math" panose="02040503050406030204" pitchFamily="18" charset="0"/>
                            </a:rPr>
                            <m:t>𝑇</m:t>
                          </m:r>
                        </m:sup>
                      </m:sSup>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𝐵</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𝑢</m:t>
                      </m:r>
                    </m:oMath>
                  </m:oMathPara>
                </a14:m>
                <a:endParaRPr lang="zh-CN" altLang="en-US" dirty="0">
                  <a:latin typeface="Times New Roman" panose="02020603050405020304" pitchFamily="18" charset="0"/>
                  <a:cs typeface="Times New Roman" panose="02020603050405020304" pitchFamily="18" charset="0"/>
                </a:endParaRPr>
              </a:p>
              <a:p>
                <a:pPr marL="0" indent="0" eaLnBrk="0" hangingPunct="0">
                  <a:buNone/>
                </a:pPr>
                <a:r>
                  <a:rPr lang="zh-CN" altLang="en-US" dirty="0">
                    <a:latin typeface="Times New Roman" panose="02020603050405020304" pitchFamily="18" charset="0"/>
                    <a:cs typeface="Times New Roman" panose="02020603050405020304" pitchFamily="18" charset="0"/>
                  </a:rPr>
                  <a:t>由极值条件</a:t>
                </a:r>
              </a:p>
              <a:p>
                <a:pPr marL="0" indent="0" eaLnBrk="0" hangingPunct="0">
                  <a:buNone/>
                </a:pPr>
                <a14:m>
                  <m:oMathPara xmlns:m="http://schemas.openxmlformats.org/officeDocument/2006/math">
                    <m:oMathParaPr>
                      <m:jc m:val="centerGroup"/>
                    </m:oMathParaPr>
                    <m:oMath xmlns:m="http://schemas.openxmlformats.org/officeDocument/2006/math">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𝐻</m:t>
                          </m:r>
                        </m:num>
                        <m:den>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𝑢</m:t>
                          </m:r>
                        </m:den>
                      </m:f>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𝑅</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𝑢</m:t>
                      </m:r>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𝐵</m:t>
                          </m:r>
                        </m:e>
                        <m:sup>
                          <m:r>
                            <a:rPr lang="zh-CN" altLang="en-US" i="1">
                              <a:solidFill>
                                <a:srgbClr val="000000"/>
                              </a:solidFill>
                              <a:latin typeface="Cambria Math" panose="02040503050406030204" pitchFamily="18" charset="0"/>
                            </a:rPr>
                            <m:t>𝑇</m:t>
                          </m:r>
                        </m:sup>
                      </m:sSup>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𝜆</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)=0,</m:t>
                      </m:r>
                      <m:f>
                        <m:fPr>
                          <m:ctrlPr>
                            <a:rPr lang="zh-CN" altLang="en-US" i="1">
                              <a:solidFill>
                                <a:srgbClr val="000000"/>
                              </a:solidFill>
                              <a:latin typeface="Cambria Math" panose="02040503050406030204" pitchFamily="18" charset="0"/>
                            </a:rPr>
                          </m:ctrlPr>
                        </m:fPr>
                        <m:num>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m:t>
                              </m:r>
                            </m:e>
                            <m:sup>
                              <m:r>
                                <a:rPr lang="zh-CN" altLang="en-US" i="1">
                                  <a:solidFill>
                                    <a:srgbClr val="000000"/>
                                  </a:solidFill>
                                  <a:latin typeface="Cambria Math" panose="02040503050406030204" pitchFamily="18" charset="0"/>
                                </a:rPr>
                                <m:t>2</m:t>
                              </m:r>
                            </m:sup>
                          </m:sSup>
                          <m:r>
                            <a:rPr lang="zh-CN" altLang="en-US" i="1">
                              <a:solidFill>
                                <a:srgbClr val="000000"/>
                              </a:solidFill>
                              <a:latin typeface="Cambria Math" panose="02040503050406030204" pitchFamily="18" charset="0"/>
                            </a:rPr>
                            <m:t>𝐻</m:t>
                          </m:r>
                        </m:num>
                        <m:den>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𝑢</m:t>
                              </m:r>
                            </m:e>
                            <m:sup>
                              <m:r>
                                <a:rPr lang="zh-CN" altLang="en-US" i="1">
                                  <a:solidFill>
                                    <a:srgbClr val="000000"/>
                                  </a:solidFill>
                                  <a:latin typeface="Cambria Math" panose="02040503050406030204" pitchFamily="18" charset="0"/>
                                </a:rPr>
                                <m:t>2</m:t>
                              </m:r>
                            </m:sup>
                          </m:sSup>
                        </m:den>
                      </m:f>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𝑅</m:t>
                      </m:r>
                      <m:r>
                        <a:rPr lang="zh-CN" altLang="en-US" i="1">
                          <a:solidFill>
                            <a:srgbClr val="000000"/>
                          </a:solidFill>
                          <a:latin typeface="Cambria Math" panose="02040503050406030204" pitchFamily="18" charset="0"/>
                        </a:rPr>
                        <m:t>&gt;0</m:t>
                      </m:r>
                    </m:oMath>
                  </m:oMathPara>
                </a14:m>
                <a:endParaRPr lang="zh-CN" altLang="en-US" dirty="0">
                  <a:latin typeface="Times New Roman" panose="02020603050405020304" pitchFamily="18" charset="0"/>
                  <a:cs typeface="Times New Roman" panose="02020603050405020304" pitchFamily="18" charset="0"/>
                </a:endParaRPr>
              </a:p>
              <a:p>
                <a:pPr marL="0" indent="0" eaLnBrk="0" hangingPunct="0">
                  <a:buNone/>
                </a:pPr>
                <a:r>
                  <a:rPr lang="zh-CN" altLang="en-US" dirty="0">
                    <a:latin typeface="Times New Roman" panose="02020603050405020304" pitchFamily="18" charset="0"/>
                    <a:cs typeface="Times New Roman" panose="02020603050405020304" pitchFamily="18" charset="0"/>
                  </a:rPr>
                  <a:t>故</a:t>
                </a:r>
              </a:p>
              <a:p>
                <a:pPr marL="0" indent="0" algn="r" eaLnBrk="0" hangingPunct="0">
                  <a:buNone/>
                </a:pPr>
                <a14:m>
                  <m:oMath xmlns:m="http://schemas.openxmlformats.org/officeDocument/2006/math">
                    <m:r>
                      <a:rPr lang="zh-CN" altLang="en-US" i="1">
                        <a:solidFill>
                          <a:srgbClr val="000000"/>
                        </a:solidFill>
                        <a:latin typeface="Cambria Math" panose="02040503050406030204" pitchFamily="18" charset="0"/>
                      </a:rPr>
                      <m:t>𝑃𝐴</m:t>
                    </m:r>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𝐴</m:t>
                        </m:r>
                      </m:e>
                      <m:sup>
                        <m:r>
                          <a:rPr lang="zh-CN" altLang="en-US" i="1">
                            <a:solidFill>
                              <a:srgbClr val="000000"/>
                            </a:solidFill>
                            <a:latin typeface="Cambria Math" panose="02040503050406030204" pitchFamily="18" charset="0"/>
                          </a:rPr>
                          <m:t>𝑇</m:t>
                        </m:r>
                      </m:sup>
                    </m:sSup>
                    <m:r>
                      <a:rPr lang="zh-CN" altLang="en-US" i="1">
                        <a:solidFill>
                          <a:srgbClr val="000000"/>
                        </a:solidFill>
                        <a:latin typeface="Cambria Math" panose="02040503050406030204" pitchFamily="18" charset="0"/>
                      </a:rPr>
                      <m:t>𝑃</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𝑃𝐵</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𝑅</m:t>
                        </m:r>
                      </m:e>
                      <m:sup>
                        <m:r>
                          <a:rPr lang="zh-CN" altLang="en-US" i="1">
                            <a:solidFill>
                              <a:srgbClr val="000000"/>
                            </a:solidFill>
                            <a:latin typeface="Cambria Math" panose="02040503050406030204" pitchFamily="18" charset="0"/>
                          </a:rPr>
                          <m:t>−1</m:t>
                        </m:r>
                      </m:sup>
                    </m:sSup>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𝐵</m:t>
                        </m:r>
                      </m:e>
                      <m:sup>
                        <m:r>
                          <a:rPr lang="zh-CN" altLang="en-US" i="1">
                            <a:solidFill>
                              <a:srgbClr val="000000"/>
                            </a:solidFill>
                            <a:latin typeface="Cambria Math" panose="02040503050406030204" pitchFamily="18" charset="0"/>
                          </a:rPr>
                          <m:t>𝑇</m:t>
                        </m:r>
                      </m:sup>
                    </m:sSup>
                    <m:r>
                      <a:rPr lang="zh-CN" altLang="en-US" i="1">
                        <a:solidFill>
                          <a:srgbClr val="000000"/>
                        </a:solidFill>
                        <a:latin typeface="Cambria Math" panose="02040503050406030204" pitchFamily="18" charset="0"/>
                      </a:rPr>
                      <m:t>𝑃</m:t>
                    </m:r>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𝐶</m:t>
                        </m:r>
                      </m:e>
                      <m:sup>
                        <m:r>
                          <a:rPr lang="zh-CN" altLang="en-US" i="1">
                            <a:solidFill>
                              <a:srgbClr val="000000"/>
                            </a:solidFill>
                            <a:latin typeface="Cambria Math" panose="02040503050406030204" pitchFamily="18" charset="0"/>
                          </a:rPr>
                          <m:t>𝑇</m:t>
                        </m:r>
                      </m:sup>
                    </m:sSup>
                    <m:r>
                      <a:rPr lang="zh-CN" altLang="en-US" i="1">
                        <a:solidFill>
                          <a:srgbClr val="000000"/>
                        </a:solidFill>
                        <a:latin typeface="Cambria Math" panose="02040503050406030204" pitchFamily="18" charset="0"/>
                      </a:rPr>
                      <m:t>𝑄𝐶</m:t>
                    </m:r>
                    <m:r>
                      <a:rPr lang="zh-CN" altLang="en-US" i="1">
                        <a:solidFill>
                          <a:srgbClr val="000000"/>
                        </a:solidFill>
                        <a:latin typeface="Cambria Math" panose="02040503050406030204" pitchFamily="18" charset="0"/>
                      </a:rPr>
                      <m:t>=0</m:t>
                    </m:r>
                  </m:oMath>
                </a14:m>
                <a:r>
                  <a:rPr lang="en-US" altLang="zh-CN" dirty="0"/>
                  <a:t>		</a:t>
                </a:r>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6-81</a:t>
                </a:r>
                <a:r>
                  <a:rPr lang="zh-CN" altLang="en-US" dirty="0">
                    <a:latin typeface="Times New Roman" panose="02020603050405020304" pitchFamily="18" charset="0"/>
                    <a:cs typeface="Times New Roman" panose="02020603050405020304" pitchFamily="18" charset="0"/>
                  </a:rPr>
                  <a:t>）</a:t>
                </a:r>
              </a:p>
              <a:p>
                <a:pPr marL="0" indent="0" eaLnBrk="0" hangingPunct="0">
                  <a:buNone/>
                </a:pPr>
                <a:r>
                  <a:rPr lang="zh-CN" altLang="en-US" dirty="0">
                    <a:latin typeface="Times New Roman" panose="02020603050405020304" pitchFamily="18" charset="0"/>
                    <a:cs typeface="Times New Roman" panose="02020603050405020304" pitchFamily="18" charset="0"/>
                  </a:rPr>
                  <a:t>可使哈密顿函数极小。 </a:t>
                </a:r>
              </a:p>
              <a:p>
                <a:pPr marL="0" indent="0" eaLnBrk="0" hangingPunct="0">
                  <a:buNone/>
                </a:pPr>
                <a:endParaRPr lang="zh-CN" altLang="en-US" dirty="0">
                  <a:latin typeface="Times New Roman" panose="02020603050405020304" pitchFamily="18" charset="0"/>
                  <a:cs typeface="Times New Roman" panose="02020603050405020304" pitchFamily="18" charset="0"/>
                </a:endParaRPr>
              </a:p>
            </p:txBody>
          </p:sp>
        </mc:Choice>
        <mc:Fallback xmlns="">
          <p:sp>
            <p:nvSpPr>
              <p:cNvPr id="3" name="内容占位符 2">
                <a:extLst>
                  <a:ext uri="{FF2B5EF4-FFF2-40B4-BE49-F238E27FC236}">
                    <a16:creationId xmlns:a16="http://schemas.microsoft.com/office/drawing/2014/main" id="{F472B2B4-B58C-422F-8DBD-A3080A48553A}"/>
                  </a:ext>
                </a:extLst>
              </p:cNvPr>
              <p:cNvSpPr>
                <a:spLocks noGrp="1" noRot="1" noChangeAspect="1" noMove="1" noResize="1" noEditPoints="1" noAdjustHandles="1" noChangeArrowheads="1" noChangeShapeType="1" noTextEdit="1"/>
              </p:cNvSpPr>
              <p:nvPr>
                <p:ph sz="quarter" idx="13"/>
              </p:nvPr>
            </p:nvSpPr>
            <p:spPr>
              <a:xfrm>
                <a:off x="767406" y="692696"/>
                <a:ext cx="10801202" cy="5871059"/>
              </a:xfrm>
              <a:blipFill>
                <a:blip r:embed="rId2"/>
                <a:stretch>
                  <a:fillRect l="-903" t="-208" r="-84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78877248"/>
      </p:ext>
    </p:extLst>
  </p:cSld>
  <p:clrMapOvr>
    <a:masterClrMapping/>
  </p:clrMapOvr>
  <p:transition>
    <p:wheel/>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F472B2B4-B58C-422F-8DBD-A3080A48553A}"/>
                  </a:ext>
                </a:extLst>
              </p:cNvPr>
              <p:cNvSpPr>
                <a:spLocks noGrp="1"/>
              </p:cNvSpPr>
              <p:nvPr>
                <p:ph sz="quarter" idx="13"/>
              </p:nvPr>
            </p:nvSpPr>
            <p:spPr>
              <a:xfrm>
                <a:off x="767406" y="692696"/>
                <a:ext cx="10801202" cy="5871059"/>
              </a:xfrm>
            </p:spPr>
            <p:txBody>
              <a:bodyPr>
                <a:noAutofit/>
              </a:bodyPr>
              <a:lstStyle/>
              <a:p>
                <a:pPr marL="0" indent="0" eaLnBrk="0" hangingPunct="0">
                  <a:buNone/>
                </a:pPr>
                <a:r>
                  <a:rPr lang="zh-CN" altLang="en-US" dirty="0">
                    <a:latin typeface="Times New Roman" panose="02020603050405020304" pitchFamily="18" charset="0"/>
                    <a:cs typeface="Times New Roman" panose="02020603050405020304" pitchFamily="18" charset="0"/>
                  </a:rPr>
                  <a:t>再由正则方程</a:t>
                </a:r>
              </a:p>
              <a:p>
                <a:pPr marL="0" indent="0" algn="r" eaLnBrk="0" hangingPunct="0">
                  <a:buNone/>
                </a:pPr>
                <a14:m>
                  <m:oMath xmlns:m="http://schemas.openxmlformats.org/officeDocument/2006/math">
                    <m:acc>
                      <m:accPr>
                        <m:chr m:val="̇"/>
                        <m:ctrlPr>
                          <a:rPr lang="zh-CN" altLang="en-US" i="1">
                            <a:solidFill>
                              <a:srgbClr val="000000"/>
                            </a:solidFill>
                            <a:latin typeface="Cambria Math" panose="02040503050406030204" pitchFamily="18" charset="0"/>
                          </a:rPr>
                        </m:ctrlPr>
                      </m:accPr>
                      <m:e>
                        <m:r>
                          <a:rPr lang="zh-CN" altLang="en-US" i="1">
                            <a:solidFill>
                              <a:srgbClr val="000000"/>
                            </a:solidFill>
                            <a:latin typeface="Cambria Math" panose="02040503050406030204" pitchFamily="18" charset="0"/>
                          </a:rPr>
                          <m:t>𝑥</m:t>
                        </m:r>
                      </m:e>
                    </m:acc>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𝐻</m:t>
                        </m:r>
                      </m:num>
                      <m:den>
                        <m:r>
                          <a:rPr lang="zh-CN" altLang="en-US" i="1">
                            <a:solidFill>
                              <a:srgbClr val="000000"/>
                            </a:solidFill>
                            <a:latin typeface="Cambria Math" panose="02040503050406030204" pitchFamily="18" charset="0"/>
                          </a:rPr>
                          <m:t>𝜕𝜆</m:t>
                        </m:r>
                      </m:den>
                    </m:f>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𝐴</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𝐵</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𝑅</m:t>
                        </m:r>
                      </m:e>
                      <m:sup>
                        <m:r>
                          <a:rPr lang="zh-CN" altLang="en-US" i="1">
                            <a:solidFill>
                              <a:srgbClr val="000000"/>
                            </a:solidFill>
                            <a:latin typeface="Cambria Math" panose="02040503050406030204" pitchFamily="18" charset="0"/>
                          </a:rPr>
                          <m:t>−1</m:t>
                        </m:r>
                      </m:sup>
                    </m:sSup>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𝐵</m:t>
                        </m:r>
                      </m:e>
                      <m:sup>
                        <m:r>
                          <a:rPr lang="zh-CN" altLang="en-US" i="1">
                            <a:solidFill>
                              <a:srgbClr val="000000"/>
                            </a:solidFill>
                            <a:latin typeface="Cambria Math" panose="02040503050406030204" pitchFamily="18" charset="0"/>
                          </a:rPr>
                          <m:t>𝑇</m:t>
                        </m:r>
                      </m:sup>
                    </m:sSup>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𝜆</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oMath>
                </a14:m>
                <a:r>
                  <a:rPr lang="en-US" altLang="zh-CN" dirty="0">
                    <a:latin typeface="Times New Roman" panose="02020603050405020304" pitchFamily="18" charset="0"/>
                    <a:cs typeface="Times New Roman" panose="02020603050405020304" pitchFamily="18" charset="0"/>
                  </a:rPr>
                  <a:t>		</a:t>
                </a:r>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6-82</a:t>
                </a:r>
                <a:r>
                  <a:rPr lang="zh-CN" altLang="en-US" dirty="0">
                    <a:latin typeface="Times New Roman" panose="02020603050405020304" pitchFamily="18" charset="0"/>
                    <a:cs typeface="Times New Roman" panose="02020603050405020304" pitchFamily="18" charset="0"/>
                  </a:rPr>
                  <a:t>）</a:t>
                </a:r>
              </a:p>
              <a:p>
                <a:pPr marL="0" indent="0" algn="r" eaLnBrk="0" hangingPunct="0">
                  <a:buNone/>
                </a:pPr>
                <a14:m>
                  <m:oMath xmlns:m="http://schemas.openxmlformats.org/officeDocument/2006/math">
                    <m:acc>
                      <m:accPr>
                        <m:chr m:val="̇"/>
                        <m:ctrlPr>
                          <a:rPr lang="zh-CN" altLang="en-US" i="1">
                            <a:solidFill>
                              <a:srgbClr val="000000"/>
                            </a:solidFill>
                            <a:latin typeface="Cambria Math" panose="02040503050406030204" pitchFamily="18" charset="0"/>
                          </a:rPr>
                        </m:ctrlPr>
                      </m:accPr>
                      <m:e>
                        <m:r>
                          <a:rPr lang="zh-CN" altLang="en-US" i="1">
                            <a:solidFill>
                              <a:srgbClr val="000000"/>
                            </a:solidFill>
                            <a:latin typeface="Cambria Math" panose="02040503050406030204" pitchFamily="18" charset="0"/>
                          </a:rPr>
                          <m:t>𝜆</m:t>
                        </m:r>
                      </m:e>
                    </m:acc>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𝐻</m:t>
                        </m:r>
                      </m:num>
                      <m:den>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den>
                    </m:f>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𝑄</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𝐴</m:t>
                        </m:r>
                      </m:e>
                      <m:sup>
                        <m:r>
                          <a:rPr lang="zh-CN" altLang="en-US" i="1">
                            <a:solidFill>
                              <a:srgbClr val="000000"/>
                            </a:solidFill>
                            <a:latin typeface="Cambria Math" panose="02040503050406030204" pitchFamily="18" charset="0"/>
                          </a:rPr>
                          <m:t>𝑇</m:t>
                        </m:r>
                      </m:sup>
                    </m:sSup>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𝜆</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oMath>
                </a14:m>
                <a:r>
                  <a:rPr lang="en-US" altLang="zh-CN" dirty="0"/>
                  <a:t>	</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	</a:t>
                </a:r>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6-83</a:t>
                </a:r>
                <a:r>
                  <a:rPr lang="zh-CN" altLang="en-US" dirty="0">
                    <a:latin typeface="Times New Roman" panose="02020603050405020304" pitchFamily="18" charset="0"/>
                    <a:cs typeface="Times New Roman" panose="02020603050405020304" pitchFamily="18" charset="0"/>
                  </a:rPr>
                  <a:t>）</a:t>
                </a:r>
              </a:p>
              <a:p>
                <a:pPr marL="0" indent="0" eaLnBrk="0" hangingPunct="0">
                  <a:buNone/>
                </a:pPr>
                <a:r>
                  <a:rPr lang="zh-CN" altLang="en-US" dirty="0">
                    <a:latin typeface="Times New Roman" panose="02020603050405020304" pitchFamily="18" charset="0"/>
                    <a:cs typeface="Times New Roman" panose="02020603050405020304" pitchFamily="18" charset="0"/>
                  </a:rPr>
                  <a:t>因终端</a:t>
                </a:r>
                <a14:m>
                  <m:oMath xmlns:m="http://schemas.openxmlformats.org/officeDocument/2006/math">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𝑡</m:t>
                        </m:r>
                      </m:e>
                      <m:sub>
                        <m:r>
                          <a:rPr lang="zh-CN" altLang="en-US" i="1">
                            <a:solidFill>
                              <a:srgbClr val="000000"/>
                            </a:solidFill>
                            <a:latin typeface="Cambria Math" panose="02040503050406030204" pitchFamily="18" charset="0"/>
                          </a:rPr>
                          <m:t>𝑓</m:t>
                        </m:r>
                      </m:sub>
                    </m:sSub>
                    <m:r>
                      <a:rPr lang="zh-CN" altLang="en-US" i="1">
                        <a:solidFill>
                          <a:srgbClr val="000000"/>
                        </a:solidFill>
                        <a:latin typeface="Cambria Math" panose="02040503050406030204" pitchFamily="18" charset="0"/>
                      </a:rPr>
                      <m:t>)</m:t>
                    </m:r>
                  </m:oMath>
                </a14:m>
                <a:r>
                  <a:rPr lang="zh-CN" altLang="en-US" dirty="0">
                    <a:latin typeface="Times New Roman" panose="02020603050405020304" pitchFamily="18" charset="0"/>
                    <a:cs typeface="Times New Roman" panose="02020603050405020304" pitchFamily="18" charset="0"/>
                  </a:rPr>
                  <a:t>自由，所以横截条件为</a:t>
                </a:r>
              </a:p>
              <a:p>
                <a:pPr marL="0" indent="0" algn="r" eaLnBrk="0" hangingPunct="0">
                  <a:buNone/>
                </a:pPr>
                <a14:m>
                  <m:oMath xmlns:m="http://schemas.openxmlformats.org/officeDocument/2006/math">
                    <m:r>
                      <a:rPr lang="zh-CN" altLang="en-US" i="1">
                        <a:solidFill>
                          <a:srgbClr val="000000"/>
                        </a:solidFill>
                        <a:latin typeface="Cambria Math" panose="02040503050406030204" pitchFamily="18" charset="0"/>
                      </a:rPr>
                      <m:t>𝜆</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𝑡</m:t>
                        </m:r>
                      </m:e>
                      <m:sub>
                        <m:r>
                          <a:rPr lang="zh-CN" altLang="en-US" i="1">
                            <a:solidFill>
                              <a:srgbClr val="000000"/>
                            </a:solidFill>
                            <a:latin typeface="Cambria Math" panose="02040503050406030204" pitchFamily="18" charset="0"/>
                          </a:rPr>
                          <m:t>𝑓</m:t>
                        </m:r>
                      </m:sub>
                    </m:sSub>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m:t>
                        </m:r>
                      </m:num>
                      <m:den>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𝑡</m:t>
                            </m:r>
                          </m:e>
                          <m:sub>
                            <m:r>
                              <a:rPr lang="zh-CN" altLang="en-US" i="1">
                                <a:solidFill>
                                  <a:srgbClr val="000000"/>
                                </a:solidFill>
                                <a:latin typeface="Cambria Math" panose="02040503050406030204" pitchFamily="18" charset="0"/>
                              </a:rPr>
                              <m:t>𝑓</m:t>
                            </m:r>
                          </m:sub>
                        </m:sSub>
                        <m:r>
                          <a:rPr lang="zh-CN" altLang="en-US" i="1">
                            <a:solidFill>
                              <a:srgbClr val="000000"/>
                            </a:solidFill>
                            <a:latin typeface="Cambria Math" panose="02040503050406030204" pitchFamily="18" charset="0"/>
                          </a:rPr>
                          <m:t>)</m:t>
                        </m:r>
                      </m:den>
                    </m:f>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1</m:t>
                        </m:r>
                      </m:num>
                      <m:den>
                        <m:r>
                          <a:rPr lang="zh-CN" altLang="en-US" i="1">
                            <a:solidFill>
                              <a:srgbClr val="000000"/>
                            </a:solidFill>
                            <a:latin typeface="Cambria Math" panose="02040503050406030204" pitchFamily="18" charset="0"/>
                          </a:rPr>
                          <m:t>2</m:t>
                        </m:r>
                      </m:den>
                    </m:f>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𝑇</m:t>
                        </m:r>
                      </m:sup>
                    </m:sSup>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𝑡</m:t>
                        </m:r>
                      </m:e>
                      <m:sub>
                        <m:r>
                          <a:rPr lang="zh-CN" altLang="en-US" i="1">
                            <a:solidFill>
                              <a:srgbClr val="000000"/>
                            </a:solidFill>
                            <a:latin typeface="Cambria Math" panose="02040503050406030204" pitchFamily="18" charset="0"/>
                          </a:rPr>
                          <m:t>𝑓</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𝐹𝑥</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𝑡</m:t>
                        </m:r>
                      </m:e>
                      <m:sub>
                        <m:r>
                          <a:rPr lang="zh-CN" altLang="en-US" i="1">
                            <a:solidFill>
                              <a:srgbClr val="000000"/>
                            </a:solidFill>
                            <a:latin typeface="Cambria Math" panose="02040503050406030204" pitchFamily="18" charset="0"/>
                          </a:rPr>
                          <m:t>𝑓</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𝐹𝑥</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𝑡</m:t>
                        </m:r>
                      </m:e>
                      <m:sub>
                        <m:r>
                          <a:rPr lang="zh-CN" altLang="en-US" i="1">
                            <a:solidFill>
                              <a:srgbClr val="000000"/>
                            </a:solidFill>
                            <a:latin typeface="Cambria Math" panose="02040503050406030204" pitchFamily="18" charset="0"/>
                          </a:rPr>
                          <m:t>𝑓</m:t>
                        </m:r>
                      </m:sub>
                    </m:sSub>
                    <m:r>
                      <a:rPr lang="zh-CN" altLang="en-US" i="1">
                        <a:solidFill>
                          <a:srgbClr val="000000"/>
                        </a:solidFill>
                        <a:latin typeface="Cambria Math" panose="02040503050406030204" pitchFamily="18" charset="0"/>
                      </a:rPr>
                      <m:t>)</m:t>
                    </m:r>
                  </m:oMath>
                </a14:m>
                <a:r>
                  <a:rPr lang="en-US" altLang="zh-CN" dirty="0"/>
                  <a:t>			</a:t>
                </a:r>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6-84</a:t>
                </a:r>
                <a:r>
                  <a:rPr lang="zh-CN" altLang="en-US" dirty="0">
                    <a:latin typeface="Times New Roman" panose="02020603050405020304" pitchFamily="18" charset="0"/>
                    <a:cs typeface="Times New Roman" panose="02020603050405020304" pitchFamily="18" charset="0"/>
                  </a:rPr>
                  <a:t>）</a:t>
                </a:r>
              </a:p>
              <a:p>
                <a:pPr marL="0" indent="0" eaLnBrk="0" hangingPunct="0">
                  <a:buNone/>
                </a:pPr>
                <a:r>
                  <a:rPr lang="zh-CN" altLang="en-US" dirty="0">
                    <a:latin typeface="Times New Roman" panose="02020603050405020304" pitchFamily="18" charset="0"/>
                    <a:cs typeface="Times New Roman" panose="02020603050405020304" pitchFamily="18" charset="0"/>
                  </a:rPr>
                  <a:t>由于在式（</a:t>
                </a:r>
                <a:r>
                  <a:rPr lang="en-US" altLang="zh-CN" dirty="0">
                    <a:latin typeface="Times New Roman" panose="02020603050405020304" pitchFamily="18" charset="0"/>
                    <a:cs typeface="Times New Roman" panose="02020603050405020304" pitchFamily="18" charset="0"/>
                  </a:rPr>
                  <a:t>6-84</a:t>
                </a:r>
                <a:r>
                  <a:rPr lang="zh-CN" altLang="en-US" dirty="0">
                    <a:latin typeface="Times New Roman" panose="02020603050405020304" pitchFamily="18" charset="0"/>
                    <a:cs typeface="Times New Roman" panose="02020603050405020304" pitchFamily="18" charset="0"/>
                  </a:rPr>
                  <a:t>）中，</a:t>
                </a:r>
                <a14:m>
                  <m:oMath xmlns:m="http://schemas.openxmlformats.org/officeDocument/2006/math">
                    <m:r>
                      <a:rPr lang="zh-CN" altLang="en-US" i="1">
                        <a:solidFill>
                          <a:srgbClr val="000000"/>
                        </a:solidFill>
                        <a:latin typeface="Cambria Math" panose="02040503050406030204" pitchFamily="18" charset="0"/>
                      </a:rPr>
                      <m:t>𝜆</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𝑡</m:t>
                        </m:r>
                      </m:e>
                      <m:sub>
                        <m:r>
                          <a:rPr lang="zh-CN" altLang="en-US" i="1">
                            <a:solidFill>
                              <a:srgbClr val="000000"/>
                            </a:solidFill>
                            <a:latin typeface="Cambria Math" panose="02040503050406030204" pitchFamily="18" charset="0"/>
                          </a:rPr>
                          <m:t>𝑓</m:t>
                        </m:r>
                      </m:sub>
                    </m:sSub>
                    <m:r>
                      <a:rPr lang="zh-CN" altLang="en-US" i="1">
                        <a:solidFill>
                          <a:srgbClr val="000000"/>
                        </a:solidFill>
                        <a:latin typeface="Cambria Math" panose="02040503050406030204" pitchFamily="18" charset="0"/>
                      </a:rPr>
                      <m:t>)</m:t>
                    </m:r>
                  </m:oMath>
                </a14:m>
                <a:r>
                  <a:rPr lang="zh-CN" altLang="en-US" dirty="0">
                    <a:latin typeface="Times New Roman" panose="02020603050405020304" pitchFamily="18" charset="0"/>
                    <a:cs typeface="Times New Roman" panose="02020603050405020304" pitchFamily="18" charset="0"/>
                  </a:rPr>
                  <a:t>与</a:t>
                </a:r>
                <a14:m>
                  <m:oMath xmlns:m="http://schemas.openxmlformats.org/officeDocument/2006/math">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𝑡</m:t>
                        </m:r>
                      </m:e>
                      <m:sub>
                        <m:r>
                          <a:rPr lang="zh-CN" altLang="en-US" i="1">
                            <a:solidFill>
                              <a:srgbClr val="000000"/>
                            </a:solidFill>
                            <a:latin typeface="Cambria Math" panose="02040503050406030204" pitchFamily="18" charset="0"/>
                          </a:rPr>
                          <m:t>𝑓</m:t>
                        </m:r>
                      </m:sub>
                    </m:sSub>
                    <m:r>
                      <a:rPr lang="zh-CN" altLang="en-US" i="1">
                        <a:solidFill>
                          <a:srgbClr val="000000"/>
                        </a:solidFill>
                        <a:latin typeface="Cambria Math" panose="02040503050406030204" pitchFamily="18" charset="0"/>
                      </a:rPr>
                      <m:t>)</m:t>
                    </m:r>
                  </m:oMath>
                </a14:m>
                <a:r>
                  <a:rPr lang="zh-CN" altLang="en-US" dirty="0">
                    <a:latin typeface="Times New Roman" panose="02020603050405020304" pitchFamily="18" charset="0"/>
                    <a:cs typeface="Times New Roman" panose="02020603050405020304" pitchFamily="18" charset="0"/>
                  </a:rPr>
                  <a:t>存在线性关系，且正则方程又是线性的，因此可以假设</a:t>
                </a:r>
              </a:p>
              <a:p>
                <a:pPr marL="0" indent="0" algn="r" eaLnBrk="0" hangingPunct="0">
                  <a:buNone/>
                </a:pPr>
                <a14:m>
                  <m:oMath xmlns:m="http://schemas.openxmlformats.org/officeDocument/2006/math">
                    <m:r>
                      <a:rPr lang="zh-CN" altLang="en-US" i="1">
                        <a:solidFill>
                          <a:srgbClr val="000000"/>
                        </a:solidFill>
                        <a:latin typeface="Cambria Math" panose="02040503050406030204" pitchFamily="18" charset="0"/>
                      </a:rPr>
                      <m:t>𝜆</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𝑃</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oMath>
                </a14:m>
                <a:r>
                  <a:rPr lang="en-US" altLang="zh-CN" dirty="0"/>
                  <a:t>				</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6-85</a:t>
                </a:r>
                <a:r>
                  <a:rPr lang="zh-CN" altLang="en-US" dirty="0">
                    <a:latin typeface="Times New Roman" panose="02020603050405020304" pitchFamily="18" charset="0"/>
                    <a:cs typeface="Times New Roman" panose="02020603050405020304" pitchFamily="18" charset="0"/>
                  </a:rPr>
                  <a:t>）</a:t>
                </a:r>
              </a:p>
              <a:p>
                <a:pPr marL="0" indent="0" eaLnBrk="0" hangingPunct="0">
                  <a:buNone/>
                </a:pPr>
                <a:r>
                  <a:rPr lang="zh-CN" altLang="en-US" dirty="0">
                    <a:latin typeface="Times New Roman" panose="02020603050405020304" pitchFamily="18" charset="0"/>
                    <a:cs typeface="Times New Roman" panose="02020603050405020304" pitchFamily="18" charset="0"/>
                  </a:rPr>
                  <a:t>其中</a:t>
                </a:r>
                <a14:m>
                  <m:oMath xmlns:m="http://schemas.openxmlformats.org/officeDocument/2006/math">
                    <m:r>
                      <a:rPr lang="zh-CN" altLang="en-US" i="1">
                        <a:solidFill>
                          <a:srgbClr val="000000"/>
                        </a:solidFill>
                        <a:latin typeface="Cambria Math" panose="02040503050406030204" pitchFamily="18" charset="0"/>
                      </a:rPr>
                      <m:t>𝑃</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oMath>
                </a14:m>
                <a:r>
                  <a:rPr lang="zh-CN" altLang="en-US" dirty="0">
                    <a:latin typeface="Times New Roman" panose="02020603050405020304" pitchFamily="18" charset="0"/>
                    <a:cs typeface="Times New Roman" panose="02020603050405020304" pitchFamily="18" charset="0"/>
                  </a:rPr>
                  <a:t>为待定矩阵。 </a:t>
                </a:r>
              </a:p>
            </p:txBody>
          </p:sp>
        </mc:Choice>
        <mc:Fallback xmlns="">
          <p:sp>
            <p:nvSpPr>
              <p:cNvPr id="3" name="内容占位符 2">
                <a:extLst>
                  <a:ext uri="{FF2B5EF4-FFF2-40B4-BE49-F238E27FC236}">
                    <a16:creationId xmlns:a16="http://schemas.microsoft.com/office/drawing/2014/main" id="{F472B2B4-B58C-422F-8DBD-A3080A48553A}"/>
                  </a:ext>
                </a:extLst>
              </p:cNvPr>
              <p:cNvSpPr>
                <a:spLocks noGrp="1" noRot="1" noChangeAspect="1" noMove="1" noResize="1" noEditPoints="1" noAdjustHandles="1" noChangeArrowheads="1" noChangeShapeType="1" noTextEdit="1"/>
              </p:cNvSpPr>
              <p:nvPr>
                <p:ph sz="quarter" idx="13"/>
              </p:nvPr>
            </p:nvSpPr>
            <p:spPr>
              <a:xfrm>
                <a:off x="767406" y="692696"/>
                <a:ext cx="10801202" cy="5871059"/>
              </a:xfrm>
              <a:blipFill>
                <a:blip r:embed="rId2"/>
                <a:stretch>
                  <a:fillRect l="-903" t="-208" r="-84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70159345"/>
      </p:ext>
    </p:extLst>
  </p:cSld>
  <p:clrMapOvr>
    <a:masterClrMapping/>
  </p:clrMapOvr>
  <p:transition>
    <p:wheel/>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F472B2B4-B58C-422F-8DBD-A3080A48553A}"/>
                  </a:ext>
                </a:extLst>
              </p:cNvPr>
              <p:cNvSpPr>
                <a:spLocks noGrp="1"/>
              </p:cNvSpPr>
              <p:nvPr>
                <p:ph sz="quarter" idx="13"/>
              </p:nvPr>
            </p:nvSpPr>
            <p:spPr>
              <a:xfrm>
                <a:off x="767406" y="548680"/>
                <a:ext cx="10801202" cy="6015075"/>
              </a:xfrm>
            </p:spPr>
            <p:txBody>
              <a:bodyPr>
                <a:noAutofit/>
              </a:bodyPr>
              <a:lstStyle/>
              <a:p>
                <a:pPr marL="0" indent="0" eaLnBrk="0" hangingPunct="0">
                  <a:buNone/>
                </a:pPr>
                <a:r>
                  <a:rPr lang="zh-CN" altLang="en-US" dirty="0">
                    <a:latin typeface="Times New Roman" panose="02020603050405020304" pitchFamily="18" charset="0"/>
                    <a:cs typeface="Times New Roman" panose="02020603050405020304" pitchFamily="18" charset="0"/>
                  </a:rPr>
                  <a:t>对式（</a:t>
                </a:r>
                <a:r>
                  <a:rPr lang="en-US" altLang="zh-CN" dirty="0">
                    <a:latin typeface="Times New Roman" panose="02020603050405020304" pitchFamily="18" charset="0"/>
                    <a:cs typeface="Times New Roman" panose="02020603050405020304" pitchFamily="18" charset="0"/>
                  </a:rPr>
                  <a:t>6-85</a:t>
                </a:r>
                <a:r>
                  <a:rPr lang="zh-CN" altLang="en-US" dirty="0">
                    <a:latin typeface="Times New Roman" panose="02020603050405020304" pitchFamily="18" charset="0"/>
                    <a:cs typeface="Times New Roman" panose="02020603050405020304" pitchFamily="18" charset="0"/>
                  </a:rPr>
                  <a:t>）求导，得</a:t>
                </a:r>
              </a:p>
              <a:p>
                <a:pPr marL="0" indent="0" algn="r" eaLnBrk="0" hangingPunct="0">
                  <a:lnSpc>
                    <a:spcPct val="100000"/>
                  </a:lnSpc>
                  <a:buNone/>
                </a:pPr>
                <a:r>
                  <a:rPr lang="zh-CN" altLang="en-US" dirty="0">
                    <a:latin typeface="Times New Roman" panose="02020603050405020304" pitchFamily="18" charset="0"/>
                    <a:cs typeface="Times New Roman" panose="02020603050405020304" pitchFamily="18" charset="0"/>
                  </a:rPr>
                  <a:t>                   </a:t>
                </a:r>
                <a14:m>
                  <m:oMath xmlns:m="http://schemas.openxmlformats.org/officeDocument/2006/math">
                    <m:acc>
                      <m:accPr>
                        <m:chr m:val="̇"/>
                        <m:ctrlPr>
                          <a:rPr lang="zh-CN" altLang="en-US" i="1">
                            <a:solidFill>
                              <a:srgbClr val="000000"/>
                            </a:solidFill>
                            <a:latin typeface="Cambria Math" panose="02040503050406030204" pitchFamily="18" charset="0"/>
                          </a:rPr>
                        </m:ctrlPr>
                      </m:accPr>
                      <m:e>
                        <m:r>
                          <a:rPr lang="zh-CN" altLang="en-US" i="1">
                            <a:solidFill>
                              <a:srgbClr val="000000"/>
                            </a:solidFill>
                            <a:latin typeface="Cambria Math" panose="02040503050406030204" pitchFamily="18" charset="0"/>
                          </a:rPr>
                          <m:t>𝜆</m:t>
                        </m:r>
                      </m:e>
                    </m:acc>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acc>
                      <m:accPr>
                        <m:chr m:val="̇"/>
                        <m:ctrlPr>
                          <a:rPr lang="zh-CN" altLang="en-US" i="1">
                            <a:solidFill>
                              <a:srgbClr val="000000"/>
                            </a:solidFill>
                            <a:latin typeface="Cambria Math" panose="02040503050406030204" pitchFamily="18" charset="0"/>
                          </a:rPr>
                        </m:ctrlPr>
                      </m:accPr>
                      <m:e>
                        <m:r>
                          <a:rPr lang="zh-CN" altLang="en-US" i="1">
                            <a:solidFill>
                              <a:srgbClr val="000000"/>
                            </a:solidFill>
                            <a:latin typeface="Cambria Math" panose="02040503050406030204" pitchFamily="18" charset="0"/>
                          </a:rPr>
                          <m:t>𝑃</m:t>
                        </m:r>
                      </m:e>
                    </m:acc>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𝑃</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acc>
                      <m:accPr>
                        <m:chr m:val="̇"/>
                        <m:ctrlPr>
                          <a:rPr lang="zh-CN" altLang="en-US" i="1">
                            <a:solidFill>
                              <a:srgbClr val="000000"/>
                            </a:solidFill>
                            <a:latin typeface="Cambria Math" panose="02040503050406030204" pitchFamily="18" charset="0"/>
                          </a:rPr>
                        </m:ctrlPr>
                      </m:accPr>
                      <m:e>
                        <m:r>
                          <a:rPr lang="zh-CN" altLang="en-US" i="1">
                            <a:solidFill>
                              <a:srgbClr val="000000"/>
                            </a:solidFill>
                            <a:latin typeface="Cambria Math" panose="02040503050406030204" pitchFamily="18" charset="0"/>
                          </a:rPr>
                          <m:t>𝑥</m:t>
                        </m:r>
                      </m:e>
                    </m:acc>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oMath>
                </a14:m>
                <a:r>
                  <a:rPr lang="en-US" altLang="zh-CN" dirty="0">
                    <a:latin typeface="Times New Roman" panose="02020603050405020304" pitchFamily="18" charset="0"/>
                    <a:cs typeface="Times New Roman" panose="02020603050405020304" pitchFamily="18" charset="0"/>
                  </a:rPr>
                  <a:t>			</a:t>
                </a:r>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6-86</a:t>
                </a:r>
                <a:r>
                  <a:rPr lang="zh-CN" altLang="en-US" dirty="0">
                    <a:latin typeface="Times New Roman" panose="02020603050405020304" pitchFamily="18" charset="0"/>
                    <a:cs typeface="Times New Roman" panose="02020603050405020304" pitchFamily="18" charset="0"/>
                  </a:rPr>
                  <a:t>）</a:t>
                </a:r>
              </a:p>
              <a:p>
                <a:pPr marL="0" indent="0" eaLnBrk="0" hangingPunct="0">
                  <a:buNone/>
                </a:pPr>
                <a:r>
                  <a:rPr lang="zh-CN" altLang="en-US" dirty="0">
                    <a:latin typeface="Times New Roman" panose="02020603050405020304" pitchFamily="18" charset="0"/>
                    <a:cs typeface="Times New Roman" panose="02020603050405020304" pitchFamily="18" charset="0"/>
                  </a:rPr>
                  <a:t>根据式（</a:t>
                </a:r>
                <a:r>
                  <a:rPr lang="en-US" altLang="zh-CN" dirty="0">
                    <a:latin typeface="Times New Roman" panose="02020603050405020304" pitchFamily="18" charset="0"/>
                    <a:cs typeface="Times New Roman" panose="02020603050405020304" pitchFamily="18" charset="0"/>
                  </a:rPr>
                  <a:t>6-82</a:t>
                </a:r>
                <a:r>
                  <a:rPr lang="zh-CN" altLang="en-US" dirty="0">
                    <a:latin typeface="Times New Roman" panose="02020603050405020304" pitchFamily="18" charset="0"/>
                    <a:cs typeface="Times New Roman" panose="02020603050405020304" pitchFamily="18" charset="0"/>
                  </a:rPr>
                  <a:t>），式（</a:t>
                </a:r>
                <a:r>
                  <a:rPr lang="en-US" altLang="zh-CN" dirty="0">
                    <a:latin typeface="Times New Roman" panose="02020603050405020304" pitchFamily="18" charset="0"/>
                    <a:cs typeface="Times New Roman" panose="02020603050405020304" pitchFamily="18" charset="0"/>
                  </a:rPr>
                  <a:t>6-85</a:t>
                </a:r>
                <a:r>
                  <a:rPr lang="zh-CN" altLang="en-US" dirty="0">
                    <a:latin typeface="Times New Roman" panose="02020603050405020304" pitchFamily="18" charset="0"/>
                    <a:cs typeface="Times New Roman" panose="02020603050405020304" pitchFamily="18" charset="0"/>
                  </a:rPr>
                  <a:t>）和式（</a:t>
                </a:r>
                <a:r>
                  <a:rPr lang="en-US" altLang="zh-CN" dirty="0">
                    <a:latin typeface="Times New Roman" panose="02020603050405020304" pitchFamily="18" charset="0"/>
                    <a:cs typeface="Times New Roman" panose="02020603050405020304" pitchFamily="18" charset="0"/>
                  </a:rPr>
                  <a:t>6-86</a:t>
                </a:r>
                <a:r>
                  <a:rPr lang="zh-CN" altLang="en-US" dirty="0">
                    <a:latin typeface="Times New Roman" panose="02020603050405020304" pitchFamily="18" charset="0"/>
                    <a:cs typeface="Times New Roman" panose="02020603050405020304" pitchFamily="18" charset="0"/>
                  </a:rPr>
                  <a:t>），得</a:t>
                </a:r>
              </a:p>
              <a:p>
                <a:pPr marL="0" indent="0" algn="r" eaLnBrk="0" hangingPunct="0">
                  <a:buNone/>
                </a:pPr>
                <a:r>
                  <a:rPr lang="zh-CN" altLang="en-US" dirty="0">
                    <a:latin typeface="Times New Roman" panose="02020603050405020304" pitchFamily="18" charset="0"/>
                    <a:cs typeface="Times New Roman" panose="02020603050405020304" pitchFamily="18" charset="0"/>
                  </a:rPr>
                  <a:t>    </a:t>
                </a:r>
                <a14:m>
                  <m:oMath xmlns:m="http://schemas.openxmlformats.org/officeDocument/2006/math">
                    <m:acc>
                      <m:accPr>
                        <m:chr m:val="̇"/>
                        <m:ctrlPr>
                          <a:rPr lang="zh-CN" altLang="en-US" i="1">
                            <a:solidFill>
                              <a:srgbClr val="000000"/>
                            </a:solidFill>
                            <a:latin typeface="Cambria Math" panose="02040503050406030204" pitchFamily="18" charset="0"/>
                          </a:rPr>
                        </m:ctrlPr>
                      </m:accPr>
                      <m:e>
                        <m:r>
                          <a:rPr lang="zh-CN" altLang="en-US" i="1">
                            <a:solidFill>
                              <a:srgbClr val="000000"/>
                            </a:solidFill>
                            <a:latin typeface="Cambria Math" panose="02040503050406030204" pitchFamily="18" charset="0"/>
                          </a:rPr>
                          <m:t>𝜆</m:t>
                        </m:r>
                      </m:e>
                    </m:acc>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acc>
                      <m:accPr>
                        <m:chr m:val="̇"/>
                        <m:ctrlPr>
                          <a:rPr lang="zh-CN" altLang="en-US" i="1">
                            <a:solidFill>
                              <a:srgbClr val="000000"/>
                            </a:solidFill>
                            <a:latin typeface="Cambria Math" panose="02040503050406030204" pitchFamily="18" charset="0"/>
                          </a:rPr>
                        </m:ctrlPr>
                      </m:accPr>
                      <m:e>
                        <m:r>
                          <a:rPr lang="zh-CN" altLang="en-US" i="1">
                            <a:solidFill>
                              <a:srgbClr val="000000"/>
                            </a:solidFill>
                            <a:latin typeface="Cambria Math" panose="02040503050406030204" pitchFamily="18" charset="0"/>
                          </a:rPr>
                          <m:t>𝑃</m:t>
                        </m:r>
                      </m:e>
                    </m:acc>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𝑃</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𝐴</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𝑃</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𝐵</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𝑅</m:t>
                        </m:r>
                      </m:e>
                      <m:sup>
                        <m:r>
                          <a:rPr lang="zh-CN" altLang="en-US" i="1">
                            <a:solidFill>
                              <a:srgbClr val="000000"/>
                            </a:solidFill>
                            <a:latin typeface="Cambria Math" panose="02040503050406030204" pitchFamily="18" charset="0"/>
                          </a:rPr>
                          <m:t>−1</m:t>
                        </m:r>
                      </m:sup>
                    </m:sSup>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𝐵</m:t>
                        </m:r>
                      </m:e>
                      <m:sup>
                        <m:r>
                          <a:rPr lang="zh-CN" altLang="en-US" i="1">
                            <a:solidFill>
                              <a:srgbClr val="000000"/>
                            </a:solidFill>
                            <a:latin typeface="Cambria Math" panose="02040503050406030204" pitchFamily="18" charset="0"/>
                          </a:rPr>
                          <m:t>𝑇</m:t>
                        </m:r>
                      </m:sup>
                    </m:sSup>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𝑃</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oMath>
                </a14:m>
                <a:r>
                  <a:rPr lang="en-US" altLang="zh-CN" dirty="0">
                    <a:latin typeface="Times New Roman" panose="02020603050405020304" pitchFamily="18" charset="0"/>
                    <a:cs typeface="Times New Roman" panose="02020603050405020304" pitchFamily="18" charset="0"/>
                  </a:rPr>
                  <a:t>	</a:t>
                </a:r>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6-87</a:t>
                </a:r>
                <a:r>
                  <a:rPr lang="zh-CN" altLang="en-US" dirty="0">
                    <a:latin typeface="Times New Roman" panose="02020603050405020304" pitchFamily="18" charset="0"/>
                    <a:cs typeface="Times New Roman" panose="02020603050405020304" pitchFamily="18" charset="0"/>
                  </a:rPr>
                  <a:t>）</a:t>
                </a:r>
              </a:p>
              <a:p>
                <a:pPr marL="0" indent="0" eaLnBrk="0" hangingPunct="0">
                  <a:buNone/>
                </a:pPr>
                <a:r>
                  <a:rPr lang="zh-CN" altLang="en-US" dirty="0">
                    <a:latin typeface="Times New Roman" panose="02020603050405020304" pitchFamily="18" charset="0"/>
                    <a:cs typeface="Times New Roman" panose="02020603050405020304" pitchFamily="18" charset="0"/>
                  </a:rPr>
                  <a:t>将式（</a:t>
                </a:r>
                <a:r>
                  <a:rPr lang="en-US" altLang="zh-CN" dirty="0">
                    <a:latin typeface="Times New Roman" panose="02020603050405020304" pitchFamily="18" charset="0"/>
                    <a:cs typeface="Times New Roman" panose="02020603050405020304" pitchFamily="18" charset="0"/>
                  </a:rPr>
                  <a:t>6-85</a:t>
                </a:r>
                <a:r>
                  <a:rPr lang="zh-CN" altLang="en-US" dirty="0">
                    <a:latin typeface="Times New Roman" panose="02020603050405020304" pitchFamily="18" charset="0"/>
                    <a:cs typeface="Times New Roman" panose="02020603050405020304" pitchFamily="18" charset="0"/>
                  </a:rPr>
                  <a:t>）代入式（</a:t>
                </a:r>
                <a:r>
                  <a:rPr lang="en-US" altLang="zh-CN" dirty="0">
                    <a:latin typeface="Times New Roman" panose="02020603050405020304" pitchFamily="18" charset="0"/>
                    <a:cs typeface="Times New Roman" panose="02020603050405020304" pitchFamily="18" charset="0"/>
                  </a:rPr>
                  <a:t>6-83</a:t>
                </a:r>
                <a:r>
                  <a:rPr lang="zh-CN" altLang="en-US" dirty="0">
                    <a:latin typeface="Times New Roman" panose="02020603050405020304" pitchFamily="18" charset="0"/>
                    <a:cs typeface="Times New Roman" panose="02020603050405020304" pitchFamily="18" charset="0"/>
                  </a:rPr>
                  <a:t>）中，可得</a:t>
                </a:r>
              </a:p>
              <a:p>
                <a:pPr marL="0" indent="0" algn="r" eaLnBrk="0" hangingPunct="0">
                  <a:buNone/>
                </a:pPr>
                <a:r>
                  <a:rPr lang="zh-CN" altLang="en-US" dirty="0">
                    <a:latin typeface="Times New Roman" panose="02020603050405020304" pitchFamily="18" charset="0"/>
                    <a:cs typeface="Times New Roman" panose="02020603050405020304" pitchFamily="18" charset="0"/>
                  </a:rPr>
                  <a:t>                  </a:t>
                </a:r>
                <a14:m>
                  <m:oMath xmlns:m="http://schemas.openxmlformats.org/officeDocument/2006/math">
                    <m:acc>
                      <m:accPr>
                        <m:chr m:val="̇"/>
                        <m:ctrlPr>
                          <a:rPr lang="zh-CN" altLang="en-US" i="1">
                            <a:solidFill>
                              <a:srgbClr val="000000"/>
                            </a:solidFill>
                            <a:latin typeface="Cambria Math" panose="02040503050406030204" pitchFamily="18" charset="0"/>
                          </a:rPr>
                        </m:ctrlPr>
                      </m:accPr>
                      <m:e>
                        <m:r>
                          <a:rPr lang="zh-CN" altLang="en-US" i="1">
                            <a:solidFill>
                              <a:srgbClr val="000000"/>
                            </a:solidFill>
                            <a:latin typeface="Cambria Math" panose="02040503050406030204" pitchFamily="18" charset="0"/>
                          </a:rPr>
                          <m:t>𝜆</m:t>
                        </m:r>
                      </m:e>
                    </m:acc>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𝑄</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𝐴</m:t>
                        </m:r>
                      </m:e>
                      <m:sup>
                        <m:r>
                          <a:rPr lang="zh-CN" altLang="en-US" i="1">
                            <a:solidFill>
                              <a:srgbClr val="000000"/>
                            </a:solidFill>
                            <a:latin typeface="Cambria Math" panose="02040503050406030204" pitchFamily="18" charset="0"/>
                          </a:rPr>
                          <m:t>𝑇</m:t>
                        </m:r>
                      </m:sup>
                    </m:sSup>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𝑃</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oMath>
                </a14:m>
                <a:r>
                  <a:rPr lang="en-US" altLang="zh-CN" dirty="0">
                    <a:latin typeface="Times New Roman" panose="02020603050405020304" pitchFamily="18" charset="0"/>
                    <a:cs typeface="Times New Roman" panose="02020603050405020304" pitchFamily="18" charset="0"/>
                  </a:rPr>
                  <a:t>			</a:t>
                </a:r>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6-88</a:t>
                </a:r>
                <a:r>
                  <a:rPr lang="zh-CN" altLang="en-US" dirty="0">
                    <a:latin typeface="Times New Roman" panose="02020603050405020304" pitchFamily="18" charset="0"/>
                    <a:cs typeface="Times New Roman" panose="02020603050405020304" pitchFamily="18" charset="0"/>
                  </a:rPr>
                  <a:t>）</a:t>
                </a:r>
              </a:p>
              <a:p>
                <a:pPr marL="0" indent="0" eaLnBrk="0" hangingPunct="0">
                  <a:buNone/>
                </a:pPr>
                <a:r>
                  <a:rPr lang="zh-CN" altLang="en-US" dirty="0">
                    <a:latin typeface="Times New Roman" panose="02020603050405020304" pitchFamily="18" charset="0"/>
                    <a:cs typeface="Times New Roman" panose="02020603050405020304" pitchFamily="18" charset="0"/>
                  </a:rPr>
                  <a:t>比较式（</a:t>
                </a:r>
                <a:r>
                  <a:rPr lang="en-US" altLang="zh-CN" dirty="0">
                    <a:latin typeface="Times New Roman" panose="02020603050405020304" pitchFamily="18" charset="0"/>
                    <a:cs typeface="Times New Roman" panose="02020603050405020304" pitchFamily="18" charset="0"/>
                  </a:rPr>
                  <a:t>6-87</a:t>
                </a:r>
                <a:r>
                  <a:rPr lang="zh-CN" altLang="en-US" dirty="0">
                    <a:latin typeface="Times New Roman" panose="02020603050405020304" pitchFamily="18" charset="0"/>
                    <a:cs typeface="Times New Roman" panose="02020603050405020304" pitchFamily="18" charset="0"/>
                  </a:rPr>
                  <a:t>）和式（</a:t>
                </a:r>
                <a:r>
                  <a:rPr lang="en-US" altLang="zh-CN" dirty="0">
                    <a:latin typeface="Times New Roman" panose="02020603050405020304" pitchFamily="18" charset="0"/>
                    <a:cs typeface="Times New Roman" panose="02020603050405020304" pitchFamily="18" charset="0"/>
                  </a:rPr>
                  <a:t>6-88</a:t>
                </a:r>
                <a:r>
                  <a:rPr lang="zh-CN" altLang="en-US" dirty="0">
                    <a:latin typeface="Times New Roman" panose="02020603050405020304" pitchFamily="18" charset="0"/>
                    <a:cs typeface="Times New Roman" panose="02020603050405020304" pitchFamily="18" charset="0"/>
                  </a:rPr>
                  <a:t>），立即证得黎卡提方程式（</a:t>
                </a:r>
                <a:r>
                  <a:rPr lang="en-US" altLang="zh-CN" dirty="0">
                    <a:latin typeface="Times New Roman" panose="02020603050405020304" pitchFamily="18" charset="0"/>
                    <a:cs typeface="Times New Roman" panose="02020603050405020304" pitchFamily="18" charset="0"/>
                  </a:rPr>
                  <a:t>6-68</a:t>
                </a:r>
                <a:r>
                  <a:rPr lang="zh-CN" altLang="en-US" dirty="0">
                    <a:latin typeface="Times New Roman" panose="02020603050405020304" pitchFamily="18" charset="0"/>
                    <a:cs typeface="Times New Roman" panose="02020603050405020304" pitchFamily="18" charset="0"/>
                  </a:rPr>
                  <a:t>）成立。</a:t>
                </a:r>
              </a:p>
              <a:p>
                <a:pPr marL="0" indent="0" eaLnBrk="0" hangingPunct="0">
                  <a:buNone/>
                </a:pPr>
                <a:r>
                  <a:rPr lang="zh-CN" altLang="en-US" dirty="0">
                    <a:latin typeface="Times New Roman" panose="02020603050405020304" pitchFamily="18" charset="0"/>
                    <a:cs typeface="Times New Roman" panose="02020603050405020304" pitchFamily="18" charset="0"/>
                  </a:rPr>
                  <a:t>在式（</a:t>
                </a:r>
                <a:r>
                  <a:rPr lang="en-US" altLang="zh-CN" dirty="0">
                    <a:latin typeface="Times New Roman" panose="02020603050405020304" pitchFamily="18" charset="0"/>
                    <a:cs typeface="Times New Roman" panose="02020603050405020304" pitchFamily="18" charset="0"/>
                  </a:rPr>
                  <a:t>6-85</a:t>
                </a:r>
                <a:r>
                  <a:rPr lang="zh-CN" altLang="en-US" dirty="0">
                    <a:latin typeface="Times New Roman" panose="02020603050405020304" pitchFamily="18" charset="0"/>
                    <a:cs typeface="Times New Roman" panose="02020603050405020304" pitchFamily="18" charset="0"/>
                  </a:rPr>
                  <a:t>）中，令</a:t>
                </a:r>
                <a14:m>
                  <m:oMath xmlns:m="http://schemas.openxmlformats.org/officeDocument/2006/math">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𝑡</m:t>
                        </m:r>
                      </m:e>
                      <m:sub>
                        <m:r>
                          <a:rPr lang="zh-CN" altLang="en-US" i="1">
                            <a:solidFill>
                              <a:srgbClr val="000000"/>
                            </a:solidFill>
                            <a:latin typeface="Cambria Math" panose="02040503050406030204" pitchFamily="18" charset="0"/>
                          </a:rPr>
                          <m:t>𝑓</m:t>
                        </m:r>
                      </m:sub>
                    </m:sSub>
                  </m:oMath>
                </a14:m>
                <a:r>
                  <a:rPr lang="zh-CN" altLang="en-US" dirty="0">
                    <a:latin typeface="Times New Roman" panose="02020603050405020304" pitchFamily="18" charset="0"/>
                    <a:cs typeface="Times New Roman" panose="02020603050405020304" pitchFamily="18" charset="0"/>
                  </a:rPr>
                  <a:t>，有</a:t>
                </a:r>
              </a:p>
              <a:p>
                <a:pPr marL="0" indent="0" algn="r" eaLnBrk="0" hangingPunct="0">
                  <a:buNone/>
                </a:pPr>
                <a14:m>
                  <m:oMath xmlns:m="http://schemas.openxmlformats.org/officeDocument/2006/math">
                    <m:r>
                      <a:rPr lang="zh-CN" altLang="en-US" i="1">
                        <a:solidFill>
                          <a:srgbClr val="000000"/>
                        </a:solidFill>
                        <a:latin typeface="Cambria Math" panose="02040503050406030204" pitchFamily="18" charset="0"/>
                      </a:rPr>
                      <m:t>𝜆</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𝑡</m:t>
                        </m:r>
                      </m:e>
                      <m:sub>
                        <m:r>
                          <a:rPr lang="zh-CN" altLang="en-US" i="1">
                            <a:solidFill>
                              <a:srgbClr val="000000"/>
                            </a:solidFill>
                            <a:latin typeface="Cambria Math" panose="02040503050406030204" pitchFamily="18" charset="0"/>
                          </a:rPr>
                          <m:t>𝑓</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𝑃</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𝑡</m:t>
                        </m:r>
                      </m:e>
                      <m:sub>
                        <m:r>
                          <a:rPr lang="zh-CN" altLang="en-US" i="1">
                            <a:solidFill>
                              <a:srgbClr val="000000"/>
                            </a:solidFill>
                            <a:latin typeface="Cambria Math" panose="02040503050406030204" pitchFamily="18" charset="0"/>
                          </a:rPr>
                          <m:t>𝑓</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𝑡</m:t>
                        </m:r>
                      </m:e>
                      <m:sub>
                        <m:r>
                          <a:rPr lang="zh-CN" altLang="en-US" i="1">
                            <a:solidFill>
                              <a:srgbClr val="000000"/>
                            </a:solidFill>
                            <a:latin typeface="Cambria Math" panose="02040503050406030204" pitchFamily="18" charset="0"/>
                          </a:rPr>
                          <m:t>𝑓</m:t>
                        </m:r>
                      </m:sub>
                    </m:sSub>
                    <m:r>
                      <a:rPr lang="zh-CN" altLang="en-US" i="1">
                        <a:solidFill>
                          <a:srgbClr val="000000"/>
                        </a:solidFill>
                        <a:latin typeface="Cambria Math" panose="02040503050406030204" pitchFamily="18" charset="0"/>
                      </a:rPr>
                      <m:t>)</m:t>
                    </m:r>
                  </m:oMath>
                </a14:m>
                <a:r>
                  <a:rPr lang="en-US" altLang="zh-CN" dirty="0">
                    <a:latin typeface="Times New Roman" panose="02020603050405020304" pitchFamily="18" charset="0"/>
                    <a:cs typeface="Times New Roman" panose="02020603050405020304" pitchFamily="18" charset="0"/>
                  </a:rPr>
                  <a:t>				</a:t>
                </a:r>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6-89</a:t>
                </a:r>
                <a:r>
                  <a:rPr lang="zh-CN" altLang="en-US" dirty="0">
                    <a:latin typeface="Times New Roman" panose="02020603050405020304" pitchFamily="18" charset="0"/>
                    <a:cs typeface="Times New Roman" panose="02020603050405020304" pitchFamily="18" charset="0"/>
                  </a:rPr>
                  <a:t>）</a:t>
                </a:r>
              </a:p>
              <a:p>
                <a:pPr marL="0" indent="0" eaLnBrk="0" hangingPunct="0">
                  <a:buNone/>
                </a:pPr>
                <a:r>
                  <a:rPr lang="zh-CN" altLang="en-US" dirty="0">
                    <a:latin typeface="Times New Roman" panose="02020603050405020304" pitchFamily="18" charset="0"/>
                    <a:cs typeface="Times New Roman" panose="02020603050405020304" pitchFamily="18" charset="0"/>
                  </a:rPr>
                  <a:t>式（</a:t>
                </a:r>
                <a:r>
                  <a:rPr lang="en-US" altLang="zh-CN" dirty="0">
                    <a:latin typeface="Times New Roman" panose="02020603050405020304" pitchFamily="18" charset="0"/>
                    <a:cs typeface="Times New Roman" panose="02020603050405020304" pitchFamily="18" charset="0"/>
                  </a:rPr>
                  <a:t>6-89</a:t>
                </a:r>
                <a:r>
                  <a:rPr lang="zh-CN" altLang="en-US" dirty="0">
                    <a:latin typeface="Times New Roman" panose="02020603050405020304" pitchFamily="18" charset="0"/>
                    <a:cs typeface="Times New Roman" panose="02020603050405020304" pitchFamily="18" charset="0"/>
                  </a:rPr>
                  <a:t>）和式（</a:t>
                </a:r>
                <a:r>
                  <a:rPr lang="en-US" altLang="zh-CN" dirty="0">
                    <a:latin typeface="Times New Roman" panose="02020603050405020304" pitchFamily="18" charset="0"/>
                    <a:cs typeface="Times New Roman" panose="02020603050405020304" pitchFamily="18" charset="0"/>
                  </a:rPr>
                  <a:t>6-84</a:t>
                </a:r>
                <a:r>
                  <a:rPr lang="zh-CN" altLang="en-US" dirty="0">
                    <a:latin typeface="Times New Roman" panose="02020603050405020304" pitchFamily="18" charset="0"/>
                    <a:cs typeface="Times New Roman" panose="02020603050405020304" pitchFamily="18" charset="0"/>
                  </a:rPr>
                  <a:t>）比较，可证得黎卡提方程的边界条件式（</a:t>
                </a:r>
                <a:r>
                  <a:rPr lang="en-US" altLang="zh-CN" dirty="0">
                    <a:latin typeface="Times New Roman" panose="02020603050405020304" pitchFamily="18" charset="0"/>
                    <a:cs typeface="Times New Roman" panose="02020603050405020304" pitchFamily="18" charset="0"/>
                  </a:rPr>
                  <a:t>6-69</a:t>
                </a:r>
                <a:r>
                  <a:rPr lang="zh-CN" altLang="en-US" dirty="0">
                    <a:latin typeface="Times New Roman" panose="02020603050405020304" pitchFamily="18" charset="0"/>
                    <a:cs typeface="Times New Roman" panose="02020603050405020304" pitchFamily="18" charset="0"/>
                  </a:rPr>
                  <a:t>）成立。</a:t>
                </a:r>
              </a:p>
              <a:p>
                <a:pPr marL="0" indent="0" eaLnBrk="0" hangingPunct="0">
                  <a:buNone/>
                </a:pPr>
                <a:r>
                  <a:rPr lang="zh-CN" altLang="en-US" dirty="0">
                    <a:latin typeface="Times New Roman" panose="02020603050405020304" pitchFamily="18" charset="0"/>
                    <a:cs typeface="Times New Roman" panose="02020603050405020304" pitchFamily="18" charset="0"/>
                  </a:rPr>
                  <a:t>因</a:t>
                </a:r>
                <a14:m>
                  <m:oMath xmlns:m="http://schemas.openxmlformats.org/officeDocument/2006/math">
                    <m:r>
                      <a:rPr lang="zh-CN" altLang="en-US" i="1">
                        <a:solidFill>
                          <a:srgbClr val="000000"/>
                        </a:solidFill>
                        <a:latin typeface="Cambria Math" panose="02040503050406030204" pitchFamily="18" charset="0"/>
                      </a:rPr>
                      <m:t>𝑃</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oMath>
                </a14:m>
                <a:r>
                  <a:rPr lang="zh-CN" altLang="en-US" dirty="0">
                    <a:latin typeface="Times New Roman" panose="02020603050405020304" pitchFamily="18" charset="0"/>
                    <a:cs typeface="Times New Roman" panose="02020603050405020304" pitchFamily="18" charset="0"/>
                  </a:rPr>
                  <a:t>可解，将式（</a:t>
                </a:r>
                <a:r>
                  <a:rPr lang="en-US" altLang="zh-CN" dirty="0">
                    <a:latin typeface="Times New Roman" panose="02020603050405020304" pitchFamily="18" charset="0"/>
                    <a:cs typeface="Times New Roman" panose="02020603050405020304" pitchFamily="18" charset="0"/>
                  </a:rPr>
                  <a:t>6-85</a:t>
                </a:r>
                <a:r>
                  <a:rPr lang="zh-CN" altLang="en-US" dirty="0">
                    <a:latin typeface="Times New Roman" panose="02020603050405020304" pitchFamily="18" charset="0"/>
                    <a:cs typeface="Times New Roman" panose="02020603050405020304" pitchFamily="18" charset="0"/>
                  </a:rPr>
                  <a:t>）代入式（</a:t>
                </a:r>
                <a:r>
                  <a:rPr lang="en-US" altLang="zh-CN" dirty="0">
                    <a:latin typeface="Times New Roman" panose="02020603050405020304" pitchFamily="18" charset="0"/>
                    <a:cs typeface="Times New Roman" panose="02020603050405020304" pitchFamily="18" charset="0"/>
                  </a:rPr>
                  <a:t>6-81</a:t>
                </a:r>
                <a:r>
                  <a:rPr lang="zh-CN" altLang="en-US" dirty="0">
                    <a:latin typeface="Times New Roman" panose="02020603050405020304" pitchFamily="18" charset="0"/>
                    <a:cs typeface="Times New Roman" panose="02020603050405020304" pitchFamily="18" charset="0"/>
                  </a:rPr>
                  <a:t>），证得</a:t>
                </a:r>
                <a14:m>
                  <m:oMath xmlns:m="http://schemas.openxmlformats.org/officeDocument/2006/math">
                    <m:sSup>
                      <m:sSupPr>
                        <m:ctrlPr>
                          <a:rPr lang="zh-CN" altLang="en-US" i="1">
                            <a:solidFill>
                              <a:srgbClr val="000000"/>
                            </a:solidFill>
                            <a:latin typeface="Cambria Math" panose="02040503050406030204" pitchFamily="18" charset="0"/>
                          </a:rPr>
                        </m:ctrlPr>
                      </m:sSupPr>
                      <m:e>
                        <m:r>
                          <a:rPr lang="en-US" altLang="zh-CN" i="1">
                            <a:solidFill>
                              <a:srgbClr val="000000"/>
                            </a:solidFill>
                            <a:latin typeface="Cambria Math" panose="02040503050406030204" pitchFamily="18" charset="0"/>
                          </a:rPr>
                          <m:t>𝑢</m:t>
                        </m:r>
                      </m:e>
                      <m:sup>
                        <m:r>
                          <a:rPr lang="zh-CN" altLang="en-US" i="1">
                            <a:solidFill>
                              <a:srgbClr val="000000"/>
                            </a:solidFill>
                            <a:latin typeface="Cambria Math" panose="02040503050406030204" pitchFamily="18" charset="0"/>
                          </a:rPr>
                          <m:t>∗</m:t>
                        </m:r>
                      </m:sup>
                    </m:sSup>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oMath>
                </a14:m>
                <a:r>
                  <a:rPr lang="zh-CN" altLang="en-US" dirty="0">
                    <a:latin typeface="Times New Roman" panose="02020603050405020304" pitchFamily="18" charset="0"/>
                    <a:cs typeface="Times New Roman" panose="02020603050405020304" pitchFamily="18" charset="0"/>
                  </a:rPr>
                  <a:t>表达式（</a:t>
                </a:r>
                <a:r>
                  <a:rPr lang="en-US" altLang="zh-CN" dirty="0">
                    <a:latin typeface="Times New Roman" panose="02020603050405020304" pitchFamily="18" charset="0"/>
                    <a:cs typeface="Times New Roman" panose="02020603050405020304" pitchFamily="18" charset="0"/>
                  </a:rPr>
                  <a:t>6-67</a:t>
                </a:r>
                <a:r>
                  <a:rPr lang="zh-CN" altLang="en-US" dirty="0">
                    <a:latin typeface="Times New Roman" panose="02020603050405020304" pitchFamily="18" charset="0"/>
                    <a:cs typeface="Times New Roman" panose="02020603050405020304" pitchFamily="18" charset="0"/>
                  </a:rPr>
                  <a:t>）成立。</a:t>
                </a:r>
              </a:p>
            </p:txBody>
          </p:sp>
        </mc:Choice>
        <mc:Fallback xmlns="">
          <p:sp>
            <p:nvSpPr>
              <p:cNvPr id="3" name="内容占位符 2">
                <a:extLst>
                  <a:ext uri="{FF2B5EF4-FFF2-40B4-BE49-F238E27FC236}">
                    <a16:creationId xmlns:a16="http://schemas.microsoft.com/office/drawing/2014/main" id="{F472B2B4-B58C-422F-8DBD-A3080A48553A}"/>
                  </a:ext>
                </a:extLst>
              </p:cNvPr>
              <p:cNvSpPr>
                <a:spLocks noGrp="1" noRot="1" noChangeAspect="1" noMove="1" noResize="1" noEditPoints="1" noAdjustHandles="1" noChangeArrowheads="1" noChangeShapeType="1" noTextEdit="1"/>
              </p:cNvSpPr>
              <p:nvPr>
                <p:ph sz="quarter" idx="13"/>
              </p:nvPr>
            </p:nvSpPr>
            <p:spPr>
              <a:xfrm>
                <a:off x="767406" y="548680"/>
                <a:ext cx="10801202" cy="6015075"/>
              </a:xfrm>
              <a:blipFill>
                <a:blip r:embed="rId2"/>
                <a:stretch>
                  <a:fillRect l="-903" t="-203" r="-84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023589912"/>
      </p:ext>
    </p:extLst>
  </p:cSld>
  <p:clrMapOvr>
    <a:masterClrMapping/>
  </p:clrMapOvr>
  <p:transition>
    <p:wheel/>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F472B2B4-B58C-422F-8DBD-A3080A48553A}"/>
                  </a:ext>
                </a:extLst>
              </p:cNvPr>
              <p:cNvSpPr>
                <a:spLocks noGrp="1"/>
              </p:cNvSpPr>
              <p:nvPr>
                <p:ph sz="quarter" idx="13"/>
              </p:nvPr>
            </p:nvSpPr>
            <p:spPr>
              <a:xfrm>
                <a:off x="767406" y="692696"/>
                <a:ext cx="10801202" cy="5871059"/>
              </a:xfrm>
            </p:spPr>
            <p:txBody>
              <a:bodyPr>
                <a:noAutofit/>
              </a:bodyPr>
              <a:lstStyle/>
              <a:p>
                <a:pPr marL="0" indent="0" eaLnBrk="0" hangingPunct="0">
                  <a:buNone/>
                </a:pPr>
                <a:r>
                  <a:rPr lang="zh-CN" altLang="en-US" dirty="0">
                    <a:latin typeface="Times New Roman" panose="02020603050405020304" pitchFamily="18" charset="0"/>
                    <a:cs typeface="Times New Roman" panose="02020603050405020304" pitchFamily="18" charset="0"/>
                  </a:rPr>
                  <a:t>显然，将式（</a:t>
                </a:r>
                <a:r>
                  <a:rPr lang="en-US" altLang="zh-CN" dirty="0">
                    <a:latin typeface="Times New Roman" panose="02020603050405020304" pitchFamily="18" charset="0"/>
                    <a:cs typeface="Times New Roman" panose="02020603050405020304" pitchFamily="18" charset="0"/>
                  </a:rPr>
                  <a:t>6-67</a:t>
                </a:r>
                <a:r>
                  <a:rPr lang="zh-CN" altLang="en-US" dirty="0">
                    <a:latin typeface="Times New Roman" panose="02020603050405020304" pitchFamily="18" charset="0"/>
                    <a:cs typeface="Times New Roman" panose="02020603050405020304" pitchFamily="18" charset="0"/>
                  </a:rPr>
                  <a:t>）代入式（</a:t>
                </a:r>
                <a:r>
                  <a:rPr lang="en-US" altLang="zh-CN" dirty="0">
                    <a:latin typeface="Times New Roman" panose="02020603050405020304" pitchFamily="18" charset="0"/>
                    <a:cs typeface="Times New Roman" panose="02020603050405020304" pitchFamily="18" charset="0"/>
                  </a:rPr>
                  <a:t>6-63</a:t>
                </a:r>
                <a:r>
                  <a:rPr lang="zh-CN" altLang="en-US" dirty="0">
                    <a:latin typeface="Times New Roman" panose="02020603050405020304" pitchFamily="18" charset="0"/>
                    <a:cs typeface="Times New Roman" panose="02020603050405020304" pitchFamily="18" charset="0"/>
                  </a:rPr>
                  <a:t>）得式（</a:t>
                </a:r>
                <a:r>
                  <a:rPr lang="en-US" altLang="zh-CN" dirty="0">
                    <a:latin typeface="Times New Roman" panose="02020603050405020304" pitchFamily="18" charset="0"/>
                    <a:cs typeface="Times New Roman" panose="02020603050405020304" pitchFamily="18" charset="0"/>
                  </a:rPr>
                  <a:t>6-70</a:t>
                </a:r>
                <a:r>
                  <a:rPr lang="zh-CN" altLang="en-US" dirty="0">
                    <a:latin typeface="Times New Roman" panose="02020603050405020304" pitchFamily="18" charset="0"/>
                    <a:cs typeface="Times New Roman" panose="02020603050405020304" pitchFamily="18" charset="0"/>
                  </a:rPr>
                  <a:t>）最优闭环系统方程，其解必为最优曲线</a:t>
                </a:r>
                <a14:m>
                  <m:oMath xmlns:m="http://schemas.openxmlformats.org/officeDocument/2006/math">
                    <m:sSup>
                      <m:sSupPr>
                        <m:ctrlPr>
                          <a:rPr lang="zh-CN" altLang="en-US" i="1">
                            <a:solidFill>
                              <a:srgbClr val="000000"/>
                            </a:solidFill>
                            <a:latin typeface="Cambria Math" panose="02040503050406030204" pitchFamily="18" charset="0"/>
                          </a:rPr>
                        </m:ctrlPr>
                      </m:sSupPr>
                      <m:e>
                        <m:r>
                          <a:rPr lang="en-US" altLang="zh-CN" b="0" i="1" smtClean="0">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m:t>
                        </m:r>
                      </m:sup>
                    </m:sSup>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 </m:t>
                    </m:r>
                  </m:oMath>
                </a14:m>
                <a:r>
                  <a:rPr lang="zh-CN" altLang="en-US" dirty="0">
                    <a:latin typeface="Times New Roman" panose="02020603050405020304" pitchFamily="18" charset="0"/>
                    <a:cs typeface="Times New Roman" panose="02020603050405020304" pitchFamily="18" charset="0"/>
                  </a:rPr>
                  <a:t>。</a:t>
                </a:r>
              </a:p>
              <a:p>
                <a:pPr marL="0" indent="0" eaLnBrk="0" hangingPunct="0">
                  <a:buNone/>
                </a:pPr>
                <a:r>
                  <a:rPr lang="zh-CN" altLang="en-US" dirty="0">
                    <a:latin typeface="Times New Roman" panose="02020603050405020304" pitchFamily="18" charset="0"/>
                    <a:cs typeface="Times New Roman" panose="02020603050405020304" pitchFamily="18" charset="0"/>
                  </a:rPr>
                  <a:t>由此可见，从二次型性能指标函数得出的最优控制是一状态反馈形式。</a:t>
                </a:r>
              </a:p>
              <a:p>
                <a:pPr marL="0" indent="0" eaLnBrk="0" hangingPunct="0">
                  <a:buNone/>
                </a:pPr>
                <a:r>
                  <a:rPr lang="zh-CN" altLang="en-US" dirty="0">
                    <a:latin typeface="Times New Roman" panose="02020603050405020304" pitchFamily="18" charset="0"/>
                    <a:cs typeface="Times New Roman" panose="02020603050405020304" pitchFamily="18" charset="0"/>
                  </a:rPr>
                  <a:t>应该指出的是，对于有限时间状态调节器，上述定理推导过程中，对系统的稳定性、能控性或能观测性均无任何要求。在</a:t>
                </a:r>
                <a14:m>
                  <m:oMath xmlns:m="http://schemas.openxmlformats.org/officeDocument/2006/math">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𝑡</m:t>
                        </m:r>
                      </m:e>
                      <m:sub>
                        <m:r>
                          <a:rPr lang="zh-CN" altLang="en-US" i="1">
                            <a:solidFill>
                              <a:srgbClr val="000000"/>
                            </a:solidFill>
                            <a:latin typeface="Cambria Math" panose="02040503050406030204" pitchFamily="18" charset="0"/>
                          </a:rPr>
                          <m:t>0</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𝑡</m:t>
                        </m:r>
                      </m:e>
                      <m:sub>
                        <m:r>
                          <a:rPr lang="zh-CN" altLang="en-US" i="1">
                            <a:solidFill>
                              <a:srgbClr val="000000"/>
                            </a:solidFill>
                            <a:latin typeface="Cambria Math" panose="02040503050406030204" pitchFamily="18" charset="0"/>
                          </a:rPr>
                          <m:t>𝑓</m:t>
                        </m:r>
                      </m:sub>
                    </m:sSub>
                    <m:r>
                      <a:rPr lang="zh-CN" altLang="en-US" i="1">
                        <a:solidFill>
                          <a:srgbClr val="000000"/>
                        </a:solidFill>
                        <a:latin typeface="Cambria Math" panose="02040503050406030204" pitchFamily="18" charset="0"/>
                      </a:rPr>
                      <m:t>]</m:t>
                    </m:r>
                  </m:oMath>
                </a14:m>
                <a:r>
                  <a:rPr lang="zh-CN" altLang="en-US" dirty="0">
                    <a:latin typeface="Times New Roman" panose="02020603050405020304" pitchFamily="18" charset="0"/>
                    <a:cs typeface="Times New Roman" panose="02020603050405020304" pitchFamily="18" charset="0"/>
                  </a:rPr>
                  <a:t>有限时，使二次型性能指标为最小的控制是状态线性反馈。然而只要其控制区间是有限的，此种线性反馈系统总是时变的。</a:t>
                </a:r>
              </a:p>
              <a:p>
                <a:pPr marL="0" indent="0" eaLnBrk="0" hangingPunct="0">
                  <a:buNone/>
                </a:pPr>
                <a:r>
                  <a:rPr lang="zh-CN" altLang="en-US" dirty="0">
                    <a:latin typeface="Times New Roman" panose="02020603050405020304" pitchFamily="18" charset="0"/>
                    <a:cs typeface="Times New Roman" panose="02020603050405020304" pitchFamily="18" charset="0"/>
                  </a:rPr>
                  <a:t>例</a:t>
                </a:r>
                <a:r>
                  <a:rPr lang="en-US" altLang="zh-CN" dirty="0">
                    <a:latin typeface="Times New Roman" panose="02020603050405020304" pitchFamily="18" charset="0"/>
                    <a:cs typeface="Times New Roman" panose="02020603050405020304" pitchFamily="18" charset="0"/>
                  </a:rPr>
                  <a:t>6-10  </a:t>
                </a:r>
                <a:r>
                  <a:rPr lang="zh-CN" altLang="en-US" dirty="0">
                    <a:latin typeface="Times New Roman" panose="02020603050405020304" pitchFamily="18" charset="0"/>
                    <a:cs typeface="Times New Roman" panose="02020603050405020304" pitchFamily="18" charset="0"/>
                  </a:rPr>
                  <a:t>设系统状态方程为</a:t>
                </a:r>
                <a14:m>
                  <m:oMath xmlns:m="http://schemas.openxmlformats.org/officeDocument/2006/math">
                    <m:d>
                      <m:dPr>
                        <m:begChr m:val="{"/>
                        <m:endChr m:val=""/>
                        <m:ctrlPr>
                          <a:rPr lang="zh-CN" altLang="en-US" i="1">
                            <a:solidFill>
                              <a:srgbClr val="000000"/>
                            </a:solidFill>
                            <a:latin typeface="Cambria Math" panose="02040503050406030204" pitchFamily="18" charset="0"/>
                          </a:rPr>
                        </m:ctrlPr>
                      </m:dPr>
                      <m:e>
                        <m:eqArr>
                          <m:eqArrPr>
                            <m:ctrlPr>
                              <a:rPr lang="zh-CN" altLang="en-US" i="1">
                                <a:solidFill>
                                  <a:srgbClr val="000000"/>
                                </a:solidFill>
                                <a:latin typeface="Cambria Math" panose="02040503050406030204" pitchFamily="18" charset="0"/>
                              </a:rPr>
                            </m:ctrlPr>
                          </m:eqArrPr>
                          <m:e>
                            <m:r>
                              <a:rPr lang="zh-CN" altLang="en-US" i="1">
                                <a:solidFill>
                                  <a:srgbClr val="000000"/>
                                </a:solidFill>
                                <a:latin typeface="Cambria Math" panose="02040503050406030204" pitchFamily="18" charset="0"/>
                              </a:rPr>
                              <m:t>&amp;</m:t>
                            </m:r>
                            <m:sSub>
                              <m:sSubPr>
                                <m:ctrlPr>
                                  <a:rPr lang="zh-CN" altLang="en-US" i="1">
                                    <a:solidFill>
                                      <a:srgbClr val="000000"/>
                                    </a:solidFill>
                                    <a:latin typeface="Cambria Math" panose="02040503050406030204" pitchFamily="18" charset="0"/>
                                  </a:rPr>
                                </m:ctrlPr>
                              </m:sSubPr>
                              <m:e>
                                <m:acc>
                                  <m:accPr>
                                    <m:chr m:val="̇"/>
                                    <m:ctrlPr>
                                      <a:rPr lang="zh-CN" altLang="en-US" i="1">
                                        <a:solidFill>
                                          <a:srgbClr val="000000"/>
                                        </a:solidFill>
                                        <a:latin typeface="Cambria Math" panose="02040503050406030204" pitchFamily="18" charset="0"/>
                                      </a:rPr>
                                    </m:ctrlPr>
                                  </m:accPr>
                                  <m:e>
                                    <m:r>
                                      <a:rPr lang="zh-CN" altLang="en-US" i="1">
                                        <a:solidFill>
                                          <a:srgbClr val="000000"/>
                                        </a:solidFill>
                                        <a:latin typeface="Cambria Math" panose="02040503050406030204" pitchFamily="18" charset="0"/>
                                      </a:rPr>
                                      <m:t>𝑥</m:t>
                                    </m:r>
                                  </m:e>
                                </m:acc>
                              </m:e>
                              <m:sub>
                                <m:r>
                                  <a:rPr lang="zh-CN" altLang="en-US" i="1">
                                    <a:solidFill>
                                      <a:srgbClr val="000000"/>
                                    </a:solidFill>
                                    <a:latin typeface="Cambria Math" panose="02040503050406030204" pitchFamily="18" charset="0"/>
                                  </a:rPr>
                                  <m:t>1</m:t>
                                </m:r>
                              </m:sub>
                            </m:sSub>
                            <m:d>
                              <m:dPr>
                                <m:ctrlPr>
                                  <a:rPr lang="zh-CN" altLang="en-US" i="1">
                                    <a:solidFill>
                                      <a:srgbClr val="000000"/>
                                    </a:solidFill>
                                    <a:latin typeface="Cambria Math" panose="02040503050406030204" pitchFamily="18" charset="0"/>
                                  </a:rPr>
                                </m:ctrlPr>
                              </m:dPr>
                              <m:e>
                                <m:r>
                                  <a:rPr lang="zh-CN" altLang="en-US" i="1">
                                    <a:solidFill>
                                      <a:srgbClr val="000000"/>
                                    </a:solidFill>
                                    <a:latin typeface="Cambria Math" panose="02040503050406030204" pitchFamily="18" charset="0"/>
                                  </a:rPr>
                                  <m:t>𝑡</m:t>
                                </m:r>
                              </m:e>
                            </m:d>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𝑥</m:t>
                                </m:r>
                              </m:e>
                              <m:sub>
                                <m:r>
                                  <a:rPr lang="zh-CN" altLang="en-US" i="1">
                                    <a:solidFill>
                                      <a:srgbClr val="000000"/>
                                    </a:solidFill>
                                    <a:latin typeface="Cambria Math" panose="02040503050406030204" pitchFamily="18" charset="0"/>
                                  </a:rPr>
                                  <m:t>2</m:t>
                                </m:r>
                              </m:sub>
                            </m:sSub>
                            <m:d>
                              <m:dPr>
                                <m:ctrlPr>
                                  <a:rPr lang="zh-CN" altLang="en-US" i="1">
                                    <a:solidFill>
                                      <a:srgbClr val="000000"/>
                                    </a:solidFill>
                                    <a:latin typeface="Cambria Math" panose="02040503050406030204" pitchFamily="18" charset="0"/>
                                  </a:rPr>
                                </m:ctrlPr>
                              </m:dPr>
                              <m:e>
                                <m:r>
                                  <a:rPr lang="zh-CN" altLang="en-US" i="1">
                                    <a:solidFill>
                                      <a:srgbClr val="000000"/>
                                    </a:solidFill>
                                    <a:latin typeface="Cambria Math" panose="02040503050406030204" pitchFamily="18" charset="0"/>
                                  </a:rPr>
                                  <m:t>𝑡</m:t>
                                </m:r>
                              </m:e>
                            </m:d>
                          </m:e>
                          <m:e>
                            <m:r>
                              <a:rPr lang="zh-CN" altLang="en-US" i="1">
                                <a:solidFill>
                                  <a:srgbClr val="000000"/>
                                </a:solidFill>
                                <a:latin typeface="Cambria Math" panose="02040503050406030204" pitchFamily="18" charset="0"/>
                              </a:rPr>
                              <m:t>&amp;</m:t>
                            </m:r>
                            <m:sSub>
                              <m:sSubPr>
                                <m:ctrlPr>
                                  <a:rPr lang="zh-CN" altLang="en-US" i="1">
                                    <a:solidFill>
                                      <a:srgbClr val="000000"/>
                                    </a:solidFill>
                                    <a:latin typeface="Cambria Math" panose="02040503050406030204" pitchFamily="18" charset="0"/>
                                  </a:rPr>
                                </m:ctrlPr>
                              </m:sSubPr>
                              <m:e>
                                <m:acc>
                                  <m:accPr>
                                    <m:chr m:val="̇"/>
                                    <m:ctrlPr>
                                      <a:rPr lang="zh-CN" altLang="en-US" i="1">
                                        <a:solidFill>
                                          <a:srgbClr val="000000"/>
                                        </a:solidFill>
                                        <a:latin typeface="Cambria Math" panose="02040503050406030204" pitchFamily="18" charset="0"/>
                                      </a:rPr>
                                    </m:ctrlPr>
                                  </m:accPr>
                                  <m:e>
                                    <m:r>
                                      <a:rPr lang="zh-CN" altLang="en-US" i="1">
                                        <a:solidFill>
                                          <a:srgbClr val="000000"/>
                                        </a:solidFill>
                                        <a:latin typeface="Cambria Math" panose="02040503050406030204" pitchFamily="18" charset="0"/>
                                      </a:rPr>
                                      <m:t>𝑥</m:t>
                                    </m:r>
                                  </m:e>
                                </m:acc>
                              </m:e>
                              <m:sub>
                                <m:r>
                                  <a:rPr lang="zh-CN" altLang="en-US" i="1">
                                    <a:solidFill>
                                      <a:srgbClr val="000000"/>
                                    </a:solidFill>
                                    <a:latin typeface="Cambria Math" panose="02040503050406030204" pitchFamily="18" charset="0"/>
                                  </a:rPr>
                                  <m:t>2</m:t>
                                </m:r>
                              </m:sub>
                            </m:sSub>
                            <m:d>
                              <m:dPr>
                                <m:ctrlPr>
                                  <a:rPr lang="zh-CN" altLang="en-US" i="1">
                                    <a:solidFill>
                                      <a:srgbClr val="000000"/>
                                    </a:solidFill>
                                    <a:latin typeface="Cambria Math" panose="02040503050406030204" pitchFamily="18" charset="0"/>
                                  </a:rPr>
                                </m:ctrlPr>
                              </m:dPr>
                              <m:e>
                                <m:r>
                                  <a:rPr lang="zh-CN" altLang="en-US" i="1">
                                    <a:solidFill>
                                      <a:srgbClr val="000000"/>
                                    </a:solidFill>
                                    <a:latin typeface="Cambria Math" panose="02040503050406030204" pitchFamily="18" charset="0"/>
                                  </a:rPr>
                                  <m:t>𝑡</m:t>
                                </m:r>
                              </m:e>
                            </m:d>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𝑢</m:t>
                            </m:r>
                            <m:d>
                              <m:dPr>
                                <m:ctrlPr>
                                  <a:rPr lang="zh-CN" altLang="en-US" i="1">
                                    <a:solidFill>
                                      <a:srgbClr val="000000"/>
                                    </a:solidFill>
                                    <a:latin typeface="Cambria Math" panose="02040503050406030204" pitchFamily="18" charset="0"/>
                                  </a:rPr>
                                </m:ctrlPr>
                              </m:dPr>
                              <m:e>
                                <m:r>
                                  <a:rPr lang="zh-CN" altLang="en-US" i="1">
                                    <a:solidFill>
                                      <a:srgbClr val="000000"/>
                                    </a:solidFill>
                                    <a:latin typeface="Cambria Math" panose="02040503050406030204" pitchFamily="18" charset="0"/>
                                  </a:rPr>
                                  <m:t>𝑡</m:t>
                                </m:r>
                              </m:e>
                            </m:d>
                          </m:e>
                        </m:eqArr>
                      </m:e>
                    </m:d>
                  </m:oMath>
                </a14:m>
                <a:endParaRPr lang="zh-CN" altLang="en-US" dirty="0"/>
              </a:p>
              <a:p>
                <a:pPr marL="0" indent="0" eaLnBrk="0" hangingPunct="0">
                  <a:buNone/>
                </a:pPr>
                <a:r>
                  <a:rPr lang="zh-CN" altLang="en-US" dirty="0">
                    <a:latin typeface="Times New Roman" panose="02020603050405020304" pitchFamily="18" charset="0"/>
                    <a:cs typeface="Times New Roman" panose="02020603050405020304" pitchFamily="18" charset="0"/>
                  </a:rPr>
                  <a:t>初始条件为</a:t>
                </a:r>
                <a14:m>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𝑥</m:t>
                        </m:r>
                      </m:e>
                      <m:sub>
                        <m:r>
                          <a:rPr lang="zh-CN" altLang="en-US" i="1">
                            <a:solidFill>
                              <a:srgbClr val="000000"/>
                            </a:solidFill>
                            <a:latin typeface="Cambria Math" panose="02040503050406030204" pitchFamily="18" charset="0"/>
                          </a:rPr>
                          <m:t>1</m:t>
                        </m:r>
                      </m:sub>
                    </m:sSub>
                    <m:d>
                      <m:dPr>
                        <m:ctrlPr>
                          <a:rPr lang="zh-CN" altLang="en-US" i="1">
                            <a:solidFill>
                              <a:srgbClr val="000000"/>
                            </a:solidFill>
                            <a:latin typeface="Cambria Math" panose="02040503050406030204" pitchFamily="18" charset="0"/>
                          </a:rPr>
                        </m:ctrlPr>
                      </m:dPr>
                      <m:e>
                        <m:r>
                          <a:rPr lang="zh-CN" altLang="en-US" i="1">
                            <a:solidFill>
                              <a:srgbClr val="000000"/>
                            </a:solidFill>
                            <a:latin typeface="Cambria Math" panose="02040503050406030204" pitchFamily="18" charset="0"/>
                          </a:rPr>
                          <m:t>0</m:t>
                        </m:r>
                      </m:e>
                    </m:d>
                    <m:r>
                      <a:rPr lang="zh-CN" altLang="en-US" i="1">
                        <a:solidFill>
                          <a:srgbClr val="000000"/>
                        </a:solidFill>
                        <a:latin typeface="Cambria Math" panose="02040503050406030204" pitchFamily="18" charset="0"/>
                      </a:rPr>
                      <m:t>=1,</m:t>
                    </m:r>
                    <m:r>
                      <m:rPr>
                        <m:nor/>
                      </m:rPr>
                      <a:rPr lang="zh-CN" altLang="en-US">
                        <a:solidFill>
                          <a:srgbClr val="000000"/>
                        </a:solidFill>
                        <a:latin typeface="Cambria Math" panose="02040503050406030204" pitchFamily="18" charset="0"/>
                      </a:rPr>
                      <m:t>     </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𝑥</m:t>
                        </m:r>
                      </m:e>
                      <m:sub>
                        <m:r>
                          <a:rPr lang="zh-CN" altLang="en-US" i="1">
                            <a:solidFill>
                              <a:srgbClr val="000000"/>
                            </a:solidFill>
                            <a:latin typeface="Cambria Math" panose="02040503050406030204" pitchFamily="18" charset="0"/>
                          </a:rPr>
                          <m:t>2</m:t>
                        </m:r>
                      </m:sub>
                    </m:sSub>
                    <m:d>
                      <m:dPr>
                        <m:ctrlPr>
                          <a:rPr lang="zh-CN" altLang="en-US" i="1">
                            <a:solidFill>
                              <a:srgbClr val="000000"/>
                            </a:solidFill>
                            <a:latin typeface="Cambria Math" panose="02040503050406030204" pitchFamily="18" charset="0"/>
                          </a:rPr>
                        </m:ctrlPr>
                      </m:dPr>
                      <m:e>
                        <m:r>
                          <a:rPr lang="zh-CN" altLang="en-US" i="1">
                            <a:solidFill>
                              <a:srgbClr val="000000"/>
                            </a:solidFill>
                            <a:latin typeface="Cambria Math" panose="02040503050406030204" pitchFamily="18" charset="0"/>
                          </a:rPr>
                          <m:t>0</m:t>
                        </m:r>
                      </m:e>
                    </m:d>
                    <m:r>
                      <a:rPr lang="zh-CN" altLang="en-US" i="1">
                        <a:solidFill>
                          <a:srgbClr val="000000"/>
                        </a:solidFill>
                        <a:latin typeface="Cambria Math" panose="02040503050406030204" pitchFamily="18" charset="0"/>
                      </a:rPr>
                      <m:t>=0</m:t>
                    </m:r>
                    <m:r>
                      <a:rPr lang="zh-CN" altLang="en-US" i="1">
                        <a:solidFill>
                          <a:srgbClr val="000000"/>
                        </a:solidFill>
                        <a:latin typeface="Cambria Math" panose="02040503050406030204" pitchFamily="18" charset="0"/>
                      </a:rPr>
                      <m:t>，</m:t>
                    </m:r>
                  </m:oMath>
                </a14:m>
                <a:r>
                  <a:rPr lang="zh-CN" altLang="en-US" dirty="0">
                    <a:latin typeface="Times New Roman" panose="02020603050405020304" pitchFamily="18" charset="0"/>
                    <a:cs typeface="Times New Roman" panose="02020603050405020304" pitchFamily="18" charset="0"/>
                  </a:rPr>
                  <a:t>性能指标为</a:t>
                </a:r>
                <a14:m>
                  <m:oMath xmlns:m="http://schemas.openxmlformats.org/officeDocument/2006/math">
                    <m:r>
                      <a:rPr lang="zh-CN" altLang="en-US" i="1">
                        <a:solidFill>
                          <a:srgbClr val="000000"/>
                        </a:solidFill>
                        <a:latin typeface="Cambria Math" panose="02040503050406030204" pitchFamily="18" charset="0"/>
                      </a:rPr>
                      <m:t>𝐽</m:t>
                    </m:r>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1</m:t>
                        </m:r>
                      </m:num>
                      <m:den>
                        <m:r>
                          <a:rPr lang="zh-CN" altLang="en-US" i="1">
                            <a:solidFill>
                              <a:srgbClr val="000000"/>
                            </a:solidFill>
                            <a:latin typeface="Cambria Math" panose="02040503050406030204" pitchFamily="18" charset="0"/>
                          </a:rPr>
                          <m:t>2</m:t>
                        </m:r>
                      </m:den>
                    </m:f>
                    <m:nary>
                      <m:naryPr>
                        <m:ctrlPr>
                          <a:rPr lang="zh-CN" altLang="en-US" i="1">
                            <a:solidFill>
                              <a:srgbClr val="000000"/>
                            </a:solidFill>
                            <a:latin typeface="Cambria Math" panose="02040503050406030204" pitchFamily="18" charset="0"/>
                          </a:rPr>
                        </m:ctrlPr>
                      </m:naryPr>
                      <m:sub>
                        <m:r>
                          <a:rPr lang="zh-CN" altLang="en-US" i="1">
                            <a:solidFill>
                              <a:srgbClr val="000000"/>
                            </a:solidFill>
                            <a:latin typeface="Cambria Math" panose="02040503050406030204" pitchFamily="18" charset="0"/>
                          </a:rPr>
                          <m:t>0</m:t>
                        </m:r>
                      </m:sub>
                      <m:sup>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𝑡</m:t>
                            </m:r>
                          </m:e>
                          <m:sub>
                            <m:r>
                              <a:rPr lang="zh-CN" altLang="en-US" i="1">
                                <a:solidFill>
                                  <a:srgbClr val="000000"/>
                                </a:solidFill>
                                <a:latin typeface="Cambria Math" panose="02040503050406030204" pitchFamily="18" charset="0"/>
                              </a:rPr>
                              <m:t>𝑓</m:t>
                            </m:r>
                          </m:sub>
                        </m:sSub>
                      </m:sup>
                      <m:e>
                        <m:r>
                          <a:rPr lang="zh-CN" altLang="en-US" i="1">
                            <a:solidFill>
                              <a:srgbClr val="000000"/>
                            </a:solidFill>
                            <a:latin typeface="Cambria Math" panose="02040503050406030204" pitchFamily="18" charset="0"/>
                          </a:rPr>
                          <m:t>[</m:t>
                        </m:r>
                        <m:sSubSup>
                          <m:sSubSupPr>
                            <m:ctrlPr>
                              <a:rPr lang="zh-CN" altLang="en-US" i="1">
                                <a:solidFill>
                                  <a:srgbClr val="000000"/>
                                </a:solidFill>
                                <a:latin typeface="Cambria Math" panose="02040503050406030204" pitchFamily="18" charset="0"/>
                              </a:rPr>
                            </m:ctrlPr>
                          </m:sSubSupPr>
                          <m:e>
                            <m:r>
                              <a:rPr lang="zh-CN" altLang="en-US" i="1">
                                <a:solidFill>
                                  <a:srgbClr val="000000"/>
                                </a:solidFill>
                                <a:latin typeface="Cambria Math" panose="02040503050406030204" pitchFamily="18" charset="0"/>
                              </a:rPr>
                              <m:t>𝑥</m:t>
                            </m:r>
                          </m:e>
                          <m:sub>
                            <m:r>
                              <a:rPr lang="zh-CN" altLang="en-US" i="1">
                                <a:solidFill>
                                  <a:srgbClr val="000000"/>
                                </a:solidFill>
                                <a:latin typeface="Cambria Math" panose="02040503050406030204" pitchFamily="18" charset="0"/>
                              </a:rPr>
                              <m:t>1</m:t>
                            </m:r>
                          </m:sub>
                          <m:sup>
                            <m:r>
                              <a:rPr lang="zh-CN" altLang="en-US" i="1">
                                <a:solidFill>
                                  <a:srgbClr val="000000"/>
                                </a:solidFill>
                                <a:latin typeface="Cambria Math" panose="02040503050406030204" pitchFamily="18" charset="0"/>
                              </a:rPr>
                              <m:t>2</m:t>
                            </m:r>
                          </m:sup>
                        </m:sSubSup>
                        <m:d>
                          <m:dPr>
                            <m:ctrlPr>
                              <a:rPr lang="zh-CN" altLang="en-US" i="1">
                                <a:solidFill>
                                  <a:srgbClr val="000000"/>
                                </a:solidFill>
                                <a:latin typeface="Cambria Math" panose="02040503050406030204" pitchFamily="18" charset="0"/>
                              </a:rPr>
                            </m:ctrlPr>
                          </m:dPr>
                          <m:e>
                            <m:r>
                              <a:rPr lang="zh-CN" altLang="en-US" i="1">
                                <a:solidFill>
                                  <a:srgbClr val="000000"/>
                                </a:solidFill>
                                <a:latin typeface="Cambria Math" panose="02040503050406030204" pitchFamily="18" charset="0"/>
                              </a:rPr>
                              <m:t>𝑡</m:t>
                            </m:r>
                          </m:e>
                        </m:d>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𝑢</m:t>
                            </m:r>
                          </m:e>
                          <m:sup>
                            <m:r>
                              <a:rPr lang="zh-CN" altLang="en-US" i="1">
                                <a:solidFill>
                                  <a:srgbClr val="000000"/>
                                </a:solidFill>
                                <a:latin typeface="Cambria Math" panose="02040503050406030204" pitchFamily="18" charset="0"/>
                              </a:rPr>
                              <m:t>2</m:t>
                            </m:r>
                          </m:sup>
                        </m:sSup>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𝑑𝑡</m:t>
                        </m:r>
                      </m:e>
                    </m:nary>
                  </m:oMath>
                </a14:m>
                <a:endParaRPr lang="zh-CN" altLang="en-US" dirty="0"/>
              </a:p>
              <a:p>
                <a:pPr marL="0" indent="0" eaLnBrk="0" hangingPunct="0">
                  <a:buNone/>
                </a:pPr>
                <a:r>
                  <a:rPr lang="zh-CN" altLang="en-US" dirty="0">
                    <a:latin typeface="Times New Roman" panose="02020603050405020304" pitchFamily="18" charset="0"/>
                    <a:cs typeface="Times New Roman" panose="02020603050405020304" pitchFamily="18" charset="0"/>
                  </a:rPr>
                  <a:t>其中 </a:t>
                </a:r>
                <a14:m>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𝑡</m:t>
                        </m:r>
                      </m:e>
                      <m:sub>
                        <m:r>
                          <a:rPr lang="zh-CN" altLang="en-US" i="1">
                            <a:solidFill>
                              <a:srgbClr val="000000"/>
                            </a:solidFill>
                            <a:latin typeface="Cambria Math" panose="02040503050406030204" pitchFamily="18" charset="0"/>
                          </a:rPr>
                          <m:t>𝑓</m:t>
                        </m:r>
                      </m:sub>
                    </m:sSub>
                  </m:oMath>
                </a14:m>
                <a:r>
                  <a:rPr lang="zh-CN" altLang="en-US" dirty="0">
                    <a:latin typeface="Times New Roman" panose="02020603050405020304" pitchFamily="18" charset="0"/>
                    <a:cs typeface="Times New Roman" panose="02020603050405020304" pitchFamily="18" charset="0"/>
                  </a:rPr>
                  <a:t>为某一给定值。试求最优控制</a:t>
                </a:r>
                <a14:m>
                  <m:oMath xmlns:m="http://schemas.openxmlformats.org/officeDocument/2006/math">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𝑢</m:t>
                        </m:r>
                      </m:e>
                      <m:sup>
                        <m:r>
                          <a:rPr lang="zh-CN" altLang="en-US" i="1">
                            <a:solidFill>
                              <a:srgbClr val="000000"/>
                            </a:solidFill>
                            <a:latin typeface="Cambria Math" panose="02040503050406030204" pitchFamily="18" charset="0"/>
                          </a:rPr>
                          <m:t>∗</m:t>
                        </m:r>
                      </m:sup>
                    </m:sSup>
                    <m:d>
                      <m:dPr>
                        <m:ctrlPr>
                          <a:rPr lang="zh-CN" altLang="en-US" i="1">
                            <a:solidFill>
                              <a:srgbClr val="000000"/>
                            </a:solidFill>
                            <a:latin typeface="Cambria Math" panose="02040503050406030204" pitchFamily="18" charset="0"/>
                          </a:rPr>
                        </m:ctrlPr>
                      </m:dPr>
                      <m:e>
                        <m:r>
                          <a:rPr lang="zh-CN" altLang="en-US" i="1">
                            <a:solidFill>
                              <a:srgbClr val="000000"/>
                            </a:solidFill>
                            <a:latin typeface="Cambria Math" panose="02040503050406030204" pitchFamily="18" charset="0"/>
                          </a:rPr>
                          <m:t>𝑡</m:t>
                        </m:r>
                      </m:e>
                    </m:d>
                  </m:oMath>
                </a14:m>
                <a:r>
                  <a:rPr lang="zh-CN" altLang="en-US" dirty="0">
                    <a:latin typeface="Times New Roman" panose="02020603050405020304" pitchFamily="18" charset="0"/>
                    <a:cs typeface="Times New Roman" panose="02020603050405020304" pitchFamily="18" charset="0"/>
                  </a:rPr>
                  <a:t>使</a:t>
                </a:r>
                <a14:m>
                  <m:oMath xmlns:m="http://schemas.openxmlformats.org/officeDocument/2006/math">
                    <m:r>
                      <a:rPr lang="zh-CN" altLang="en-US" i="1">
                        <a:solidFill>
                          <a:srgbClr val="000000"/>
                        </a:solidFill>
                        <a:latin typeface="Cambria Math" panose="02040503050406030204" pitchFamily="18" charset="0"/>
                      </a:rPr>
                      <m:t>𝐽</m:t>
                    </m:r>
                  </m:oMath>
                </a14:m>
                <a:r>
                  <a:rPr lang="zh-CN" altLang="en-US" dirty="0">
                    <a:latin typeface="Times New Roman" panose="02020603050405020304" pitchFamily="18" charset="0"/>
                    <a:cs typeface="Times New Roman" panose="02020603050405020304" pitchFamily="18" charset="0"/>
                  </a:rPr>
                  <a:t>极小。 </a:t>
                </a:r>
              </a:p>
            </p:txBody>
          </p:sp>
        </mc:Choice>
        <mc:Fallback xmlns="">
          <p:sp>
            <p:nvSpPr>
              <p:cNvPr id="3" name="内容占位符 2">
                <a:extLst>
                  <a:ext uri="{FF2B5EF4-FFF2-40B4-BE49-F238E27FC236}">
                    <a16:creationId xmlns:a16="http://schemas.microsoft.com/office/drawing/2014/main" id="{F472B2B4-B58C-422F-8DBD-A3080A48553A}"/>
                  </a:ext>
                </a:extLst>
              </p:cNvPr>
              <p:cNvSpPr>
                <a:spLocks noGrp="1" noRot="1" noChangeAspect="1" noMove="1" noResize="1" noEditPoints="1" noAdjustHandles="1" noChangeArrowheads="1" noChangeShapeType="1" noTextEdit="1"/>
              </p:cNvSpPr>
              <p:nvPr>
                <p:ph sz="quarter" idx="13"/>
              </p:nvPr>
            </p:nvSpPr>
            <p:spPr>
              <a:xfrm>
                <a:off x="767406" y="692696"/>
                <a:ext cx="10801202" cy="5871059"/>
              </a:xfrm>
              <a:blipFill>
                <a:blip r:embed="rId2"/>
                <a:stretch>
                  <a:fillRect l="-903" t="-208" r="-56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373581424"/>
      </p:ext>
    </p:extLst>
  </p:cSld>
  <p:clrMapOvr>
    <a:masterClrMapping/>
  </p:clrMapOvr>
  <p:transition>
    <p:wheel/>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F472B2B4-B58C-422F-8DBD-A3080A48553A}"/>
                  </a:ext>
                </a:extLst>
              </p:cNvPr>
              <p:cNvSpPr>
                <a:spLocks noGrp="1"/>
              </p:cNvSpPr>
              <p:nvPr>
                <p:ph sz="quarter" idx="13"/>
              </p:nvPr>
            </p:nvSpPr>
            <p:spPr>
              <a:xfrm>
                <a:off x="767406" y="692696"/>
                <a:ext cx="10801202" cy="5871059"/>
              </a:xfrm>
            </p:spPr>
            <p:txBody>
              <a:bodyPr>
                <a:noAutofit/>
              </a:bodyPr>
              <a:lstStyle/>
              <a:p>
                <a:pPr marL="0" indent="0" eaLnBrk="0" hangingPunct="0">
                  <a:buNone/>
                </a:pPr>
                <a:r>
                  <a:rPr lang="zh-CN" altLang="en-US" dirty="0">
                    <a:latin typeface="Times New Roman" panose="02020603050405020304" pitchFamily="18" charset="0"/>
                    <a:cs typeface="Times New Roman" panose="02020603050405020304" pitchFamily="18" charset="0"/>
                  </a:rPr>
                  <a:t>解  本例为有限时间状态调节器问题，由题意得</a:t>
                </a:r>
              </a:p>
              <a:p>
                <a:pPr marL="0" indent="0">
                  <a:lnSpc>
                    <a:spcPct val="100000"/>
                  </a:lnSpc>
                  <a:buNone/>
                </a:pPr>
                <a14:m>
                  <m:oMathPara xmlns:m="http://schemas.openxmlformats.org/officeDocument/2006/math">
                    <m:oMathParaPr>
                      <m:jc m:val="center"/>
                    </m:oMathParaPr>
                    <m:oMath xmlns:m="http://schemas.openxmlformats.org/officeDocument/2006/math">
                      <m:r>
                        <a:rPr lang="zh-CN" altLang="en-US" i="1">
                          <a:solidFill>
                            <a:srgbClr val="000000"/>
                          </a:solidFill>
                          <a:latin typeface="Cambria Math" panose="02040503050406030204" pitchFamily="18" charset="0"/>
                        </a:rPr>
                        <m:t>𝐴</m:t>
                      </m:r>
                      <m:r>
                        <a:rPr lang="zh-CN" altLang="en-US" i="1">
                          <a:solidFill>
                            <a:srgbClr val="000000"/>
                          </a:solidFill>
                          <a:latin typeface="Cambria Math" panose="02040503050406030204" pitchFamily="18" charset="0"/>
                        </a:rPr>
                        <m:t>=</m:t>
                      </m:r>
                      <m:d>
                        <m:dPr>
                          <m:begChr m:val="["/>
                          <m:endChr m:val="]"/>
                          <m:ctrlPr>
                            <a:rPr lang="zh-CN" altLang="en-US" i="1">
                              <a:solidFill>
                                <a:srgbClr val="000000"/>
                              </a:solidFill>
                              <a:latin typeface="Cambria Math" panose="02040503050406030204" pitchFamily="18" charset="0"/>
                            </a:rPr>
                          </m:ctrlPr>
                        </m:dPr>
                        <m:e>
                          <m:m>
                            <m:mPr>
                              <m:plcHide m:val="on"/>
                              <m:mcs>
                                <m:mc>
                                  <m:mcPr>
                                    <m:count m:val="2"/>
                                    <m:mcJc m:val="center"/>
                                  </m:mcPr>
                                </m:mc>
                              </m:mcs>
                              <m:ctrlPr>
                                <a:rPr lang="zh-CN" altLang="en-US" i="1">
                                  <a:solidFill>
                                    <a:srgbClr val="000000"/>
                                  </a:solidFill>
                                  <a:latin typeface="Cambria Math" panose="02040503050406030204" pitchFamily="18" charset="0"/>
                                </a:rPr>
                              </m:ctrlPr>
                            </m:mPr>
                            <m:mr>
                              <m:e>
                                <m:r>
                                  <a:rPr lang="zh-CN" altLang="en-US" i="1">
                                    <a:solidFill>
                                      <a:srgbClr val="000000"/>
                                    </a:solidFill>
                                    <a:latin typeface="Cambria Math" panose="02040503050406030204" pitchFamily="18" charset="0"/>
                                  </a:rPr>
                                  <m:t>0</m:t>
                                </m:r>
                              </m:e>
                              <m:e>
                                <m:r>
                                  <a:rPr lang="zh-CN" altLang="en-US" i="1">
                                    <a:solidFill>
                                      <a:srgbClr val="000000"/>
                                    </a:solidFill>
                                    <a:latin typeface="Cambria Math" panose="02040503050406030204" pitchFamily="18" charset="0"/>
                                  </a:rPr>
                                  <m:t>1</m:t>
                                </m:r>
                              </m:e>
                            </m:mr>
                            <m:mr>
                              <m:e>
                                <m:r>
                                  <a:rPr lang="zh-CN" altLang="en-US" i="1">
                                    <a:solidFill>
                                      <a:srgbClr val="000000"/>
                                    </a:solidFill>
                                    <a:latin typeface="Cambria Math" panose="02040503050406030204" pitchFamily="18" charset="0"/>
                                  </a:rPr>
                                  <m:t>0</m:t>
                                </m:r>
                              </m:e>
                              <m:e>
                                <m:r>
                                  <a:rPr lang="zh-CN" altLang="en-US" i="1">
                                    <a:solidFill>
                                      <a:srgbClr val="000000"/>
                                    </a:solidFill>
                                    <a:latin typeface="Cambria Math" panose="02040503050406030204" pitchFamily="18" charset="0"/>
                                  </a:rPr>
                                  <m:t>0</m:t>
                                </m:r>
                              </m:e>
                            </m:mr>
                          </m:m>
                        </m:e>
                      </m:d>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𝐵</m:t>
                      </m:r>
                      <m:r>
                        <a:rPr lang="zh-CN" altLang="en-US" i="1">
                          <a:solidFill>
                            <a:srgbClr val="000000"/>
                          </a:solidFill>
                          <a:latin typeface="Cambria Math" panose="02040503050406030204" pitchFamily="18" charset="0"/>
                        </a:rPr>
                        <m:t>=</m:t>
                      </m:r>
                      <m:d>
                        <m:dPr>
                          <m:begChr m:val="["/>
                          <m:endChr m:val="]"/>
                          <m:ctrlPr>
                            <a:rPr lang="zh-CN" altLang="en-US" i="1">
                              <a:solidFill>
                                <a:srgbClr val="000000"/>
                              </a:solidFill>
                              <a:latin typeface="Cambria Math" panose="02040503050406030204" pitchFamily="18" charset="0"/>
                            </a:rPr>
                          </m:ctrlPr>
                        </m:dPr>
                        <m:e>
                          <m:m>
                            <m:mPr>
                              <m:plcHide m:val="on"/>
                              <m:mcs>
                                <m:mc>
                                  <m:mcPr>
                                    <m:count m:val="1"/>
                                    <m:mcJc m:val="center"/>
                                  </m:mcPr>
                                </m:mc>
                              </m:mcs>
                              <m:ctrlPr>
                                <a:rPr lang="zh-CN" altLang="en-US" i="1">
                                  <a:solidFill>
                                    <a:srgbClr val="000000"/>
                                  </a:solidFill>
                                  <a:latin typeface="Cambria Math" panose="02040503050406030204" pitchFamily="18" charset="0"/>
                                </a:rPr>
                              </m:ctrlPr>
                            </m:mPr>
                            <m:mr>
                              <m:e>
                                <m:r>
                                  <a:rPr lang="zh-CN" altLang="en-US" i="1">
                                    <a:solidFill>
                                      <a:srgbClr val="000000"/>
                                    </a:solidFill>
                                    <a:latin typeface="Cambria Math" panose="02040503050406030204" pitchFamily="18" charset="0"/>
                                  </a:rPr>
                                  <m:t>0</m:t>
                                </m:r>
                              </m:e>
                            </m:mr>
                            <m:mr>
                              <m:e>
                                <m:r>
                                  <a:rPr lang="zh-CN" altLang="en-US" i="1">
                                    <a:solidFill>
                                      <a:srgbClr val="000000"/>
                                    </a:solidFill>
                                    <a:latin typeface="Cambria Math" panose="02040503050406030204" pitchFamily="18" charset="0"/>
                                  </a:rPr>
                                  <m:t>1</m:t>
                                </m:r>
                              </m:e>
                            </m:mr>
                          </m:m>
                        </m:e>
                      </m:d>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𝐹</m:t>
                      </m:r>
                      <m:r>
                        <a:rPr lang="zh-CN" altLang="en-US" i="1">
                          <a:solidFill>
                            <a:srgbClr val="000000"/>
                          </a:solidFill>
                          <a:latin typeface="Cambria Math" panose="02040503050406030204" pitchFamily="18" charset="0"/>
                        </a:rPr>
                        <m:t>=0,</m:t>
                      </m:r>
                      <m:r>
                        <a:rPr lang="zh-CN" altLang="en-US" i="1">
                          <a:solidFill>
                            <a:srgbClr val="000000"/>
                          </a:solidFill>
                          <a:latin typeface="Cambria Math" panose="02040503050406030204" pitchFamily="18" charset="0"/>
                        </a:rPr>
                        <m:t>𝑄</m:t>
                      </m:r>
                      <m:r>
                        <a:rPr lang="zh-CN" altLang="en-US" i="1">
                          <a:solidFill>
                            <a:srgbClr val="000000"/>
                          </a:solidFill>
                          <a:latin typeface="Cambria Math" panose="02040503050406030204" pitchFamily="18" charset="0"/>
                        </a:rPr>
                        <m:t>=</m:t>
                      </m:r>
                      <m:d>
                        <m:dPr>
                          <m:begChr m:val="["/>
                          <m:endChr m:val="]"/>
                          <m:ctrlPr>
                            <a:rPr lang="zh-CN" altLang="en-US" i="1">
                              <a:solidFill>
                                <a:srgbClr val="000000"/>
                              </a:solidFill>
                              <a:latin typeface="Cambria Math" panose="02040503050406030204" pitchFamily="18" charset="0"/>
                            </a:rPr>
                          </m:ctrlPr>
                        </m:dPr>
                        <m:e>
                          <m:m>
                            <m:mPr>
                              <m:plcHide m:val="on"/>
                              <m:mcs>
                                <m:mc>
                                  <m:mcPr>
                                    <m:count m:val="2"/>
                                    <m:mcJc m:val="center"/>
                                  </m:mcPr>
                                </m:mc>
                              </m:mcs>
                              <m:ctrlPr>
                                <a:rPr lang="zh-CN" altLang="en-US" i="1">
                                  <a:solidFill>
                                    <a:srgbClr val="000000"/>
                                  </a:solidFill>
                                  <a:latin typeface="Cambria Math" panose="02040503050406030204" pitchFamily="18" charset="0"/>
                                </a:rPr>
                              </m:ctrlPr>
                            </m:mPr>
                            <m:mr>
                              <m:e>
                                <m:r>
                                  <a:rPr lang="zh-CN" altLang="en-US" i="1">
                                    <a:solidFill>
                                      <a:srgbClr val="000000"/>
                                    </a:solidFill>
                                    <a:latin typeface="Cambria Math" panose="02040503050406030204" pitchFamily="18" charset="0"/>
                                  </a:rPr>
                                  <m:t>1</m:t>
                                </m:r>
                              </m:e>
                              <m:e>
                                <m:r>
                                  <a:rPr lang="zh-CN" altLang="en-US" i="1">
                                    <a:solidFill>
                                      <a:srgbClr val="000000"/>
                                    </a:solidFill>
                                    <a:latin typeface="Cambria Math" panose="02040503050406030204" pitchFamily="18" charset="0"/>
                                  </a:rPr>
                                  <m:t>0</m:t>
                                </m:r>
                              </m:e>
                            </m:mr>
                            <m:mr>
                              <m:e>
                                <m:r>
                                  <a:rPr lang="zh-CN" altLang="en-US" i="1">
                                    <a:solidFill>
                                      <a:srgbClr val="000000"/>
                                    </a:solidFill>
                                    <a:latin typeface="Cambria Math" panose="02040503050406030204" pitchFamily="18" charset="0"/>
                                  </a:rPr>
                                  <m:t>0</m:t>
                                </m:r>
                              </m:e>
                              <m:e>
                                <m:r>
                                  <a:rPr lang="zh-CN" altLang="en-US" i="1">
                                    <a:solidFill>
                                      <a:srgbClr val="000000"/>
                                    </a:solidFill>
                                    <a:latin typeface="Cambria Math" panose="02040503050406030204" pitchFamily="18" charset="0"/>
                                  </a:rPr>
                                  <m:t>0</m:t>
                                </m:r>
                              </m:e>
                            </m:mr>
                          </m:m>
                        </m:e>
                      </m:d>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𝑅</m:t>
                      </m:r>
                      <m:r>
                        <a:rPr lang="zh-CN" altLang="en-US" i="1">
                          <a:solidFill>
                            <a:srgbClr val="000000"/>
                          </a:solidFill>
                          <a:latin typeface="Cambria Math" panose="02040503050406030204" pitchFamily="18" charset="0"/>
                        </a:rPr>
                        <m:t>=1</m:t>
                      </m:r>
                    </m:oMath>
                  </m:oMathPara>
                </a14:m>
                <a:endParaRPr lang="zh-CN" altLang="en-US" dirty="0"/>
              </a:p>
              <a:p>
                <a:pPr marL="0" indent="0" eaLnBrk="0" hangingPunct="0">
                  <a:buNone/>
                </a:pPr>
                <a:r>
                  <a:rPr lang="zh-CN" altLang="en-US" dirty="0">
                    <a:latin typeface="Times New Roman" panose="02020603050405020304" pitchFamily="18" charset="0"/>
                    <a:cs typeface="Times New Roman" panose="02020603050405020304" pitchFamily="18" charset="0"/>
                  </a:rPr>
                  <a:t>由黎卡提方程</a:t>
                </a:r>
              </a:p>
              <a:p>
                <a:pPr marL="0" indent="0" eaLnBrk="0" hangingPunct="0">
                  <a:lnSpc>
                    <a:spcPct val="100000"/>
                  </a:lnSpc>
                  <a:buNone/>
                </a:pPr>
                <a14:m>
                  <m:oMathPara xmlns:m="http://schemas.openxmlformats.org/officeDocument/2006/math">
                    <m:oMathParaPr>
                      <m:jc m:val="centerGroup"/>
                    </m:oMathParaPr>
                    <m:oMath xmlns:m="http://schemas.openxmlformats.org/officeDocument/2006/math">
                      <m:r>
                        <a:rPr lang="zh-CN" altLang="en-US" i="1">
                          <a:solidFill>
                            <a:srgbClr val="000000"/>
                          </a:solidFill>
                          <a:latin typeface="Cambria Math" panose="02040503050406030204" pitchFamily="18" charset="0"/>
                        </a:rPr>
                        <m:t>−</m:t>
                      </m:r>
                      <m:acc>
                        <m:accPr>
                          <m:chr m:val="̇"/>
                          <m:ctrlPr>
                            <a:rPr lang="zh-CN" altLang="en-US" i="1">
                              <a:solidFill>
                                <a:srgbClr val="000000"/>
                              </a:solidFill>
                              <a:latin typeface="Cambria Math" panose="02040503050406030204" pitchFamily="18" charset="0"/>
                            </a:rPr>
                          </m:ctrlPr>
                        </m:accPr>
                        <m:e>
                          <m:r>
                            <a:rPr lang="zh-CN" altLang="en-US" i="1">
                              <a:solidFill>
                                <a:srgbClr val="000000"/>
                              </a:solidFill>
                              <a:latin typeface="Cambria Math" panose="02040503050406030204" pitchFamily="18" charset="0"/>
                            </a:rPr>
                            <m:t>𝑃</m:t>
                          </m:r>
                        </m:e>
                      </m:acc>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𝑃</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𝐴</m:t>
                      </m:r>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𝐴</m:t>
                          </m:r>
                        </m:e>
                        <m:sup>
                          <m:r>
                            <a:rPr lang="zh-CN" altLang="en-US" i="1">
                              <a:solidFill>
                                <a:srgbClr val="000000"/>
                              </a:solidFill>
                              <a:latin typeface="Cambria Math" panose="02040503050406030204" pitchFamily="18" charset="0"/>
                            </a:rPr>
                            <m:t>𝑇</m:t>
                          </m:r>
                        </m:sup>
                      </m:sSup>
                      <m:r>
                        <a:rPr lang="zh-CN" altLang="en-US" i="1">
                          <a:solidFill>
                            <a:srgbClr val="000000"/>
                          </a:solidFill>
                          <a:latin typeface="Cambria Math" panose="02040503050406030204" pitchFamily="18" charset="0"/>
                        </a:rPr>
                        <m:t>𝑃</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𝑃</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𝐵</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𝑅</m:t>
                          </m:r>
                        </m:e>
                        <m:sup>
                          <m:r>
                            <a:rPr lang="zh-CN" altLang="en-US" i="1">
                              <a:solidFill>
                                <a:srgbClr val="000000"/>
                              </a:solidFill>
                              <a:latin typeface="Cambria Math" panose="02040503050406030204" pitchFamily="18" charset="0"/>
                            </a:rPr>
                            <m:t>−1</m:t>
                          </m:r>
                        </m:sup>
                      </m:sSup>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𝐵</m:t>
                          </m:r>
                        </m:e>
                        <m:sup>
                          <m:r>
                            <a:rPr lang="zh-CN" altLang="en-US" i="1">
                              <a:solidFill>
                                <a:srgbClr val="000000"/>
                              </a:solidFill>
                              <a:latin typeface="Cambria Math" panose="02040503050406030204" pitchFamily="18" charset="0"/>
                            </a:rPr>
                            <m:t>𝑇</m:t>
                          </m:r>
                        </m:sup>
                      </m:sSup>
                      <m:r>
                        <a:rPr lang="zh-CN" altLang="en-US" i="1">
                          <a:solidFill>
                            <a:srgbClr val="000000"/>
                          </a:solidFill>
                          <a:latin typeface="Cambria Math" panose="02040503050406030204" pitchFamily="18" charset="0"/>
                        </a:rPr>
                        <m:t>𝑃</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𝑄</m:t>
                      </m:r>
                      <m:r>
                        <a:rPr lang="zh-CN" altLang="en-US" i="1">
                          <a:solidFill>
                            <a:srgbClr val="000000"/>
                          </a:solidFill>
                          <a:latin typeface="Cambria Math" panose="02040503050406030204" pitchFamily="18" charset="0"/>
                        </a:rPr>
                        <m:t>,</m:t>
                      </m:r>
                      <m:m>
                        <m:mPr>
                          <m:plcHide m:val="on"/>
                          <m:mcs>
                            <m:mc>
                              <m:mcPr>
                                <m:count m:val="2"/>
                                <m:mcJc m:val="center"/>
                              </m:mcPr>
                            </m:mc>
                          </m:mcs>
                          <m:ctrlPr>
                            <a:rPr lang="zh-CN" altLang="en-US" i="1">
                              <a:solidFill>
                                <a:srgbClr val="000000"/>
                              </a:solidFill>
                              <a:latin typeface="Cambria Math" panose="02040503050406030204" pitchFamily="18" charset="0"/>
                            </a:rPr>
                          </m:ctrlPr>
                        </m:mPr>
                        <m:mr>
                          <m:e/>
                          <m:e/>
                        </m:mr>
                      </m:m>
                      <m:r>
                        <a:rPr lang="zh-CN" altLang="en-US" i="1">
                          <a:solidFill>
                            <a:srgbClr val="000000"/>
                          </a:solidFill>
                          <a:latin typeface="Cambria Math" panose="02040503050406030204" pitchFamily="18" charset="0"/>
                        </a:rPr>
                        <m:t>𝑃</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𝑡</m:t>
                          </m:r>
                        </m:e>
                        <m:sub>
                          <m:r>
                            <a:rPr lang="zh-CN" altLang="en-US" i="1">
                              <a:solidFill>
                                <a:srgbClr val="000000"/>
                              </a:solidFill>
                              <a:latin typeface="Cambria Math" panose="02040503050406030204" pitchFamily="18" charset="0"/>
                            </a:rPr>
                            <m:t>𝑓</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𝐹</m:t>
                      </m:r>
                    </m:oMath>
                  </m:oMathPara>
                </a14:m>
                <a:endParaRPr lang="zh-CN" altLang="en-US" dirty="0">
                  <a:latin typeface="Times New Roman" panose="02020603050405020304" pitchFamily="18" charset="0"/>
                  <a:cs typeface="Times New Roman" panose="02020603050405020304" pitchFamily="18" charset="0"/>
                </a:endParaRPr>
              </a:p>
              <a:p>
                <a:pPr marL="0" indent="0" eaLnBrk="0" hangingPunct="0">
                  <a:lnSpc>
                    <a:spcPct val="100000"/>
                  </a:lnSpc>
                  <a:buNone/>
                </a:pPr>
                <a:r>
                  <a:rPr lang="zh-CN" altLang="en-US" dirty="0">
                    <a:latin typeface="Times New Roman" panose="02020603050405020304" pitchFamily="18" charset="0"/>
                    <a:cs typeface="Times New Roman" panose="02020603050405020304" pitchFamily="18" charset="0"/>
                  </a:rPr>
                  <a:t>并令</a:t>
                </a:r>
                <a14:m>
                  <m:oMath xmlns:m="http://schemas.openxmlformats.org/officeDocument/2006/math">
                    <m:r>
                      <a:rPr lang="zh-CN" altLang="en-US" i="1">
                        <a:solidFill>
                          <a:srgbClr val="000000"/>
                        </a:solidFill>
                        <a:latin typeface="Cambria Math" panose="02040503050406030204" pitchFamily="18" charset="0"/>
                      </a:rPr>
                      <m:t>𝑃</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d>
                      <m:dPr>
                        <m:begChr m:val="["/>
                        <m:endChr m:val="]"/>
                        <m:ctrlPr>
                          <a:rPr lang="zh-CN" altLang="en-US" i="1">
                            <a:solidFill>
                              <a:srgbClr val="000000"/>
                            </a:solidFill>
                            <a:latin typeface="Cambria Math" panose="02040503050406030204" pitchFamily="18" charset="0"/>
                          </a:rPr>
                        </m:ctrlPr>
                      </m:dPr>
                      <m:e>
                        <m:m>
                          <m:mPr>
                            <m:plcHide m:val="on"/>
                            <m:mcs>
                              <m:mc>
                                <m:mcPr>
                                  <m:count m:val="2"/>
                                  <m:mcJc m:val="center"/>
                                </m:mcPr>
                              </m:mc>
                            </m:mcs>
                            <m:ctrlPr>
                              <a:rPr lang="zh-CN" altLang="en-US" i="1">
                                <a:solidFill>
                                  <a:srgbClr val="000000"/>
                                </a:solidFill>
                                <a:latin typeface="Cambria Math" panose="02040503050406030204" pitchFamily="18" charset="0"/>
                              </a:rPr>
                            </m:ctrlPr>
                          </m:mPr>
                          <m:mr>
                            <m:e>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𝑃</m:t>
                                  </m:r>
                                </m:e>
                                <m:sub>
                                  <m:r>
                                    <a:rPr lang="zh-CN" altLang="en-US" i="1">
                                      <a:solidFill>
                                        <a:srgbClr val="000000"/>
                                      </a:solidFill>
                                      <a:latin typeface="Cambria Math" panose="02040503050406030204" pitchFamily="18" charset="0"/>
                                    </a:rPr>
                                    <m:t>11</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e>
                            <m:e>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𝑃</m:t>
                                  </m:r>
                                </m:e>
                                <m:sub>
                                  <m:r>
                                    <a:rPr lang="zh-CN" altLang="en-US" i="1">
                                      <a:solidFill>
                                        <a:srgbClr val="000000"/>
                                      </a:solidFill>
                                      <a:latin typeface="Cambria Math" panose="02040503050406030204" pitchFamily="18" charset="0"/>
                                    </a:rPr>
                                    <m:t>12</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e>
                          </m:mr>
                          <m:mr>
                            <m:e>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𝑃</m:t>
                                  </m:r>
                                </m:e>
                                <m:sub>
                                  <m:r>
                                    <a:rPr lang="zh-CN" altLang="en-US" i="1">
                                      <a:solidFill>
                                        <a:srgbClr val="000000"/>
                                      </a:solidFill>
                                      <a:latin typeface="Cambria Math" panose="02040503050406030204" pitchFamily="18" charset="0"/>
                                    </a:rPr>
                                    <m:t>21</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e>
                            <m:e>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𝑃</m:t>
                                  </m:r>
                                </m:e>
                                <m:sub>
                                  <m:r>
                                    <a:rPr lang="zh-CN" altLang="en-US" i="1">
                                      <a:solidFill>
                                        <a:srgbClr val="000000"/>
                                      </a:solidFill>
                                      <a:latin typeface="Cambria Math" panose="02040503050406030204" pitchFamily="18" charset="0"/>
                                    </a:rPr>
                                    <m:t>22</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e>
                          </m:mr>
                        </m:m>
                      </m:e>
                    </m:d>
                  </m:oMath>
                </a14:m>
                <a:endParaRPr lang="zh-CN" altLang="en-US" dirty="0">
                  <a:latin typeface="Times New Roman" panose="02020603050405020304" pitchFamily="18" charset="0"/>
                  <a:cs typeface="Times New Roman" panose="02020603050405020304" pitchFamily="18" charset="0"/>
                </a:endParaRPr>
              </a:p>
              <a:p>
                <a:pPr marL="0" indent="0" eaLnBrk="0" hangingPunct="0">
                  <a:buNone/>
                </a:pPr>
                <a:r>
                  <a:rPr lang="zh-CN" altLang="en-US" dirty="0">
                    <a:latin typeface="Times New Roman" panose="02020603050405020304" pitchFamily="18" charset="0"/>
                    <a:cs typeface="Times New Roman" panose="02020603050405020304" pitchFamily="18" charset="0"/>
                  </a:rPr>
                  <a:t>得下列微分方程组及相应的边界条件</a:t>
                </a:r>
              </a:p>
              <a:p>
                <a:pPr marL="0" indent="0" algn="ctr">
                  <a:buNone/>
                </a:pPr>
                <a14:m>
                  <m:oMathPara xmlns:m="http://schemas.openxmlformats.org/officeDocument/2006/math">
                    <m:oMathParaPr>
                      <m:jc m:val="center"/>
                    </m:oMathParaPr>
                    <m:oMath xmlns:m="http://schemas.openxmlformats.org/officeDocument/2006/math">
                      <m:sSub>
                        <m:sSubPr>
                          <m:ctrlPr>
                            <a:rPr lang="zh-CN" altLang="en-US" i="1">
                              <a:solidFill>
                                <a:srgbClr val="000000"/>
                              </a:solidFill>
                              <a:latin typeface="Cambria Math" panose="02040503050406030204" pitchFamily="18" charset="0"/>
                            </a:rPr>
                          </m:ctrlPr>
                        </m:sSubPr>
                        <m:e>
                          <m:acc>
                            <m:accPr>
                              <m:chr m:val="̇"/>
                              <m:ctrlPr>
                                <a:rPr lang="zh-CN" altLang="en-US" i="1">
                                  <a:solidFill>
                                    <a:srgbClr val="000000"/>
                                  </a:solidFill>
                                  <a:latin typeface="Cambria Math" panose="02040503050406030204" pitchFamily="18" charset="0"/>
                                </a:rPr>
                              </m:ctrlPr>
                            </m:accPr>
                            <m:e>
                              <m:r>
                                <a:rPr lang="zh-CN" altLang="en-US" i="1">
                                  <a:solidFill>
                                    <a:srgbClr val="000000"/>
                                  </a:solidFill>
                                  <a:latin typeface="Cambria Math" panose="02040503050406030204" pitchFamily="18" charset="0"/>
                                </a:rPr>
                                <m:t>𝑃</m:t>
                              </m:r>
                            </m:e>
                          </m:acc>
                        </m:e>
                        <m:sub>
                          <m:r>
                            <a:rPr lang="zh-CN" altLang="en-US" i="1">
                              <a:solidFill>
                                <a:srgbClr val="000000"/>
                              </a:solidFill>
                              <a:latin typeface="Cambria Math" panose="02040503050406030204" pitchFamily="18" charset="0"/>
                            </a:rPr>
                            <m:t>11</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)=−1+</m:t>
                      </m:r>
                      <m:sSubSup>
                        <m:sSubSupPr>
                          <m:ctrlPr>
                            <a:rPr lang="zh-CN" altLang="en-US" i="1">
                              <a:solidFill>
                                <a:srgbClr val="000000"/>
                              </a:solidFill>
                              <a:latin typeface="Cambria Math" panose="02040503050406030204" pitchFamily="18" charset="0"/>
                            </a:rPr>
                          </m:ctrlPr>
                        </m:sSubSupPr>
                        <m:e>
                          <m:r>
                            <a:rPr lang="zh-CN" altLang="en-US" i="1">
                              <a:solidFill>
                                <a:srgbClr val="000000"/>
                              </a:solidFill>
                              <a:latin typeface="Cambria Math" panose="02040503050406030204" pitchFamily="18" charset="0"/>
                            </a:rPr>
                            <m:t>𝑃</m:t>
                          </m:r>
                        </m:e>
                        <m:sub>
                          <m:r>
                            <a:rPr lang="zh-CN" altLang="en-US" i="1">
                              <a:solidFill>
                                <a:srgbClr val="000000"/>
                              </a:solidFill>
                              <a:latin typeface="Cambria Math" panose="02040503050406030204" pitchFamily="18" charset="0"/>
                            </a:rPr>
                            <m:t>12</m:t>
                          </m:r>
                        </m:sub>
                        <m:sup>
                          <m:r>
                            <a:rPr lang="zh-CN" altLang="en-US" i="1">
                              <a:solidFill>
                                <a:srgbClr val="000000"/>
                              </a:solidFill>
                              <a:latin typeface="Cambria Math" panose="02040503050406030204" pitchFamily="18" charset="0"/>
                            </a:rPr>
                            <m:t>2</m:t>
                          </m:r>
                        </m:sup>
                      </m:sSubSup>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m>
                        <m:mPr>
                          <m:plcHide m:val="on"/>
                          <m:mcs>
                            <m:mc>
                              <m:mcPr>
                                <m:count m:val="2"/>
                                <m:mcJc m:val="center"/>
                              </m:mcPr>
                            </m:mc>
                          </m:mcs>
                          <m:ctrlPr>
                            <a:rPr lang="zh-CN" altLang="en-US" i="1">
                              <a:solidFill>
                                <a:srgbClr val="000000"/>
                              </a:solidFill>
                              <a:latin typeface="Cambria Math" panose="02040503050406030204" pitchFamily="18" charset="0"/>
                            </a:rPr>
                          </m:ctrlPr>
                        </m:mPr>
                        <m:mr>
                          <m:e/>
                          <m:e>
                            <m:m>
                              <m:mPr>
                                <m:plcHide m:val="on"/>
                                <m:mcs>
                                  <m:mc>
                                    <m:mcPr>
                                      <m:count m:val="2"/>
                                      <m:mcJc m:val="center"/>
                                    </m:mcPr>
                                  </m:mc>
                                </m:mcs>
                                <m:ctrlPr>
                                  <a:rPr lang="zh-CN" altLang="en-US" i="1">
                                    <a:solidFill>
                                      <a:srgbClr val="000000"/>
                                    </a:solidFill>
                                    <a:latin typeface="Cambria Math" panose="02040503050406030204" pitchFamily="18" charset="0"/>
                                  </a:rPr>
                                </m:ctrlPr>
                              </m:mPr>
                              <m:mr>
                                <m:e/>
                                <m:e/>
                              </m:mr>
                            </m:m>
                          </m:e>
                        </m:mr>
                      </m:m>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𝑃</m:t>
                          </m:r>
                        </m:e>
                        <m:sub>
                          <m:r>
                            <a:rPr lang="zh-CN" altLang="en-US" i="1">
                              <a:solidFill>
                                <a:srgbClr val="000000"/>
                              </a:solidFill>
                              <a:latin typeface="Cambria Math" panose="02040503050406030204" pitchFamily="18" charset="0"/>
                            </a:rPr>
                            <m:t>11</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𝑡</m:t>
                          </m:r>
                        </m:e>
                        <m:sub>
                          <m:r>
                            <a:rPr lang="zh-CN" altLang="en-US" i="1">
                              <a:solidFill>
                                <a:srgbClr val="000000"/>
                              </a:solidFill>
                              <a:latin typeface="Cambria Math" panose="02040503050406030204" pitchFamily="18" charset="0"/>
                            </a:rPr>
                            <m:t>𝑓</m:t>
                          </m:r>
                        </m:sub>
                      </m:sSub>
                      <m:r>
                        <a:rPr lang="zh-CN" altLang="en-US" i="1">
                          <a:solidFill>
                            <a:srgbClr val="000000"/>
                          </a:solidFill>
                          <a:latin typeface="Cambria Math" panose="02040503050406030204" pitchFamily="18" charset="0"/>
                        </a:rPr>
                        <m:t>)=0</m:t>
                      </m:r>
                    </m:oMath>
                    <m:oMath xmlns:m="http://schemas.openxmlformats.org/officeDocument/2006/math">
                      <m:sSub>
                        <m:sSubPr>
                          <m:ctrlPr>
                            <a:rPr lang="zh-CN" altLang="en-US" i="1">
                              <a:solidFill>
                                <a:srgbClr val="000000"/>
                              </a:solidFill>
                              <a:latin typeface="Cambria Math" panose="02040503050406030204" pitchFamily="18" charset="0"/>
                            </a:rPr>
                          </m:ctrlPr>
                        </m:sSubPr>
                        <m:e>
                          <m:acc>
                            <m:accPr>
                              <m:chr m:val="̇"/>
                              <m:ctrlPr>
                                <a:rPr lang="zh-CN" altLang="en-US" i="1">
                                  <a:solidFill>
                                    <a:srgbClr val="000000"/>
                                  </a:solidFill>
                                  <a:latin typeface="Cambria Math" panose="02040503050406030204" pitchFamily="18" charset="0"/>
                                </a:rPr>
                              </m:ctrlPr>
                            </m:accPr>
                            <m:e>
                              <m:r>
                                <a:rPr lang="zh-CN" altLang="en-US" i="1">
                                  <a:solidFill>
                                    <a:srgbClr val="000000"/>
                                  </a:solidFill>
                                  <a:latin typeface="Cambria Math" panose="02040503050406030204" pitchFamily="18" charset="0"/>
                                </a:rPr>
                                <m:t>𝑃</m:t>
                              </m:r>
                            </m:e>
                          </m:acc>
                        </m:e>
                        <m:sub>
                          <m:r>
                            <a:rPr lang="zh-CN" altLang="en-US" i="1">
                              <a:solidFill>
                                <a:srgbClr val="000000"/>
                              </a:solidFill>
                              <a:latin typeface="Cambria Math" panose="02040503050406030204" pitchFamily="18" charset="0"/>
                            </a:rPr>
                            <m:t>12</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𝑃</m:t>
                          </m:r>
                        </m:e>
                        <m:sub>
                          <m:r>
                            <a:rPr lang="zh-CN" altLang="en-US" i="1">
                              <a:solidFill>
                                <a:srgbClr val="000000"/>
                              </a:solidFill>
                              <a:latin typeface="Cambria Math" panose="02040503050406030204" pitchFamily="18" charset="0"/>
                            </a:rPr>
                            <m:t>11</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𝑃</m:t>
                          </m:r>
                        </m:e>
                        <m:sub>
                          <m:r>
                            <a:rPr lang="zh-CN" altLang="en-US" i="1">
                              <a:solidFill>
                                <a:srgbClr val="000000"/>
                              </a:solidFill>
                              <a:latin typeface="Cambria Math" panose="02040503050406030204" pitchFamily="18" charset="0"/>
                            </a:rPr>
                            <m:t>12</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𝑃</m:t>
                          </m:r>
                        </m:e>
                        <m:sub>
                          <m:r>
                            <a:rPr lang="zh-CN" altLang="en-US" i="1">
                              <a:solidFill>
                                <a:srgbClr val="000000"/>
                              </a:solidFill>
                              <a:latin typeface="Cambria Math" panose="02040503050406030204" pitchFamily="18" charset="0"/>
                            </a:rPr>
                            <m:t>22</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m>
                        <m:mPr>
                          <m:plcHide m:val="on"/>
                          <m:mcs>
                            <m:mc>
                              <m:mcPr>
                                <m:count m:val="1"/>
                                <m:mcJc m:val="center"/>
                              </m:mcPr>
                            </m:mc>
                          </m:mcs>
                          <m:ctrlPr>
                            <a:rPr lang="zh-CN" altLang="en-US" i="1">
                              <a:solidFill>
                                <a:srgbClr val="000000"/>
                              </a:solidFill>
                              <a:latin typeface="Cambria Math" panose="02040503050406030204" pitchFamily="18" charset="0"/>
                            </a:rPr>
                          </m:ctrlPr>
                        </m:mPr>
                        <m:mr>
                          <m:e/>
                        </m:mr>
                      </m:m>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𝑃</m:t>
                          </m:r>
                        </m:e>
                        <m:sub>
                          <m:r>
                            <a:rPr lang="zh-CN" altLang="en-US" i="1">
                              <a:solidFill>
                                <a:srgbClr val="000000"/>
                              </a:solidFill>
                              <a:latin typeface="Cambria Math" panose="02040503050406030204" pitchFamily="18" charset="0"/>
                            </a:rPr>
                            <m:t>12</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𝑡</m:t>
                          </m:r>
                        </m:e>
                        <m:sub>
                          <m:r>
                            <a:rPr lang="zh-CN" altLang="en-US" i="1">
                              <a:solidFill>
                                <a:srgbClr val="000000"/>
                              </a:solidFill>
                              <a:latin typeface="Cambria Math" panose="02040503050406030204" pitchFamily="18" charset="0"/>
                            </a:rPr>
                            <m:t>𝑓</m:t>
                          </m:r>
                        </m:sub>
                      </m:sSub>
                      <m:r>
                        <a:rPr lang="zh-CN" altLang="en-US" i="1">
                          <a:solidFill>
                            <a:srgbClr val="000000"/>
                          </a:solidFill>
                          <a:latin typeface="Cambria Math" panose="02040503050406030204" pitchFamily="18" charset="0"/>
                        </a:rPr>
                        <m:t>)=0</m:t>
                      </m:r>
                    </m:oMath>
                    <m:oMath xmlns:m="http://schemas.openxmlformats.org/officeDocument/2006/math">
                      <m:sSub>
                        <m:sSubPr>
                          <m:ctrlPr>
                            <a:rPr lang="zh-CN" altLang="en-US" i="1">
                              <a:solidFill>
                                <a:srgbClr val="000000"/>
                              </a:solidFill>
                              <a:latin typeface="Cambria Math" panose="02040503050406030204" pitchFamily="18" charset="0"/>
                            </a:rPr>
                          </m:ctrlPr>
                        </m:sSubPr>
                        <m:e>
                          <m:acc>
                            <m:accPr>
                              <m:chr m:val="̇"/>
                              <m:ctrlPr>
                                <a:rPr lang="zh-CN" altLang="en-US" i="1">
                                  <a:solidFill>
                                    <a:srgbClr val="000000"/>
                                  </a:solidFill>
                                  <a:latin typeface="Cambria Math" panose="02040503050406030204" pitchFamily="18" charset="0"/>
                                </a:rPr>
                              </m:ctrlPr>
                            </m:accPr>
                            <m:e>
                              <m:r>
                                <a:rPr lang="zh-CN" altLang="en-US" i="1">
                                  <a:solidFill>
                                    <a:srgbClr val="000000"/>
                                  </a:solidFill>
                                  <a:latin typeface="Cambria Math" panose="02040503050406030204" pitchFamily="18" charset="0"/>
                                </a:rPr>
                                <m:t>𝑃</m:t>
                              </m:r>
                            </m:e>
                          </m:acc>
                        </m:e>
                        <m:sub>
                          <m:r>
                            <a:rPr lang="zh-CN" altLang="en-US" i="1">
                              <a:solidFill>
                                <a:srgbClr val="000000"/>
                              </a:solidFill>
                              <a:latin typeface="Cambria Math" panose="02040503050406030204" pitchFamily="18" charset="0"/>
                            </a:rPr>
                            <m:t>22</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)=−2</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𝑃</m:t>
                          </m:r>
                        </m:e>
                        <m:sub>
                          <m:r>
                            <a:rPr lang="zh-CN" altLang="en-US" i="1">
                              <a:solidFill>
                                <a:srgbClr val="000000"/>
                              </a:solidFill>
                              <a:latin typeface="Cambria Math" panose="02040503050406030204" pitchFamily="18" charset="0"/>
                            </a:rPr>
                            <m:t>12</m:t>
                          </m:r>
                        </m:sub>
                      </m:sSub>
                      <m:r>
                        <a:rPr lang="zh-CN" altLang="en-US" i="1">
                          <a:solidFill>
                            <a:srgbClr val="000000"/>
                          </a:solidFill>
                          <a:latin typeface="Cambria Math" panose="02040503050406030204" pitchFamily="18" charset="0"/>
                        </a:rPr>
                        <m:t>+</m:t>
                      </m:r>
                      <m:sSubSup>
                        <m:sSubSupPr>
                          <m:ctrlPr>
                            <a:rPr lang="zh-CN" altLang="en-US" i="1">
                              <a:solidFill>
                                <a:srgbClr val="000000"/>
                              </a:solidFill>
                              <a:latin typeface="Cambria Math" panose="02040503050406030204" pitchFamily="18" charset="0"/>
                            </a:rPr>
                          </m:ctrlPr>
                        </m:sSubSupPr>
                        <m:e>
                          <m:r>
                            <a:rPr lang="zh-CN" altLang="en-US" i="1">
                              <a:solidFill>
                                <a:srgbClr val="000000"/>
                              </a:solidFill>
                              <a:latin typeface="Cambria Math" panose="02040503050406030204" pitchFamily="18" charset="0"/>
                            </a:rPr>
                            <m:t>𝑃</m:t>
                          </m:r>
                        </m:e>
                        <m:sub>
                          <m:r>
                            <a:rPr lang="zh-CN" altLang="en-US" i="1">
                              <a:solidFill>
                                <a:srgbClr val="000000"/>
                              </a:solidFill>
                              <a:latin typeface="Cambria Math" panose="02040503050406030204" pitchFamily="18" charset="0"/>
                            </a:rPr>
                            <m:t>22</m:t>
                          </m:r>
                        </m:sub>
                        <m:sup>
                          <m:r>
                            <a:rPr lang="zh-CN" altLang="en-US" i="1">
                              <a:solidFill>
                                <a:srgbClr val="000000"/>
                              </a:solidFill>
                              <a:latin typeface="Cambria Math" panose="02040503050406030204" pitchFamily="18" charset="0"/>
                            </a:rPr>
                            <m:t>2</m:t>
                          </m:r>
                        </m:sup>
                      </m:sSubSup>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m>
                        <m:mPr>
                          <m:plcHide m:val="on"/>
                          <m:mcs>
                            <m:mc>
                              <m:mcPr>
                                <m:count m:val="2"/>
                                <m:mcJc m:val="center"/>
                              </m:mcPr>
                            </m:mc>
                          </m:mcs>
                          <m:ctrlPr>
                            <a:rPr lang="zh-CN" altLang="en-US" i="1">
                              <a:solidFill>
                                <a:srgbClr val="000000"/>
                              </a:solidFill>
                              <a:latin typeface="Cambria Math" panose="02040503050406030204" pitchFamily="18" charset="0"/>
                            </a:rPr>
                          </m:ctrlPr>
                        </m:mPr>
                        <m:mr>
                          <m:e/>
                          <m:e/>
                        </m:mr>
                      </m:m>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𝑃</m:t>
                          </m:r>
                        </m:e>
                        <m:sub>
                          <m:r>
                            <a:rPr lang="zh-CN" altLang="en-US" i="1">
                              <a:solidFill>
                                <a:srgbClr val="000000"/>
                              </a:solidFill>
                              <a:latin typeface="Cambria Math" panose="02040503050406030204" pitchFamily="18" charset="0"/>
                            </a:rPr>
                            <m:t>22</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𝑡</m:t>
                          </m:r>
                        </m:e>
                        <m:sub>
                          <m:r>
                            <a:rPr lang="zh-CN" altLang="en-US" i="1">
                              <a:solidFill>
                                <a:srgbClr val="000000"/>
                              </a:solidFill>
                              <a:latin typeface="Cambria Math" panose="02040503050406030204" pitchFamily="18" charset="0"/>
                            </a:rPr>
                            <m:t>𝑓</m:t>
                          </m:r>
                        </m:sub>
                      </m:sSub>
                      <m:r>
                        <a:rPr lang="zh-CN" altLang="en-US" i="1">
                          <a:solidFill>
                            <a:srgbClr val="000000"/>
                          </a:solidFill>
                          <a:latin typeface="Cambria Math" panose="02040503050406030204" pitchFamily="18" charset="0"/>
                        </a:rPr>
                        <m:t>)=0</m:t>
                      </m:r>
                    </m:oMath>
                  </m:oMathPara>
                </a14:m>
                <a:endParaRPr lang="zh-CN" altLang="en-US" dirty="0"/>
              </a:p>
              <a:p>
                <a:pPr marL="0" indent="0" eaLnBrk="0" hangingPunct="0">
                  <a:buNone/>
                </a:pPr>
                <a:r>
                  <a:rPr lang="zh-CN" altLang="en-US" dirty="0">
                    <a:latin typeface="Times New Roman" panose="02020603050405020304" pitchFamily="18" charset="0"/>
                    <a:cs typeface="Times New Roman" panose="02020603050405020304" pitchFamily="18" charset="0"/>
                  </a:rPr>
                  <a:t>利用计算机逆时间方向求解上述微分方程组，可以得到</a:t>
                </a:r>
                <a14:m>
                  <m:oMath xmlns:m="http://schemas.openxmlformats.org/officeDocument/2006/math">
                    <m:r>
                      <a:rPr lang="zh-CN" altLang="en-US" i="1">
                        <a:solidFill>
                          <a:srgbClr val="000000"/>
                        </a:solidFill>
                        <a:latin typeface="Cambria Math" panose="02040503050406030204" pitchFamily="18" charset="0"/>
                      </a:rPr>
                      <m:t>𝑃</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∈[0,</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𝑡</m:t>
                        </m:r>
                      </m:e>
                      <m:sub>
                        <m:r>
                          <a:rPr lang="zh-CN" altLang="en-US" i="1">
                            <a:solidFill>
                              <a:srgbClr val="000000"/>
                            </a:solidFill>
                            <a:latin typeface="Cambria Math" panose="02040503050406030204" pitchFamily="18" charset="0"/>
                          </a:rPr>
                          <m:t>𝑓</m:t>
                        </m:r>
                      </m:sub>
                    </m:sSub>
                    <m:r>
                      <a:rPr lang="zh-CN" altLang="en-US" i="1">
                        <a:solidFill>
                          <a:srgbClr val="000000"/>
                        </a:solidFill>
                        <a:latin typeface="Cambria Math" panose="02040503050406030204" pitchFamily="18" charset="0"/>
                      </a:rPr>
                      <m:t>]</m:t>
                    </m:r>
                  </m:oMath>
                </a14:m>
                <a:r>
                  <a:rPr lang="zh-CN" altLang="en-US" dirty="0">
                    <a:latin typeface="Times New Roman" panose="02020603050405020304" pitchFamily="18" charset="0"/>
                    <a:cs typeface="Times New Roman" panose="02020603050405020304" pitchFamily="18" charset="0"/>
                  </a:rPr>
                  <a:t>。 </a:t>
                </a:r>
              </a:p>
            </p:txBody>
          </p:sp>
        </mc:Choice>
        <mc:Fallback xmlns="">
          <p:sp>
            <p:nvSpPr>
              <p:cNvPr id="3" name="内容占位符 2">
                <a:extLst>
                  <a:ext uri="{FF2B5EF4-FFF2-40B4-BE49-F238E27FC236}">
                    <a16:creationId xmlns:a16="http://schemas.microsoft.com/office/drawing/2014/main" id="{F472B2B4-B58C-422F-8DBD-A3080A48553A}"/>
                  </a:ext>
                </a:extLst>
              </p:cNvPr>
              <p:cNvSpPr>
                <a:spLocks noGrp="1" noRot="1" noChangeAspect="1" noMove="1" noResize="1" noEditPoints="1" noAdjustHandles="1" noChangeArrowheads="1" noChangeShapeType="1" noTextEdit="1"/>
              </p:cNvSpPr>
              <p:nvPr>
                <p:ph sz="quarter" idx="13"/>
              </p:nvPr>
            </p:nvSpPr>
            <p:spPr>
              <a:xfrm>
                <a:off x="767406" y="692696"/>
                <a:ext cx="10801202" cy="5871059"/>
              </a:xfrm>
              <a:blipFill>
                <a:blip r:embed="rId2"/>
                <a:stretch>
                  <a:fillRect l="-903" t="-20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772503651"/>
      </p:ext>
    </p:extLst>
  </p:cSld>
  <p:clrMapOvr>
    <a:masterClrMapping/>
  </p:clrMapOvr>
  <p:transition>
    <p:wheel/>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F472B2B4-B58C-422F-8DBD-A3080A48553A}"/>
                  </a:ext>
                </a:extLst>
              </p:cNvPr>
              <p:cNvSpPr>
                <a:spLocks noGrp="1"/>
              </p:cNvSpPr>
              <p:nvPr>
                <p:ph sz="quarter" idx="13"/>
              </p:nvPr>
            </p:nvSpPr>
            <p:spPr>
              <a:xfrm>
                <a:off x="767406" y="692696"/>
                <a:ext cx="10801202" cy="5871059"/>
              </a:xfrm>
            </p:spPr>
            <p:txBody>
              <a:bodyPr>
                <a:noAutofit/>
              </a:bodyPr>
              <a:lstStyle/>
              <a:p>
                <a:pPr marL="0" indent="0" eaLnBrk="0" hangingPunct="0">
                  <a:buNone/>
                </a:pPr>
                <a:r>
                  <a:rPr lang="zh-CN" altLang="en-US" dirty="0">
                    <a:latin typeface="Times New Roman" panose="02020603050405020304" pitchFamily="18" charset="0"/>
                    <a:cs typeface="Times New Roman" panose="02020603050405020304" pitchFamily="18" charset="0"/>
                  </a:rPr>
                  <a:t>最优控制</a:t>
                </a:r>
                <a14:m>
                  <m:oMath xmlns:m="http://schemas.openxmlformats.org/officeDocument/2006/math">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𝑢</m:t>
                        </m:r>
                      </m:e>
                      <m:sup>
                        <m:r>
                          <a:rPr lang="zh-CN" altLang="en-US" i="1">
                            <a:solidFill>
                              <a:srgbClr val="000000"/>
                            </a:solidFill>
                            <a:latin typeface="Cambria Math" panose="02040503050406030204" pitchFamily="18" charset="0"/>
                          </a:rPr>
                          <m:t>∗</m:t>
                        </m:r>
                      </m:sup>
                    </m:sSup>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oMath>
                </a14:m>
                <a:endParaRPr lang="zh-CN" altLang="en-US" dirty="0"/>
              </a:p>
              <a:p>
                <a:pPr marL="0" indent="0" eaLnBrk="0" hangingPunct="0">
                  <a:buNone/>
                </a:pPr>
                <a14:m>
                  <m:oMathPara xmlns:m="http://schemas.openxmlformats.org/officeDocument/2006/math">
                    <m:oMathParaPr>
                      <m:jc m:val="centerGroup"/>
                    </m:oMathParaPr>
                    <m:oMath xmlns:m="http://schemas.openxmlformats.org/officeDocument/2006/math">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𝑢</m:t>
                          </m:r>
                        </m:e>
                        <m:sup>
                          <m:r>
                            <a:rPr lang="zh-CN" altLang="en-US" i="1">
                              <a:solidFill>
                                <a:srgbClr val="000000"/>
                              </a:solidFill>
                              <a:latin typeface="Cambria Math" panose="02040503050406030204" pitchFamily="18" charset="0"/>
                            </a:rPr>
                            <m:t>∗</m:t>
                          </m:r>
                        </m:sup>
                      </m:sSup>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𝑅</m:t>
                          </m:r>
                        </m:e>
                        <m:sup>
                          <m:r>
                            <a:rPr lang="zh-CN" altLang="en-US" i="1">
                              <a:solidFill>
                                <a:srgbClr val="000000"/>
                              </a:solidFill>
                              <a:latin typeface="Cambria Math" panose="02040503050406030204" pitchFamily="18" charset="0"/>
                            </a:rPr>
                            <m:t>−1</m:t>
                          </m:r>
                        </m:sup>
                      </m:sSup>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𝐵</m:t>
                          </m:r>
                        </m:e>
                        <m:sup>
                          <m:r>
                            <a:rPr lang="zh-CN" altLang="en-US" i="1">
                              <a:solidFill>
                                <a:srgbClr val="000000"/>
                              </a:solidFill>
                              <a:latin typeface="Cambria Math" panose="02040503050406030204" pitchFamily="18" charset="0"/>
                            </a:rPr>
                            <m:t>𝑇</m:t>
                          </m:r>
                        </m:sup>
                      </m:sSup>
                      <m:r>
                        <a:rPr lang="zh-CN" altLang="en-US" i="1">
                          <a:solidFill>
                            <a:srgbClr val="000000"/>
                          </a:solidFill>
                          <a:latin typeface="Cambria Math" panose="02040503050406030204" pitchFamily="18" charset="0"/>
                        </a:rPr>
                        <m:t>𝑃𝑥</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𝑃</m:t>
                          </m:r>
                        </m:e>
                        <m:sub>
                          <m:r>
                            <a:rPr lang="zh-CN" altLang="en-US" i="1">
                              <a:solidFill>
                                <a:srgbClr val="000000"/>
                              </a:solidFill>
                              <a:latin typeface="Cambria Math" panose="02040503050406030204" pitchFamily="18" charset="0"/>
                            </a:rPr>
                            <m:t>12</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𝑥</m:t>
                          </m:r>
                        </m:e>
                        <m:sub>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𝑃</m:t>
                          </m:r>
                        </m:e>
                        <m:sub>
                          <m:r>
                            <a:rPr lang="zh-CN" altLang="en-US" i="1">
                              <a:solidFill>
                                <a:srgbClr val="000000"/>
                              </a:solidFill>
                              <a:latin typeface="Cambria Math" panose="02040503050406030204" pitchFamily="18" charset="0"/>
                            </a:rPr>
                            <m:t>22</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𝑥</m:t>
                          </m:r>
                        </m:e>
                        <m:sub>
                          <m:r>
                            <a:rPr lang="zh-CN" altLang="en-US" i="1">
                              <a:solidFill>
                                <a:srgbClr val="000000"/>
                              </a:solidFill>
                              <a:latin typeface="Cambria Math" panose="02040503050406030204" pitchFamily="18" charset="0"/>
                            </a:rPr>
                            <m:t>2</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oMath>
                  </m:oMathPara>
                </a14:m>
                <a:endParaRPr lang="zh-CN" altLang="en-US" dirty="0">
                  <a:latin typeface="Times New Roman" panose="02020603050405020304" pitchFamily="18" charset="0"/>
                  <a:cs typeface="Times New Roman" panose="02020603050405020304" pitchFamily="18" charset="0"/>
                </a:endParaRPr>
              </a:p>
              <a:p>
                <a:pPr marL="0" indent="0" eaLnBrk="0" hangingPunct="0">
                  <a:buNone/>
                </a:pPr>
                <a:r>
                  <a:rPr lang="zh-CN" altLang="en-US" dirty="0">
                    <a:latin typeface="Times New Roman" panose="02020603050405020304" pitchFamily="18" charset="0"/>
                    <a:cs typeface="Times New Roman" panose="02020603050405020304" pitchFamily="18" charset="0"/>
                  </a:rPr>
                  <a:t>其中</a:t>
                </a:r>
                <a14:m>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𝑃</m:t>
                        </m:r>
                      </m:e>
                      <m:sub>
                        <m:r>
                          <a:rPr lang="zh-CN" altLang="en-US" i="1">
                            <a:solidFill>
                              <a:srgbClr val="000000"/>
                            </a:solidFill>
                            <a:latin typeface="Cambria Math" panose="02040503050406030204" pitchFamily="18" charset="0"/>
                          </a:rPr>
                          <m:t>12</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oMath>
                </a14:m>
                <a:r>
                  <a:rPr lang="zh-CN" altLang="en-US" dirty="0">
                    <a:latin typeface="Times New Roman" panose="02020603050405020304" pitchFamily="18" charset="0"/>
                    <a:cs typeface="Times New Roman" panose="02020603050405020304" pitchFamily="18" charset="0"/>
                  </a:rPr>
                  <a:t>和</a:t>
                </a:r>
                <a14:m>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𝑃</m:t>
                        </m:r>
                      </m:e>
                      <m:sub>
                        <m:r>
                          <a:rPr lang="zh-CN" altLang="en-US" i="1">
                            <a:solidFill>
                              <a:srgbClr val="000000"/>
                            </a:solidFill>
                            <a:latin typeface="Cambria Math" panose="02040503050406030204" pitchFamily="18" charset="0"/>
                          </a:rPr>
                          <m:t>22</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oMath>
                </a14:m>
                <a:r>
                  <a:rPr lang="zh-CN" altLang="en-US" dirty="0">
                    <a:latin typeface="Times New Roman" panose="02020603050405020304" pitchFamily="18" charset="0"/>
                    <a:cs typeface="Times New Roman" panose="02020603050405020304" pitchFamily="18" charset="0"/>
                  </a:rPr>
                  <a:t> 随时间变化曲线如图</a:t>
                </a:r>
                <a:r>
                  <a:rPr lang="en-US" altLang="zh-CN" dirty="0">
                    <a:latin typeface="Times New Roman" panose="02020603050405020304" pitchFamily="18" charset="0"/>
                    <a:cs typeface="Times New Roman" panose="02020603050405020304" pitchFamily="18" charset="0"/>
                  </a:rPr>
                  <a:t>6-7</a:t>
                </a:r>
                <a:r>
                  <a:rPr lang="zh-CN" altLang="en-US" dirty="0">
                    <a:latin typeface="Times New Roman" panose="02020603050405020304" pitchFamily="18" charset="0"/>
                    <a:cs typeface="Times New Roman" panose="02020603050405020304" pitchFamily="18" charset="0"/>
                  </a:rPr>
                  <a:t>所示。由于反馈系数</a:t>
                </a:r>
                <a14:m>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𝑃</m:t>
                        </m:r>
                      </m:e>
                      <m:sub>
                        <m:r>
                          <a:rPr lang="zh-CN" altLang="en-US" i="1">
                            <a:solidFill>
                              <a:srgbClr val="000000"/>
                            </a:solidFill>
                            <a:latin typeface="Cambria Math" panose="02040503050406030204" pitchFamily="18" charset="0"/>
                          </a:rPr>
                          <m:t>12</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oMath>
                </a14:m>
                <a:r>
                  <a:rPr lang="zh-CN" altLang="en-US" dirty="0">
                    <a:latin typeface="Times New Roman" panose="02020603050405020304" pitchFamily="18" charset="0"/>
                    <a:cs typeface="Times New Roman" panose="02020603050405020304" pitchFamily="18" charset="0"/>
                  </a:rPr>
                  <a:t>和</a:t>
                </a:r>
                <a14:m>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𝑃</m:t>
                        </m:r>
                      </m:e>
                      <m:sub>
                        <m:r>
                          <a:rPr lang="zh-CN" altLang="en-US" i="1">
                            <a:solidFill>
                              <a:srgbClr val="000000"/>
                            </a:solidFill>
                            <a:latin typeface="Cambria Math" panose="02040503050406030204" pitchFamily="18" charset="0"/>
                          </a:rPr>
                          <m:t>22</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oMath>
                </a14:m>
                <a:r>
                  <a:rPr lang="zh-CN" altLang="en-US" dirty="0">
                    <a:latin typeface="Times New Roman" panose="02020603050405020304" pitchFamily="18" charset="0"/>
                    <a:cs typeface="Times New Roman" panose="02020603050405020304" pitchFamily="18" charset="0"/>
                  </a:rPr>
                  <a:t>都是时变的，在设计系统时，需离线算出</a:t>
                </a:r>
                <a14:m>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𝑃</m:t>
                        </m:r>
                      </m:e>
                      <m:sub>
                        <m:r>
                          <a:rPr lang="zh-CN" altLang="en-US" i="1">
                            <a:solidFill>
                              <a:srgbClr val="000000"/>
                            </a:solidFill>
                            <a:latin typeface="Cambria Math" panose="02040503050406030204" pitchFamily="18" charset="0"/>
                          </a:rPr>
                          <m:t>12</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oMath>
                </a14:m>
                <a:r>
                  <a:rPr lang="zh-CN" altLang="en-US" dirty="0">
                    <a:latin typeface="Times New Roman" panose="02020603050405020304" pitchFamily="18" charset="0"/>
                    <a:cs typeface="Times New Roman" panose="02020603050405020304" pitchFamily="18" charset="0"/>
                  </a:rPr>
                  <a:t>和</a:t>
                </a:r>
                <a14:m>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𝑃</m:t>
                        </m:r>
                      </m:e>
                      <m:sub>
                        <m:r>
                          <a:rPr lang="zh-CN" altLang="en-US" i="1">
                            <a:solidFill>
                              <a:srgbClr val="000000"/>
                            </a:solidFill>
                            <a:latin typeface="Cambria Math" panose="02040503050406030204" pitchFamily="18" charset="0"/>
                          </a:rPr>
                          <m:t>22</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oMath>
                </a14:m>
                <a:r>
                  <a:rPr lang="zh-CN" altLang="en-US" dirty="0">
                    <a:latin typeface="Times New Roman" panose="02020603050405020304" pitchFamily="18" charset="0"/>
                    <a:cs typeface="Times New Roman" panose="02020603050405020304" pitchFamily="18" charset="0"/>
                  </a:rPr>
                  <a:t>的值，并存储于计算机内，以便实现控制时调用。</a:t>
                </a:r>
              </a:p>
              <a:p>
                <a:pPr marL="0" indent="0" eaLnBrk="0" hangingPunct="0">
                  <a:buNone/>
                </a:pPr>
                <a:r>
                  <a:rPr lang="zh-CN" altLang="en-US" dirty="0">
                    <a:latin typeface="Times New Roman" panose="02020603050405020304" pitchFamily="18" charset="0"/>
                    <a:cs typeface="Times New Roman" panose="02020603050405020304" pitchFamily="18" charset="0"/>
                  </a:rPr>
                  <a:t>最优控制系统的结构图如图</a:t>
                </a:r>
                <a:r>
                  <a:rPr lang="en-US" altLang="zh-CN" dirty="0">
                    <a:latin typeface="Times New Roman" panose="02020603050405020304" pitchFamily="18" charset="0"/>
                    <a:cs typeface="Times New Roman" panose="02020603050405020304" pitchFamily="18" charset="0"/>
                  </a:rPr>
                  <a:t>6-8</a:t>
                </a:r>
                <a:r>
                  <a:rPr lang="zh-CN" altLang="en-US" dirty="0">
                    <a:latin typeface="Times New Roman" panose="02020603050405020304" pitchFamily="18" charset="0"/>
                    <a:cs typeface="Times New Roman" panose="02020603050405020304" pitchFamily="18" charset="0"/>
                  </a:rPr>
                  <a:t>所示。 </a:t>
                </a:r>
              </a:p>
              <a:p>
                <a:pPr marL="0" indent="0" eaLnBrk="0" hangingPunct="0">
                  <a:buNone/>
                </a:pPr>
                <a:endParaRPr lang="zh-CN" altLang="en-US" dirty="0">
                  <a:latin typeface="Times New Roman" panose="02020603050405020304" pitchFamily="18" charset="0"/>
                  <a:cs typeface="Times New Roman" panose="02020603050405020304" pitchFamily="18" charset="0"/>
                </a:endParaRPr>
              </a:p>
              <a:p>
                <a:pPr marL="0" indent="0" eaLnBrk="0" hangingPunct="0">
                  <a:buNone/>
                </a:pPr>
                <a:endParaRPr lang="zh-CN" altLang="en-US" dirty="0">
                  <a:latin typeface="Times New Roman" panose="02020603050405020304" pitchFamily="18" charset="0"/>
                  <a:cs typeface="Times New Roman" panose="02020603050405020304" pitchFamily="18" charset="0"/>
                </a:endParaRPr>
              </a:p>
              <a:p>
                <a:pPr marL="0" indent="0" eaLnBrk="0" hangingPunct="0">
                  <a:buNone/>
                </a:pPr>
                <a:endParaRPr lang="zh-CN" altLang="en-US" dirty="0">
                  <a:latin typeface="Times New Roman" panose="02020603050405020304" pitchFamily="18" charset="0"/>
                  <a:cs typeface="Times New Roman" panose="02020603050405020304" pitchFamily="18" charset="0"/>
                </a:endParaRPr>
              </a:p>
              <a:p>
                <a:pPr marL="0" indent="0" eaLnBrk="0" hangingPunct="0">
                  <a:buNone/>
                </a:pPr>
                <a:endParaRPr lang="zh-CN" altLang="en-US" dirty="0">
                  <a:latin typeface="Times New Roman" panose="02020603050405020304" pitchFamily="18" charset="0"/>
                  <a:cs typeface="Times New Roman" panose="02020603050405020304" pitchFamily="18" charset="0"/>
                </a:endParaRPr>
              </a:p>
              <a:p>
                <a:pPr marL="0" indent="0" eaLnBrk="0" hangingPunct="0">
                  <a:buNone/>
                </a:pPr>
                <a:endParaRPr lang="zh-CN" altLang="en-US" dirty="0">
                  <a:latin typeface="Times New Roman" panose="02020603050405020304" pitchFamily="18" charset="0"/>
                  <a:cs typeface="Times New Roman" panose="02020603050405020304" pitchFamily="18" charset="0"/>
                </a:endParaRPr>
              </a:p>
              <a:p>
                <a:pPr marL="0" indent="0" eaLnBrk="0" hangingPunct="0">
                  <a:buNone/>
                </a:pPr>
                <a:r>
                  <a:rPr lang="zh-CN" altLang="en-US" dirty="0">
                    <a:latin typeface="Times New Roman" panose="02020603050405020304" pitchFamily="18" charset="0"/>
                    <a:cs typeface="Times New Roman" panose="02020603050405020304" pitchFamily="18" charset="0"/>
                  </a:rPr>
                  <a:t>                           图</a:t>
                </a:r>
                <a:r>
                  <a:rPr lang="en-US" altLang="zh-CN" dirty="0">
                    <a:latin typeface="Times New Roman" panose="02020603050405020304" pitchFamily="18" charset="0"/>
                    <a:cs typeface="Times New Roman" panose="02020603050405020304" pitchFamily="18" charset="0"/>
                  </a:rPr>
                  <a:t>6-7                                    </a:t>
                </a:r>
                <a:r>
                  <a:rPr lang="zh-CN" altLang="en-US" dirty="0">
                    <a:latin typeface="Times New Roman" panose="02020603050405020304" pitchFamily="18" charset="0"/>
                    <a:cs typeface="Times New Roman" panose="02020603050405020304" pitchFamily="18" charset="0"/>
                  </a:rPr>
                  <a:t>图</a:t>
                </a:r>
                <a:r>
                  <a:rPr lang="en-US" altLang="zh-CN" dirty="0">
                    <a:latin typeface="Times New Roman" panose="02020603050405020304" pitchFamily="18" charset="0"/>
                    <a:cs typeface="Times New Roman" panose="02020603050405020304" pitchFamily="18" charset="0"/>
                  </a:rPr>
                  <a:t>6-8</a:t>
                </a:r>
              </a:p>
            </p:txBody>
          </p:sp>
        </mc:Choice>
        <mc:Fallback xmlns="">
          <p:sp>
            <p:nvSpPr>
              <p:cNvPr id="3" name="内容占位符 2">
                <a:extLst>
                  <a:ext uri="{FF2B5EF4-FFF2-40B4-BE49-F238E27FC236}">
                    <a16:creationId xmlns:a16="http://schemas.microsoft.com/office/drawing/2014/main" id="{F472B2B4-B58C-422F-8DBD-A3080A48553A}"/>
                  </a:ext>
                </a:extLst>
              </p:cNvPr>
              <p:cNvSpPr>
                <a:spLocks noGrp="1" noRot="1" noChangeAspect="1" noMove="1" noResize="1" noEditPoints="1" noAdjustHandles="1" noChangeArrowheads="1" noChangeShapeType="1" noTextEdit="1"/>
              </p:cNvSpPr>
              <p:nvPr>
                <p:ph sz="quarter" idx="13"/>
              </p:nvPr>
            </p:nvSpPr>
            <p:spPr>
              <a:xfrm>
                <a:off x="767406" y="692696"/>
                <a:ext cx="10801202" cy="5871059"/>
              </a:xfrm>
              <a:blipFill>
                <a:blip r:embed="rId2"/>
                <a:stretch>
                  <a:fillRect l="-903" t="-208" b="-3427"/>
                </a:stretch>
              </a:blipFill>
            </p:spPr>
            <p:txBody>
              <a:bodyPr/>
              <a:lstStyle/>
              <a:p>
                <a:r>
                  <a:rPr lang="zh-CN" altLang="en-US">
                    <a:noFill/>
                  </a:rPr>
                  <a:t> </a:t>
                </a:r>
              </a:p>
            </p:txBody>
          </p:sp>
        </mc:Fallback>
      </mc:AlternateContent>
      <p:pic>
        <p:nvPicPr>
          <p:cNvPr id="4" name="Picture 14">
            <a:extLst>
              <a:ext uri="{FF2B5EF4-FFF2-40B4-BE49-F238E27FC236}">
                <a16:creationId xmlns:a16="http://schemas.microsoft.com/office/drawing/2014/main" id="{C56DF2C9-944B-4F07-8ADA-1918A23EFC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7883" y="4269828"/>
            <a:ext cx="3240088" cy="183356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5">
            <a:extLst>
              <a:ext uri="{FF2B5EF4-FFF2-40B4-BE49-F238E27FC236}">
                <a16:creationId xmlns:a16="http://schemas.microsoft.com/office/drawing/2014/main" id="{47B6FD19-2A81-4A82-93B3-D946411A867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43872" y="4376191"/>
            <a:ext cx="5076825" cy="1789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786690"/>
      </p:ext>
    </p:extLst>
  </p:cSld>
  <p:clrMapOvr>
    <a:masterClrMapping/>
  </p:clrMapOvr>
  <p:transition>
    <p:wheel/>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933B32-276E-4D55-A002-F9610C0C7D9B}"/>
              </a:ext>
            </a:extLst>
          </p:cNvPr>
          <p:cNvSpPr>
            <a:spLocks noGrp="1"/>
          </p:cNvSpPr>
          <p:nvPr>
            <p:ph type="title"/>
          </p:nvPr>
        </p:nvSpPr>
        <p:spPr/>
        <p:txBody>
          <a:bodyPr>
            <a:normAutofit/>
          </a:bodyPr>
          <a:lstStyle/>
          <a:p>
            <a:r>
              <a:rPr lang="en-US" altLang="zh-CN" dirty="0"/>
              <a:t>2</a:t>
            </a:r>
            <a:r>
              <a:rPr lang="zh-CN" altLang="en-US" dirty="0"/>
              <a:t>、无限时间状态调节器</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F068384F-7A2E-4E88-8BA3-57B20674E194}"/>
                  </a:ext>
                </a:extLst>
              </p:cNvPr>
              <p:cNvSpPr>
                <a:spLocks noGrp="1"/>
              </p:cNvSpPr>
              <p:nvPr>
                <p:ph sz="quarter" idx="13"/>
              </p:nvPr>
            </p:nvSpPr>
            <p:spPr/>
            <p:txBody>
              <a:bodyPr>
                <a:normAutofit/>
              </a:bodyPr>
              <a:lstStyle/>
              <a:p>
                <a:pPr marL="0" indent="0">
                  <a:buNone/>
                </a:pPr>
                <a:r>
                  <a:rPr lang="zh-CN" altLang="en-US" dirty="0"/>
                  <a:t>       由以上可见，</a:t>
                </a:r>
                <a14:m>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𝑡</m:t>
                        </m:r>
                      </m:e>
                      <m:sub>
                        <m:r>
                          <a:rPr lang="zh-CN" altLang="en-US" i="1">
                            <a:solidFill>
                              <a:srgbClr val="000000"/>
                            </a:solidFill>
                            <a:latin typeface="Cambria Math" panose="02040503050406030204" pitchFamily="18" charset="0"/>
                          </a:rPr>
                          <m:t>𝑓</m:t>
                        </m:r>
                      </m:sub>
                    </m:sSub>
                  </m:oMath>
                </a14:m>
                <a:r>
                  <a:rPr lang="zh-CN" altLang="en-US" dirty="0"/>
                  <a:t>有限时，增益矩阵</a:t>
                </a:r>
                <a14:m>
                  <m:oMath xmlns:m="http://schemas.openxmlformats.org/officeDocument/2006/math">
                    <m:r>
                      <a:rPr lang="zh-CN" altLang="en-US" i="1">
                        <a:solidFill>
                          <a:srgbClr val="000000"/>
                        </a:solidFill>
                        <a:latin typeface="Cambria Math" panose="02040503050406030204" pitchFamily="18" charset="0"/>
                      </a:rPr>
                      <m:t>𝑃</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oMath>
                </a14:m>
                <a:r>
                  <a:rPr lang="zh-CN" altLang="en-US" dirty="0"/>
                  <a:t>是时变的，因而使系统结构变复杂，既是在一阶线性定常系统的情况下，黎卡提方程的解</a:t>
                </a:r>
                <a:r>
                  <a:rPr lang="en-US" altLang="zh-CN" dirty="0"/>
                  <a:t>P(t)</a:t>
                </a:r>
                <a:r>
                  <a:rPr lang="zh-CN" altLang="en-US" dirty="0"/>
                  <a:t>仍然是时间</a:t>
                </a:r>
                <a:r>
                  <a:rPr lang="en-US" altLang="zh-CN" dirty="0"/>
                  <a:t>t</a:t>
                </a:r>
                <a:r>
                  <a:rPr lang="zh-CN" altLang="en-US" dirty="0"/>
                  <a:t>的超越函数，反馈系统的时变性质正是由此产生的，但随</a:t>
                </a:r>
                <a14:m>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𝑡</m:t>
                        </m:r>
                      </m:e>
                      <m:sub>
                        <m:r>
                          <a:rPr lang="zh-CN" altLang="en-US" i="1">
                            <a:solidFill>
                              <a:srgbClr val="000000"/>
                            </a:solidFill>
                            <a:latin typeface="Cambria Math" panose="02040503050406030204" pitchFamily="18" charset="0"/>
                          </a:rPr>
                          <m:t>𝑓</m:t>
                        </m:r>
                      </m:sub>
                    </m:sSub>
                    <m:r>
                      <a:rPr lang="zh-CN" altLang="en-US" i="1">
                        <a:solidFill>
                          <a:srgbClr val="000000"/>
                        </a:solidFill>
                        <a:latin typeface="Cambria Math" panose="02040503050406030204" pitchFamily="18" charset="0"/>
                      </a:rPr>
                      <m:t>→∞</m:t>
                    </m:r>
                  </m:oMath>
                </a14:m>
                <a:r>
                  <a:rPr lang="zh-CN" altLang="en-US" dirty="0"/>
                  <a:t>，</a:t>
                </a:r>
                <a14:m>
                  <m:oMath xmlns:m="http://schemas.openxmlformats.org/officeDocument/2006/math">
                    <m:r>
                      <a:rPr lang="zh-CN" altLang="en-US" i="1">
                        <a:solidFill>
                          <a:srgbClr val="000000"/>
                        </a:solidFill>
                        <a:latin typeface="Cambria Math" panose="02040503050406030204" pitchFamily="18" charset="0"/>
                      </a:rPr>
                      <m:t>𝑃</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oMath>
                </a14:m>
                <a:r>
                  <a:rPr lang="zh-CN" altLang="en-US" dirty="0"/>
                  <a:t>最终趋于一常数，而最优反馈时变系统也就转化为定常系统。从工程观点看，这种状态调节器具有很大的实用价值。</a:t>
                </a:r>
              </a:p>
              <a:p>
                <a:pPr marL="0" indent="0">
                  <a:buNone/>
                </a:pPr>
                <a:r>
                  <a:rPr lang="zh-CN" altLang="en-US" dirty="0"/>
                  <a:t>       如果终端时刻</a:t>
                </a:r>
                <a14:m>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𝑡</m:t>
                        </m:r>
                      </m:e>
                      <m:sub>
                        <m:r>
                          <a:rPr lang="zh-CN" altLang="en-US" i="1">
                            <a:solidFill>
                              <a:srgbClr val="000000"/>
                            </a:solidFill>
                            <a:latin typeface="Cambria Math" panose="02040503050406030204" pitchFamily="18" charset="0"/>
                          </a:rPr>
                          <m:t>𝑓</m:t>
                        </m:r>
                      </m:sub>
                    </m:sSub>
                    <m:r>
                      <a:rPr lang="zh-CN" altLang="en-US" i="1">
                        <a:solidFill>
                          <a:srgbClr val="000000"/>
                        </a:solidFill>
                        <a:latin typeface="Cambria Math" panose="02040503050406030204" pitchFamily="18" charset="0"/>
                      </a:rPr>
                      <m:t>→∞</m:t>
                    </m:r>
                  </m:oMath>
                </a14:m>
                <a:r>
                  <a:rPr lang="zh-CN" altLang="en-US" dirty="0"/>
                  <a:t>，系统及性能指标中的各矩阵均为常值矩阵，则这样的状态调节器称为无限长时间状态调节器。</a:t>
                </a:r>
              </a:p>
              <a:p>
                <a:pPr marL="0" indent="0">
                  <a:buNone/>
                </a:pPr>
                <a:r>
                  <a:rPr lang="zh-CN" altLang="en-US" dirty="0"/>
                  <a:t>若系统受扰偏离原平衡状态后，希望系统能最优地恢复到原平衡状态不产生稳态误差，则必须采用无限长时间状态调节器。 </a:t>
                </a:r>
              </a:p>
            </p:txBody>
          </p:sp>
        </mc:Choice>
        <mc:Fallback xmlns="">
          <p:sp>
            <p:nvSpPr>
              <p:cNvPr id="3" name="内容占位符 2">
                <a:extLst>
                  <a:ext uri="{FF2B5EF4-FFF2-40B4-BE49-F238E27FC236}">
                    <a16:creationId xmlns:a16="http://schemas.microsoft.com/office/drawing/2014/main" id="{F068384F-7A2E-4E88-8BA3-57B20674E194}"/>
                  </a:ext>
                </a:extLst>
              </p:cNvPr>
              <p:cNvSpPr>
                <a:spLocks noGrp="1" noRot="1" noChangeAspect="1" noMove="1" noResize="1" noEditPoints="1" noAdjustHandles="1" noChangeArrowheads="1" noChangeShapeType="1" noTextEdit="1"/>
              </p:cNvSpPr>
              <p:nvPr>
                <p:ph sz="quarter" idx="13"/>
              </p:nvPr>
            </p:nvSpPr>
            <p:spPr>
              <a:blipFill>
                <a:blip r:embed="rId2"/>
                <a:stretch>
                  <a:fillRect l="-941" r="-11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241179893"/>
      </p:ext>
    </p:extLst>
  </p:cSld>
  <p:clrMapOvr>
    <a:masterClrMapping/>
  </p:clrMapOvr>
  <p:transition>
    <p:wheel/>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F068384F-7A2E-4E88-8BA3-57B20674E194}"/>
                  </a:ext>
                </a:extLst>
              </p:cNvPr>
              <p:cNvSpPr>
                <a:spLocks noGrp="1"/>
              </p:cNvSpPr>
              <p:nvPr>
                <p:ph sz="quarter" idx="13"/>
              </p:nvPr>
            </p:nvSpPr>
            <p:spPr>
              <a:xfrm>
                <a:off x="407368" y="476672"/>
                <a:ext cx="11161240" cy="6087083"/>
              </a:xfrm>
            </p:spPr>
            <p:txBody>
              <a:bodyPr>
                <a:normAutofit/>
              </a:bodyPr>
              <a:lstStyle/>
              <a:p>
                <a:pPr marL="0" indent="0">
                  <a:buNone/>
                </a:pPr>
                <a:r>
                  <a:rPr lang="zh-CN" altLang="en-US" dirty="0">
                    <a:latin typeface="Times New Roman" panose="02020603050405020304" pitchFamily="18" charset="0"/>
                    <a:cs typeface="Times New Roman" panose="02020603050405020304" pitchFamily="18" charset="0"/>
                  </a:rPr>
                  <a:t>定理</a:t>
                </a:r>
                <a:r>
                  <a:rPr lang="en-US" altLang="zh-CN" dirty="0">
                    <a:latin typeface="Times New Roman" panose="02020603050405020304" pitchFamily="18" charset="0"/>
                    <a:cs typeface="Times New Roman" panose="02020603050405020304" pitchFamily="18" charset="0"/>
                  </a:rPr>
                  <a:t>6-10 </a:t>
                </a:r>
                <a:r>
                  <a:rPr lang="zh-CN" altLang="en-US" dirty="0">
                    <a:latin typeface="Times New Roman" panose="02020603050405020304" pitchFamily="18" charset="0"/>
                    <a:cs typeface="Times New Roman" panose="02020603050405020304" pitchFamily="18" charset="0"/>
                  </a:rPr>
                  <a:t>设完全能控的线性定常系统的状态方程为</a:t>
                </a:r>
              </a:p>
              <a:p>
                <a:pPr marL="0" indent="0" algn="ctr">
                  <a:buNone/>
                </a:pPr>
                <a14:m>
                  <m:oMathPara xmlns:m="http://schemas.openxmlformats.org/officeDocument/2006/math">
                    <m:oMathParaPr>
                      <m:jc m:val="centerGroup"/>
                    </m:oMathParaPr>
                    <m:oMath xmlns:m="http://schemas.openxmlformats.org/officeDocument/2006/math">
                      <m:acc>
                        <m:accPr>
                          <m:chr m:val="̇"/>
                          <m:ctrlPr>
                            <a:rPr lang="zh-CN" altLang="en-US" sz="2600" i="1">
                              <a:solidFill>
                                <a:srgbClr val="000000"/>
                              </a:solidFill>
                              <a:latin typeface="Cambria Math" panose="02040503050406030204" pitchFamily="18" charset="0"/>
                            </a:rPr>
                          </m:ctrlPr>
                        </m:accPr>
                        <m:e>
                          <m:r>
                            <a:rPr lang="zh-CN" altLang="en-US" sz="2600" i="1">
                              <a:solidFill>
                                <a:srgbClr val="000000"/>
                              </a:solidFill>
                              <a:latin typeface="Cambria Math" panose="02040503050406030204" pitchFamily="18" charset="0"/>
                            </a:rPr>
                            <m:t>𝑥</m:t>
                          </m:r>
                        </m:e>
                      </m:acc>
                      <m:r>
                        <a:rPr lang="zh-CN" altLang="en-US" sz="2600" i="1">
                          <a:solidFill>
                            <a:srgbClr val="000000"/>
                          </a:solidFill>
                          <a:latin typeface="Cambria Math" panose="02040503050406030204" pitchFamily="18" charset="0"/>
                        </a:rPr>
                        <m:t>(</m:t>
                      </m:r>
                      <m:r>
                        <a:rPr lang="zh-CN" altLang="en-US" sz="2600" i="1">
                          <a:solidFill>
                            <a:srgbClr val="000000"/>
                          </a:solidFill>
                          <a:latin typeface="Cambria Math" panose="02040503050406030204" pitchFamily="18" charset="0"/>
                        </a:rPr>
                        <m:t>𝑡</m:t>
                      </m:r>
                      <m:r>
                        <a:rPr lang="zh-CN" altLang="en-US" sz="2600" i="1">
                          <a:solidFill>
                            <a:srgbClr val="000000"/>
                          </a:solidFill>
                          <a:latin typeface="Cambria Math" panose="02040503050406030204" pitchFamily="18" charset="0"/>
                        </a:rPr>
                        <m:t>)=</m:t>
                      </m:r>
                      <m:r>
                        <a:rPr lang="zh-CN" altLang="en-US" sz="2600" i="1">
                          <a:solidFill>
                            <a:srgbClr val="000000"/>
                          </a:solidFill>
                          <a:latin typeface="Cambria Math" panose="02040503050406030204" pitchFamily="18" charset="0"/>
                        </a:rPr>
                        <m:t>𝐴𝑥</m:t>
                      </m:r>
                      <m:r>
                        <a:rPr lang="zh-CN" altLang="en-US" sz="2600" i="1">
                          <a:solidFill>
                            <a:srgbClr val="000000"/>
                          </a:solidFill>
                          <a:latin typeface="Cambria Math" panose="02040503050406030204" pitchFamily="18" charset="0"/>
                        </a:rPr>
                        <m:t>(</m:t>
                      </m:r>
                      <m:r>
                        <a:rPr lang="zh-CN" altLang="en-US" sz="2600" i="1">
                          <a:solidFill>
                            <a:srgbClr val="000000"/>
                          </a:solidFill>
                          <a:latin typeface="Cambria Math" panose="02040503050406030204" pitchFamily="18" charset="0"/>
                        </a:rPr>
                        <m:t>𝑡</m:t>
                      </m:r>
                      <m:r>
                        <a:rPr lang="zh-CN" altLang="en-US" sz="2600" i="1">
                          <a:solidFill>
                            <a:srgbClr val="000000"/>
                          </a:solidFill>
                          <a:latin typeface="Cambria Math" panose="02040503050406030204" pitchFamily="18" charset="0"/>
                        </a:rPr>
                        <m:t>)+</m:t>
                      </m:r>
                      <m:r>
                        <a:rPr lang="zh-CN" altLang="en-US" sz="2600" i="1">
                          <a:solidFill>
                            <a:srgbClr val="000000"/>
                          </a:solidFill>
                          <a:latin typeface="Cambria Math" panose="02040503050406030204" pitchFamily="18" charset="0"/>
                        </a:rPr>
                        <m:t>𝐵𝑢</m:t>
                      </m:r>
                      <m:r>
                        <a:rPr lang="zh-CN" altLang="en-US" sz="2600" i="1">
                          <a:solidFill>
                            <a:srgbClr val="000000"/>
                          </a:solidFill>
                          <a:latin typeface="Cambria Math" panose="02040503050406030204" pitchFamily="18" charset="0"/>
                        </a:rPr>
                        <m:t>(</m:t>
                      </m:r>
                      <m:r>
                        <a:rPr lang="zh-CN" altLang="en-US" sz="2600" i="1">
                          <a:solidFill>
                            <a:srgbClr val="000000"/>
                          </a:solidFill>
                          <a:latin typeface="Cambria Math" panose="02040503050406030204" pitchFamily="18" charset="0"/>
                        </a:rPr>
                        <m:t>𝑡</m:t>
                      </m:r>
                      <m:r>
                        <a:rPr lang="zh-CN" altLang="en-US" sz="2600" i="1">
                          <a:solidFill>
                            <a:srgbClr val="000000"/>
                          </a:solidFill>
                          <a:latin typeface="Cambria Math" panose="02040503050406030204" pitchFamily="18" charset="0"/>
                        </a:rPr>
                        <m:t>),</m:t>
                      </m:r>
                      <m:r>
                        <a:rPr lang="zh-CN" altLang="en-US" sz="2600" i="1">
                          <a:solidFill>
                            <a:srgbClr val="000000"/>
                          </a:solidFill>
                          <a:latin typeface="Cambria Math" panose="02040503050406030204" pitchFamily="18" charset="0"/>
                        </a:rPr>
                        <m:t>𝑥</m:t>
                      </m:r>
                      <m:r>
                        <a:rPr lang="zh-CN" altLang="en-US" sz="2600" i="1">
                          <a:solidFill>
                            <a:srgbClr val="000000"/>
                          </a:solidFill>
                          <a:latin typeface="Cambria Math" panose="02040503050406030204" pitchFamily="18" charset="0"/>
                        </a:rPr>
                        <m:t>(0)=</m:t>
                      </m:r>
                      <m:sSub>
                        <m:sSubPr>
                          <m:ctrlPr>
                            <a:rPr lang="zh-CN" altLang="en-US" sz="2600" i="1">
                              <a:solidFill>
                                <a:srgbClr val="000000"/>
                              </a:solidFill>
                              <a:latin typeface="Cambria Math" panose="02040503050406030204" pitchFamily="18" charset="0"/>
                            </a:rPr>
                          </m:ctrlPr>
                        </m:sSubPr>
                        <m:e>
                          <m:r>
                            <a:rPr lang="zh-CN" altLang="en-US" sz="2600" i="1">
                              <a:solidFill>
                                <a:srgbClr val="000000"/>
                              </a:solidFill>
                              <a:latin typeface="Cambria Math" panose="02040503050406030204" pitchFamily="18" charset="0"/>
                            </a:rPr>
                            <m:t>𝑥</m:t>
                          </m:r>
                        </m:e>
                        <m:sub>
                          <m:r>
                            <a:rPr lang="zh-CN" altLang="en-US" sz="2600" i="1">
                              <a:solidFill>
                                <a:srgbClr val="000000"/>
                              </a:solidFill>
                              <a:latin typeface="Cambria Math" panose="02040503050406030204" pitchFamily="18" charset="0"/>
                            </a:rPr>
                            <m:t>0</m:t>
                          </m:r>
                        </m:sub>
                      </m:sSub>
                    </m:oMath>
                  </m:oMathPara>
                </a14:m>
                <a:endParaRPr lang="zh-CN" altLang="en-US" sz="2600" dirty="0">
                  <a:latin typeface="Times New Roman" panose="02020603050405020304" pitchFamily="18" charset="0"/>
                  <a:cs typeface="Times New Roman" panose="02020603050405020304" pitchFamily="18" charset="0"/>
                </a:endParaRPr>
              </a:p>
              <a:p>
                <a:pPr marL="0" indent="0">
                  <a:buNone/>
                </a:pPr>
                <a:r>
                  <a:rPr lang="zh-CN" altLang="en-US" dirty="0">
                    <a:latin typeface="Times New Roman" panose="02020603050405020304" pitchFamily="18" charset="0"/>
                    <a:cs typeface="Times New Roman" panose="02020603050405020304" pitchFamily="18" charset="0"/>
                  </a:rPr>
                  <a:t>和二次型性能指标</a:t>
                </a:r>
              </a:p>
              <a:p>
                <a:pPr marL="0" indent="0" algn="r">
                  <a:buNone/>
                </a:pPr>
                <a14:m>
                  <m:oMath xmlns:m="http://schemas.openxmlformats.org/officeDocument/2006/math">
                    <m:r>
                      <a:rPr lang="zh-CN" altLang="en-US" i="1">
                        <a:solidFill>
                          <a:srgbClr val="000000"/>
                        </a:solidFill>
                        <a:latin typeface="Cambria Math" panose="02040503050406030204" pitchFamily="18" charset="0"/>
                      </a:rPr>
                      <m:t>𝐽</m:t>
                    </m:r>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1</m:t>
                        </m:r>
                      </m:num>
                      <m:den>
                        <m:r>
                          <a:rPr lang="zh-CN" altLang="en-US" i="1">
                            <a:solidFill>
                              <a:srgbClr val="000000"/>
                            </a:solidFill>
                            <a:latin typeface="Cambria Math" panose="02040503050406030204" pitchFamily="18" charset="0"/>
                          </a:rPr>
                          <m:t>2</m:t>
                        </m:r>
                      </m:den>
                    </m:f>
                    <m:nary>
                      <m:naryPr>
                        <m:ctrlPr>
                          <a:rPr lang="zh-CN" altLang="en-US" i="1">
                            <a:solidFill>
                              <a:srgbClr val="000000"/>
                            </a:solidFill>
                            <a:latin typeface="Cambria Math" panose="02040503050406030204" pitchFamily="18" charset="0"/>
                          </a:rPr>
                        </m:ctrlPr>
                      </m:naryPr>
                      <m:sub>
                        <m:r>
                          <a:rPr lang="zh-CN" altLang="en-US" i="1">
                            <a:solidFill>
                              <a:srgbClr val="000000"/>
                            </a:solidFill>
                            <a:latin typeface="Cambria Math" panose="02040503050406030204" pitchFamily="18" charset="0"/>
                          </a:rPr>
                          <m:t>0</m:t>
                        </m:r>
                      </m:sub>
                      <m:sup>
                        <m:r>
                          <a:rPr lang="zh-CN" altLang="en-US" i="1">
                            <a:solidFill>
                              <a:srgbClr val="000000"/>
                            </a:solidFill>
                            <a:latin typeface="Cambria Math" panose="02040503050406030204" pitchFamily="18" charset="0"/>
                          </a:rPr>
                          <m:t>∞</m:t>
                        </m:r>
                      </m:sup>
                      <m:e>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𝑇</m:t>
                            </m:r>
                          </m:sup>
                        </m:sSup>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𝑄𝑥</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𝑢</m:t>
                            </m:r>
                          </m:e>
                          <m:sup>
                            <m:r>
                              <a:rPr lang="zh-CN" altLang="en-US" i="1">
                                <a:solidFill>
                                  <a:srgbClr val="000000"/>
                                </a:solidFill>
                                <a:latin typeface="Cambria Math" panose="02040503050406030204" pitchFamily="18" charset="0"/>
                              </a:rPr>
                              <m:t>𝑇</m:t>
                            </m:r>
                          </m:sup>
                        </m:sSup>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𝑅𝑢</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𝑑𝑡</m:t>
                        </m:r>
                      </m:e>
                    </m:nary>
                  </m:oMath>
                </a14:m>
                <a:r>
                  <a:rPr lang="en-US" altLang="zh-CN" dirty="0">
                    <a:latin typeface="Times New Roman" panose="02020603050405020304" pitchFamily="18" charset="0"/>
                    <a:cs typeface="Times New Roman" panose="02020603050405020304" pitchFamily="18" charset="0"/>
                  </a:rPr>
                  <a:t>			</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(6-80)</a:t>
                </a:r>
              </a:p>
              <a:p>
                <a:pPr marL="0" indent="0">
                  <a:buNone/>
                </a:pPr>
                <a:r>
                  <a:rPr lang="zh-CN" altLang="en-US" dirty="0">
                    <a:latin typeface="Times New Roman" panose="02020603050405020304" pitchFamily="18" charset="0"/>
                    <a:cs typeface="Times New Roman" panose="02020603050405020304" pitchFamily="18" charset="0"/>
                  </a:rPr>
                  <a:t>式中</a:t>
                </a:r>
                <a14:m>
                  <m:oMath xmlns:m="http://schemas.openxmlformats.org/officeDocument/2006/math">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oMath>
                </a14:m>
                <a:r>
                  <a:rPr lang="zh-CN" altLang="en-US" dirty="0">
                    <a:latin typeface="Times New Roman" panose="02020603050405020304" pitchFamily="18" charset="0"/>
                    <a:cs typeface="Times New Roman" panose="02020603050405020304" pitchFamily="18" charset="0"/>
                  </a:rPr>
                  <a:t>为</a:t>
                </a:r>
                <a14:m>
                  <m:oMath xmlns:m="http://schemas.openxmlformats.org/officeDocument/2006/math">
                    <m:r>
                      <a:rPr lang="zh-CN" altLang="en-US" i="1">
                        <a:solidFill>
                          <a:srgbClr val="000000"/>
                        </a:solidFill>
                        <a:latin typeface="Cambria Math" panose="02040503050406030204" pitchFamily="18" charset="0"/>
                      </a:rPr>
                      <m:t>𝑛</m:t>
                    </m:r>
                  </m:oMath>
                </a14:m>
                <a:r>
                  <a:rPr lang="zh-CN" altLang="en-US" dirty="0">
                    <a:latin typeface="Times New Roman" panose="02020603050405020304" pitchFamily="18" charset="0"/>
                    <a:cs typeface="Times New Roman" panose="02020603050405020304" pitchFamily="18" charset="0"/>
                  </a:rPr>
                  <a:t>维状态变量；</a:t>
                </a:r>
                <a14:m>
                  <m:oMath xmlns:m="http://schemas.openxmlformats.org/officeDocument/2006/math">
                    <m:r>
                      <a:rPr lang="zh-CN" altLang="en-US" i="1">
                        <a:solidFill>
                          <a:srgbClr val="000000"/>
                        </a:solidFill>
                        <a:latin typeface="Cambria Math" panose="02040503050406030204" pitchFamily="18" charset="0"/>
                      </a:rPr>
                      <m:t>𝑢</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oMath>
                </a14:m>
                <a:r>
                  <a:rPr lang="zh-CN" altLang="en-US" dirty="0">
                    <a:latin typeface="Times New Roman" panose="02020603050405020304" pitchFamily="18" charset="0"/>
                    <a:cs typeface="Times New Roman" panose="02020603050405020304" pitchFamily="18" charset="0"/>
                  </a:rPr>
                  <a:t>为</a:t>
                </a:r>
                <a14:m>
                  <m:oMath xmlns:m="http://schemas.openxmlformats.org/officeDocument/2006/math">
                    <m:r>
                      <a:rPr lang="zh-CN" altLang="en-US" i="1">
                        <a:solidFill>
                          <a:srgbClr val="000000"/>
                        </a:solidFill>
                        <a:latin typeface="Cambria Math" panose="02040503050406030204" pitchFamily="18" charset="0"/>
                      </a:rPr>
                      <m:t>𝑟</m:t>
                    </m:r>
                  </m:oMath>
                </a14:m>
                <a:r>
                  <a:rPr lang="zh-CN" altLang="en-US" dirty="0">
                    <a:latin typeface="Times New Roman" panose="02020603050405020304" pitchFamily="18" charset="0"/>
                    <a:cs typeface="Times New Roman" panose="02020603050405020304" pitchFamily="18" charset="0"/>
                  </a:rPr>
                  <a:t>维控制向量，且不受约束；</a:t>
                </a:r>
                <a14:m>
                  <m:oMath xmlns:m="http://schemas.openxmlformats.org/officeDocument/2006/math">
                    <m:r>
                      <a:rPr lang="zh-CN" altLang="en-US" i="1">
                        <a:solidFill>
                          <a:srgbClr val="000000"/>
                        </a:solidFill>
                        <a:latin typeface="Cambria Math" panose="02040503050406030204" pitchFamily="18" charset="0"/>
                      </a:rPr>
                      <m:t>𝐴</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𝐵</m:t>
                    </m:r>
                  </m:oMath>
                </a14:m>
                <a:r>
                  <a:rPr lang="zh-CN" altLang="en-US" dirty="0">
                    <a:latin typeface="Times New Roman" panose="02020603050405020304" pitchFamily="18" charset="0"/>
                    <a:cs typeface="Times New Roman" panose="02020603050405020304" pitchFamily="18" charset="0"/>
                  </a:rPr>
                  <a:t>分别是</a:t>
                </a:r>
                <a14:m>
                  <m:oMath xmlns:m="http://schemas.openxmlformats.org/officeDocument/2006/math">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𝑟</m:t>
                    </m:r>
                  </m:oMath>
                </a14:m>
                <a:r>
                  <a:rPr lang="zh-CN" altLang="en-US" dirty="0">
                    <a:latin typeface="Times New Roman" panose="02020603050405020304" pitchFamily="18" charset="0"/>
                    <a:cs typeface="Times New Roman" panose="02020603050405020304" pitchFamily="18" charset="0"/>
                  </a:rPr>
                  <a:t>维常数矩阵</a:t>
                </a:r>
                <a:r>
                  <a:rPr lang="en-US" altLang="zh-CN" dirty="0">
                    <a:latin typeface="Times New Roman" panose="02020603050405020304" pitchFamily="18" charset="0"/>
                    <a:cs typeface="Times New Roman" panose="02020603050405020304" pitchFamily="18" charset="0"/>
                  </a:rPr>
                  <a:t>; </a:t>
                </a:r>
                <a:r>
                  <a:rPr lang="en-US" altLang="zh-CN" i="1" dirty="0">
                    <a:latin typeface="Times New Roman" panose="02020603050405020304" pitchFamily="18" charset="0"/>
                    <a:cs typeface="Times New Roman" panose="02020603050405020304" pitchFamily="18" charset="0"/>
                  </a:rPr>
                  <a:t>Q</a:t>
                </a:r>
                <a:r>
                  <a:rPr lang="zh-CN" altLang="en-US" dirty="0">
                    <a:latin typeface="Times New Roman" panose="02020603050405020304" pitchFamily="18" charset="0"/>
                    <a:cs typeface="Times New Roman" panose="02020603050405020304" pitchFamily="18" charset="0"/>
                  </a:rPr>
                  <a:t>为半正定</a:t>
                </a:r>
                <a14:m>
                  <m:oMath xmlns:m="http://schemas.openxmlformats.org/officeDocument/2006/math">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𝑛</m:t>
                    </m:r>
                  </m:oMath>
                </a14:m>
                <a:r>
                  <a:rPr lang="zh-CN" altLang="en-US" dirty="0">
                    <a:latin typeface="Times New Roman" panose="02020603050405020304" pitchFamily="18" charset="0"/>
                    <a:cs typeface="Times New Roman" panose="02020603050405020304" pitchFamily="18" charset="0"/>
                  </a:rPr>
                  <a:t>常值矩阵；</a:t>
                </a:r>
                <a:r>
                  <a:rPr lang="en-US" altLang="zh-CN" i="1" dirty="0">
                    <a:latin typeface="Times New Roman" panose="02020603050405020304" pitchFamily="18" charset="0"/>
                    <a:cs typeface="Times New Roman" panose="02020603050405020304" pitchFamily="18" charset="0"/>
                  </a:rPr>
                  <a:t>R</a:t>
                </a:r>
                <a:r>
                  <a:rPr lang="en-US" altLang="zh-CN" dirty="0">
                    <a:latin typeface="Times New Roman" panose="02020603050405020304" pitchFamily="18" charset="0"/>
                    <a:cs typeface="Times New Roman" panose="02020603050405020304" pitchFamily="18" charset="0"/>
                  </a:rPr>
                  <a:t> </a:t>
                </a:r>
                <a:r>
                  <a:rPr lang="zh-CN" altLang="en-US" dirty="0">
                    <a:latin typeface="Times New Roman" panose="02020603050405020304" pitchFamily="18" charset="0"/>
                    <a:cs typeface="Times New Roman" panose="02020603050405020304" pitchFamily="18" charset="0"/>
                  </a:rPr>
                  <a:t>为正定</a:t>
                </a:r>
                <a14:m>
                  <m:oMath xmlns:m="http://schemas.openxmlformats.org/officeDocument/2006/math">
                    <m:r>
                      <a:rPr lang="zh-CN" altLang="en-US" i="1">
                        <a:solidFill>
                          <a:srgbClr val="000000"/>
                        </a:solidFill>
                        <a:latin typeface="Cambria Math" panose="02040503050406030204" pitchFamily="18" charset="0"/>
                      </a:rPr>
                      <m:t>𝑟</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𝑟</m:t>
                    </m:r>
                  </m:oMath>
                </a14:m>
                <a:r>
                  <a:rPr lang="zh-CN" altLang="en-US" dirty="0">
                    <a:latin typeface="Times New Roman" panose="02020603050405020304" pitchFamily="18" charset="0"/>
                    <a:cs typeface="Times New Roman" panose="02020603050405020304" pitchFamily="18" charset="0"/>
                  </a:rPr>
                  <a:t>对称常值矩阵。使性能指标式（</a:t>
                </a:r>
                <a:r>
                  <a:rPr lang="en-US" altLang="zh-CN" dirty="0">
                    <a:latin typeface="Times New Roman" panose="02020603050405020304" pitchFamily="18" charset="0"/>
                    <a:cs typeface="Times New Roman" panose="02020603050405020304" pitchFamily="18" charset="0"/>
                  </a:rPr>
                  <a:t>6-80</a:t>
                </a:r>
                <a:r>
                  <a:rPr lang="zh-CN" altLang="en-US" dirty="0">
                    <a:latin typeface="Times New Roman" panose="02020603050405020304" pitchFamily="18" charset="0"/>
                    <a:cs typeface="Times New Roman" panose="02020603050405020304" pitchFamily="18" charset="0"/>
                  </a:rPr>
                  <a:t>）极小的最优控制</a:t>
                </a:r>
                <a14:m>
                  <m:oMath xmlns:m="http://schemas.openxmlformats.org/officeDocument/2006/math">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𝑢</m:t>
                        </m:r>
                      </m:e>
                      <m:sup>
                        <m:r>
                          <a:rPr lang="zh-CN" altLang="en-US" i="1">
                            <a:solidFill>
                              <a:srgbClr val="000000"/>
                            </a:solidFill>
                            <a:latin typeface="Cambria Math" panose="02040503050406030204" pitchFamily="18" charset="0"/>
                          </a:rPr>
                          <m:t>∗</m:t>
                        </m:r>
                      </m:sup>
                    </m:sSup>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oMath>
                </a14:m>
                <a:r>
                  <a:rPr lang="zh-CN" altLang="en-US" dirty="0">
                    <a:latin typeface="Times New Roman" panose="02020603050405020304" pitchFamily="18" charset="0"/>
                    <a:cs typeface="Times New Roman" panose="02020603050405020304" pitchFamily="18" charset="0"/>
                  </a:rPr>
                  <a:t>存在，且唯一的由下式确定</a:t>
                </a:r>
                <a:endParaRPr lang="en-US" altLang="zh-CN" dirty="0">
                  <a:latin typeface="Times New Roman" panose="02020603050405020304" pitchFamily="18" charset="0"/>
                  <a:cs typeface="Times New Roman"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𝑢</m:t>
                          </m:r>
                        </m:e>
                        <m:sup>
                          <m:r>
                            <a:rPr lang="zh-CN" altLang="en-US" i="1">
                              <a:solidFill>
                                <a:srgbClr val="000000"/>
                              </a:solidFill>
                              <a:latin typeface="Cambria Math" panose="02040503050406030204" pitchFamily="18" charset="0"/>
                            </a:rPr>
                            <m:t>∗</m:t>
                          </m:r>
                        </m:sup>
                      </m:sSup>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 =−</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𝑅</m:t>
                          </m:r>
                        </m:e>
                        <m:sup>
                          <m:r>
                            <a:rPr lang="zh-CN" altLang="en-US" i="1">
                              <a:solidFill>
                                <a:srgbClr val="000000"/>
                              </a:solidFill>
                              <a:latin typeface="Cambria Math" panose="02040503050406030204" pitchFamily="18" charset="0"/>
                            </a:rPr>
                            <m:t>−1</m:t>
                          </m:r>
                        </m:sup>
                      </m:sSup>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𝐵</m:t>
                          </m:r>
                        </m:e>
                        <m:sup>
                          <m:r>
                            <a:rPr lang="zh-CN" altLang="en-US" i="1">
                              <a:solidFill>
                                <a:srgbClr val="000000"/>
                              </a:solidFill>
                              <a:latin typeface="Cambria Math" panose="02040503050406030204" pitchFamily="18" charset="0"/>
                            </a:rPr>
                            <m:t>𝑇</m:t>
                          </m:r>
                        </m:sup>
                      </m:sSup>
                      <m:r>
                        <a:rPr lang="zh-CN" altLang="en-US" i="1">
                          <a:solidFill>
                            <a:srgbClr val="000000"/>
                          </a:solidFill>
                          <a:latin typeface="Cambria Math" panose="02040503050406030204" pitchFamily="18" charset="0"/>
                        </a:rPr>
                        <m:t>𝑃𝑥</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oMath>
                  </m:oMathPara>
                </a14:m>
                <a:endParaRPr lang="zh-CN" altLang="en-US" dirty="0">
                  <a:latin typeface="Times New Roman" panose="02020603050405020304" pitchFamily="18" charset="0"/>
                  <a:cs typeface="Times New Roman" panose="02020603050405020304" pitchFamily="18" charset="0"/>
                </a:endParaRPr>
              </a:p>
              <a:p>
                <a:pPr marL="0" indent="0">
                  <a:buNone/>
                </a:pPr>
                <a:r>
                  <a:rPr lang="zh-CN" altLang="en-US" dirty="0">
                    <a:latin typeface="Times New Roman" panose="02020603050405020304" pitchFamily="18" charset="0"/>
                    <a:cs typeface="Times New Roman" panose="02020603050405020304" pitchFamily="18" charset="0"/>
                  </a:rPr>
                  <a:t>其中</a:t>
                </a:r>
                <a14:m>
                  <m:oMath xmlns:m="http://schemas.openxmlformats.org/officeDocument/2006/math">
                    <m:r>
                      <a:rPr lang="zh-CN" altLang="en-US" i="1">
                        <a:solidFill>
                          <a:srgbClr val="000000"/>
                        </a:solidFill>
                        <a:latin typeface="Cambria Math" panose="02040503050406030204" pitchFamily="18" charset="0"/>
                      </a:rPr>
                      <m:t>𝑃</m:t>
                    </m:r>
                    <m:r>
                      <a:rPr lang="zh-CN" altLang="en-US" i="1">
                        <a:solidFill>
                          <a:srgbClr val="000000"/>
                        </a:solidFill>
                        <a:latin typeface="Cambria Math" panose="02040503050406030204" pitchFamily="18" charset="0"/>
                      </a:rPr>
                      <m:t>=</m:t>
                    </m:r>
                    <m:func>
                      <m:funcPr>
                        <m:ctrlPr>
                          <a:rPr lang="zh-CN" altLang="en-US" i="1">
                            <a:solidFill>
                              <a:srgbClr val="000000"/>
                            </a:solidFill>
                            <a:latin typeface="Cambria Math" panose="02040503050406030204" pitchFamily="18" charset="0"/>
                          </a:rPr>
                        </m:ctrlPr>
                      </m:funcPr>
                      <m:fName>
                        <m:limLow>
                          <m:limLowPr>
                            <m:ctrlPr>
                              <a:rPr lang="zh-CN" altLang="en-US" i="1">
                                <a:solidFill>
                                  <a:srgbClr val="000000"/>
                                </a:solidFill>
                                <a:latin typeface="Cambria Math" panose="02040503050406030204" pitchFamily="18" charset="0"/>
                              </a:rPr>
                            </m:ctrlPr>
                          </m:limLowPr>
                          <m:e>
                            <m:r>
                              <m:rPr>
                                <m:sty m:val="p"/>
                              </m:rPr>
                              <a:rPr lang="zh-CN" altLang="en-US">
                                <a:solidFill>
                                  <a:srgbClr val="000000"/>
                                </a:solidFill>
                                <a:latin typeface="Cambria Math" panose="02040503050406030204" pitchFamily="18" charset="0"/>
                              </a:rPr>
                              <m:t>lim</m:t>
                            </m:r>
                          </m:e>
                          <m:lim>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lim>
                        </m:limLow>
                      </m:fName>
                      <m:e>
                        <m:r>
                          <a:rPr lang="zh-CN" altLang="en-US" i="1">
                            <a:solidFill>
                              <a:srgbClr val="000000"/>
                            </a:solidFill>
                            <a:latin typeface="Cambria Math" panose="02040503050406030204" pitchFamily="18" charset="0"/>
                          </a:rPr>
                          <m:t>𝑃</m:t>
                        </m:r>
                      </m:e>
                    </m:func>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oMath>
                </a14:m>
                <a:r>
                  <a:rPr lang="en-US"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常数，是代数黎卡提方程</a:t>
                </a:r>
              </a:p>
              <a:p>
                <a:pPr marL="0" indent="0" algn="r">
                  <a:buNone/>
                </a:pPr>
                <a14:m>
                  <m:oMath xmlns:m="http://schemas.openxmlformats.org/officeDocument/2006/math">
                    <m:r>
                      <a:rPr lang="zh-CN" altLang="en-US" i="1">
                        <a:solidFill>
                          <a:srgbClr val="000000"/>
                        </a:solidFill>
                        <a:latin typeface="Cambria Math" panose="02040503050406030204" pitchFamily="18" charset="0"/>
                      </a:rPr>
                      <m:t>𝑃𝐴</m:t>
                    </m:r>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𝐴</m:t>
                        </m:r>
                      </m:e>
                      <m:sup>
                        <m:r>
                          <a:rPr lang="zh-CN" altLang="en-US" i="1">
                            <a:solidFill>
                              <a:srgbClr val="000000"/>
                            </a:solidFill>
                            <a:latin typeface="Cambria Math" panose="02040503050406030204" pitchFamily="18" charset="0"/>
                          </a:rPr>
                          <m:t>𝑇</m:t>
                        </m:r>
                      </m:sup>
                    </m:sSup>
                    <m:r>
                      <a:rPr lang="zh-CN" altLang="en-US" i="1">
                        <a:solidFill>
                          <a:srgbClr val="000000"/>
                        </a:solidFill>
                        <a:latin typeface="Cambria Math" panose="02040503050406030204" pitchFamily="18" charset="0"/>
                      </a:rPr>
                      <m:t>𝑃</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𝑃𝐵</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𝑅</m:t>
                        </m:r>
                      </m:e>
                      <m:sup>
                        <m:r>
                          <a:rPr lang="zh-CN" altLang="en-US" i="1">
                            <a:solidFill>
                              <a:srgbClr val="000000"/>
                            </a:solidFill>
                            <a:latin typeface="Cambria Math" panose="02040503050406030204" pitchFamily="18" charset="0"/>
                          </a:rPr>
                          <m:t>−1</m:t>
                        </m:r>
                      </m:sup>
                    </m:sSup>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𝐵</m:t>
                        </m:r>
                      </m:e>
                      <m:sup>
                        <m:r>
                          <a:rPr lang="zh-CN" altLang="en-US" i="1">
                            <a:solidFill>
                              <a:srgbClr val="000000"/>
                            </a:solidFill>
                            <a:latin typeface="Cambria Math" panose="02040503050406030204" pitchFamily="18" charset="0"/>
                          </a:rPr>
                          <m:t>𝑇</m:t>
                        </m:r>
                      </m:sup>
                    </m:sSup>
                    <m:r>
                      <a:rPr lang="zh-CN" altLang="en-US" i="1">
                        <a:solidFill>
                          <a:srgbClr val="000000"/>
                        </a:solidFill>
                        <a:latin typeface="Cambria Math" panose="02040503050406030204" pitchFamily="18" charset="0"/>
                      </a:rPr>
                      <m:t>𝑃</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𝑄</m:t>
                    </m:r>
                    <m:r>
                      <a:rPr lang="zh-CN" altLang="en-US" i="1">
                        <a:solidFill>
                          <a:srgbClr val="000000"/>
                        </a:solidFill>
                        <a:latin typeface="Cambria Math" panose="02040503050406030204" pitchFamily="18" charset="0"/>
                      </a:rPr>
                      <m:t>=0</m:t>
                    </m:r>
                  </m:oMath>
                </a14:m>
                <a:r>
                  <a:rPr lang="en-US" altLang="zh-CN" dirty="0">
                    <a:latin typeface="Times New Roman" panose="02020603050405020304" pitchFamily="18" charset="0"/>
                    <a:cs typeface="Times New Roman" panose="02020603050405020304" pitchFamily="18" charset="0"/>
                  </a:rPr>
                  <a:t>				</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(6-81)</a:t>
                </a:r>
              </a:p>
              <a:p>
                <a:pPr marL="0" indent="0">
                  <a:buNone/>
                </a:pPr>
                <a:r>
                  <a:rPr lang="zh-CN" altLang="en-US" dirty="0">
                    <a:latin typeface="Times New Roman" panose="02020603050405020304" pitchFamily="18" charset="0"/>
                    <a:cs typeface="Times New Roman" panose="02020603050405020304" pitchFamily="18" charset="0"/>
                  </a:rPr>
                  <a:t>的解。 </a:t>
                </a:r>
              </a:p>
            </p:txBody>
          </p:sp>
        </mc:Choice>
        <mc:Fallback xmlns="">
          <p:sp>
            <p:nvSpPr>
              <p:cNvPr id="3" name="内容占位符 2">
                <a:extLst>
                  <a:ext uri="{FF2B5EF4-FFF2-40B4-BE49-F238E27FC236}">
                    <a16:creationId xmlns:a16="http://schemas.microsoft.com/office/drawing/2014/main" id="{F068384F-7A2E-4E88-8BA3-57B20674E194}"/>
                  </a:ext>
                </a:extLst>
              </p:cNvPr>
              <p:cNvSpPr>
                <a:spLocks noGrp="1" noRot="1" noChangeAspect="1" noMove="1" noResize="1" noEditPoints="1" noAdjustHandles="1" noChangeArrowheads="1" noChangeShapeType="1" noTextEdit="1"/>
              </p:cNvSpPr>
              <p:nvPr>
                <p:ph sz="quarter" idx="13"/>
              </p:nvPr>
            </p:nvSpPr>
            <p:spPr>
              <a:xfrm>
                <a:off x="407368" y="476672"/>
                <a:ext cx="11161240" cy="6087083"/>
              </a:xfrm>
              <a:blipFill>
                <a:blip r:embed="rId2"/>
                <a:stretch>
                  <a:fillRect l="-874" t="-200" r="-81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216822896"/>
      </p:ext>
    </p:extLst>
  </p:cSld>
  <p:clrMapOvr>
    <a:masterClrMapping/>
  </p:clrMapOvr>
  <p:transition>
    <p:wheel/>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F068384F-7A2E-4E88-8BA3-57B20674E194}"/>
                  </a:ext>
                </a:extLst>
              </p:cNvPr>
              <p:cNvSpPr>
                <a:spLocks noGrp="1"/>
              </p:cNvSpPr>
              <p:nvPr>
                <p:ph sz="quarter" idx="13"/>
              </p:nvPr>
            </p:nvSpPr>
            <p:spPr>
              <a:xfrm>
                <a:off x="407368" y="476672"/>
                <a:ext cx="11161240" cy="6087083"/>
              </a:xfrm>
            </p:spPr>
            <p:txBody>
              <a:bodyPr>
                <a:noAutofit/>
              </a:bodyPr>
              <a:lstStyle/>
              <a:p>
                <a:pPr marL="0" indent="0">
                  <a:buNone/>
                </a:pPr>
                <a:r>
                  <a:rPr lang="zh-CN" altLang="en-US" dirty="0">
                    <a:latin typeface="Times New Roman" panose="02020603050405020304" pitchFamily="18" charset="0"/>
                    <a:cs typeface="Times New Roman" panose="02020603050405020304" pitchFamily="18" charset="0"/>
                  </a:rPr>
                  <a:t>此时最优性能指标</a:t>
                </a:r>
              </a:p>
              <a:p>
                <a:pPr marL="0" indent="0">
                  <a:buNone/>
                </a:pPr>
                <a14:m>
                  <m:oMathPara xmlns:m="http://schemas.openxmlformats.org/officeDocument/2006/math">
                    <m:oMathParaPr>
                      <m:jc m:val="center"/>
                    </m:oMathParaPr>
                    <m:oMath xmlns:m="http://schemas.openxmlformats.org/officeDocument/2006/math">
                      <m:sSup>
                        <m:sSupPr>
                          <m:ctrlPr>
                            <a:rPr lang="zh-CN" altLang="en-US" i="1">
                              <a:solidFill>
                                <a:srgbClr val="000000"/>
                              </a:solidFill>
                              <a:latin typeface="Cambria Math" panose="02040503050406030204" pitchFamily="18" charset="0"/>
                            </a:rPr>
                          </m:ctrlPr>
                        </m:sSupPr>
                        <m:e>
                          <m:r>
                            <a:rPr lang="en-US" altLang="zh-CN" b="0" i="1" smtClean="0">
                              <a:solidFill>
                                <a:srgbClr val="000000"/>
                              </a:solidFill>
                              <a:latin typeface="Cambria Math" panose="02040503050406030204" pitchFamily="18" charset="0"/>
                            </a:rPr>
                            <m:t>𝐽</m:t>
                          </m:r>
                        </m:e>
                        <m:sup>
                          <m:r>
                            <a:rPr lang="zh-CN" altLang="en-US" i="1">
                              <a:solidFill>
                                <a:srgbClr val="000000"/>
                              </a:solidFill>
                              <a:latin typeface="Cambria Math" panose="02040503050406030204" pitchFamily="18" charset="0"/>
                            </a:rPr>
                            <m:t>∗</m:t>
                          </m:r>
                        </m:sup>
                      </m:sSup>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1</m:t>
                          </m:r>
                        </m:num>
                        <m:den>
                          <m:r>
                            <a:rPr lang="zh-CN" altLang="en-US" i="1">
                              <a:solidFill>
                                <a:srgbClr val="000000"/>
                              </a:solidFill>
                              <a:latin typeface="Cambria Math" panose="02040503050406030204" pitchFamily="18" charset="0"/>
                            </a:rPr>
                            <m:t>2</m:t>
                          </m:r>
                        </m:den>
                      </m:f>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𝑇</m:t>
                          </m:r>
                        </m:sup>
                      </m:sSup>
                      <m:r>
                        <a:rPr lang="zh-CN" altLang="en-US" i="1">
                          <a:solidFill>
                            <a:srgbClr val="000000"/>
                          </a:solidFill>
                          <a:latin typeface="Cambria Math" panose="02040503050406030204" pitchFamily="18" charset="0"/>
                        </a:rPr>
                        <m:t>(0)</m:t>
                      </m:r>
                      <m:r>
                        <a:rPr lang="zh-CN" altLang="en-US" i="1">
                          <a:solidFill>
                            <a:srgbClr val="000000"/>
                          </a:solidFill>
                          <a:latin typeface="Cambria Math" panose="02040503050406030204" pitchFamily="18" charset="0"/>
                        </a:rPr>
                        <m:t>𝑃𝑥</m:t>
                      </m:r>
                      <m:r>
                        <a:rPr lang="zh-CN" altLang="en-US" i="1">
                          <a:solidFill>
                            <a:srgbClr val="000000"/>
                          </a:solidFill>
                          <a:latin typeface="Cambria Math" panose="02040503050406030204" pitchFamily="18" charset="0"/>
                        </a:rPr>
                        <m:t>(0)</m:t>
                      </m:r>
                    </m:oMath>
                  </m:oMathPara>
                </a14:m>
                <a:endParaRPr lang="zh-CN" altLang="en-US" dirty="0">
                  <a:latin typeface="Times New Roman" panose="02020603050405020304" pitchFamily="18" charset="0"/>
                  <a:cs typeface="Times New Roman" panose="02020603050405020304" pitchFamily="18" charset="0"/>
                </a:endParaRPr>
              </a:p>
              <a:p>
                <a:pPr marL="0" indent="0">
                  <a:buNone/>
                </a:pPr>
                <a:r>
                  <a:rPr lang="zh-CN" altLang="en-US" dirty="0">
                    <a:latin typeface="Times New Roman" panose="02020603050405020304" pitchFamily="18" charset="0"/>
                    <a:cs typeface="Times New Roman" panose="02020603050405020304" pitchFamily="18" charset="0"/>
                  </a:rPr>
                  <a:t>最优曲线 </a:t>
                </a:r>
                <a14:m>
                  <m:oMath xmlns:m="http://schemas.openxmlformats.org/officeDocument/2006/math">
                    <m:sSup>
                      <m:sSupPr>
                        <m:ctrlPr>
                          <a:rPr lang="zh-CN" altLang="en-US" i="1">
                            <a:solidFill>
                              <a:srgbClr val="000000"/>
                            </a:solidFill>
                            <a:latin typeface="Cambria Math" panose="02040503050406030204" pitchFamily="18" charset="0"/>
                          </a:rPr>
                        </m:ctrlPr>
                      </m:sSupPr>
                      <m:e>
                        <m:r>
                          <a:rPr lang="en-US" altLang="zh-CN" b="0" i="1" smtClean="0">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m:t>
                        </m:r>
                      </m:sup>
                    </m:sSup>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oMath>
                </a14:m>
                <a:r>
                  <a:rPr lang="zh-CN" altLang="en-US" dirty="0">
                    <a:latin typeface="Times New Roman" panose="02020603050405020304" pitchFamily="18" charset="0"/>
                    <a:cs typeface="Times New Roman" panose="02020603050405020304" pitchFamily="18" charset="0"/>
                  </a:rPr>
                  <a:t>是下列状态方程的解：</a:t>
                </a:r>
              </a:p>
              <a:p>
                <a:pPr marL="0" indent="0" algn="r">
                  <a:buNone/>
                </a:pPr>
                <a:r>
                  <a:rPr lang="zh-CN" altLang="en-US" dirty="0">
                    <a:latin typeface="Times New Roman" panose="02020603050405020304" pitchFamily="18" charset="0"/>
                    <a:cs typeface="Times New Roman" panose="02020603050405020304" pitchFamily="18" charset="0"/>
                  </a:rPr>
                  <a:t>                </a:t>
                </a:r>
                <a14:m>
                  <m:oMath xmlns:m="http://schemas.openxmlformats.org/officeDocument/2006/math">
                    <m:acc>
                      <m:accPr>
                        <m:chr m:val="̇"/>
                        <m:ctrlPr>
                          <a:rPr lang="zh-CN" altLang="en-US" i="1">
                            <a:solidFill>
                              <a:srgbClr val="000000"/>
                            </a:solidFill>
                            <a:latin typeface="Cambria Math" panose="02040503050406030204" pitchFamily="18" charset="0"/>
                          </a:rPr>
                        </m:ctrlPr>
                      </m:accPr>
                      <m:e>
                        <m:r>
                          <a:rPr lang="zh-CN" altLang="en-US" i="1">
                            <a:solidFill>
                              <a:srgbClr val="000000"/>
                            </a:solidFill>
                            <a:latin typeface="Cambria Math" panose="02040503050406030204" pitchFamily="18" charset="0"/>
                          </a:rPr>
                          <m:t>𝑥</m:t>
                        </m:r>
                      </m:e>
                    </m:acc>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𝐴</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𝐵</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𝑅</m:t>
                        </m:r>
                      </m:e>
                      <m:sup>
                        <m:r>
                          <a:rPr lang="zh-CN" altLang="en-US" i="1">
                            <a:solidFill>
                              <a:srgbClr val="000000"/>
                            </a:solidFill>
                            <a:latin typeface="Cambria Math" panose="02040503050406030204" pitchFamily="18" charset="0"/>
                          </a:rPr>
                          <m:t>−1</m:t>
                        </m:r>
                      </m:sup>
                    </m:sSup>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𝐵</m:t>
                        </m:r>
                      </m:e>
                      <m:sup>
                        <m:r>
                          <a:rPr lang="zh-CN" altLang="en-US" i="1">
                            <a:solidFill>
                              <a:srgbClr val="000000"/>
                            </a:solidFill>
                            <a:latin typeface="Cambria Math" panose="02040503050406030204" pitchFamily="18" charset="0"/>
                          </a:rPr>
                          <m:t>𝑇</m:t>
                        </m:r>
                      </m:sup>
                    </m:sSup>
                    <m:r>
                      <a:rPr lang="zh-CN" altLang="en-US" i="1">
                        <a:solidFill>
                          <a:srgbClr val="000000"/>
                        </a:solidFill>
                        <a:latin typeface="Cambria Math" panose="02040503050406030204" pitchFamily="18" charset="0"/>
                      </a:rPr>
                      <m:t>𝑃</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oMath>
                </a14:m>
                <a:r>
                  <a:rPr lang="en-US" altLang="zh-CN" dirty="0"/>
                  <a:t>			</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(6-82)</a:t>
                </a:r>
              </a:p>
              <a:p>
                <a:pPr marL="0" indent="0">
                  <a:buNone/>
                </a:pPr>
                <a:r>
                  <a:rPr lang="zh-CN" altLang="en-US" dirty="0">
                    <a:latin typeface="Times New Roman" panose="02020603050405020304" pitchFamily="18" charset="0"/>
                    <a:cs typeface="Times New Roman" panose="02020603050405020304" pitchFamily="18" charset="0"/>
                  </a:rPr>
                  <a:t>关于定理</a:t>
                </a:r>
                <a:r>
                  <a:rPr lang="en-US" altLang="zh-CN" dirty="0">
                    <a:latin typeface="Times New Roman" panose="02020603050405020304" pitchFamily="18" charset="0"/>
                    <a:cs typeface="Times New Roman" panose="02020603050405020304" pitchFamily="18" charset="0"/>
                  </a:rPr>
                  <a:t>6-10</a:t>
                </a:r>
                <a:r>
                  <a:rPr lang="zh-CN" altLang="en-US" dirty="0">
                    <a:latin typeface="Times New Roman" panose="02020603050405020304" pitchFamily="18" charset="0"/>
                    <a:cs typeface="Times New Roman" panose="02020603050405020304" pitchFamily="18" charset="0"/>
                  </a:rPr>
                  <a:t>的结论，利用</a:t>
                </a:r>
                <a:r>
                  <a:rPr lang="en-US" altLang="zh-CN" dirty="0">
                    <a:latin typeface="Times New Roman" panose="02020603050405020304" pitchFamily="18" charset="0"/>
                    <a:cs typeface="Times New Roman" panose="02020603050405020304" pitchFamily="18" charset="0"/>
                  </a:rPr>
                  <a:t>P=</a:t>
                </a:r>
                <a:r>
                  <a:rPr lang="zh-CN" altLang="en-US" dirty="0">
                    <a:latin typeface="Times New Roman" panose="02020603050405020304" pitchFamily="18" charset="0"/>
                    <a:cs typeface="Times New Roman" panose="02020603050405020304" pitchFamily="18" charset="0"/>
                  </a:rPr>
                  <a:t>常数矩阵，将时间有限时得到的黎卡提方程取极限，便可得到增益矩阵</a:t>
                </a:r>
                <a:r>
                  <a:rPr lang="en-US" altLang="zh-CN" dirty="0">
                    <a:latin typeface="Times New Roman" panose="02020603050405020304" pitchFamily="18" charset="0"/>
                    <a:cs typeface="Times New Roman" panose="02020603050405020304" pitchFamily="18" charset="0"/>
                  </a:rPr>
                  <a:t>P</a:t>
                </a:r>
                <a:r>
                  <a:rPr lang="zh-CN" altLang="en-US" dirty="0">
                    <a:latin typeface="Times New Roman" panose="02020603050405020304" pitchFamily="18" charset="0"/>
                    <a:cs typeface="Times New Roman" panose="02020603050405020304" pitchFamily="18" charset="0"/>
                  </a:rPr>
                  <a:t>，以及相关的结果。而卡尔曼证明了在</a:t>
                </a:r>
                <a:r>
                  <a:rPr lang="en-US" altLang="zh-CN" dirty="0">
                    <a:latin typeface="Times New Roman" panose="02020603050405020304" pitchFamily="18" charset="0"/>
                    <a:cs typeface="Times New Roman" panose="02020603050405020304" pitchFamily="18" charset="0"/>
                  </a:rPr>
                  <a:t>F=0</a:t>
                </a:r>
                <a:r>
                  <a:rPr lang="zh-CN" altLang="en-US" dirty="0">
                    <a:latin typeface="Times New Roman" panose="02020603050405020304" pitchFamily="18" charset="0"/>
                    <a:cs typeface="Times New Roman" panose="02020603050405020304" pitchFamily="18" charset="0"/>
                  </a:rPr>
                  <a:t>，系统能控时，有</a:t>
                </a:r>
                <a:endParaRPr lang="en-US" altLang="zh-CN" dirty="0">
                  <a:latin typeface="Times New Roman" panose="02020603050405020304" pitchFamily="18" charset="0"/>
                  <a:cs typeface="Times New Roman" panose="02020603050405020304" pitchFamily="18" charset="0"/>
                </a:endParaRPr>
              </a:p>
              <a:p>
                <a:pPr marL="0" indent="0">
                  <a:buNone/>
                </a:pPr>
                <a:r>
                  <a:rPr lang="zh-CN" altLang="en-US" dirty="0">
                    <a:latin typeface="Times New Roman" panose="02020603050405020304" pitchFamily="18" charset="0"/>
                    <a:cs typeface="Times New Roman" panose="02020603050405020304" pitchFamily="18" charset="0"/>
                  </a:rPr>
                  <a:t>                                              </a:t>
                </a:r>
                <a14:m>
                  <m:oMath xmlns:m="http://schemas.openxmlformats.org/officeDocument/2006/math">
                    <m:func>
                      <m:funcPr>
                        <m:ctrlPr>
                          <a:rPr lang="zh-CN" altLang="en-US" i="1">
                            <a:solidFill>
                              <a:srgbClr val="000000"/>
                            </a:solidFill>
                            <a:latin typeface="Cambria Math" panose="02040503050406030204" pitchFamily="18" charset="0"/>
                          </a:rPr>
                        </m:ctrlPr>
                      </m:funcPr>
                      <m:fName>
                        <m:limLow>
                          <m:limLowPr>
                            <m:ctrlPr>
                              <a:rPr lang="zh-CN" altLang="en-US" i="1">
                                <a:solidFill>
                                  <a:srgbClr val="000000"/>
                                </a:solidFill>
                                <a:latin typeface="Cambria Math" panose="02040503050406030204" pitchFamily="18" charset="0"/>
                              </a:rPr>
                            </m:ctrlPr>
                          </m:limLowPr>
                          <m:e>
                            <m:r>
                              <m:rPr>
                                <m:sty m:val="p"/>
                              </m:rPr>
                              <a:rPr lang="zh-CN" altLang="en-US">
                                <a:solidFill>
                                  <a:srgbClr val="000000"/>
                                </a:solidFill>
                                <a:latin typeface="Cambria Math" panose="02040503050406030204" pitchFamily="18" charset="0"/>
                              </a:rPr>
                              <m:t>lim</m:t>
                            </m:r>
                          </m:e>
                          <m:lim>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𝑡</m:t>
                                </m:r>
                              </m:e>
                              <m:sub>
                                <m:r>
                                  <a:rPr lang="zh-CN" altLang="en-US" i="1">
                                    <a:solidFill>
                                      <a:srgbClr val="000000"/>
                                    </a:solidFill>
                                    <a:latin typeface="Cambria Math" panose="02040503050406030204" pitchFamily="18" charset="0"/>
                                  </a:rPr>
                                  <m:t>𝑓</m:t>
                                </m:r>
                              </m:sub>
                            </m:sSub>
                            <m:r>
                              <a:rPr lang="zh-CN" altLang="en-US" i="1">
                                <a:solidFill>
                                  <a:srgbClr val="000000"/>
                                </a:solidFill>
                                <a:latin typeface="Cambria Math" panose="02040503050406030204" pitchFamily="18" charset="0"/>
                              </a:rPr>
                              <m:t>→∞</m:t>
                            </m:r>
                          </m:lim>
                        </m:limLow>
                      </m:fName>
                      <m:e>
                        <m:r>
                          <a:rPr lang="zh-CN" altLang="en-US" i="1">
                            <a:solidFill>
                              <a:srgbClr val="000000"/>
                            </a:solidFill>
                            <a:latin typeface="Cambria Math" panose="02040503050406030204" pitchFamily="18" charset="0"/>
                          </a:rPr>
                          <m:t>𝑃</m:t>
                        </m:r>
                        <m:r>
                          <a:rPr lang="en-US" altLang="zh-CN" b="0" i="1" smtClean="0">
                            <a:solidFill>
                              <a:srgbClr val="000000"/>
                            </a:solidFill>
                            <a:latin typeface="Cambria Math" panose="02040503050406030204" pitchFamily="18" charset="0"/>
                          </a:rPr>
                          <m:t>(</m:t>
                        </m:r>
                        <m:r>
                          <a:rPr lang="en-US" altLang="zh-CN" b="0" i="1" smtClean="0">
                            <a:solidFill>
                              <a:srgbClr val="000000"/>
                            </a:solidFill>
                            <a:latin typeface="Cambria Math" panose="02040503050406030204" pitchFamily="18" charset="0"/>
                          </a:rPr>
                          <m:t>𝑡</m:t>
                        </m:r>
                        <m:r>
                          <a:rPr lang="en-US" altLang="zh-CN" b="0" i="1" smtClean="0">
                            <a:solidFill>
                              <a:srgbClr val="000000"/>
                            </a:solidFill>
                            <a:latin typeface="Cambria Math" panose="02040503050406030204" pitchFamily="18" charset="0"/>
                          </a:rPr>
                          <m:t>)</m:t>
                        </m:r>
                      </m:e>
                    </m:func>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𝑃</m:t>
                    </m:r>
                    <m:r>
                      <a:rPr lang="en-US" altLang="zh-CN" b="0" i="1" smtClean="0">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常数矩阵</m:t>
                    </m:r>
                  </m:oMath>
                </a14:m>
                <a:endParaRPr lang="zh-CN" altLang="en-US" dirty="0">
                  <a:latin typeface="Times New Roman" panose="02020603050405020304" pitchFamily="18" charset="0"/>
                  <a:cs typeface="Times New Roman" panose="02020603050405020304" pitchFamily="18" charset="0"/>
                </a:endParaRPr>
              </a:p>
              <a:p>
                <a:pPr marL="0" indent="0">
                  <a:buNone/>
                </a:pPr>
                <a:r>
                  <a:rPr lang="zh-CN" altLang="en-US" dirty="0">
                    <a:latin typeface="Times New Roman" panose="02020603050405020304" pitchFamily="18" charset="0"/>
                    <a:cs typeface="Times New Roman" panose="02020603050405020304" pitchFamily="18" charset="0"/>
                  </a:rPr>
                  <a:t>关于以上证明可参考有关书籍。这里仅对以上结论，作如下几点说明。 </a:t>
                </a:r>
              </a:p>
              <a:p>
                <a:pPr marL="0" indent="0">
                  <a:buNone/>
                </a:pPr>
                <a:endParaRPr lang="zh-CN" altLang="en-US" dirty="0">
                  <a:latin typeface="Times New Roman" panose="02020603050405020304" pitchFamily="18" charset="0"/>
                  <a:cs typeface="Times New Roman" panose="02020603050405020304" pitchFamily="18" charset="0"/>
                </a:endParaRPr>
              </a:p>
            </p:txBody>
          </p:sp>
        </mc:Choice>
        <mc:Fallback xmlns="">
          <p:sp>
            <p:nvSpPr>
              <p:cNvPr id="3" name="内容占位符 2">
                <a:extLst>
                  <a:ext uri="{FF2B5EF4-FFF2-40B4-BE49-F238E27FC236}">
                    <a16:creationId xmlns:a16="http://schemas.microsoft.com/office/drawing/2014/main" id="{F068384F-7A2E-4E88-8BA3-57B20674E194}"/>
                  </a:ext>
                </a:extLst>
              </p:cNvPr>
              <p:cNvSpPr>
                <a:spLocks noGrp="1" noRot="1" noChangeAspect="1" noMove="1" noResize="1" noEditPoints="1" noAdjustHandles="1" noChangeArrowheads="1" noChangeShapeType="1" noTextEdit="1"/>
              </p:cNvSpPr>
              <p:nvPr>
                <p:ph sz="quarter" idx="13"/>
              </p:nvPr>
            </p:nvSpPr>
            <p:spPr>
              <a:xfrm>
                <a:off x="407368" y="476672"/>
                <a:ext cx="11161240" cy="6087083"/>
              </a:xfrm>
              <a:blipFill>
                <a:blip r:embed="rId2"/>
                <a:stretch>
                  <a:fillRect l="-874" t="-200" r="-81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553061252"/>
      </p:ext>
    </p:extLst>
  </p:cSld>
  <p:clrMapOvr>
    <a:masterClrMapping/>
  </p:clrMapOvr>
  <p:transition>
    <p:wheel/>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A6B028-3EFD-48B9-A1B8-E2B21A9A81E5}"/>
              </a:ext>
            </a:extLst>
          </p:cNvPr>
          <p:cNvSpPr>
            <a:spLocks noGrp="1"/>
          </p:cNvSpPr>
          <p:nvPr>
            <p:ph type="title"/>
          </p:nvPr>
        </p:nvSpPr>
        <p:spPr/>
        <p:txBody>
          <a:bodyPr/>
          <a:lstStyle/>
          <a:p>
            <a:r>
              <a:rPr lang="zh-CN" altLang="en-US" dirty="0"/>
              <a:t>（</a:t>
            </a:r>
            <a:r>
              <a:rPr lang="en-US" altLang="zh-CN" dirty="0"/>
              <a:t>4</a:t>
            </a:r>
            <a:r>
              <a:rPr lang="zh-CN" altLang="en-US" dirty="0"/>
              <a:t>）性能指标</a:t>
            </a:r>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A3AA1C0F-5399-4D61-9ED7-5A9D5481CE07}"/>
                  </a:ext>
                </a:extLst>
              </p:cNvPr>
              <p:cNvSpPr>
                <a:spLocks noGrp="1"/>
              </p:cNvSpPr>
              <p:nvPr>
                <p:ph sz="quarter" idx="13"/>
              </p:nvPr>
            </p:nvSpPr>
            <p:spPr/>
            <p:txBody>
              <a:bodyPr>
                <a:normAutofit/>
              </a:bodyPr>
              <a:lstStyle/>
              <a:p>
                <a:pPr marL="0" indent="0" algn="just">
                  <a:buNone/>
                </a:pPr>
                <a:r>
                  <a:rPr lang="zh-CN" altLang="en-US" dirty="0">
                    <a:latin typeface="宋体" panose="02010600030101010101" pitchFamily="2" charset="-122"/>
                  </a:rPr>
                  <a:t>     从给定初态</a:t>
                </a:r>
                <a14:m>
                  <m:oMath xmlns:m="http://schemas.openxmlformats.org/officeDocument/2006/math">
                    <m:r>
                      <a:rPr lang="zh-CN" altLang="en-US" b="1" i="1">
                        <a:latin typeface="Cambria Math" panose="02040503050406030204" pitchFamily="18" charset="0"/>
                      </a:rPr>
                      <m:t>𝒙</m:t>
                    </m:r>
                    <m:r>
                      <a:rPr lang="zh-CN" altLang="en-US" i="1">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𝑡</m:t>
                        </m:r>
                      </m:e>
                      <m:sub>
                        <m:r>
                          <a:rPr lang="zh-CN" altLang="en-US" i="1">
                            <a:latin typeface="Cambria Math" panose="02040503050406030204" pitchFamily="18" charset="0"/>
                          </a:rPr>
                          <m:t>0</m:t>
                        </m:r>
                      </m:sub>
                    </m:sSub>
                    <m:r>
                      <a:rPr lang="zh-CN" altLang="en-US" i="1">
                        <a:latin typeface="Cambria Math" panose="02040503050406030204" pitchFamily="18" charset="0"/>
                      </a:rPr>
                      <m:t>)</m:t>
                    </m:r>
                  </m:oMath>
                </a14:m>
                <a:r>
                  <a:rPr lang="zh-CN" altLang="en-US" dirty="0">
                    <a:latin typeface="宋体" panose="02010600030101010101" pitchFamily="2" charset="-122"/>
                  </a:rPr>
                  <a:t>到目标集</a:t>
                </a:r>
                <a:r>
                  <a:rPr lang="en-US" altLang="zh-CN" dirty="0"/>
                  <a:t>M</a:t>
                </a:r>
                <a:r>
                  <a:rPr lang="zh-CN" altLang="en-US" dirty="0">
                    <a:latin typeface="宋体" panose="02010600030101010101" pitchFamily="2" charset="-122"/>
                  </a:rPr>
                  <a:t>的转移可通过不同的控制律</a:t>
                </a:r>
                <a14:m>
                  <m:oMath xmlns:m="http://schemas.openxmlformats.org/officeDocument/2006/math">
                    <m:r>
                      <a:rPr lang="zh-CN" altLang="en-US" b="1" i="1">
                        <a:latin typeface="Cambria Math" panose="02040503050406030204" pitchFamily="18" charset="0"/>
                      </a:rPr>
                      <m:t>𝒖</m:t>
                    </m:r>
                    <m:r>
                      <a:rPr lang="zh-CN" altLang="en-US" i="1">
                        <a:latin typeface="Cambria Math" panose="02040503050406030204" pitchFamily="18" charset="0"/>
                      </a:rPr>
                      <m:t>(</m:t>
                    </m:r>
                    <m:r>
                      <a:rPr lang="zh-CN" altLang="en-US" i="1">
                        <a:latin typeface="Cambria Math" panose="02040503050406030204" pitchFamily="18" charset="0"/>
                      </a:rPr>
                      <m:t>𝑡</m:t>
                    </m:r>
                    <m:r>
                      <a:rPr lang="zh-CN" altLang="en-US" i="1">
                        <a:latin typeface="Cambria Math" panose="02040503050406030204" pitchFamily="18" charset="0"/>
                      </a:rPr>
                      <m:t>)</m:t>
                    </m:r>
                  </m:oMath>
                </a14:m>
                <a:r>
                  <a:rPr lang="zh-CN" altLang="en-US" dirty="0">
                    <a:latin typeface="宋体" panose="02010600030101010101" pitchFamily="2" charset="-122"/>
                  </a:rPr>
                  <a:t>来实现，为了在各种可行的控制律中找出一种效果最好的控制，这就需要首先建立一种评价控制效果好坏或控制品质优劣的性能指标函数。性能指数的内容与形式，取决于最优控制问题所完成的任务，不同的最优控制问题，有不同的性能指标，即使是同一问题其性能指标也可能不同。尽管不能为各种各样的最优控制问题规定一个性能指标的统一格式，但是通常情况下，对连续系统时间函数性能指标已可以归纳为以下三种类型。</a:t>
                </a:r>
                <a:r>
                  <a:rPr lang="zh-CN" altLang="en-US" dirty="0"/>
                  <a:t> </a:t>
                </a:r>
              </a:p>
            </p:txBody>
          </p:sp>
        </mc:Choice>
        <mc:Fallback>
          <p:sp>
            <p:nvSpPr>
              <p:cNvPr id="3" name="内容占位符 2">
                <a:extLst>
                  <a:ext uri="{FF2B5EF4-FFF2-40B4-BE49-F238E27FC236}">
                    <a16:creationId xmlns:a16="http://schemas.microsoft.com/office/drawing/2014/main" id="{A3AA1C0F-5399-4D61-9ED7-5A9D5481CE07}"/>
                  </a:ext>
                </a:extLst>
              </p:cNvPr>
              <p:cNvSpPr>
                <a:spLocks noGrp="1" noRot="1" noChangeAspect="1" noMove="1" noResize="1" noEditPoints="1" noAdjustHandles="1" noChangeArrowheads="1" noChangeShapeType="1" noTextEdit="1"/>
              </p:cNvSpPr>
              <p:nvPr>
                <p:ph sz="quarter" idx="13"/>
              </p:nvPr>
            </p:nvSpPr>
            <p:spPr>
              <a:blipFill>
                <a:blip r:embed="rId2"/>
                <a:stretch>
                  <a:fillRect l="-941" t="-239" r="-88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660339451"/>
      </p:ext>
    </p:extLst>
  </p:cSld>
  <p:clrMapOvr>
    <a:masterClrMapping/>
  </p:clrMapOvr>
  <p:transition>
    <p:wheel/>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F068384F-7A2E-4E88-8BA3-57B20674E194}"/>
                  </a:ext>
                </a:extLst>
              </p:cNvPr>
              <p:cNvSpPr>
                <a:spLocks noGrp="1"/>
              </p:cNvSpPr>
              <p:nvPr>
                <p:ph sz="quarter" idx="13"/>
              </p:nvPr>
            </p:nvSpPr>
            <p:spPr>
              <a:xfrm>
                <a:off x="479376" y="764704"/>
                <a:ext cx="10873208" cy="5799051"/>
              </a:xfrm>
            </p:spPr>
            <p:txBody>
              <a:bodyPr>
                <a:noAutofit/>
              </a:bodyPr>
              <a:lstStyle/>
              <a:p>
                <a:pPr marL="457200" indent="-457200">
                  <a:buAutoNum type="arabicParenR"/>
                </a:pPr>
                <a:r>
                  <a:rPr lang="zh-CN" altLang="en-US" dirty="0">
                    <a:latin typeface="Times New Roman" panose="02020603050405020304" pitchFamily="18" charset="0"/>
                    <a:cs typeface="Times New Roman" panose="02020603050405020304" pitchFamily="18" charset="0"/>
                  </a:rPr>
                  <a:t>式</a:t>
                </a:r>
                <a:r>
                  <a:rPr lang="en-US" altLang="zh-CN" dirty="0">
                    <a:latin typeface="Times New Roman" panose="02020603050405020304" pitchFamily="18" charset="0"/>
                    <a:cs typeface="Times New Roman" panose="02020603050405020304" pitchFamily="18" charset="0"/>
                  </a:rPr>
                  <a:t>(6-82)</a:t>
                </a:r>
                <a:r>
                  <a:rPr lang="zh-CN" altLang="en-US" dirty="0">
                    <a:latin typeface="Times New Roman" panose="02020603050405020304" pitchFamily="18" charset="0"/>
                    <a:cs typeface="Times New Roman" panose="02020603050405020304" pitchFamily="18" charset="0"/>
                  </a:rPr>
                  <a:t>所示最优闭环控制系统的最优闭环控制矩阵必定具有负实部的特征值，而不管被控对象</a:t>
                </a:r>
                <a:r>
                  <a:rPr lang="en-US" altLang="zh-CN" dirty="0">
                    <a:latin typeface="Times New Roman" panose="02020603050405020304" pitchFamily="18" charset="0"/>
                    <a:cs typeface="Times New Roman" panose="02020603050405020304" pitchFamily="18" charset="0"/>
                  </a:rPr>
                  <a:t>A</a:t>
                </a:r>
                <a:r>
                  <a:rPr lang="zh-CN" altLang="en-US" dirty="0">
                    <a:latin typeface="Times New Roman" panose="02020603050405020304" pitchFamily="18" charset="0"/>
                    <a:cs typeface="Times New Roman" panose="02020603050405020304" pitchFamily="18" charset="0"/>
                  </a:rPr>
                  <a:t>是否稳定。这一点可利用反证法，假设闭环系统有一个或几个非负的实部，则必有一个或几个状态变量将不趋于零，因而性能指标函数将趋于无穷而得到证明。</a:t>
                </a:r>
                <a:endParaRPr lang="en-US" altLang="zh-CN" dirty="0">
                  <a:latin typeface="Times New Roman" panose="02020603050405020304" pitchFamily="18" charset="0"/>
                  <a:cs typeface="Times New Roman" panose="02020603050405020304" pitchFamily="18" charset="0"/>
                </a:endParaRPr>
              </a:p>
              <a:p>
                <a:pPr marL="0" indent="0">
                  <a:buNone/>
                </a:pPr>
                <a:endParaRPr lang="zh-CN" altLang="en-US" dirty="0">
                  <a:latin typeface="Times New Roman" panose="02020603050405020304" pitchFamily="18" charset="0"/>
                  <a:cs typeface="Times New Roman" panose="02020603050405020304" pitchFamily="18" charset="0"/>
                </a:endParaRPr>
              </a:p>
              <a:p>
                <a:pPr marL="0" indent="0">
                  <a:buNone/>
                </a:pPr>
                <a:r>
                  <a:rPr lang="en-US" altLang="zh-CN" dirty="0">
                    <a:latin typeface="Times New Roman" panose="02020603050405020304" pitchFamily="18" charset="0"/>
                    <a:cs typeface="Times New Roman" panose="02020603050405020304" pitchFamily="18" charset="0"/>
                  </a:rPr>
                  <a:t>2) </a:t>
                </a:r>
                <a:r>
                  <a:rPr lang="zh-CN" altLang="en-US" dirty="0">
                    <a:latin typeface="Times New Roman" panose="02020603050405020304" pitchFamily="18" charset="0"/>
                    <a:cs typeface="Times New Roman" panose="02020603050405020304" pitchFamily="18" charset="0"/>
                  </a:rPr>
                  <a:t>对不能控系统，有限长时间的最优控制仍然存在，因为控制作用的区间</a:t>
                </a:r>
                <a14:m>
                  <m:oMath xmlns:m="http://schemas.openxmlformats.org/officeDocument/2006/math">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𝑡</m:t>
                        </m:r>
                      </m:e>
                      <m:sub>
                        <m:r>
                          <a:rPr lang="zh-CN" altLang="en-US" i="1">
                            <a:solidFill>
                              <a:srgbClr val="000000"/>
                            </a:solidFill>
                            <a:latin typeface="Cambria Math" panose="02040503050406030204" pitchFamily="18" charset="0"/>
                          </a:rPr>
                          <m:t>0</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𝑡</m:t>
                        </m:r>
                      </m:e>
                      <m:sub>
                        <m:r>
                          <a:rPr lang="zh-CN" altLang="en-US" i="1">
                            <a:solidFill>
                              <a:srgbClr val="000000"/>
                            </a:solidFill>
                            <a:latin typeface="Cambria Math" panose="02040503050406030204" pitchFamily="18" charset="0"/>
                          </a:rPr>
                          <m:t>𝑓</m:t>
                        </m:r>
                      </m:sub>
                    </m:sSub>
                    <m:r>
                      <a:rPr lang="zh-CN" altLang="en-US" i="1">
                        <a:solidFill>
                          <a:srgbClr val="000000"/>
                        </a:solidFill>
                        <a:latin typeface="Cambria Math" panose="02040503050406030204" pitchFamily="18" charset="0"/>
                      </a:rPr>
                      <m:t>]</m:t>
                    </m:r>
                  </m:oMath>
                </a14:m>
                <a:r>
                  <a:rPr lang="zh-CN" altLang="en-US" dirty="0">
                    <a:latin typeface="Times New Roman" panose="02020603050405020304" pitchFamily="18" charset="0"/>
                    <a:cs typeface="Times New Roman" panose="02020603050405020304" pitchFamily="18" charset="0"/>
                  </a:rPr>
                  <a:t>是有限的，在此有限域内，不能控的状态变量引起的性能指标函数的变化是有限的。但对于</a:t>
                </a:r>
                <a14:m>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𝑡</m:t>
                        </m:r>
                      </m:e>
                      <m:sub>
                        <m:r>
                          <a:rPr lang="zh-CN" altLang="en-US" i="1">
                            <a:solidFill>
                              <a:srgbClr val="000000"/>
                            </a:solidFill>
                            <a:latin typeface="Cambria Math" panose="02040503050406030204" pitchFamily="18" charset="0"/>
                          </a:rPr>
                          <m:t>𝑓</m:t>
                        </m:r>
                      </m:sub>
                    </m:sSub>
                    <m:r>
                      <a:rPr lang="zh-CN" altLang="en-US" i="1">
                        <a:solidFill>
                          <a:srgbClr val="000000"/>
                        </a:solidFill>
                        <a:latin typeface="Cambria Math" panose="02040503050406030204" pitchFamily="18" charset="0"/>
                      </a:rPr>
                      <m:t>→∞</m:t>
                    </m:r>
                  </m:oMath>
                </a14:m>
                <a:r>
                  <a:rPr lang="zh-CN" altLang="en-US" dirty="0">
                    <a:latin typeface="Times New Roman" panose="02020603050405020304" pitchFamily="18" charset="0"/>
                    <a:cs typeface="Times New Roman" panose="02020603050405020304" pitchFamily="18" charset="0"/>
                  </a:rPr>
                  <a:t>，为使性能指标函数在无限积分区间为有限量，则对系统提出了状态完全能控的要求。 </a:t>
                </a:r>
              </a:p>
              <a:p>
                <a:pPr marL="0" indent="0">
                  <a:buNone/>
                </a:pPr>
                <a:endParaRPr lang="zh-CN" altLang="en-US" dirty="0">
                  <a:latin typeface="Times New Roman" panose="02020603050405020304" pitchFamily="18" charset="0"/>
                  <a:cs typeface="Times New Roman" panose="02020603050405020304" pitchFamily="18" charset="0"/>
                </a:endParaRPr>
              </a:p>
            </p:txBody>
          </p:sp>
        </mc:Choice>
        <mc:Fallback xmlns="">
          <p:sp>
            <p:nvSpPr>
              <p:cNvPr id="3" name="内容占位符 2">
                <a:extLst>
                  <a:ext uri="{FF2B5EF4-FFF2-40B4-BE49-F238E27FC236}">
                    <a16:creationId xmlns:a16="http://schemas.microsoft.com/office/drawing/2014/main" id="{F068384F-7A2E-4E88-8BA3-57B20674E194}"/>
                  </a:ext>
                </a:extLst>
              </p:cNvPr>
              <p:cNvSpPr>
                <a:spLocks noGrp="1" noRot="1" noChangeAspect="1" noMove="1" noResize="1" noEditPoints="1" noAdjustHandles="1" noChangeArrowheads="1" noChangeShapeType="1" noTextEdit="1"/>
              </p:cNvSpPr>
              <p:nvPr>
                <p:ph sz="quarter" idx="13"/>
              </p:nvPr>
            </p:nvSpPr>
            <p:spPr>
              <a:xfrm>
                <a:off x="479376" y="764704"/>
                <a:ext cx="10873208" cy="5799051"/>
              </a:xfrm>
              <a:blipFill>
                <a:blip r:embed="rId2"/>
                <a:stretch>
                  <a:fillRect l="-897" t="-210" r="-347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76407234"/>
      </p:ext>
    </p:extLst>
  </p:cSld>
  <p:clrMapOvr>
    <a:masterClrMapping/>
  </p:clrMapOvr>
  <p:transition>
    <p:wheel/>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F068384F-7A2E-4E88-8BA3-57B20674E194}"/>
                  </a:ext>
                </a:extLst>
              </p:cNvPr>
              <p:cNvSpPr>
                <a:spLocks noGrp="1"/>
              </p:cNvSpPr>
              <p:nvPr>
                <p:ph sz="quarter" idx="13"/>
              </p:nvPr>
            </p:nvSpPr>
            <p:spPr>
              <a:xfrm>
                <a:off x="551384" y="764704"/>
                <a:ext cx="10801200" cy="5799051"/>
              </a:xfrm>
            </p:spPr>
            <p:txBody>
              <a:bodyPr>
                <a:noAutofit/>
              </a:bodyPr>
              <a:lstStyle/>
              <a:p>
                <a:pPr marL="0" indent="0">
                  <a:buNone/>
                </a:pPr>
                <a:r>
                  <a:rPr lang="en-US" altLang="zh-CN" dirty="0">
                    <a:latin typeface="Times New Roman" panose="02020603050405020304" pitchFamily="18" charset="0"/>
                    <a:cs typeface="Times New Roman" panose="02020603050405020304" pitchFamily="18" charset="0"/>
                  </a:rPr>
                  <a:t>3) </a:t>
                </a:r>
                <a:r>
                  <a:rPr lang="zh-CN" altLang="en-US" dirty="0">
                    <a:latin typeface="Times New Roman" panose="02020603050405020304" pitchFamily="18" charset="0"/>
                    <a:cs typeface="Times New Roman" panose="02020603050405020304" pitchFamily="18" charset="0"/>
                  </a:rPr>
                  <a:t>对于无限时间状态调节器，通常在性能指标中不考虑终端指标，取权阵</a:t>
                </a:r>
                <a:r>
                  <a:rPr lang="en-US" altLang="zh-CN" dirty="0">
                    <a:latin typeface="Times New Roman" panose="02020603050405020304" pitchFamily="18" charset="0"/>
                    <a:cs typeface="Times New Roman" panose="02020603050405020304" pitchFamily="18" charset="0"/>
                  </a:rPr>
                  <a:t>F=0,</a:t>
                </a:r>
                <a:r>
                  <a:rPr lang="zh-CN" altLang="en-US" dirty="0">
                    <a:latin typeface="Times New Roman" panose="02020603050405020304" pitchFamily="18" charset="0"/>
                    <a:cs typeface="Times New Roman" panose="02020603050405020304" pitchFamily="18" charset="0"/>
                  </a:rPr>
                  <a:t>其原因有二：一是希望</a:t>
                </a:r>
                <a14:m>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𝑡</m:t>
                        </m:r>
                      </m:e>
                      <m:sub>
                        <m:r>
                          <a:rPr lang="zh-CN" altLang="en-US" i="1">
                            <a:solidFill>
                              <a:srgbClr val="000000"/>
                            </a:solidFill>
                            <a:latin typeface="Cambria Math" panose="02040503050406030204" pitchFamily="18" charset="0"/>
                          </a:rPr>
                          <m:t>𝑓</m:t>
                        </m:r>
                      </m:sub>
                    </m:sSub>
                    <m:r>
                      <a:rPr lang="zh-CN" altLang="en-US" i="1">
                        <a:solidFill>
                          <a:srgbClr val="000000"/>
                        </a:solidFill>
                        <a:latin typeface="Cambria Math" panose="02040503050406030204" pitchFamily="18" charset="0"/>
                      </a:rPr>
                      <m:t>→∞</m:t>
                    </m:r>
                  </m:oMath>
                </a14:m>
                <a:r>
                  <a:rPr lang="zh-CN" altLang="en-US" dirty="0">
                    <a:latin typeface="Times New Roman" panose="02020603050405020304" pitchFamily="18" charset="0"/>
                    <a:cs typeface="Times New Roman" panose="02020603050405020304" pitchFamily="18" charset="0"/>
                  </a:rPr>
                  <a:t>，</a:t>
                </a:r>
                <a14:m>
                  <m:oMath xmlns:m="http://schemas.openxmlformats.org/officeDocument/2006/math">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𝑡</m:t>
                        </m:r>
                      </m:e>
                      <m:sub>
                        <m:r>
                          <a:rPr lang="zh-CN" altLang="en-US" i="1">
                            <a:solidFill>
                              <a:srgbClr val="000000"/>
                            </a:solidFill>
                            <a:latin typeface="Cambria Math" panose="02040503050406030204" pitchFamily="18" charset="0"/>
                          </a:rPr>
                          <m:t>𝑓</m:t>
                        </m:r>
                      </m:sub>
                    </m:sSub>
                    <m:r>
                      <a:rPr lang="zh-CN" altLang="en-US" i="1">
                        <a:solidFill>
                          <a:srgbClr val="000000"/>
                        </a:solidFill>
                        <a:latin typeface="Cambria Math" panose="02040503050406030204" pitchFamily="18" charset="0"/>
                      </a:rPr>
                      <m:t>)=0</m:t>
                    </m:r>
                  </m:oMath>
                </a14:m>
                <a:r>
                  <a:rPr lang="zh-CN" altLang="en-US" dirty="0">
                    <a:latin typeface="Times New Roman" panose="02020603050405020304" pitchFamily="18" charset="0"/>
                    <a:cs typeface="Times New Roman" panose="02020603050405020304" pitchFamily="18" charset="0"/>
                  </a:rPr>
                  <a:t>，即要求稳态误差为零，因而在性能指标中不必加入体现终端指标的终值项；二是工程上仅参考系统在有限时间内的响应，因而</a:t>
                </a:r>
                <a14:m>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𝑡</m:t>
                        </m:r>
                      </m:e>
                      <m:sub>
                        <m:r>
                          <a:rPr lang="zh-CN" altLang="en-US" i="1">
                            <a:solidFill>
                              <a:srgbClr val="000000"/>
                            </a:solidFill>
                            <a:latin typeface="Cambria Math" panose="02040503050406030204" pitchFamily="18" charset="0"/>
                          </a:rPr>
                          <m:t>𝑓</m:t>
                        </m:r>
                      </m:sub>
                    </m:sSub>
                    <m:r>
                      <a:rPr lang="zh-CN" altLang="en-US" i="1">
                        <a:solidFill>
                          <a:srgbClr val="000000"/>
                        </a:solidFill>
                        <a:latin typeface="Cambria Math" panose="02040503050406030204" pitchFamily="18" charset="0"/>
                      </a:rPr>
                      <m:t>→∞</m:t>
                    </m:r>
                  </m:oMath>
                </a14:m>
                <a:r>
                  <a:rPr lang="zh-CN" altLang="en-US" dirty="0">
                    <a:latin typeface="Times New Roman" panose="02020603050405020304" pitchFamily="18" charset="0"/>
                    <a:cs typeface="Times New Roman" panose="02020603050405020304" pitchFamily="18" charset="0"/>
                  </a:rPr>
                  <a:t>时的终端指标将失去工程意义。</a:t>
                </a:r>
              </a:p>
              <a:p>
                <a:pPr marL="0" indent="0">
                  <a:buNone/>
                </a:pP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4) </a:t>
                </a:r>
                <a:r>
                  <a:rPr lang="zh-CN" altLang="en-US" dirty="0">
                    <a:latin typeface="Times New Roman" panose="02020603050405020304" pitchFamily="18" charset="0"/>
                    <a:cs typeface="Times New Roman" panose="02020603050405020304" pitchFamily="18" charset="0"/>
                  </a:rPr>
                  <a:t>对于增益矩阵</a:t>
                </a:r>
                <a:r>
                  <a:rPr lang="en-US" altLang="zh-CN" dirty="0">
                    <a:latin typeface="Times New Roman" panose="02020603050405020304" pitchFamily="18" charset="0"/>
                    <a:cs typeface="Times New Roman" panose="02020603050405020304" pitchFamily="18" charset="0"/>
                  </a:rPr>
                  <a:t>P(t)</a:t>
                </a:r>
                <a:r>
                  <a:rPr lang="zh-CN" altLang="en-US" dirty="0">
                    <a:latin typeface="Times New Roman" panose="02020603050405020304" pitchFamily="18" charset="0"/>
                    <a:cs typeface="Times New Roman" panose="02020603050405020304" pitchFamily="18" charset="0"/>
                  </a:rPr>
                  <a:t>的求取，根据代数黎卡提方程式（</a:t>
                </a:r>
                <a:r>
                  <a:rPr lang="en-US" altLang="zh-CN" dirty="0">
                    <a:latin typeface="Times New Roman" panose="02020603050405020304" pitchFamily="18" charset="0"/>
                    <a:cs typeface="Times New Roman" panose="02020603050405020304" pitchFamily="18" charset="0"/>
                  </a:rPr>
                  <a:t>6-81</a:t>
                </a:r>
                <a:r>
                  <a:rPr lang="zh-CN" altLang="en-US" dirty="0">
                    <a:latin typeface="Times New Roman" panose="02020603050405020304" pitchFamily="18" charset="0"/>
                    <a:cs typeface="Times New Roman" panose="02020603050405020304" pitchFamily="18" charset="0"/>
                  </a:rPr>
                  <a:t>），可从</a:t>
                </a:r>
                <a14:m>
                  <m:oMath xmlns:m="http://schemas.openxmlformats.org/officeDocument/2006/math">
                    <m:r>
                      <a:rPr lang="zh-CN" altLang="en-US" i="1">
                        <a:solidFill>
                          <a:srgbClr val="000000"/>
                        </a:solidFill>
                        <a:latin typeface="Cambria Math" panose="02040503050406030204" pitchFamily="18" charset="0"/>
                      </a:rPr>
                      <m:t>𝑃</m:t>
                    </m:r>
                    <m:d>
                      <m:dPr>
                        <m:ctrlPr>
                          <a:rPr lang="zh-CN" altLang="en-US" i="1">
                            <a:solidFill>
                              <a:srgbClr val="000000"/>
                            </a:solidFill>
                            <a:latin typeface="Cambria Math" panose="02040503050406030204" pitchFamily="18" charset="0"/>
                          </a:rPr>
                        </m:ctrlPr>
                      </m:dPr>
                      <m:e>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𝑡</m:t>
                            </m:r>
                          </m:e>
                          <m:sub>
                            <m:r>
                              <a:rPr lang="zh-CN" altLang="en-US" i="1">
                                <a:solidFill>
                                  <a:srgbClr val="000000"/>
                                </a:solidFill>
                                <a:latin typeface="Cambria Math" panose="02040503050406030204" pitchFamily="18" charset="0"/>
                              </a:rPr>
                              <m:t>𝑓</m:t>
                            </m:r>
                          </m:sub>
                        </m:sSub>
                      </m:e>
                    </m:d>
                    <m:r>
                      <a:rPr lang="en-US" altLang="zh-CN" b="0" i="1" smtClean="0">
                        <a:solidFill>
                          <a:srgbClr val="000000"/>
                        </a:solidFill>
                        <a:latin typeface="Cambria Math" panose="02040503050406030204" pitchFamily="18" charset="0"/>
                      </a:rPr>
                      <m:t>=0</m:t>
                    </m:r>
                  </m:oMath>
                </a14:m>
                <a:r>
                  <a:rPr lang="zh-CN" altLang="en-US" dirty="0">
                    <a:latin typeface="Times New Roman" panose="02020603050405020304" pitchFamily="18" charset="0"/>
                    <a:cs typeface="Times New Roman" panose="02020603050405020304" pitchFamily="18" charset="0"/>
                  </a:rPr>
                  <a:t>为初始条件，时间上逆向。这种逆向过程，在</a:t>
                </a:r>
                <a14:m>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𝑡</m:t>
                        </m:r>
                      </m:e>
                      <m:sub>
                        <m:r>
                          <a:rPr lang="zh-CN" altLang="en-US" i="1">
                            <a:solidFill>
                              <a:srgbClr val="000000"/>
                            </a:solidFill>
                            <a:latin typeface="Cambria Math" panose="02040503050406030204" pitchFamily="18" charset="0"/>
                          </a:rPr>
                          <m:t>𝑓</m:t>
                        </m:r>
                      </m:sub>
                    </m:sSub>
                    <m:r>
                      <a:rPr lang="zh-CN" altLang="en-US" i="1">
                        <a:solidFill>
                          <a:srgbClr val="000000"/>
                        </a:solidFill>
                        <a:latin typeface="Cambria Math" panose="02040503050406030204" pitchFamily="18" charset="0"/>
                      </a:rPr>
                      <m:t>→∞</m:t>
                    </m:r>
                  </m:oMath>
                </a14:m>
                <a:r>
                  <a:rPr lang="zh-CN" altLang="en-US" dirty="0">
                    <a:latin typeface="Times New Roman" panose="02020603050405020304" pitchFamily="18" charset="0"/>
                    <a:cs typeface="Times New Roman" panose="02020603050405020304" pitchFamily="18" charset="0"/>
                  </a:rPr>
                  <a:t> 时，</a:t>
                </a:r>
                <a14:m>
                  <m:oMath xmlns:m="http://schemas.openxmlformats.org/officeDocument/2006/math">
                    <m:r>
                      <a:rPr lang="zh-CN" altLang="en-US" i="1">
                        <a:solidFill>
                          <a:srgbClr val="000000"/>
                        </a:solidFill>
                        <a:latin typeface="Cambria Math" panose="02040503050406030204" pitchFamily="18" charset="0"/>
                      </a:rPr>
                      <m:t>𝑃</m:t>
                    </m:r>
                    <m:r>
                      <a:rPr lang="en-US" altLang="zh-CN" i="1">
                        <a:solidFill>
                          <a:srgbClr val="000000"/>
                        </a:solidFill>
                        <a:latin typeface="Cambria Math" panose="02040503050406030204" pitchFamily="18" charset="0"/>
                      </a:rPr>
                      <m:t>(</m:t>
                    </m:r>
                    <m:r>
                      <a:rPr lang="en-US" altLang="zh-CN" i="1">
                        <a:solidFill>
                          <a:srgbClr val="000000"/>
                        </a:solidFill>
                        <a:latin typeface="Cambria Math" panose="02040503050406030204" pitchFamily="18" charset="0"/>
                      </a:rPr>
                      <m:t>𝑡</m:t>
                    </m:r>
                    <m:r>
                      <a:rPr lang="en-US" altLang="zh-CN" i="1">
                        <a:solidFill>
                          <a:srgbClr val="000000"/>
                        </a:solidFill>
                        <a:latin typeface="Cambria Math" panose="02040503050406030204" pitchFamily="18" charset="0"/>
                      </a:rPr>
                      <m:t>)</m:t>
                    </m:r>
                  </m:oMath>
                </a14:m>
                <a:r>
                  <a:rPr lang="zh-CN" altLang="en-US" dirty="0">
                    <a:latin typeface="Times New Roman" panose="02020603050405020304" pitchFamily="18" charset="0"/>
                    <a:cs typeface="Times New Roman" panose="02020603050405020304" pitchFamily="18" charset="0"/>
                  </a:rPr>
                  <a:t>趋于稳定值。 </a:t>
                </a:r>
              </a:p>
              <a:p>
                <a:pPr marL="0" indent="0">
                  <a:buNone/>
                </a:pPr>
                <a:endParaRPr lang="zh-CN" altLang="en-US" dirty="0">
                  <a:latin typeface="Times New Roman" panose="02020603050405020304" pitchFamily="18" charset="0"/>
                  <a:cs typeface="Times New Roman" panose="02020603050405020304" pitchFamily="18" charset="0"/>
                </a:endParaRPr>
              </a:p>
            </p:txBody>
          </p:sp>
        </mc:Choice>
        <mc:Fallback xmlns="">
          <p:sp>
            <p:nvSpPr>
              <p:cNvPr id="3" name="内容占位符 2">
                <a:extLst>
                  <a:ext uri="{FF2B5EF4-FFF2-40B4-BE49-F238E27FC236}">
                    <a16:creationId xmlns:a16="http://schemas.microsoft.com/office/drawing/2014/main" id="{F068384F-7A2E-4E88-8BA3-57B20674E194}"/>
                  </a:ext>
                </a:extLst>
              </p:cNvPr>
              <p:cNvSpPr>
                <a:spLocks noGrp="1" noRot="1" noChangeAspect="1" noMove="1" noResize="1" noEditPoints="1" noAdjustHandles="1" noChangeArrowheads="1" noChangeShapeType="1" noTextEdit="1"/>
              </p:cNvSpPr>
              <p:nvPr>
                <p:ph sz="quarter" idx="13"/>
              </p:nvPr>
            </p:nvSpPr>
            <p:spPr>
              <a:xfrm>
                <a:off x="551384" y="764704"/>
                <a:ext cx="10801200" cy="5799051"/>
              </a:xfrm>
              <a:blipFill>
                <a:blip r:embed="rId2"/>
                <a:stretch>
                  <a:fillRect l="-847" t="-21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444580352"/>
      </p:ext>
    </p:extLst>
  </p:cSld>
  <p:clrMapOvr>
    <a:masterClrMapping/>
  </p:clrMapOvr>
  <p:transition>
    <p:wheel/>
  </p:transition>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F068384F-7A2E-4E88-8BA3-57B20674E194}"/>
                  </a:ext>
                </a:extLst>
              </p:cNvPr>
              <p:cNvSpPr>
                <a:spLocks noGrp="1"/>
              </p:cNvSpPr>
              <p:nvPr>
                <p:ph sz="quarter" idx="13"/>
              </p:nvPr>
            </p:nvSpPr>
            <p:spPr>
              <a:xfrm>
                <a:off x="551384" y="764704"/>
                <a:ext cx="10801200" cy="5799051"/>
              </a:xfrm>
            </p:spPr>
            <p:txBody>
              <a:bodyPr>
                <a:noAutofit/>
              </a:bodyPr>
              <a:lstStyle/>
              <a:p>
                <a:pPr marL="0" indent="0">
                  <a:buNone/>
                </a:pPr>
                <a:r>
                  <a:rPr lang="zh-CN" altLang="en-US" dirty="0">
                    <a:latin typeface="Times New Roman" panose="02020603050405020304" pitchFamily="18" charset="0"/>
                    <a:cs typeface="Times New Roman" panose="02020603050405020304" pitchFamily="18" charset="0"/>
                  </a:rPr>
                  <a:t>例</a:t>
                </a:r>
                <a:r>
                  <a:rPr lang="en-US" altLang="zh-CN" dirty="0">
                    <a:latin typeface="Times New Roman" panose="02020603050405020304" pitchFamily="18" charset="0"/>
                    <a:cs typeface="Times New Roman" panose="02020603050405020304" pitchFamily="18" charset="0"/>
                  </a:rPr>
                  <a:t>6-11  </a:t>
                </a:r>
                <a:r>
                  <a:rPr lang="zh-CN" altLang="en-US" dirty="0">
                    <a:latin typeface="Times New Roman" panose="02020603050405020304" pitchFamily="18" charset="0"/>
                    <a:cs typeface="Times New Roman" panose="02020603050405020304" pitchFamily="18" charset="0"/>
                  </a:rPr>
                  <a:t>设系统状态方程和初始条件为</a:t>
                </a:r>
              </a:p>
              <a:p>
                <a:pPr marL="0" indent="0">
                  <a:buNone/>
                </a:pPr>
                <a14:m>
                  <m:oMathPara xmlns:m="http://schemas.openxmlformats.org/officeDocument/2006/math">
                    <m:oMathParaPr>
                      <m:jc m:val="center"/>
                    </m:oMathParaPr>
                    <m:oMath xmlns:m="http://schemas.openxmlformats.org/officeDocument/2006/math">
                      <m:d>
                        <m:dPr>
                          <m:begChr m:val="{"/>
                          <m:endChr m:val=""/>
                          <m:ctrlPr>
                            <a:rPr lang="zh-CN" altLang="en-US" i="1">
                              <a:solidFill>
                                <a:srgbClr val="000000"/>
                              </a:solidFill>
                              <a:latin typeface="Cambria Math" panose="02040503050406030204" pitchFamily="18" charset="0"/>
                            </a:rPr>
                          </m:ctrlPr>
                        </m:dPr>
                        <m:e>
                          <m:eqArr>
                            <m:eqArrPr>
                              <m:ctrlPr>
                                <a:rPr lang="zh-CN" altLang="en-US" i="1">
                                  <a:solidFill>
                                    <a:srgbClr val="000000"/>
                                  </a:solidFill>
                                  <a:latin typeface="Cambria Math" panose="02040503050406030204" pitchFamily="18" charset="0"/>
                                </a:rPr>
                              </m:ctrlPr>
                            </m:eqArrPr>
                            <m:e>
                              <m:r>
                                <a:rPr lang="zh-CN" altLang="en-US" i="1">
                                  <a:solidFill>
                                    <a:srgbClr val="000000"/>
                                  </a:solidFill>
                                  <a:latin typeface="Cambria Math" panose="02040503050406030204" pitchFamily="18" charset="0"/>
                                </a:rPr>
                                <m:t>&amp;</m:t>
                              </m:r>
                              <m:sSub>
                                <m:sSubPr>
                                  <m:ctrlPr>
                                    <a:rPr lang="zh-CN" altLang="en-US" i="1">
                                      <a:solidFill>
                                        <a:srgbClr val="000000"/>
                                      </a:solidFill>
                                      <a:latin typeface="Cambria Math" panose="02040503050406030204" pitchFamily="18" charset="0"/>
                                    </a:rPr>
                                  </m:ctrlPr>
                                </m:sSubPr>
                                <m:e>
                                  <m:acc>
                                    <m:accPr>
                                      <m:chr m:val="̇"/>
                                      <m:ctrlPr>
                                        <a:rPr lang="zh-CN" altLang="en-US" i="1">
                                          <a:solidFill>
                                            <a:srgbClr val="000000"/>
                                          </a:solidFill>
                                          <a:latin typeface="Cambria Math" panose="02040503050406030204" pitchFamily="18" charset="0"/>
                                        </a:rPr>
                                      </m:ctrlPr>
                                    </m:accPr>
                                    <m:e>
                                      <m:r>
                                        <a:rPr lang="zh-CN" altLang="en-US" i="1">
                                          <a:solidFill>
                                            <a:srgbClr val="000000"/>
                                          </a:solidFill>
                                          <a:latin typeface="Cambria Math" panose="02040503050406030204" pitchFamily="18" charset="0"/>
                                        </a:rPr>
                                        <m:t>𝑥</m:t>
                                      </m:r>
                                    </m:e>
                                  </m:acc>
                                </m:e>
                                <m:sub>
                                  <m:r>
                                    <a:rPr lang="zh-CN" altLang="en-US" i="1">
                                      <a:solidFill>
                                        <a:srgbClr val="000000"/>
                                      </a:solidFill>
                                      <a:latin typeface="Cambria Math" panose="02040503050406030204" pitchFamily="18" charset="0"/>
                                    </a:rPr>
                                    <m:t>1</m:t>
                                  </m:r>
                                </m:sub>
                              </m:sSub>
                              <m:d>
                                <m:dPr>
                                  <m:ctrlPr>
                                    <a:rPr lang="zh-CN" altLang="en-US" i="1">
                                      <a:solidFill>
                                        <a:srgbClr val="000000"/>
                                      </a:solidFill>
                                      <a:latin typeface="Cambria Math" panose="02040503050406030204" pitchFamily="18" charset="0"/>
                                    </a:rPr>
                                  </m:ctrlPr>
                                </m:dPr>
                                <m:e>
                                  <m:r>
                                    <a:rPr lang="zh-CN" altLang="en-US" i="1">
                                      <a:solidFill>
                                        <a:srgbClr val="000000"/>
                                      </a:solidFill>
                                      <a:latin typeface="Cambria Math" panose="02040503050406030204" pitchFamily="18" charset="0"/>
                                    </a:rPr>
                                    <m:t>𝑡</m:t>
                                  </m:r>
                                </m:e>
                              </m:d>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𝑢</m:t>
                              </m:r>
                              <m:d>
                                <m:dPr>
                                  <m:ctrlPr>
                                    <a:rPr lang="zh-CN" altLang="en-US" i="1">
                                      <a:solidFill>
                                        <a:srgbClr val="000000"/>
                                      </a:solidFill>
                                      <a:latin typeface="Cambria Math" panose="02040503050406030204" pitchFamily="18" charset="0"/>
                                    </a:rPr>
                                  </m:ctrlPr>
                                </m:dPr>
                                <m:e>
                                  <m:r>
                                    <a:rPr lang="zh-CN" altLang="en-US" i="1">
                                      <a:solidFill>
                                        <a:srgbClr val="000000"/>
                                      </a:solidFill>
                                      <a:latin typeface="Cambria Math" panose="02040503050406030204" pitchFamily="18" charset="0"/>
                                    </a:rPr>
                                    <m:t>𝑡</m:t>
                                  </m:r>
                                </m:e>
                              </m:d>
                              <m:r>
                                <a:rPr lang="zh-CN" altLang="en-US" i="1">
                                  <a:solidFill>
                                    <a:srgbClr val="000000"/>
                                  </a:solidFill>
                                  <a:latin typeface="Cambria Math" panose="02040503050406030204" pitchFamily="18" charset="0"/>
                                </a:rPr>
                                <m:t>,</m:t>
                              </m:r>
                              <m:r>
                                <m:rPr>
                                  <m:nor/>
                                </m:rPr>
                                <a:rPr lang="zh-CN" altLang="en-US">
                                  <a:solidFill>
                                    <a:srgbClr val="000000"/>
                                  </a:solidFill>
                                  <a:latin typeface="Cambria Math" panose="02040503050406030204" pitchFamily="18" charset="0"/>
                                </a:rPr>
                                <m:t>     </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𝑥</m:t>
                                  </m:r>
                                </m:e>
                                <m:sub>
                                  <m:r>
                                    <a:rPr lang="zh-CN" altLang="en-US" i="1">
                                      <a:solidFill>
                                        <a:srgbClr val="000000"/>
                                      </a:solidFill>
                                      <a:latin typeface="Cambria Math" panose="02040503050406030204" pitchFamily="18" charset="0"/>
                                    </a:rPr>
                                    <m:t>1</m:t>
                                  </m:r>
                                </m:sub>
                              </m:sSub>
                              <m:d>
                                <m:dPr>
                                  <m:ctrlPr>
                                    <a:rPr lang="zh-CN" altLang="en-US" i="1">
                                      <a:solidFill>
                                        <a:srgbClr val="000000"/>
                                      </a:solidFill>
                                      <a:latin typeface="Cambria Math" panose="02040503050406030204" pitchFamily="18" charset="0"/>
                                    </a:rPr>
                                  </m:ctrlPr>
                                </m:dPr>
                                <m:e>
                                  <m:r>
                                    <a:rPr lang="zh-CN" altLang="en-US" i="1">
                                      <a:solidFill>
                                        <a:srgbClr val="000000"/>
                                      </a:solidFill>
                                      <a:latin typeface="Cambria Math" panose="02040503050406030204" pitchFamily="18" charset="0"/>
                                    </a:rPr>
                                    <m:t>0</m:t>
                                  </m:r>
                                </m:e>
                              </m:d>
                              <m:r>
                                <a:rPr lang="zh-CN" altLang="en-US" i="1">
                                  <a:solidFill>
                                    <a:srgbClr val="000000"/>
                                  </a:solidFill>
                                  <a:latin typeface="Cambria Math" panose="02040503050406030204" pitchFamily="18" charset="0"/>
                                </a:rPr>
                                <m:t>=0</m:t>
                              </m:r>
                            </m:e>
                            <m:e>
                              <m:r>
                                <a:rPr lang="zh-CN" altLang="en-US" i="1">
                                  <a:solidFill>
                                    <a:srgbClr val="000000"/>
                                  </a:solidFill>
                                  <a:latin typeface="Cambria Math" panose="02040503050406030204" pitchFamily="18" charset="0"/>
                                </a:rPr>
                                <m:t>&amp;</m:t>
                              </m:r>
                              <m:sSub>
                                <m:sSubPr>
                                  <m:ctrlPr>
                                    <a:rPr lang="zh-CN" altLang="en-US" i="1">
                                      <a:solidFill>
                                        <a:srgbClr val="000000"/>
                                      </a:solidFill>
                                      <a:latin typeface="Cambria Math" panose="02040503050406030204" pitchFamily="18" charset="0"/>
                                    </a:rPr>
                                  </m:ctrlPr>
                                </m:sSubPr>
                                <m:e>
                                  <m:acc>
                                    <m:accPr>
                                      <m:chr m:val="̇"/>
                                      <m:ctrlPr>
                                        <a:rPr lang="zh-CN" altLang="en-US" i="1">
                                          <a:solidFill>
                                            <a:srgbClr val="000000"/>
                                          </a:solidFill>
                                          <a:latin typeface="Cambria Math" panose="02040503050406030204" pitchFamily="18" charset="0"/>
                                        </a:rPr>
                                      </m:ctrlPr>
                                    </m:accPr>
                                    <m:e>
                                      <m:r>
                                        <a:rPr lang="zh-CN" altLang="en-US" i="1">
                                          <a:solidFill>
                                            <a:srgbClr val="000000"/>
                                          </a:solidFill>
                                          <a:latin typeface="Cambria Math" panose="02040503050406030204" pitchFamily="18" charset="0"/>
                                        </a:rPr>
                                        <m:t>𝑥</m:t>
                                      </m:r>
                                    </m:e>
                                  </m:acc>
                                </m:e>
                                <m:sub>
                                  <m:r>
                                    <a:rPr lang="zh-CN" altLang="en-US" i="1">
                                      <a:solidFill>
                                        <a:srgbClr val="000000"/>
                                      </a:solidFill>
                                      <a:latin typeface="Cambria Math" panose="02040503050406030204" pitchFamily="18" charset="0"/>
                                    </a:rPr>
                                    <m:t>2</m:t>
                                  </m:r>
                                </m:sub>
                              </m:sSub>
                              <m:d>
                                <m:dPr>
                                  <m:ctrlPr>
                                    <a:rPr lang="zh-CN" altLang="en-US" i="1">
                                      <a:solidFill>
                                        <a:srgbClr val="000000"/>
                                      </a:solidFill>
                                      <a:latin typeface="Cambria Math" panose="02040503050406030204" pitchFamily="18" charset="0"/>
                                    </a:rPr>
                                  </m:ctrlPr>
                                </m:dPr>
                                <m:e>
                                  <m:r>
                                    <a:rPr lang="zh-CN" altLang="en-US" i="1">
                                      <a:solidFill>
                                        <a:srgbClr val="000000"/>
                                      </a:solidFill>
                                      <a:latin typeface="Cambria Math" panose="02040503050406030204" pitchFamily="18" charset="0"/>
                                    </a:rPr>
                                    <m:t>𝑡</m:t>
                                  </m:r>
                                </m:e>
                              </m:d>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𝑥</m:t>
                                  </m:r>
                                </m:e>
                                <m:sub>
                                  <m:r>
                                    <a:rPr lang="zh-CN" altLang="en-US" i="1">
                                      <a:solidFill>
                                        <a:srgbClr val="000000"/>
                                      </a:solidFill>
                                      <a:latin typeface="Cambria Math" panose="02040503050406030204" pitchFamily="18" charset="0"/>
                                    </a:rPr>
                                    <m:t>1</m:t>
                                  </m:r>
                                </m:sub>
                              </m:sSub>
                              <m:d>
                                <m:dPr>
                                  <m:ctrlPr>
                                    <a:rPr lang="zh-CN" altLang="en-US" i="1">
                                      <a:solidFill>
                                        <a:srgbClr val="000000"/>
                                      </a:solidFill>
                                      <a:latin typeface="Cambria Math" panose="02040503050406030204" pitchFamily="18" charset="0"/>
                                    </a:rPr>
                                  </m:ctrlPr>
                                </m:dPr>
                                <m:e>
                                  <m:r>
                                    <a:rPr lang="zh-CN" altLang="en-US" i="1">
                                      <a:solidFill>
                                        <a:srgbClr val="000000"/>
                                      </a:solidFill>
                                      <a:latin typeface="Cambria Math" panose="02040503050406030204" pitchFamily="18" charset="0"/>
                                    </a:rPr>
                                    <m:t>𝑡</m:t>
                                  </m:r>
                                </m:e>
                              </m:d>
                              <m:r>
                                <a:rPr lang="zh-CN" altLang="en-US" i="1">
                                  <a:solidFill>
                                    <a:srgbClr val="000000"/>
                                  </a:solidFill>
                                  <a:latin typeface="Cambria Math" panose="02040503050406030204" pitchFamily="18" charset="0"/>
                                </a:rPr>
                                <m:t>,</m:t>
                              </m:r>
                              <m:r>
                                <m:rPr>
                                  <m:nor/>
                                </m:rPr>
                                <a:rPr lang="zh-CN" altLang="en-US">
                                  <a:solidFill>
                                    <a:srgbClr val="000000"/>
                                  </a:solidFill>
                                  <a:latin typeface="Cambria Math" panose="02040503050406030204" pitchFamily="18" charset="0"/>
                                </a:rPr>
                                <m:t>     </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𝑥</m:t>
                                  </m:r>
                                </m:e>
                                <m:sub>
                                  <m:r>
                                    <a:rPr lang="zh-CN" altLang="en-US" i="1">
                                      <a:solidFill>
                                        <a:srgbClr val="000000"/>
                                      </a:solidFill>
                                      <a:latin typeface="Cambria Math" panose="02040503050406030204" pitchFamily="18" charset="0"/>
                                    </a:rPr>
                                    <m:t>2</m:t>
                                  </m:r>
                                </m:sub>
                              </m:sSub>
                              <m:d>
                                <m:dPr>
                                  <m:ctrlPr>
                                    <a:rPr lang="zh-CN" altLang="en-US" i="1">
                                      <a:solidFill>
                                        <a:srgbClr val="000000"/>
                                      </a:solidFill>
                                      <a:latin typeface="Cambria Math" panose="02040503050406030204" pitchFamily="18" charset="0"/>
                                    </a:rPr>
                                  </m:ctrlPr>
                                </m:dPr>
                                <m:e>
                                  <m:r>
                                    <a:rPr lang="zh-CN" altLang="en-US" i="1">
                                      <a:solidFill>
                                        <a:srgbClr val="000000"/>
                                      </a:solidFill>
                                      <a:latin typeface="Cambria Math" panose="02040503050406030204" pitchFamily="18" charset="0"/>
                                    </a:rPr>
                                    <m:t>0</m:t>
                                  </m:r>
                                </m:e>
                              </m:d>
                              <m:r>
                                <a:rPr lang="zh-CN" altLang="en-US" i="1">
                                  <a:solidFill>
                                    <a:srgbClr val="000000"/>
                                  </a:solidFill>
                                  <a:latin typeface="Cambria Math" panose="02040503050406030204" pitchFamily="18" charset="0"/>
                                </a:rPr>
                                <m:t>=1</m:t>
                              </m:r>
                            </m:e>
                          </m:eqArr>
                        </m:e>
                      </m:d>
                    </m:oMath>
                  </m:oMathPara>
                </a14:m>
                <a:endParaRPr lang="zh-CN" altLang="en-US" dirty="0"/>
              </a:p>
              <a:p>
                <a:pPr marL="0" indent="0">
                  <a:buNone/>
                </a:pPr>
                <a:r>
                  <a:rPr lang="zh-CN" altLang="en-US" dirty="0">
                    <a:latin typeface="Times New Roman" panose="02020603050405020304" pitchFamily="18" charset="0"/>
                    <a:cs typeface="Times New Roman" panose="02020603050405020304" pitchFamily="18" charset="0"/>
                  </a:rPr>
                  <a:t>性能指标为</a:t>
                </a:r>
                <a14:m>
                  <m:oMath xmlns:m="http://schemas.openxmlformats.org/officeDocument/2006/math">
                    <m:r>
                      <a:rPr lang="zh-CN" altLang="en-US" i="1">
                        <a:solidFill>
                          <a:srgbClr val="000000"/>
                        </a:solidFill>
                        <a:latin typeface="Cambria Math" panose="02040503050406030204" pitchFamily="18" charset="0"/>
                      </a:rPr>
                      <m:t>𝐽</m:t>
                    </m:r>
                    <m:r>
                      <a:rPr lang="zh-CN" altLang="en-US" i="1">
                        <a:solidFill>
                          <a:srgbClr val="000000"/>
                        </a:solidFill>
                        <a:latin typeface="Cambria Math" panose="02040503050406030204" pitchFamily="18" charset="0"/>
                      </a:rPr>
                      <m:t>=</m:t>
                    </m:r>
                    <m:nary>
                      <m:naryPr>
                        <m:ctrlPr>
                          <a:rPr lang="zh-CN" altLang="en-US" i="1">
                            <a:solidFill>
                              <a:srgbClr val="000000"/>
                            </a:solidFill>
                            <a:latin typeface="Cambria Math" panose="02040503050406030204" pitchFamily="18" charset="0"/>
                          </a:rPr>
                        </m:ctrlPr>
                      </m:naryPr>
                      <m:sub>
                        <m:r>
                          <a:rPr lang="zh-CN" altLang="en-US" i="1">
                            <a:solidFill>
                              <a:srgbClr val="000000"/>
                            </a:solidFill>
                            <a:latin typeface="Cambria Math" panose="02040503050406030204" pitchFamily="18" charset="0"/>
                          </a:rPr>
                          <m:t>0</m:t>
                        </m:r>
                      </m:sub>
                      <m:sup>
                        <m:r>
                          <a:rPr lang="zh-CN" altLang="en-US" i="1">
                            <a:solidFill>
                              <a:srgbClr val="000000"/>
                            </a:solidFill>
                            <a:latin typeface="Cambria Math" panose="02040503050406030204" pitchFamily="18" charset="0"/>
                          </a:rPr>
                          <m:t>∞</m:t>
                        </m:r>
                      </m:sup>
                      <m:e>
                        <m:r>
                          <a:rPr lang="zh-CN" altLang="en-US" i="1">
                            <a:solidFill>
                              <a:srgbClr val="000000"/>
                            </a:solidFill>
                            <a:latin typeface="Cambria Math" panose="02040503050406030204" pitchFamily="18" charset="0"/>
                          </a:rPr>
                          <m:t>[</m:t>
                        </m:r>
                        <m:sSubSup>
                          <m:sSubSupPr>
                            <m:ctrlPr>
                              <a:rPr lang="zh-CN" altLang="en-US" i="1">
                                <a:solidFill>
                                  <a:srgbClr val="000000"/>
                                </a:solidFill>
                                <a:latin typeface="Cambria Math" panose="02040503050406030204" pitchFamily="18" charset="0"/>
                              </a:rPr>
                            </m:ctrlPr>
                          </m:sSubSupPr>
                          <m:e>
                            <m:r>
                              <a:rPr lang="zh-CN" altLang="en-US" i="1">
                                <a:solidFill>
                                  <a:srgbClr val="000000"/>
                                </a:solidFill>
                                <a:latin typeface="Cambria Math" panose="02040503050406030204" pitchFamily="18" charset="0"/>
                              </a:rPr>
                              <m:t>𝑥</m:t>
                            </m:r>
                          </m:e>
                          <m:sub>
                            <m:r>
                              <a:rPr lang="zh-CN" altLang="en-US" i="1">
                                <a:solidFill>
                                  <a:srgbClr val="000000"/>
                                </a:solidFill>
                                <a:latin typeface="Cambria Math" panose="02040503050406030204" pitchFamily="18" charset="0"/>
                              </a:rPr>
                              <m:t>2</m:t>
                            </m:r>
                          </m:sub>
                          <m:sup>
                            <m:r>
                              <a:rPr lang="zh-CN" altLang="en-US" i="1">
                                <a:solidFill>
                                  <a:srgbClr val="000000"/>
                                </a:solidFill>
                                <a:latin typeface="Cambria Math" panose="02040503050406030204" pitchFamily="18" charset="0"/>
                              </a:rPr>
                              <m:t>2</m:t>
                            </m:r>
                          </m:sup>
                        </m:sSubSup>
                        <m:d>
                          <m:dPr>
                            <m:ctrlPr>
                              <a:rPr lang="zh-CN" altLang="en-US" i="1">
                                <a:solidFill>
                                  <a:srgbClr val="000000"/>
                                </a:solidFill>
                                <a:latin typeface="Cambria Math" panose="02040503050406030204" pitchFamily="18" charset="0"/>
                              </a:rPr>
                            </m:ctrlPr>
                          </m:dPr>
                          <m:e>
                            <m:r>
                              <a:rPr lang="zh-CN" altLang="en-US" i="1">
                                <a:solidFill>
                                  <a:srgbClr val="000000"/>
                                </a:solidFill>
                                <a:latin typeface="Cambria Math" panose="02040503050406030204" pitchFamily="18" charset="0"/>
                              </a:rPr>
                              <m:t>𝑡</m:t>
                            </m:r>
                          </m:e>
                        </m:d>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1</m:t>
                            </m:r>
                          </m:num>
                          <m:den>
                            <m:r>
                              <a:rPr lang="zh-CN" altLang="en-US" i="1">
                                <a:solidFill>
                                  <a:srgbClr val="000000"/>
                                </a:solidFill>
                                <a:latin typeface="Cambria Math" panose="02040503050406030204" pitchFamily="18" charset="0"/>
                              </a:rPr>
                              <m:t>4</m:t>
                            </m:r>
                          </m:den>
                        </m:f>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𝑢</m:t>
                            </m:r>
                          </m:e>
                          <m:sup>
                            <m:r>
                              <a:rPr lang="zh-CN" altLang="en-US" i="1">
                                <a:solidFill>
                                  <a:srgbClr val="000000"/>
                                </a:solidFill>
                                <a:latin typeface="Cambria Math" panose="02040503050406030204" pitchFamily="18" charset="0"/>
                              </a:rPr>
                              <m:t>2</m:t>
                            </m:r>
                          </m:sup>
                        </m:sSup>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𝑑𝑡</m:t>
                        </m:r>
                      </m:e>
                    </m:nary>
                  </m:oMath>
                </a14:m>
                <a:endParaRPr lang="zh-CN" altLang="en-US" dirty="0">
                  <a:latin typeface="Times New Roman" panose="02020603050405020304" pitchFamily="18" charset="0"/>
                  <a:cs typeface="Times New Roman" panose="02020603050405020304" pitchFamily="18" charset="0"/>
                </a:endParaRPr>
              </a:p>
              <a:p>
                <a:pPr marL="0" indent="0">
                  <a:buNone/>
                </a:pPr>
                <a:r>
                  <a:rPr lang="zh-CN" altLang="en-US" dirty="0">
                    <a:latin typeface="Times New Roman" panose="02020603050405020304" pitchFamily="18" charset="0"/>
                    <a:cs typeface="Times New Roman" panose="02020603050405020304" pitchFamily="18" charset="0"/>
                  </a:rPr>
                  <a:t>试求最优控制</a:t>
                </a:r>
                <a14:m>
                  <m:oMath xmlns:m="http://schemas.openxmlformats.org/officeDocument/2006/math">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𝑢</m:t>
                        </m:r>
                      </m:e>
                      <m:sup>
                        <m:r>
                          <a:rPr lang="zh-CN" altLang="en-US" i="1">
                            <a:solidFill>
                              <a:srgbClr val="000000"/>
                            </a:solidFill>
                            <a:latin typeface="Cambria Math" panose="02040503050406030204" pitchFamily="18" charset="0"/>
                          </a:rPr>
                          <m:t>∗</m:t>
                        </m:r>
                      </m:sup>
                    </m:sSup>
                    <m:d>
                      <m:dPr>
                        <m:ctrlPr>
                          <a:rPr lang="zh-CN" altLang="en-US" i="1">
                            <a:solidFill>
                              <a:srgbClr val="000000"/>
                            </a:solidFill>
                            <a:latin typeface="Cambria Math" panose="02040503050406030204" pitchFamily="18" charset="0"/>
                          </a:rPr>
                        </m:ctrlPr>
                      </m:dPr>
                      <m:e>
                        <m:r>
                          <a:rPr lang="zh-CN" altLang="en-US" i="1">
                            <a:solidFill>
                              <a:srgbClr val="000000"/>
                            </a:solidFill>
                            <a:latin typeface="Cambria Math" panose="02040503050406030204" pitchFamily="18" charset="0"/>
                          </a:rPr>
                          <m:t>𝑡</m:t>
                        </m:r>
                      </m:e>
                    </m:d>
                  </m:oMath>
                </a14:m>
                <a:r>
                  <a:rPr lang="zh-CN" altLang="en-US" dirty="0">
                    <a:latin typeface="Times New Roman" panose="02020603050405020304" pitchFamily="18" charset="0"/>
                    <a:cs typeface="Times New Roman" panose="02020603050405020304" pitchFamily="18" charset="0"/>
                  </a:rPr>
                  <a:t>和最优性能指标</a:t>
                </a:r>
                <a14:m>
                  <m:oMath xmlns:m="http://schemas.openxmlformats.org/officeDocument/2006/math">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𝐽</m:t>
                        </m:r>
                      </m:e>
                      <m:sup>
                        <m:r>
                          <a:rPr lang="zh-CN" altLang="en-US" i="1">
                            <a:solidFill>
                              <a:srgbClr val="000000"/>
                            </a:solidFill>
                            <a:latin typeface="Cambria Math" panose="02040503050406030204" pitchFamily="18" charset="0"/>
                          </a:rPr>
                          <m:t>∗</m:t>
                        </m:r>
                      </m:sup>
                    </m:sSup>
                  </m:oMath>
                </a14:m>
                <a:r>
                  <a:rPr lang="zh-CN" altLang="en-US" dirty="0">
                    <a:latin typeface="Times New Roman" panose="02020603050405020304" pitchFamily="18" charset="0"/>
                    <a:cs typeface="Times New Roman" panose="02020603050405020304" pitchFamily="18" charset="0"/>
                  </a:rPr>
                  <a:t> 。 </a:t>
                </a:r>
              </a:p>
              <a:p>
                <a:pPr marL="0" indent="0">
                  <a:buNone/>
                </a:pPr>
                <a:r>
                  <a:rPr lang="zh-CN" altLang="en-US" dirty="0">
                    <a:latin typeface="Times New Roman" panose="02020603050405020304" pitchFamily="18" charset="0"/>
                    <a:cs typeface="Times New Roman" panose="02020603050405020304" pitchFamily="18" charset="0"/>
                  </a:rPr>
                  <a:t> 解  本例为无限时间定常状态调节器问题，因</a:t>
                </a:r>
                <a:endParaRPr lang="en-US" altLang="zh-CN" dirty="0">
                  <a:latin typeface="Times New Roman" panose="02020603050405020304" pitchFamily="18" charset="0"/>
                  <a:cs typeface="Times New Roman"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m:r>
                        <a:rPr lang="zh-CN" altLang="en-US" i="1">
                          <a:solidFill>
                            <a:srgbClr val="000000"/>
                          </a:solidFill>
                          <a:latin typeface="Cambria Math" panose="02040503050406030204" pitchFamily="18" charset="0"/>
                        </a:rPr>
                        <m:t>𝐽</m:t>
                      </m:r>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1</m:t>
                          </m:r>
                        </m:num>
                        <m:den>
                          <m:r>
                            <a:rPr lang="zh-CN" altLang="en-US" i="1">
                              <a:solidFill>
                                <a:srgbClr val="000000"/>
                              </a:solidFill>
                              <a:latin typeface="Cambria Math" panose="02040503050406030204" pitchFamily="18" charset="0"/>
                            </a:rPr>
                            <m:t>2</m:t>
                          </m:r>
                        </m:den>
                      </m:f>
                      <m:nary>
                        <m:naryPr>
                          <m:ctrlPr>
                            <a:rPr lang="zh-CN" altLang="en-US" i="1">
                              <a:solidFill>
                                <a:srgbClr val="000000"/>
                              </a:solidFill>
                              <a:latin typeface="Cambria Math" panose="02040503050406030204" pitchFamily="18" charset="0"/>
                            </a:rPr>
                          </m:ctrlPr>
                        </m:naryPr>
                        <m:sub>
                          <m:r>
                            <a:rPr lang="zh-CN" altLang="en-US" i="1">
                              <a:solidFill>
                                <a:srgbClr val="000000"/>
                              </a:solidFill>
                              <a:latin typeface="Cambria Math" panose="02040503050406030204" pitchFamily="18" charset="0"/>
                            </a:rPr>
                            <m:t>0</m:t>
                          </m:r>
                        </m:sub>
                        <m:sup>
                          <m:r>
                            <a:rPr lang="zh-CN" altLang="en-US" i="1">
                              <a:solidFill>
                                <a:srgbClr val="000000"/>
                              </a:solidFill>
                              <a:latin typeface="Cambria Math" panose="02040503050406030204" pitchFamily="18" charset="0"/>
                            </a:rPr>
                            <m:t>∞</m:t>
                          </m:r>
                        </m:sup>
                        <m:e>
                          <m:r>
                            <a:rPr lang="zh-CN" altLang="en-US" i="1">
                              <a:solidFill>
                                <a:srgbClr val="000000"/>
                              </a:solidFill>
                              <a:latin typeface="Cambria Math" panose="02040503050406030204" pitchFamily="18" charset="0"/>
                            </a:rPr>
                            <m:t>[2</m:t>
                          </m:r>
                          <m:sSubSup>
                            <m:sSubSupPr>
                              <m:ctrlPr>
                                <a:rPr lang="zh-CN" altLang="en-US" i="1">
                                  <a:solidFill>
                                    <a:srgbClr val="000000"/>
                                  </a:solidFill>
                                  <a:latin typeface="Cambria Math" panose="02040503050406030204" pitchFamily="18" charset="0"/>
                                </a:rPr>
                              </m:ctrlPr>
                            </m:sSubSupPr>
                            <m:e>
                              <m:r>
                                <a:rPr lang="zh-CN" altLang="en-US" i="1">
                                  <a:solidFill>
                                    <a:srgbClr val="000000"/>
                                  </a:solidFill>
                                  <a:latin typeface="Cambria Math" panose="02040503050406030204" pitchFamily="18" charset="0"/>
                                </a:rPr>
                                <m:t>𝑥</m:t>
                              </m:r>
                            </m:e>
                            <m:sub>
                              <m:r>
                                <a:rPr lang="zh-CN" altLang="en-US" i="1">
                                  <a:solidFill>
                                    <a:srgbClr val="000000"/>
                                  </a:solidFill>
                                  <a:latin typeface="Cambria Math" panose="02040503050406030204" pitchFamily="18" charset="0"/>
                                </a:rPr>
                                <m:t>2</m:t>
                              </m:r>
                            </m:sub>
                            <m:sup>
                              <m:r>
                                <a:rPr lang="zh-CN" altLang="en-US" i="1">
                                  <a:solidFill>
                                    <a:srgbClr val="000000"/>
                                  </a:solidFill>
                                  <a:latin typeface="Cambria Math" panose="02040503050406030204" pitchFamily="18" charset="0"/>
                                </a:rPr>
                                <m:t>2</m:t>
                              </m:r>
                            </m:sup>
                          </m:sSubSup>
                          <m:d>
                            <m:dPr>
                              <m:ctrlPr>
                                <a:rPr lang="zh-CN" altLang="en-US" i="1">
                                  <a:solidFill>
                                    <a:srgbClr val="000000"/>
                                  </a:solidFill>
                                  <a:latin typeface="Cambria Math" panose="02040503050406030204" pitchFamily="18" charset="0"/>
                                </a:rPr>
                              </m:ctrlPr>
                            </m:dPr>
                            <m:e>
                              <m:r>
                                <a:rPr lang="zh-CN" altLang="en-US" i="1">
                                  <a:solidFill>
                                    <a:srgbClr val="000000"/>
                                  </a:solidFill>
                                  <a:latin typeface="Cambria Math" panose="02040503050406030204" pitchFamily="18" charset="0"/>
                                </a:rPr>
                                <m:t>𝑡</m:t>
                              </m:r>
                            </m:e>
                          </m:d>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1</m:t>
                              </m:r>
                            </m:num>
                            <m:den>
                              <m:r>
                                <a:rPr lang="zh-CN" altLang="en-US" i="1">
                                  <a:solidFill>
                                    <a:srgbClr val="000000"/>
                                  </a:solidFill>
                                  <a:latin typeface="Cambria Math" panose="02040503050406030204" pitchFamily="18" charset="0"/>
                                </a:rPr>
                                <m:t>2</m:t>
                              </m:r>
                            </m:den>
                          </m:f>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𝑢</m:t>
                              </m:r>
                            </m:e>
                            <m:sup>
                              <m:r>
                                <a:rPr lang="zh-CN" altLang="en-US" i="1">
                                  <a:solidFill>
                                    <a:srgbClr val="000000"/>
                                  </a:solidFill>
                                  <a:latin typeface="Cambria Math" panose="02040503050406030204" pitchFamily="18" charset="0"/>
                                </a:rPr>
                                <m:t>2</m:t>
                              </m:r>
                            </m:sup>
                          </m:sSup>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𝑑𝑡</m:t>
                          </m:r>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1</m:t>
                              </m:r>
                            </m:num>
                            <m:den>
                              <m:r>
                                <a:rPr lang="zh-CN" altLang="en-US" i="1">
                                  <a:solidFill>
                                    <a:srgbClr val="000000"/>
                                  </a:solidFill>
                                  <a:latin typeface="Cambria Math" panose="02040503050406030204" pitchFamily="18" charset="0"/>
                                </a:rPr>
                                <m:t>2</m:t>
                              </m:r>
                            </m:den>
                          </m:f>
                          <m:nary>
                            <m:naryPr>
                              <m:ctrlPr>
                                <a:rPr lang="zh-CN" altLang="en-US" i="1">
                                  <a:solidFill>
                                    <a:srgbClr val="000000"/>
                                  </a:solidFill>
                                  <a:latin typeface="Cambria Math" panose="02040503050406030204" pitchFamily="18" charset="0"/>
                                </a:rPr>
                              </m:ctrlPr>
                            </m:naryPr>
                            <m:sub>
                              <m:r>
                                <a:rPr lang="zh-CN" altLang="en-US" i="1">
                                  <a:solidFill>
                                    <a:srgbClr val="000000"/>
                                  </a:solidFill>
                                  <a:latin typeface="Cambria Math" panose="02040503050406030204" pitchFamily="18" charset="0"/>
                                </a:rPr>
                                <m:t>0</m:t>
                              </m:r>
                            </m:sub>
                            <m:sup>
                              <m:r>
                                <a:rPr lang="zh-CN" altLang="en-US" i="1">
                                  <a:solidFill>
                                    <a:srgbClr val="000000"/>
                                  </a:solidFill>
                                  <a:latin typeface="Cambria Math" panose="02040503050406030204" pitchFamily="18" charset="0"/>
                                </a:rPr>
                                <m:t>∞</m:t>
                              </m:r>
                            </m:sup>
                            <m:e>
                              <m:r>
                                <a:rPr lang="zh-CN" altLang="en-US" i="1">
                                  <a:solidFill>
                                    <a:srgbClr val="000000"/>
                                  </a:solidFill>
                                  <a:latin typeface="Cambria Math" panose="02040503050406030204" pitchFamily="18" charset="0"/>
                                </a:rPr>
                                <m:t>{[</m:t>
                              </m:r>
                              <m:m>
                                <m:mPr>
                                  <m:plcHide m:val="on"/>
                                  <m:mcs>
                                    <m:mc>
                                      <m:mcPr>
                                        <m:count m:val="2"/>
                                        <m:mcJc m:val="center"/>
                                      </m:mcPr>
                                    </m:mc>
                                  </m:mcs>
                                  <m:ctrlPr>
                                    <a:rPr lang="zh-CN" altLang="en-US" i="1">
                                      <a:solidFill>
                                        <a:srgbClr val="000000"/>
                                      </a:solidFill>
                                      <a:latin typeface="Cambria Math" panose="02040503050406030204" pitchFamily="18" charset="0"/>
                                    </a:rPr>
                                  </m:ctrlPr>
                                </m:mPr>
                                <m:mr>
                                  <m:e>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𝑥</m:t>
                                        </m:r>
                                      </m:e>
                                      <m:sub>
                                        <m:r>
                                          <a:rPr lang="zh-CN" altLang="en-US" i="1">
                                            <a:solidFill>
                                              <a:srgbClr val="000000"/>
                                            </a:solidFill>
                                            <a:latin typeface="Cambria Math" panose="02040503050406030204" pitchFamily="18" charset="0"/>
                                          </a:rPr>
                                          <m:t>1</m:t>
                                        </m:r>
                                      </m:sub>
                                    </m:sSub>
                                  </m:e>
                                  <m:e>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𝑥</m:t>
                                        </m:r>
                                      </m:e>
                                      <m:sub>
                                        <m:r>
                                          <a:rPr lang="zh-CN" altLang="en-US" i="1">
                                            <a:solidFill>
                                              <a:srgbClr val="000000"/>
                                            </a:solidFill>
                                            <a:latin typeface="Cambria Math" panose="02040503050406030204" pitchFamily="18" charset="0"/>
                                          </a:rPr>
                                          <m:t>2</m:t>
                                        </m:r>
                                      </m:sub>
                                    </m:sSub>
                                  </m:e>
                                </m:mr>
                              </m:m>
                              <m:r>
                                <a:rPr lang="zh-CN" altLang="en-US" i="1">
                                  <a:solidFill>
                                    <a:srgbClr val="000000"/>
                                  </a:solidFill>
                                  <a:latin typeface="Cambria Math" panose="02040503050406030204" pitchFamily="18" charset="0"/>
                                </a:rPr>
                                <m:t>]</m:t>
                              </m:r>
                              <m:d>
                                <m:dPr>
                                  <m:begChr m:val="["/>
                                  <m:endChr m:val="]"/>
                                  <m:ctrlPr>
                                    <a:rPr lang="zh-CN" altLang="en-US" i="1">
                                      <a:solidFill>
                                        <a:srgbClr val="000000"/>
                                      </a:solidFill>
                                      <a:latin typeface="Cambria Math" panose="02040503050406030204" pitchFamily="18" charset="0"/>
                                    </a:rPr>
                                  </m:ctrlPr>
                                </m:dPr>
                                <m:e>
                                  <m:m>
                                    <m:mPr>
                                      <m:plcHide m:val="on"/>
                                      <m:mcs>
                                        <m:mc>
                                          <m:mcPr>
                                            <m:count m:val="2"/>
                                            <m:mcJc m:val="center"/>
                                          </m:mcPr>
                                        </m:mc>
                                      </m:mcs>
                                      <m:ctrlPr>
                                        <a:rPr lang="zh-CN" altLang="en-US" i="1">
                                          <a:solidFill>
                                            <a:srgbClr val="000000"/>
                                          </a:solidFill>
                                          <a:latin typeface="Cambria Math" panose="02040503050406030204" pitchFamily="18" charset="0"/>
                                        </a:rPr>
                                      </m:ctrlPr>
                                    </m:mPr>
                                    <m:mr>
                                      <m:e>
                                        <m:r>
                                          <a:rPr lang="zh-CN" altLang="en-US" i="1">
                                            <a:solidFill>
                                              <a:srgbClr val="000000"/>
                                            </a:solidFill>
                                            <a:latin typeface="Cambria Math" panose="02040503050406030204" pitchFamily="18" charset="0"/>
                                          </a:rPr>
                                          <m:t>0</m:t>
                                        </m:r>
                                      </m:e>
                                      <m:e>
                                        <m:r>
                                          <a:rPr lang="zh-CN" altLang="en-US" i="1">
                                            <a:solidFill>
                                              <a:srgbClr val="000000"/>
                                            </a:solidFill>
                                            <a:latin typeface="Cambria Math" panose="02040503050406030204" pitchFamily="18" charset="0"/>
                                          </a:rPr>
                                          <m:t>0</m:t>
                                        </m:r>
                                      </m:e>
                                    </m:mr>
                                    <m:mr>
                                      <m:e>
                                        <m:r>
                                          <a:rPr lang="zh-CN" altLang="en-US" i="1">
                                            <a:solidFill>
                                              <a:srgbClr val="000000"/>
                                            </a:solidFill>
                                            <a:latin typeface="Cambria Math" panose="02040503050406030204" pitchFamily="18" charset="0"/>
                                          </a:rPr>
                                          <m:t>0</m:t>
                                        </m:r>
                                      </m:e>
                                      <m:e>
                                        <m:r>
                                          <a:rPr lang="zh-CN" altLang="en-US" i="1">
                                            <a:solidFill>
                                              <a:srgbClr val="000000"/>
                                            </a:solidFill>
                                            <a:latin typeface="Cambria Math" panose="02040503050406030204" pitchFamily="18" charset="0"/>
                                          </a:rPr>
                                          <m:t>2</m:t>
                                        </m:r>
                                      </m:e>
                                    </m:mr>
                                  </m:m>
                                </m:e>
                              </m:d>
                              <m:d>
                                <m:dPr>
                                  <m:begChr m:val="["/>
                                  <m:endChr m:val="]"/>
                                  <m:ctrlPr>
                                    <a:rPr lang="zh-CN" altLang="en-US" i="1">
                                      <a:solidFill>
                                        <a:srgbClr val="000000"/>
                                      </a:solidFill>
                                      <a:latin typeface="Cambria Math" panose="02040503050406030204" pitchFamily="18" charset="0"/>
                                    </a:rPr>
                                  </m:ctrlPr>
                                </m:dPr>
                                <m:e>
                                  <m:m>
                                    <m:mPr>
                                      <m:plcHide m:val="on"/>
                                      <m:mcs>
                                        <m:mc>
                                          <m:mcPr>
                                            <m:count m:val="1"/>
                                            <m:mcJc m:val="center"/>
                                          </m:mcPr>
                                        </m:mc>
                                      </m:mcs>
                                      <m:ctrlPr>
                                        <a:rPr lang="zh-CN" altLang="en-US" i="1">
                                          <a:solidFill>
                                            <a:srgbClr val="000000"/>
                                          </a:solidFill>
                                          <a:latin typeface="Cambria Math" panose="02040503050406030204" pitchFamily="18" charset="0"/>
                                        </a:rPr>
                                      </m:ctrlPr>
                                    </m:mPr>
                                    <m:mr>
                                      <m:e>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𝑥</m:t>
                                            </m:r>
                                          </m:e>
                                          <m:sub>
                                            <m:r>
                                              <a:rPr lang="zh-CN" altLang="en-US" i="1">
                                                <a:solidFill>
                                                  <a:srgbClr val="000000"/>
                                                </a:solidFill>
                                                <a:latin typeface="Cambria Math" panose="02040503050406030204" pitchFamily="18" charset="0"/>
                                              </a:rPr>
                                              <m:t>1</m:t>
                                            </m:r>
                                          </m:sub>
                                        </m:sSub>
                                      </m:e>
                                    </m:mr>
                                    <m:mr>
                                      <m:e>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𝑥</m:t>
                                            </m:r>
                                          </m:e>
                                          <m:sub>
                                            <m:r>
                                              <a:rPr lang="zh-CN" altLang="en-US" i="1">
                                                <a:solidFill>
                                                  <a:srgbClr val="000000"/>
                                                </a:solidFill>
                                                <a:latin typeface="Cambria Math" panose="02040503050406030204" pitchFamily="18" charset="0"/>
                                              </a:rPr>
                                              <m:t>2</m:t>
                                            </m:r>
                                          </m:sub>
                                        </m:sSub>
                                      </m:e>
                                    </m:mr>
                                  </m:m>
                                </m:e>
                              </m:d>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1</m:t>
                                  </m:r>
                                </m:num>
                                <m:den>
                                  <m:r>
                                    <a:rPr lang="zh-CN" altLang="en-US" i="1">
                                      <a:solidFill>
                                        <a:srgbClr val="000000"/>
                                      </a:solidFill>
                                      <a:latin typeface="Cambria Math" panose="02040503050406030204" pitchFamily="18" charset="0"/>
                                    </a:rPr>
                                    <m:t>2</m:t>
                                  </m:r>
                                </m:den>
                              </m:f>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𝑢</m:t>
                                  </m:r>
                                </m:e>
                                <m:sup>
                                  <m:r>
                                    <a:rPr lang="zh-CN" altLang="en-US" i="1">
                                      <a:solidFill>
                                        <a:srgbClr val="000000"/>
                                      </a:solidFill>
                                      <a:latin typeface="Cambria Math" panose="02040503050406030204" pitchFamily="18" charset="0"/>
                                    </a:rPr>
                                    <m:t>2</m:t>
                                  </m:r>
                                </m:sup>
                              </m:sSup>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𝑑𝑡</m:t>
                              </m:r>
                            </m:e>
                          </m:nary>
                        </m:e>
                      </m:nary>
                    </m:oMath>
                  </m:oMathPara>
                </a14:m>
                <a:endParaRPr lang="en-US" altLang="zh-CN" dirty="0"/>
              </a:p>
              <a:p>
                <a:pPr marL="0" indent="0">
                  <a:buNone/>
                </a:pPr>
                <a:r>
                  <a:rPr lang="zh-CN" altLang="en-US" dirty="0"/>
                  <a:t>故由题意得</a:t>
                </a:r>
              </a:p>
              <a:p>
                <a:pPr marL="0" indent="0">
                  <a:buNone/>
                </a:pPr>
                <a14:m>
                  <m:oMathPara xmlns:m="http://schemas.openxmlformats.org/officeDocument/2006/math">
                    <m:oMathParaPr>
                      <m:jc m:val="centerGroup"/>
                    </m:oMathParaPr>
                    <m:oMath xmlns:m="http://schemas.openxmlformats.org/officeDocument/2006/math">
                      <m:r>
                        <a:rPr lang="zh-CN" altLang="en-US" i="1">
                          <a:solidFill>
                            <a:srgbClr val="000000"/>
                          </a:solidFill>
                          <a:latin typeface="Cambria Math" panose="02040503050406030204" pitchFamily="18" charset="0"/>
                        </a:rPr>
                        <m:t>𝐴</m:t>
                      </m:r>
                      <m:r>
                        <a:rPr lang="zh-CN" altLang="en-US" i="1">
                          <a:solidFill>
                            <a:srgbClr val="000000"/>
                          </a:solidFill>
                          <a:latin typeface="Cambria Math" panose="02040503050406030204" pitchFamily="18" charset="0"/>
                        </a:rPr>
                        <m:t>=</m:t>
                      </m:r>
                      <m:d>
                        <m:dPr>
                          <m:begChr m:val="["/>
                          <m:endChr m:val="]"/>
                          <m:ctrlPr>
                            <a:rPr lang="zh-CN" altLang="en-US" i="1">
                              <a:solidFill>
                                <a:srgbClr val="000000"/>
                              </a:solidFill>
                              <a:latin typeface="Cambria Math" panose="02040503050406030204" pitchFamily="18" charset="0"/>
                            </a:rPr>
                          </m:ctrlPr>
                        </m:dPr>
                        <m:e>
                          <m:m>
                            <m:mPr>
                              <m:plcHide m:val="on"/>
                              <m:mcs>
                                <m:mc>
                                  <m:mcPr>
                                    <m:count m:val="2"/>
                                    <m:mcJc m:val="center"/>
                                  </m:mcPr>
                                </m:mc>
                              </m:mcs>
                              <m:ctrlPr>
                                <a:rPr lang="zh-CN" altLang="en-US" i="1">
                                  <a:solidFill>
                                    <a:srgbClr val="000000"/>
                                  </a:solidFill>
                                  <a:latin typeface="Cambria Math" panose="02040503050406030204" pitchFamily="18" charset="0"/>
                                </a:rPr>
                              </m:ctrlPr>
                            </m:mPr>
                            <m:mr>
                              <m:e>
                                <m:r>
                                  <a:rPr lang="zh-CN" altLang="en-US" i="1">
                                    <a:solidFill>
                                      <a:srgbClr val="000000"/>
                                    </a:solidFill>
                                    <a:latin typeface="Cambria Math" panose="02040503050406030204" pitchFamily="18" charset="0"/>
                                  </a:rPr>
                                  <m:t>0</m:t>
                                </m:r>
                              </m:e>
                              <m:e>
                                <m:r>
                                  <a:rPr lang="zh-CN" altLang="en-US" i="1">
                                    <a:solidFill>
                                      <a:srgbClr val="000000"/>
                                    </a:solidFill>
                                    <a:latin typeface="Cambria Math" panose="02040503050406030204" pitchFamily="18" charset="0"/>
                                  </a:rPr>
                                  <m:t>0</m:t>
                                </m:r>
                              </m:e>
                            </m:mr>
                            <m:mr>
                              <m:e>
                                <m:r>
                                  <a:rPr lang="zh-CN" altLang="en-US" i="1">
                                    <a:solidFill>
                                      <a:srgbClr val="000000"/>
                                    </a:solidFill>
                                    <a:latin typeface="Cambria Math" panose="02040503050406030204" pitchFamily="18" charset="0"/>
                                  </a:rPr>
                                  <m:t>1</m:t>
                                </m:r>
                              </m:e>
                              <m:e>
                                <m:r>
                                  <a:rPr lang="zh-CN" altLang="en-US" i="1">
                                    <a:solidFill>
                                      <a:srgbClr val="000000"/>
                                    </a:solidFill>
                                    <a:latin typeface="Cambria Math" panose="02040503050406030204" pitchFamily="18" charset="0"/>
                                  </a:rPr>
                                  <m:t>0</m:t>
                                </m:r>
                              </m:e>
                            </m:mr>
                          </m:m>
                        </m:e>
                      </m:d>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𝐵</m:t>
                      </m:r>
                      <m:r>
                        <a:rPr lang="zh-CN" altLang="en-US" i="1">
                          <a:solidFill>
                            <a:srgbClr val="000000"/>
                          </a:solidFill>
                          <a:latin typeface="Cambria Math" panose="02040503050406030204" pitchFamily="18" charset="0"/>
                        </a:rPr>
                        <m:t>=</m:t>
                      </m:r>
                      <m:d>
                        <m:dPr>
                          <m:begChr m:val="["/>
                          <m:endChr m:val="]"/>
                          <m:ctrlPr>
                            <a:rPr lang="zh-CN" altLang="en-US" i="1">
                              <a:solidFill>
                                <a:srgbClr val="000000"/>
                              </a:solidFill>
                              <a:latin typeface="Cambria Math" panose="02040503050406030204" pitchFamily="18" charset="0"/>
                            </a:rPr>
                          </m:ctrlPr>
                        </m:dPr>
                        <m:e>
                          <m:m>
                            <m:mPr>
                              <m:plcHide m:val="on"/>
                              <m:mcs>
                                <m:mc>
                                  <m:mcPr>
                                    <m:count m:val="1"/>
                                    <m:mcJc m:val="center"/>
                                  </m:mcPr>
                                </m:mc>
                              </m:mcs>
                              <m:ctrlPr>
                                <a:rPr lang="zh-CN" altLang="en-US" i="1">
                                  <a:solidFill>
                                    <a:srgbClr val="000000"/>
                                  </a:solidFill>
                                  <a:latin typeface="Cambria Math" panose="02040503050406030204" pitchFamily="18" charset="0"/>
                                </a:rPr>
                              </m:ctrlPr>
                            </m:mPr>
                            <m:mr>
                              <m:e>
                                <m:r>
                                  <a:rPr lang="zh-CN" altLang="en-US" i="1">
                                    <a:solidFill>
                                      <a:srgbClr val="000000"/>
                                    </a:solidFill>
                                    <a:latin typeface="Cambria Math" panose="02040503050406030204" pitchFamily="18" charset="0"/>
                                  </a:rPr>
                                  <m:t>1</m:t>
                                </m:r>
                              </m:e>
                            </m:mr>
                            <m:mr>
                              <m:e>
                                <m:r>
                                  <a:rPr lang="zh-CN" altLang="en-US" i="1">
                                    <a:solidFill>
                                      <a:srgbClr val="000000"/>
                                    </a:solidFill>
                                    <a:latin typeface="Cambria Math" panose="02040503050406030204" pitchFamily="18" charset="0"/>
                                  </a:rPr>
                                  <m:t>0</m:t>
                                </m:r>
                              </m:e>
                            </m:mr>
                          </m:m>
                        </m:e>
                      </m:d>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𝑄</m:t>
                      </m:r>
                      <m:r>
                        <a:rPr lang="zh-CN" altLang="en-US" i="1">
                          <a:solidFill>
                            <a:srgbClr val="000000"/>
                          </a:solidFill>
                          <a:latin typeface="Cambria Math" panose="02040503050406030204" pitchFamily="18" charset="0"/>
                        </a:rPr>
                        <m:t>=</m:t>
                      </m:r>
                      <m:d>
                        <m:dPr>
                          <m:begChr m:val="["/>
                          <m:endChr m:val="]"/>
                          <m:ctrlPr>
                            <a:rPr lang="zh-CN" altLang="en-US" i="1">
                              <a:solidFill>
                                <a:srgbClr val="000000"/>
                              </a:solidFill>
                              <a:latin typeface="Cambria Math" panose="02040503050406030204" pitchFamily="18" charset="0"/>
                            </a:rPr>
                          </m:ctrlPr>
                        </m:dPr>
                        <m:e>
                          <m:m>
                            <m:mPr>
                              <m:plcHide m:val="on"/>
                              <m:mcs>
                                <m:mc>
                                  <m:mcPr>
                                    <m:count m:val="2"/>
                                    <m:mcJc m:val="center"/>
                                  </m:mcPr>
                                </m:mc>
                              </m:mcs>
                              <m:ctrlPr>
                                <a:rPr lang="zh-CN" altLang="en-US" i="1">
                                  <a:solidFill>
                                    <a:srgbClr val="000000"/>
                                  </a:solidFill>
                                  <a:latin typeface="Cambria Math" panose="02040503050406030204" pitchFamily="18" charset="0"/>
                                </a:rPr>
                              </m:ctrlPr>
                            </m:mPr>
                            <m:mr>
                              <m:e>
                                <m:r>
                                  <a:rPr lang="zh-CN" altLang="en-US" i="1">
                                    <a:solidFill>
                                      <a:srgbClr val="000000"/>
                                    </a:solidFill>
                                    <a:latin typeface="Cambria Math" panose="02040503050406030204" pitchFamily="18" charset="0"/>
                                  </a:rPr>
                                  <m:t>0</m:t>
                                </m:r>
                              </m:e>
                              <m:e>
                                <m:r>
                                  <a:rPr lang="zh-CN" altLang="en-US" i="1">
                                    <a:solidFill>
                                      <a:srgbClr val="000000"/>
                                    </a:solidFill>
                                    <a:latin typeface="Cambria Math" panose="02040503050406030204" pitchFamily="18" charset="0"/>
                                  </a:rPr>
                                  <m:t>0</m:t>
                                </m:r>
                              </m:e>
                            </m:mr>
                            <m:mr>
                              <m:e>
                                <m:r>
                                  <a:rPr lang="zh-CN" altLang="en-US" i="1">
                                    <a:solidFill>
                                      <a:srgbClr val="000000"/>
                                    </a:solidFill>
                                    <a:latin typeface="Cambria Math" panose="02040503050406030204" pitchFamily="18" charset="0"/>
                                  </a:rPr>
                                  <m:t>0</m:t>
                                </m:r>
                              </m:e>
                              <m:e>
                                <m:r>
                                  <a:rPr lang="zh-CN" altLang="en-US" i="1">
                                    <a:solidFill>
                                      <a:srgbClr val="000000"/>
                                    </a:solidFill>
                                    <a:latin typeface="Cambria Math" panose="02040503050406030204" pitchFamily="18" charset="0"/>
                                  </a:rPr>
                                  <m:t>2</m:t>
                                </m:r>
                              </m:e>
                            </m:mr>
                          </m:m>
                        </m:e>
                      </m:d>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𝑅</m:t>
                      </m:r>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1</m:t>
                          </m:r>
                        </m:num>
                        <m:den>
                          <m:r>
                            <a:rPr lang="zh-CN" altLang="en-US" i="1">
                              <a:solidFill>
                                <a:srgbClr val="000000"/>
                              </a:solidFill>
                              <a:latin typeface="Cambria Math" panose="02040503050406030204" pitchFamily="18" charset="0"/>
                            </a:rPr>
                            <m:t>2</m:t>
                          </m:r>
                        </m:den>
                      </m:f>
                    </m:oMath>
                  </m:oMathPara>
                </a14:m>
                <a:endParaRPr lang="zh-CN" altLang="en-US" dirty="0"/>
              </a:p>
            </p:txBody>
          </p:sp>
        </mc:Choice>
        <mc:Fallback xmlns="">
          <p:sp>
            <p:nvSpPr>
              <p:cNvPr id="3" name="内容占位符 2">
                <a:extLst>
                  <a:ext uri="{FF2B5EF4-FFF2-40B4-BE49-F238E27FC236}">
                    <a16:creationId xmlns:a16="http://schemas.microsoft.com/office/drawing/2014/main" id="{F068384F-7A2E-4E88-8BA3-57B20674E194}"/>
                  </a:ext>
                </a:extLst>
              </p:cNvPr>
              <p:cNvSpPr>
                <a:spLocks noGrp="1" noRot="1" noChangeAspect="1" noMove="1" noResize="1" noEditPoints="1" noAdjustHandles="1" noChangeArrowheads="1" noChangeShapeType="1" noTextEdit="1"/>
              </p:cNvSpPr>
              <p:nvPr>
                <p:ph sz="quarter" idx="13"/>
              </p:nvPr>
            </p:nvSpPr>
            <p:spPr>
              <a:xfrm>
                <a:off x="551384" y="764704"/>
                <a:ext cx="10801200" cy="5799051"/>
              </a:xfrm>
              <a:blipFill>
                <a:blip r:embed="rId2"/>
                <a:stretch>
                  <a:fillRect l="-847" t="-21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806788454"/>
      </p:ext>
    </p:extLst>
  </p:cSld>
  <p:clrMapOvr>
    <a:masterClrMapping/>
  </p:clrMapOvr>
  <p:transition>
    <p:wheel/>
  </p:transition>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F068384F-7A2E-4E88-8BA3-57B20674E194}"/>
                  </a:ext>
                </a:extLst>
              </p:cNvPr>
              <p:cNvSpPr>
                <a:spLocks noGrp="1"/>
              </p:cNvSpPr>
              <p:nvPr>
                <p:ph sz="quarter" idx="13"/>
              </p:nvPr>
            </p:nvSpPr>
            <p:spPr>
              <a:xfrm>
                <a:off x="551384" y="764704"/>
                <a:ext cx="10801200" cy="5799051"/>
              </a:xfrm>
            </p:spPr>
            <p:txBody>
              <a:bodyPr>
                <a:noAutofit/>
              </a:bodyPr>
              <a:lstStyle/>
              <a:p>
                <a:pPr marL="0" indent="0">
                  <a:buNone/>
                </a:pPr>
                <a:r>
                  <a:rPr lang="zh-CN" altLang="en-US" dirty="0"/>
                  <a:t>因为</a:t>
                </a:r>
                <a:r>
                  <a:rPr lang="en-US" altLang="zh-CN" dirty="0"/>
                  <a:t>		</a:t>
                </a:r>
                <a14:m>
                  <m:oMath xmlns:m="http://schemas.openxmlformats.org/officeDocument/2006/math">
                    <m:r>
                      <a:rPr lang="zh-CN" altLang="en-US" i="1">
                        <a:solidFill>
                          <a:srgbClr val="000000"/>
                        </a:solidFill>
                        <a:latin typeface="Cambria Math" panose="02040503050406030204" pitchFamily="18" charset="0"/>
                      </a:rPr>
                      <m:t>𝑟𝑎𝑛𝑘</m:t>
                    </m:r>
                    <m:r>
                      <a:rPr lang="zh-CN" altLang="en-US" i="1">
                        <a:solidFill>
                          <a:srgbClr val="000000"/>
                        </a:solidFill>
                        <a:latin typeface="Cambria Math" panose="02040503050406030204" pitchFamily="18" charset="0"/>
                      </a:rPr>
                      <m:t>[</m:t>
                    </m:r>
                    <m:m>
                      <m:mPr>
                        <m:plcHide m:val="on"/>
                        <m:mcs>
                          <m:mc>
                            <m:mcPr>
                              <m:count m:val="2"/>
                              <m:mcJc m:val="center"/>
                            </m:mcPr>
                          </m:mc>
                        </m:mcs>
                        <m:ctrlPr>
                          <a:rPr lang="zh-CN" altLang="en-US" i="1">
                            <a:solidFill>
                              <a:srgbClr val="000000"/>
                            </a:solidFill>
                            <a:latin typeface="Cambria Math" panose="02040503050406030204" pitchFamily="18" charset="0"/>
                          </a:rPr>
                        </m:ctrlPr>
                      </m:mPr>
                      <m:mr>
                        <m:e>
                          <m:r>
                            <a:rPr lang="zh-CN" altLang="en-US" i="1">
                              <a:solidFill>
                                <a:srgbClr val="000000"/>
                              </a:solidFill>
                              <a:latin typeface="Cambria Math" panose="02040503050406030204" pitchFamily="18" charset="0"/>
                            </a:rPr>
                            <m:t>𝐵</m:t>
                          </m:r>
                        </m:e>
                        <m:e>
                          <m:r>
                            <a:rPr lang="zh-CN" altLang="en-US" i="1">
                              <a:solidFill>
                                <a:srgbClr val="000000"/>
                              </a:solidFill>
                              <a:latin typeface="Cambria Math" panose="02040503050406030204" pitchFamily="18" charset="0"/>
                            </a:rPr>
                            <m:t>𝐴𝐵</m:t>
                          </m:r>
                        </m:e>
                      </m:mr>
                    </m:m>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𝑟𝑎𝑛𝑘</m:t>
                    </m:r>
                    <m:d>
                      <m:dPr>
                        <m:begChr m:val="["/>
                        <m:endChr m:val="]"/>
                        <m:ctrlPr>
                          <a:rPr lang="zh-CN" altLang="en-US" i="1">
                            <a:solidFill>
                              <a:srgbClr val="000000"/>
                            </a:solidFill>
                            <a:latin typeface="Cambria Math" panose="02040503050406030204" pitchFamily="18" charset="0"/>
                          </a:rPr>
                        </m:ctrlPr>
                      </m:dPr>
                      <m:e>
                        <m:m>
                          <m:mPr>
                            <m:plcHide m:val="on"/>
                            <m:mcs>
                              <m:mc>
                                <m:mcPr>
                                  <m:count m:val="2"/>
                                  <m:mcJc m:val="center"/>
                                </m:mcPr>
                              </m:mc>
                            </m:mcs>
                            <m:ctrlPr>
                              <a:rPr lang="zh-CN" altLang="en-US" i="1">
                                <a:solidFill>
                                  <a:srgbClr val="000000"/>
                                </a:solidFill>
                                <a:latin typeface="Cambria Math" panose="02040503050406030204" pitchFamily="18" charset="0"/>
                              </a:rPr>
                            </m:ctrlPr>
                          </m:mPr>
                          <m:mr>
                            <m:e>
                              <m:r>
                                <a:rPr lang="zh-CN" altLang="en-US" i="1">
                                  <a:solidFill>
                                    <a:srgbClr val="000000"/>
                                  </a:solidFill>
                                  <a:latin typeface="Cambria Math" panose="02040503050406030204" pitchFamily="18" charset="0"/>
                                </a:rPr>
                                <m:t>1</m:t>
                              </m:r>
                            </m:e>
                            <m:e>
                              <m:r>
                                <a:rPr lang="zh-CN" altLang="en-US" i="1">
                                  <a:solidFill>
                                    <a:srgbClr val="000000"/>
                                  </a:solidFill>
                                  <a:latin typeface="Cambria Math" panose="02040503050406030204" pitchFamily="18" charset="0"/>
                                </a:rPr>
                                <m:t>0</m:t>
                              </m:r>
                            </m:e>
                          </m:mr>
                          <m:mr>
                            <m:e>
                              <m:r>
                                <a:rPr lang="zh-CN" altLang="en-US" i="1">
                                  <a:solidFill>
                                    <a:srgbClr val="000000"/>
                                  </a:solidFill>
                                  <a:latin typeface="Cambria Math" panose="02040503050406030204" pitchFamily="18" charset="0"/>
                                </a:rPr>
                                <m:t>0</m:t>
                              </m:r>
                            </m:e>
                            <m:e>
                              <m:r>
                                <a:rPr lang="zh-CN" altLang="en-US" i="1">
                                  <a:solidFill>
                                    <a:srgbClr val="000000"/>
                                  </a:solidFill>
                                  <a:latin typeface="Cambria Math" panose="02040503050406030204" pitchFamily="18" charset="0"/>
                                </a:rPr>
                                <m:t>1</m:t>
                              </m:r>
                            </m:e>
                          </m:mr>
                        </m:m>
                      </m:e>
                    </m:d>
                    <m:r>
                      <a:rPr lang="zh-CN" altLang="en-US" i="1">
                        <a:solidFill>
                          <a:srgbClr val="000000"/>
                        </a:solidFill>
                        <a:latin typeface="Cambria Math" panose="02040503050406030204" pitchFamily="18" charset="0"/>
                      </a:rPr>
                      <m:t>=2</m:t>
                    </m:r>
                  </m:oMath>
                </a14:m>
                <a:endParaRPr lang="zh-CN" altLang="en-US" dirty="0"/>
              </a:p>
              <a:p>
                <a:pPr marL="0" indent="0">
                  <a:buNone/>
                </a:pPr>
                <a:r>
                  <a:rPr lang="zh-CN" altLang="en-US" dirty="0"/>
                  <a:t>系统完全能控，故无限时间状态调节器最优控制</a:t>
                </a:r>
                <a14:m>
                  <m:oMath xmlns:m="http://schemas.openxmlformats.org/officeDocument/2006/math">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𝑢</m:t>
                        </m:r>
                      </m:e>
                      <m:sup>
                        <m:r>
                          <a:rPr lang="zh-CN" altLang="en-US" i="1">
                            <a:solidFill>
                              <a:srgbClr val="000000"/>
                            </a:solidFill>
                            <a:latin typeface="Cambria Math" panose="02040503050406030204" pitchFamily="18" charset="0"/>
                          </a:rPr>
                          <m:t>∗</m:t>
                        </m:r>
                      </m:sup>
                    </m:sSup>
                    <m:d>
                      <m:dPr>
                        <m:ctrlPr>
                          <a:rPr lang="zh-CN" altLang="en-US" i="1">
                            <a:solidFill>
                              <a:srgbClr val="000000"/>
                            </a:solidFill>
                            <a:latin typeface="Cambria Math" panose="02040503050406030204" pitchFamily="18" charset="0"/>
                          </a:rPr>
                        </m:ctrlPr>
                      </m:dPr>
                      <m:e>
                        <m:r>
                          <a:rPr lang="zh-CN" altLang="en-US" i="1">
                            <a:solidFill>
                              <a:srgbClr val="000000"/>
                            </a:solidFill>
                            <a:latin typeface="Cambria Math" panose="02040503050406030204" pitchFamily="18" charset="0"/>
                          </a:rPr>
                          <m:t>𝑡</m:t>
                        </m:r>
                      </m:e>
                    </m:d>
                  </m:oMath>
                </a14:m>
                <a:r>
                  <a:rPr lang="zh-CN" altLang="en-US" dirty="0"/>
                  <a:t>存在。</a:t>
                </a:r>
              </a:p>
              <a:p>
                <a:pPr marL="0" indent="0">
                  <a:buNone/>
                </a:pPr>
                <a:r>
                  <a:rPr lang="zh-CN" altLang="en-US" dirty="0"/>
                  <a:t>令</a:t>
                </a:r>
                <a14:m>
                  <m:oMath xmlns:m="http://schemas.openxmlformats.org/officeDocument/2006/math">
                    <m:r>
                      <a:rPr lang="zh-CN" altLang="en-US" i="1">
                        <a:solidFill>
                          <a:srgbClr val="000000"/>
                        </a:solidFill>
                        <a:latin typeface="Cambria Math" panose="02040503050406030204" pitchFamily="18" charset="0"/>
                      </a:rPr>
                      <m:t>𝑃</m:t>
                    </m:r>
                    <m:r>
                      <a:rPr lang="zh-CN" altLang="en-US" i="1">
                        <a:solidFill>
                          <a:srgbClr val="000000"/>
                        </a:solidFill>
                        <a:latin typeface="Cambria Math" panose="02040503050406030204" pitchFamily="18" charset="0"/>
                      </a:rPr>
                      <m:t>=</m:t>
                    </m:r>
                    <m:d>
                      <m:dPr>
                        <m:begChr m:val="["/>
                        <m:endChr m:val="]"/>
                        <m:ctrlPr>
                          <a:rPr lang="zh-CN" altLang="en-US" i="1">
                            <a:solidFill>
                              <a:srgbClr val="000000"/>
                            </a:solidFill>
                            <a:latin typeface="Cambria Math" panose="02040503050406030204" pitchFamily="18" charset="0"/>
                          </a:rPr>
                        </m:ctrlPr>
                      </m:dPr>
                      <m:e>
                        <m:m>
                          <m:mPr>
                            <m:plcHide m:val="on"/>
                            <m:mcs>
                              <m:mc>
                                <m:mcPr>
                                  <m:count m:val="2"/>
                                  <m:mcJc m:val="center"/>
                                </m:mcPr>
                              </m:mc>
                            </m:mcs>
                            <m:ctrlPr>
                              <a:rPr lang="zh-CN" altLang="en-US" i="1">
                                <a:solidFill>
                                  <a:srgbClr val="000000"/>
                                </a:solidFill>
                                <a:latin typeface="Cambria Math" panose="02040503050406030204" pitchFamily="18" charset="0"/>
                              </a:rPr>
                            </m:ctrlPr>
                          </m:mPr>
                          <m:mr>
                            <m:e>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𝑃</m:t>
                                  </m:r>
                                </m:e>
                                <m:sub>
                                  <m:r>
                                    <a:rPr lang="zh-CN" altLang="en-US" i="1">
                                      <a:solidFill>
                                        <a:srgbClr val="000000"/>
                                      </a:solidFill>
                                      <a:latin typeface="Cambria Math" panose="02040503050406030204" pitchFamily="18" charset="0"/>
                                    </a:rPr>
                                    <m:t>11</m:t>
                                  </m:r>
                                </m:sub>
                              </m:sSub>
                            </m:e>
                            <m:e>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𝑃</m:t>
                                  </m:r>
                                </m:e>
                                <m:sub>
                                  <m:r>
                                    <a:rPr lang="zh-CN" altLang="en-US" i="1">
                                      <a:solidFill>
                                        <a:srgbClr val="000000"/>
                                      </a:solidFill>
                                      <a:latin typeface="Cambria Math" panose="02040503050406030204" pitchFamily="18" charset="0"/>
                                    </a:rPr>
                                    <m:t>12</m:t>
                                  </m:r>
                                </m:sub>
                              </m:sSub>
                            </m:e>
                          </m:mr>
                          <m:mr>
                            <m:e>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𝑃</m:t>
                                  </m:r>
                                </m:e>
                                <m:sub>
                                  <m:r>
                                    <a:rPr lang="zh-CN" altLang="en-US" i="1">
                                      <a:solidFill>
                                        <a:srgbClr val="000000"/>
                                      </a:solidFill>
                                      <a:latin typeface="Cambria Math" panose="02040503050406030204" pitchFamily="18" charset="0"/>
                                    </a:rPr>
                                    <m:t>21</m:t>
                                  </m:r>
                                </m:sub>
                              </m:sSub>
                            </m:e>
                            <m:e>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𝑃</m:t>
                                  </m:r>
                                </m:e>
                                <m:sub>
                                  <m:r>
                                    <a:rPr lang="zh-CN" altLang="en-US" i="1">
                                      <a:solidFill>
                                        <a:srgbClr val="000000"/>
                                      </a:solidFill>
                                      <a:latin typeface="Cambria Math" panose="02040503050406030204" pitchFamily="18" charset="0"/>
                                    </a:rPr>
                                    <m:t>22</m:t>
                                  </m:r>
                                </m:sub>
                              </m:sSub>
                            </m:e>
                          </m:mr>
                        </m:m>
                      </m:e>
                    </m:d>
                  </m:oMath>
                </a14:m>
                <a:r>
                  <a:rPr lang="zh-CN" altLang="en-US" dirty="0"/>
                  <a:t>，由黎卡提方程</a:t>
                </a:r>
              </a:p>
              <a:p>
                <a:pPr marL="0" indent="0">
                  <a:buNone/>
                </a:pPr>
                <a14:m>
                  <m:oMathPara xmlns:m="http://schemas.openxmlformats.org/officeDocument/2006/math">
                    <m:oMathParaPr>
                      <m:jc m:val="centerGroup"/>
                    </m:oMathParaPr>
                    <m:oMath xmlns:m="http://schemas.openxmlformats.org/officeDocument/2006/math">
                      <m:r>
                        <a:rPr lang="zh-CN" altLang="en-US" i="1">
                          <a:solidFill>
                            <a:srgbClr val="000000"/>
                          </a:solidFill>
                          <a:latin typeface="Cambria Math" panose="02040503050406030204" pitchFamily="18" charset="0"/>
                        </a:rPr>
                        <m:t>𝑃𝐴</m:t>
                      </m:r>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𝐴</m:t>
                          </m:r>
                        </m:e>
                        <m:sup>
                          <m:r>
                            <a:rPr lang="zh-CN" altLang="en-US" i="1">
                              <a:solidFill>
                                <a:srgbClr val="000000"/>
                              </a:solidFill>
                              <a:latin typeface="Cambria Math" panose="02040503050406030204" pitchFamily="18" charset="0"/>
                            </a:rPr>
                            <m:t>𝑇</m:t>
                          </m:r>
                        </m:sup>
                      </m:sSup>
                      <m:r>
                        <a:rPr lang="zh-CN" altLang="en-US" i="1">
                          <a:solidFill>
                            <a:srgbClr val="000000"/>
                          </a:solidFill>
                          <a:latin typeface="Cambria Math" panose="02040503050406030204" pitchFamily="18" charset="0"/>
                        </a:rPr>
                        <m:t>𝑃</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𝑃𝐵</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𝑅</m:t>
                          </m:r>
                        </m:e>
                        <m:sup>
                          <m:r>
                            <a:rPr lang="zh-CN" altLang="en-US" i="1">
                              <a:solidFill>
                                <a:srgbClr val="000000"/>
                              </a:solidFill>
                              <a:latin typeface="Cambria Math" panose="02040503050406030204" pitchFamily="18" charset="0"/>
                            </a:rPr>
                            <m:t>−1</m:t>
                          </m:r>
                        </m:sup>
                      </m:sSup>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𝐵</m:t>
                          </m:r>
                        </m:e>
                        <m:sup>
                          <m:r>
                            <a:rPr lang="zh-CN" altLang="en-US" i="1">
                              <a:solidFill>
                                <a:srgbClr val="000000"/>
                              </a:solidFill>
                              <a:latin typeface="Cambria Math" panose="02040503050406030204" pitchFamily="18" charset="0"/>
                            </a:rPr>
                            <m:t>𝑇</m:t>
                          </m:r>
                        </m:sup>
                      </m:sSup>
                      <m:r>
                        <a:rPr lang="zh-CN" altLang="en-US" i="1">
                          <a:solidFill>
                            <a:srgbClr val="000000"/>
                          </a:solidFill>
                          <a:latin typeface="Cambria Math" panose="02040503050406030204" pitchFamily="18" charset="0"/>
                        </a:rPr>
                        <m:t>𝑃</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𝑄</m:t>
                      </m:r>
                      <m:r>
                        <a:rPr lang="zh-CN" altLang="en-US" i="1">
                          <a:solidFill>
                            <a:srgbClr val="000000"/>
                          </a:solidFill>
                          <a:latin typeface="Cambria Math" panose="02040503050406030204" pitchFamily="18" charset="0"/>
                        </a:rPr>
                        <m:t>=0</m:t>
                      </m:r>
                    </m:oMath>
                  </m:oMathPara>
                </a14:m>
                <a:endParaRPr lang="zh-CN" altLang="en-US" dirty="0"/>
              </a:p>
              <a:p>
                <a:pPr marL="0" indent="0">
                  <a:buNone/>
                </a:pPr>
                <a:r>
                  <a:rPr lang="zh-CN" altLang="en-US" dirty="0"/>
                  <a:t>得代数方程组</a:t>
                </a:r>
              </a:p>
              <a:p>
                <a:pPr marL="0" indent="0">
                  <a:buNone/>
                </a:pPr>
                <a14:m>
                  <m:oMathPara xmlns:m="http://schemas.openxmlformats.org/officeDocument/2006/math">
                    <m:oMathParaPr>
                      <m:jc m:val="centerGroup"/>
                    </m:oMathParaPr>
                    <m:oMath xmlns:m="http://schemas.openxmlformats.org/officeDocument/2006/math">
                      <m:r>
                        <a:rPr lang="zh-CN" altLang="en-US" i="1">
                          <a:solidFill>
                            <a:srgbClr val="000000"/>
                          </a:solidFill>
                          <a:latin typeface="Cambria Math" panose="02040503050406030204" pitchFamily="18" charset="0"/>
                        </a:rPr>
                        <m:t>2</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𝑃</m:t>
                          </m:r>
                        </m:e>
                        <m:sub>
                          <m:r>
                            <a:rPr lang="zh-CN" altLang="en-US" i="1">
                              <a:solidFill>
                                <a:srgbClr val="000000"/>
                              </a:solidFill>
                              <a:latin typeface="Cambria Math" panose="02040503050406030204" pitchFamily="18" charset="0"/>
                            </a:rPr>
                            <m:t>12</m:t>
                          </m:r>
                        </m:sub>
                      </m:sSub>
                      <m:r>
                        <a:rPr lang="zh-CN" altLang="en-US" i="1">
                          <a:solidFill>
                            <a:srgbClr val="000000"/>
                          </a:solidFill>
                          <a:latin typeface="Cambria Math" panose="02040503050406030204" pitchFamily="18" charset="0"/>
                        </a:rPr>
                        <m:t>−2</m:t>
                      </m:r>
                      <m:sSubSup>
                        <m:sSubSupPr>
                          <m:ctrlPr>
                            <a:rPr lang="zh-CN" altLang="en-US" i="1">
                              <a:solidFill>
                                <a:srgbClr val="000000"/>
                              </a:solidFill>
                              <a:latin typeface="Cambria Math" panose="02040503050406030204" pitchFamily="18" charset="0"/>
                            </a:rPr>
                          </m:ctrlPr>
                        </m:sSubSupPr>
                        <m:e>
                          <m:r>
                            <a:rPr lang="zh-CN" altLang="en-US" i="1">
                              <a:solidFill>
                                <a:srgbClr val="000000"/>
                              </a:solidFill>
                              <a:latin typeface="Cambria Math" panose="02040503050406030204" pitchFamily="18" charset="0"/>
                            </a:rPr>
                            <m:t>𝑃</m:t>
                          </m:r>
                        </m:e>
                        <m:sub>
                          <m:r>
                            <a:rPr lang="zh-CN" altLang="en-US" i="1">
                              <a:solidFill>
                                <a:srgbClr val="000000"/>
                              </a:solidFill>
                              <a:latin typeface="Cambria Math" panose="02040503050406030204" pitchFamily="18" charset="0"/>
                            </a:rPr>
                            <m:t>11</m:t>
                          </m:r>
                        </m:sub>
                        <m:sup>
                          <m:r>
                            <a:rPr lang="zh-CN" altLang="en-US" i="1">
                              <a:solidFill>
                                <a:srgbClr val="000000"/>
                              </a:solidFill>
                              <a:latin typeface="Cambria Math" panose="02040503050406030204" pitchFamily="18" charset="0"/>
                            </a:rPr>
                            <m:t>2</m:t>
                          </m:r>
                        </m:sup>
                      </m:sSubSup>
                      <m:r>
                        <a:rPr lang="zh-CN" altLang="en-US" i="1">
                          <a:solidFill>
                            <a:srgbClr val="000000"/>
                          </a:solidFill>
                          <a:latin typeface="Cambria Math" panose="02040503050406030204" pitchFamily="18" charset="0"/>
                        </a:rPr>
                        <m:t>=0</m:t>
                      </m:r>
                    </m:oMath>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𝑃</m:t>
                          </m:r>
                        </m:e>
                        <m:sub>
                          <m:r>
                            <a:rPr lang="zh-CN" altLang="en-US" i="1">
                              <a:solidFill>
                                <a:srgbClr val="000000"/>
                              </a:solidFill>
                              <a:latin typeface="Cambria Math" panose="02040503050406030204" pitchFamily="18" charset="0"/>
                            </a:rPr>
                            <m:t>22</m:t>
                          </m:r>
                        </m:sub>
                      </m:sSub>
                      <m:r>
                        <a:rPr lang="zh-CN" altLang="en-US" i="1">
                          <a:solidFill>
                            <a:srgbClr val="000000"/>
                          </a:solidFill>
                          <a:latin typeface="Cambria Math" panose="02040503050406030204" pitchFamily="18" charset="0"/>
                        </a:rPr>
                        <m:t>−2</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𝑃</m:t>
                          </m:r>
                        </m:e>
                        <m:sub>
                          <m:r>
                            <a:rPr lang="zh-CN" altLang="en-US" i="1">
                              <a:solidFill>
                                <a:srgbClr val="000000"/>
                              </a:solidFill>
                              <a:latin typeface="Cambria Math" panose="02040503050406030204" pitchFamily="18" charset="0"/>
                            </a:rPr>
                            <m:t>11</m:t>
                          </m:r>
                        </m:sub>
                      </m:sSub>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𝑃</m:t>
                          </m:r>
                        </m:e>
                        <m:sub>
                          <m:r>
                            <a:rPr lang="zh-CN" altLang="en-US" i="1">
                              <a:solidFill>
                                <a:srgbClr val="000000"/>
                              </a:solidFill>
                              <a:latin typeface="Cambria Math" panose="02040503050406030204" pitchFamily="18" charset="0"/>
                            </a:rPr>
                            <m:t>12</m:t>
                          </m:r>
                        </m:sub>
                      </m:sSub>
                      <m:r>
                        <a:rPr lang="zh-CN" altLang="en-US" i="1">
                          <a:solidFill>
                            <a:srgbClr val="000000"/>
                          </a:solidFill>
                          <a:latin typeface="Cambria Math" panose="02040503050406030204" pitchFamily="18" charset="0"/>
                        </a:rPr>
                        <m:t>=0</m:t>
                      </m:r>
                    </m:oMath>
                    <m:oMath xmlns:m="http://schemas.openxmlformats.org/officeDocument/2006/math">
                      <m:r>
                        <a:rPr lang="zh-CN" altLang="en-US" i="1">
                          <a:solidFill>
                            <a:srgbClr val="000000"/>
                          </a:solidFill>
                          <a:latin typeface="Cambria Math" panose="02040503050406030204" pitchFamily="18" charset="0"/>
                        </a:rPr>
                        <m:t>−2</m:t>
                      </m:r>
                      <m:sSubSup>
                        <m:sSubSupPr>
                          <m:ctrlPr>
                            <a:rPr lang="zh-CN" altLang="en-US" i="1">
                              <a:solidFill>
                                <a:srgbClr val="000000"/>
                              </a:solidFill>
                              <a:latin typeface="Cambria Math" panose="02040503050406030204" pitchFamily="18" charset="0"/>
                            </a:rPr>
                          </m:ctrlPr>
                        </m:sSubSupPr>
                        <m:e>
                          <m:r>
                            <a:rPr lang="zh-CN" altLang="en-US" i="1">
                              <a:solidFill>
                                <a:srgbClr val="000000"/>
                              </a:solidFill>
                              <a:latin typeface="Cambria Math" panose="02040503050406030204" pitchFamily="18" charset="0"/>
                            </a:rPr>
                            <m:t>𝑃</m:t>
                          </m:r>
                        </m:e>
                        <m:sub>
                          <m:r>
                            <a:rPr lang="zh-CN" altLang="en-US" i="1">
                              <a:solidFill>
                                <a:srgbClr val="000000"/>
                              </a:solidFill>
                              <a:latin typeface="Cambria Math" panose="02040503050406030204" pitchFamily="18" charset="0"/>
                            </a:rPr>
                            <m:t>12</m:t>
                          </m:r>
                        </m:sub>
                        <m:sup>
                          <m:r>
                            <a:rPr lang="zh-CN" altLang="en-US" i="1">
                              <a:solidFill>
                                <a:srgbClr val="000000"/>
                              </a:solidFill>
                              <a:latin typeface="Cambria Math" panose="02040503050406030204" pitchFamily="18" charset="0"/>
                            </a:rPr>
                            <m:t>2</m:t>
                          </m:r>
                        </m:sup>
                      </m:sSubSup>
                      <m:r>
                        <a:rPr lang="zh-CN" altLang="en-US" i="1">
                          <a:solidFill>
                            <a:srgbClr val="000000"/>
                          </a:solidFill>
                          <a:latin typeface="Cambria Math" panose="02040503050406030204" pitchFamily="18" charset="0"/>
                        </a:rPr>
                        <m:t>+2=0</m:t>
                      </m:r>
                    </m:oMath>
                  </m:oMathPara>
                </a14:m>
                <a:endParaRPr lang="zh-CN" altLang="en-US" dirty="0"/>
              </a:p>
              <a:p>
                <a:pPr marL="0" indent="0">
                  <a:buNone/>
                </a:pPr>
                <a:r>
                  <a:rPr lang="zh-CN" altLang="en-US" dirty="0"/>
                  <a:t>联立求解，得</a:t>
                </a:r>
                <a14:m>
                  <m:oMath xmlns:m="http://schemas.openxmlformats.org/officeDocument/2006/math">
                    <m:r>
                      <a:rPr lang="zh-CN" altLang="en-US" i="1">
                        <a:solidFill>
                          <a:srgbClr val="000000"/>
                        </a:solidFill>
                        <a:latin typeface="Cambria Math" panose="02040503050406030204" pitchFamily="18" charset="0"/>
                      </a:rPr>
                      <m:t>𝑃</m:t>
                    </m:r>
                    <m:r>
                      <a:rPr lang="zh-CN" altLang="en-US" i="1">
                        <a:solidFill>
                          <a:srgbClr val="000000"/>
                        </a:solidFill>
                        <a:latin typeface="Cambria Math" panose="02040503050406030204" pitchFamily="18" charset="0"/>
                      </a:rPr>
                      <m:t>=</m:t>
                    </m:r>
                    <m:d>
                      <m:dPr>
                        <m:begChr m:val="["/>
                        <m:endChr m:val="]"/>
                        <m:ctrlPr>
                          <a:rPr lang="zh-CN" altLang="en-US" i="1">
                            <a:solidFill>
                              <a:srgbClr val="000000"/>
                            </a:solidFill>
                            <a:latin typeface="Cambria Math" panose="02040503050406030204" pitchFamily="18" charset="0"/>
                          </a:rPr>
                        </m:ctrlPr>
                      </m:dPr>
                      <m:e>
                        <m:m>
                          <m:mPr>
                            <m:plcHide m:val="on"/>
                            <m:mcs>
                              <m:mc>
                                <m:mcPr>
                                  <m:count m:val="2"/>
                                  <m:mcJc m:val="center"/>
                                </m:mcPr>
                              </m:mc>
                            </m:mcs>
                            <m:ctrlPr>
                              <a:rPr lang="zh-CN" altLang="en-US" i="1">
                                <a:solidFill>
                                  <a:srgbClr val="000000"/>
                                </a:solidFill>
                                <a:latin typeface="Cambria Math" panose="02040503050406030204" pitchFamily="18" charset="0"/>
                              </a:rPr>
                            </m:ctrlPr>
                          </m:mPr>
                          <m:mr>
                            <m:e>
                              <m:r>
                                <a:rPr lang="zh-CN" altLang="en-US" i="1">
                                  <a:solidFill>
                                    <a:srgbClr val="000000"/>
                                  </a:solidFill>
                                  <a:latin typeface="Cambria Math" panose="02040503050406030204" pitchFamily="18" charset="0"/>
                                </a:rPr>
                                <m:t>1</m:t>
                              </m:r>
                            </m:e>
                            <m:e>
                              <m:r>
                                <a:rPr lang="zh-CN" altLang="en-US" i="1">
                                  <a:solidFill>
                                    <a:srgbClr val="000000"/>
                                  </a:solidFill>
                                  <a:latin typeface="Cambria Math" panose="02040503050406030204" pitchFamily="18" charset="0"/>
                                </a:rPr>
                                <m:t>1</m:t>
                              </m:r>
                            </m:e>
                          </m:mr>
                          <m:mr>
                            <m:e>
                              <m:r>
                                <a:rPr lang="zh-CN" altLang="en-US" i="1">
                                  <a:solidFill>
                                    <a:srgbClr val="000000"/>
                                  </a:solidFill>
                                  <a:latin typeface="Cambria Math" panose="02040503050406030204" pitchFamily="18" charset="0"/>
                                </a:rPr>
                                <m:t>1</m:t>
                              </m:r>
                            </m:e>
                            <m:e>
                              <m:r>
                                <a:rPr lang="zh-CN" altLang="en-US" i="1">
                                  <a:solidFill>
                                    <a:srgbClr val="000000"/>
                                  </a:solidFill>
                                  <a:latin typeface="Cambria Math" panose="02040503050406030204" pitchFamily="18" charset="0"/>
                                </a:rPr>
                                <m:t>2</m:t>
                              </m:r>
                            </m:e>
                          </m:mr>
                        </m:m>
                      </m:e>
                    </m:d>
                    <m:r>
                      <a:rPr lang="zh-CN" altLang="en-US" i="1">
                        <a:solidFill>
                          <a:srgbClr val="000000"/>
                        </a:solidFill>
                        <a:latin typeface="Cambria Math" panose="02040503050406030204" pitchFamily="18" charset="0"/>
                      </a:rPr>
                      <m:t>&gt;0</m:t>
                    </m:r>
                  </m:oMath>
                </a14:m>
                <a:endParaRPr lang="zh-CN" altLang="en-US" dirty="0"/>
              </a:p>
            </p:txBody>
          </p:sp>
        </mc:Choice>
        <mc:Fallback xmlns="">
          <p:sp>
            <p:nvSpPr>
              <p:cNvPr id="3" name="内容占位符 2">
                <a:extLst>
                  <a:ext uri="{FF2B5EF4-FFF2-40B4-BE49-F238E27FC236}">
                    <a16:creationId xmlns:a16="http://schemas.microsoft.com/office/drawing/2014/main" id="{F068384F-7A2E-4E88-8BA3-57B20674E194}"/>
                  </a:ext>
                </a:extLst>
              </p:cNvPr>
              <p:cNvSpPr>
                <a:spLocks noGrp="1" noRot="1" noChangeAspect="1" noMove="1" noResize="1" noEditPoints="1" noAdjustHandles="1" noChangeArrowheads="1" noChangeShapeType="1" noTextEdit="1"/>
              </p:cNvSpPr>
              <p:nvPr>
                <p:ph sz="quarter" idx="13"/>
              </p:nvPr>
            </p:nvSpPr>
            <p:spPr>
              <a:xfrm>
                <a:off x="551384" y="764704"/>
                <a:ext cx="10801200" cy="5799051"/>
              </a:xfrm>
              <a:blipFill>
                <a:blip r:embed="rId2"/>
                <a:stretch>
                  <a:fillRect l="-84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986630633"/>
      </p:ext>
    </p:extLst>
  </p:cSld>
  <p:clrMapOvr>
    <a:masterClrMapping/>
  </p:clrMapOvr>
  <p:transition>
    <p:wheel/>
  </p:transition>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F068384F-7A2E-4E88-8BA3-57B20674E194}"/>
                  </a:ext>
                </a:extLst>
              </p:cNvPr>
              <p:cNvSpPr>
                <a:spLocks noGrp="1"/>
              </p:cNvSpPr>
              <p:nvPr>
                <p:ph sz="quarter" idx="13"/>
              </p:nvPr>
            </p:nvSpPr>
            <p:spPr>
              <a:xfrm>
                <a:off x="551384" y="764704"/>
                <a:ext cx="10801200" cy="5799051"/>
              </a:xfrm>
            </p:spPr>
            <p:txBody>
              <a:bodyPr>
                <a:noAutofit/>
              </a:bodyPr>
              <a:lstStyle/>
              <a:p>
                <a:pPr marL="0" indent="0">
                  <a:buNone/>
                </a:pPr>
                <a:r>
                  <a:rPr lang="zh-CN" altLang="en-US" dirty="0"/>
                  <a:t>于是可得，最优控制</a:t>
                </a:r>
                <a14:m>
                  <m:oMath xmlns:m="http://schemas.openxmlformats.org/officeDocument/2006/math">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𝑢</m:t>
                        </m:r>
                      </m:e>
                      <m:sup>
                        <m:r>
                          <a:rPr lang="zh-CN" altLang="en-US" i="1">
                            <a:solidFill>
                              <a:srgbClr val="000000"/>
                            </a:solidFill>
                            <a:latin typeface="Cambria Math" panose="02040503050406030204" pitchFamily="18" charset="0"/>
                          </a:rPr>
                          <m:t>∗</m:t>
                        </m:r>
                      </m:sup>
                    </m:sSup>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oMath>
                </a14:m>
                <a:r>
                  <a:rPr lang="zh-CN" altLang="en-US" dirty="0"/>
                  <a:t>和最优指标</a:t>
                </a:r>
                <a14:m>
                  <m:oMath xmlns:m="http://schemas.openxmlformats.org/officeDocument/2006/math">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𝐽</m:t>
                        </m:r>
                      </m:e>
                      <m:sup>
                        <m:r>
                          <a:rPr lang="zh-CN" altLang="en-US" i="1">
                            <a:solidFill>
                              <a:srgbClr val="000000"/>
                            </a:solidFill>
                            <a:latin typeface="Cambria Math" panose="02040503050406030204" pitchFamily="18" charset="0"/>
                          </a:rPr>
                          <m:t>∗</m:t>
                        </m:r>
                      </m:sup>
                    </m:sSup>
                  </m:oMath>
                </a14:m>
                <a:r>
                  <a:rPr lang="zh-CN" altLang="en-US" dirty="0"/>
                  <a:t>为</a:t>
                </a:r>
                <a:endParaRPr lang="en-US" altLang="zh-CN" dirty="0"/>
              </a:p>
              <a:p>
                <a:pPr marL="0" indent="0">
                  <a:buNone/>
                </a:pPr>
                <a14:m>
                  <m:oMathPara xmlns:m="http://schemas.openxmlformats.org/officeDocument/2006/math">
                    <m:oMathParaPr>
                      <m:jc m:val="centerGroup"/>
                    </m:oMathParaPr>
                    <m:oMath xmlns:m="http://schemas.openxmlformats.org/officeDocument/2006/math">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𝑢</m:t>
                          </m:r>
                        </m:e>
                        <m:sup>
                          <m:r>
                            <a:rPr lang="zh-CN" altLang="en-US" i="1">
                              <a:solidFill>
                                <a:srgbClr val="000000"/>
                              </a:solidFill>
                              <a:latin typeface="Cambria Math" panose="02040503050406030204" pitchFamily="18" charset="0"/>
                            </a:rPr>
                            <m:t>∗</m:t>
                          </m:r>
                        </m:sup>
                      </m:sSup>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𝑅</m:t>
                          </m:r>
                        </m:e>
                        <m:sup>
                          <m:r>
                            <a:rPr lang="zh-CN" altLang="en-US" i="1">
                              <a:solidFill>
                                <a:srgbClr val="000000"/>
                              </a:solidFill>
                              <a:latin typeface="Cambria Math" panose="02040503050406030204" pitchFamily="18" charset="0"/>
                            </a:rPr>
                            <m:t>−1</m:t>
                          </m:r>
                        </m:sup>
                      </m:sSup>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𝐵</m:t>
                          </m:r>
                        </m:e>
                        <m:sup>
                          <m:r>
                            <a:rPr lang="zh-CN" altLang="en-US" i="1">
                              <a:solidFill>
                                <a:srgbClr val="000000"/>
                              </a:solidFill>
                              <a:latin typeface="Cambria Math" panose="02040503050406030204" pitchFamily="18" charset="0"/>
                            </a:rPr>
                            <m:t>𝑇</m:t>
                          </m:r>
                        </m:sup>
                      </m:sSup>
                      <m:r>
                        <a:rPr lang="zh-CN" altLang="en-US" i="1">
                          <a:solidFill>
                            <a:srgbClr val="000000"/>
                          </a:solidFill>
                          <a:latin typeface="Cambria Math" panose="02040503050406030204" pitchFamily="18" charset="0"/>
                        </a:rPr>
                        <m:t>𝑃𝑥</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)=−2</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𝑥</m:t>
                          </m:r>
                        </m:e>
                        <m:sub>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)−2</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𝑥</m:t>
                          </m:r>
                        </m:e>
                        <m:sub>
                          <m:r>
                            <a:rPr lang="zh-CN" altLang="en-US" i="1">
                              <a:solidFill>
                                <a:srgbClr val="000000"/>
                              </a:solidFill>
                              <a:latin typeface="Cambria Math" panose="02040503050406030204" pitchFamily="18" charset="0"/>
                            </a:rPr>
                            <m:t>2</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oMath>
                  </m:oMathPara>
                </a14:m>
                <a:endParaRPr lang="zh-CN" altLang="en-US" dirty="0"/>
              </a:p>
              <a:p>
                <a:pPr marL="0" indent="0">
                  <a:buNone/>
                </a:pPr>
                <a14:m>
                  <m:oMathPara xmlns:m="http://schemas.openxmlformats.org/officeDocument/2006/math">
                    <m:oMathParaPr>
                      <m:jc m:val="centerGroup"/>
                    </m:oMathParaPr>
                    <m:oMath xmlns:m="http://schemas.openxmlformats.org/officeDocument/2006/math">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𝐽</m:t>
                          </m:r>
                        </m:e>
                        <m:sup>
                          <m:r>
                            <a:rPr lang="zh-CN" altLang="en-US" i="1">
                              <a:solidFill>
                                <a:srgbClr val="000000"/>
                              </a:solidFill>
                              <a:latin typeface="Cambria Math" panose="02040503050406030204" pitchFamily="18" charset="0"/>
                            </a:rPr>
                            <m:t>∗</m:t>
                          </m:r>
                        </m:sup>
                      </m:sSup>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1</m:t>
                          </m:r>
                        </m:num>
                        <m:den>
                          <m:r>
                            <a:rPr lang="zh-CN" altLang="en-US" i="1">
                              <a:solidFill>
                                <a:srgbClr val="000000"/>
                              </a:solidFill>
                              <a:latin typeface="Cambria Math" panose="02040503050406030204" pitchFamily="18" charset="0"/>
                            </a:rPr>
                            <m:t>2</m:t>
                          </m:r>
                        </m:den>
                      </m:f>
                      <m:sSubSup>
                        <m:sSubSupPr>
                          <m:ctrlPr>
                            <a:rPr lang="zh-CN" altLang="en-US" i="1">
                              <a:solidFill>
                                <a:srgbClr val="000000"/>
                              </a:solidFill>
                              <a:latin typeface="Cambria Math" panose="02040503050406030204" pitchFamily="18" charset="0"/>
                            </a:rPr>
                          </m:ctrlPr>
                        </m:sSubSupPr>
                        <m:e>
                          <m:r>
                            <a:rPr lang="zh-CN" altLang="en-US" i="1">
                              <a:solidFill>
                                <a:srgbClr val="000000"/>
                              </a:solidFill>
                              <a:latin typeface="Cambria Math" panose="02040503050406030204" pitchFamily="18" charset="0"/>
                            </a:rPr>
                            <m:t>𝑥</m:t>
                          </m:r>
                        </m:e>
                        <m:sub/>
                        <m:sup>
                          <m:r>
                            <a:rPr lang="zh-CN" altLang="en-US" i="1">
                              <a:solidFill>
                                <a:srgbClr val="000000"/>
                              </a:solidFill>
                              <a:latin typeface="Cambria Math" panose="02040503050406030204" pitchFamily="18" charset="0"/>
                            </a:rPr>
                            <m:t>𝑇</m:t>
                          </m:r>
                        </m:sup>
                      </m:sSubSup>
                      <m:r>
                        <a:rPr lang="zh-CN" altLang="en-US" i="1">
                          <a:solidFill>
                            <a:srgbClr val="000000"/>
                          </a:solidFill>
                          <a:latin typeface="Cambria Math" panose="02040503050406030204" pitchFamily="18" charset="0"/>
                        </a:rPr>
                        <m:t>(0)</m:t>
                      </m:r>
                      <m:r>
                        <a:rPr lang="zh-CN" altLang="en-US" i="1">
                          <a:solidFill>
                            <a:srgbClr val="000000"/>
                          </a:solidFill>
                          <a:latin typeface="Cambria Math" panose="02040503050406030204" pitchFamily="18" charset="0"/>
                        </a:rPr>
                        <m:t>𝑃𝑥</m:t>
                      </m:r>
                      <m:r>
                        <a:rPr lang="zh-CN" altLang="en-US" i="1">
                          <a:solidFill>
                            <a:srgbClr val="000000"/>
                          </a:solidFill>
                          <a:latin typeface="Cambria Math" panose="02040503050406030204" pitchFamily="18" charset="0"/>
                        </a:rPr>
                        <m:t>(0)=1</m:t>
                      </m:r>
                    </m:oMath>
                  </m:oMathPara>
                </a14:m>
                <a:endParaRPr lang="zh-CN" altLang="en-US" dirty="0"/>
              </a:p>
              <a:p>
                <a:pPr marL="0" indent="0">
                  <a:buNone/>
                </a:pPr>
                <a:r>
                  <a:rPr lang="zh-CN" altLang="en-US" dirty="0"/>
                  <a:t>闭环系统的状态方程为</a:t>
                </a:r>
              </a:p>
              <a:p>
                <a:pPr marL="0" indent="0">
                  <a:buNone/>
                </a:pPr>
                <a14:m>
                  <m:oMathPara xmlns:m="http://schemas.openxmlformats.org/officeDocument/2006/math">
                    <m:oMathParaPr>
                      <m:jc m:val="centerGroup"/>
                    </m:oMathParaPr>
                    <m:oMath xmlns:m="http://schemas.openxmlformats.org/officeDocument/2006/math">
                      <m:acc>
                        <m:accPr>
                          <m:chr m:val="̇"/>
                          <m:ctrlPr>
                            <a:rPr lang="zh-CN" altLang="en-US" i="1">
                              <a:solidFill>
                                <a:srgbClr val="000000"/>
                              </a:solidFill>
                              <a:latin typeface="Cambria Math" panose="02040503050406030204" pitchFamily="18" charset="0"/>
                            </a:rPr>
                          </m:ctrlPr>
                        </m:accPr>
                        <m:e>
                          <m:r>
                            <a:rPr lang="zh-CN" altLang="en-US" i="1">
                              <a:solidFill>
                                <a:srgbClr val="000000"/>
                              </a:solidFill>
                              <a:latin typeface="Cambria Math" panose="02040503050406030204" pitchFamily="18" charset="0"/>
                            </a:rPr>
                            <m:t>𝑥</m:t>
                          </m:r>
                        </m:e>
                      </m:acc>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𝐴</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𝐵</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𝑅</m:t>
                          </m:r>
                        </m:e>
                        <m:sup>
                          <m:r>
                            <a:rPr lang="zh-CN" altLang="en-US" i="1">
                              <a:solidFill>
                                <a:srgbClr val="000000"/>
                              </a:solidFill>
                              <a:latin typeface="Cambria Math" panose="02040503050406030204" pitchFamily="18" charset="0"/>
                            </a:rPr>
                            <m:t>−1</m:t>
                          </m:r>
                        </m:sup>
                      </m:sSup>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𝐵</m:t>
                          </m:r>
                        </m:e>
                        <m:sup>
                          <m:r>
                            <a:rPr lang="zh-CN" altLang="en-US" i="1">
                              <a:solidFill>
                                <a:srgbClr val="000000"/>
                              </a:solidFill>
                              <a:latin typeface="Cambria Math" panose="02040503050406030204" pitchFamily="18" charset="0"/>
                            </a:rPr>
                            <m:t>𝑇</m:t>
                          </m:r>
                        </m:sup>
                      </m:sSup>
                      <m:r>
                        <a:rPr lang="zh-CN" altLang="en-US" i="1">
                          <a:solidFill>
                            <a:srgbClr val="000000"/>
                          </a:solidFill>
                          <a:latin typeface="Cambria Math" panose="02040503050406030204" pitchFamily="18" charset="0"/>
                        </a:rPr>
                        <m:t>𝑃</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d>
                        <m:dPr>
                          <m:begChr m:val="["/>
                          <m:endChr m:val="]"/>
                          <m:ctrlPr>
                            <a:rPr lang="zh-CN" altLang="en-US" i="1">
                              <a:solidFill>
                                <a:srgbClr val="000000"/>
                              </a:solidFill>
                              <a:latin typeface="Cambria Math" panose="02040503050406030204" pitchFamily="18" charset="0"/>
                            </a:rPr>
                          </m:ctrlPr>
                        </m:dPr>
                        <m:e>
                          <m:m>
                            <m:mPr>
                              <m:plcHide m:val="on"/>
                              <m:mcs>
                                <m:mc>
                                  <m:mcPr>
                                    <m:count m:val="2"/>
                                    <m:mcJc m:val="center"/>
                                  </m:mcPr>
                                </m:mc>
                              </m:mcs>
                              <m:ctrlPr>
                                <a:rPr lang="zh-CN" altLang="en-US" i="1">
                                  <a:solidFill>
                                    <a:srgbClr val="000000"/>
                                  </a:solidFill>
                                  <a:latin typeface="Cambria Math" panose="02040503050406030204" pitchFamily="18" charset="0"/>
                                </a:rPr>
                              </m:ctrlPr>
                            </m:mPr>
                            <m:mr>
                              <m:e>
                                <m:r>
                                  <a:rPr lang="zh-CN" altLang="en-US" i="1">
                                    <a:solidFill>
                                      <a:srgbClr val="000000"/>
                                    </a:solidFill>
                                    <a:latin typeface="Cambria Math" panose="02040503050406030204" pitchFamily="18" charset="0"/>
                                  </a:rPr>
                                  <m:t>−2</m:t>
                                </m:r>
                              </m:e>
                              <m:e>
                                <m:r>
                                  <a:rPr lang="zh-CN" altLang="en-US" i="1">
                                    <a:solidFill>
                                      <a:srgbClr val="000000"/>
                                    </a:solidFill>
                                    <a:latin typeface="Cambria Math" panose="02040503050406030204" pitchFamily="18" charset="0"/>
                                  </a:rPr>
                                  <m:t>−2</m:t>
                                </m:r>
                              </m:e>
                            </m:mr>
                            <m:mr>
                              <m:e>
                                <m:r>
                                  <a:rPr lang="zh-CN" altLang="en-US" i="1">
                                    <a:solidFill>
                                      <a:srgbClr val="000000"/>
                                    </a:solidFill>
                                    <a:latin typeface="Cambria Math" panose="02040503050406030204" pitchFamily="18" charset="0"/>
                                  </a:rPr>
                                  <m:t>1</m:t>
                                </m:r>
                              </m:e>
                              <m:e>
                                <m:r>
                                  <a:rPr lang="zh-CN" altLang="en-US" i="1">
                                    <a:solidFill>
                                      <a:srgbClr val="000000"/>
                                    </a:solidFill>
                                    <a:latin typeface="Cambria Math" panose="02040503050406030204" pitchFamily="18" charset="0"/>
                                  </a:rPr>
                                  <m:t>0</m:t>
                                </m:r>
                              </m:e>
                            </m:mr>
                          </m:m>
                        </m:e>
                      </m:d>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acc>
                        <m:accPr>
                          <m:chr m:val="̃"/>
                          <m:ctrlPr>
                            <a:rPr lang="zh-CN" altLang="en-US" i="1">
                              <a:solidFill>
                                <a:srgbClr val="000000"/>
                              </a:solidFill>
                              <a:latin typeface="Cambria Math" panose="02040503050406030204" pitchFamily="18" charset="0"/>
                            </a:rPr>
                          </m:ctrlPr>
                        </m:accPr>
                        <m:e>
                          <m:r>
                            <a:rPr lang="zh-CN" altLang="en-US" i="1">
                              <a:solidFill>
                                <a:srgbClr val="000000"/>
                              </a:solidFill>
                              <a:latin typeface="Cambria Math" panose="02040503050406030204" pitchFamily="18" charset="0"/>
                            </a:rPr>
                            <m:t>𝐴</m:t>
                          </m:r>
                        </m:e>
                      </m:acc>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oMath>
                  </m:oMathPara>
                </a14:m>
                <a:endParaRPr lang="zh-CN" altLang="en-US" dirty="0"/>
              </a:p>
              <a:p>
                <a:pPr marL="0" indent="0">
                  <a:buNone/>
                </a:pPr>
                <a:r>
                  <a:rPr lang="zh-CN" altLang="en-US" dirty="0"/>
                  <a:t>其特性方程为  </a:t>
                </a:r>
              </a:p>
              <a:p>
                <a:pPr marL="0" indent="0">
                  <a:buNone/>
                </a:pPr>
                <a14:m>
                  <m:oMathPara xmlns:m="http://schemas.openxmlformats.org/officeDocument/2006/math">
                    <m:oMathParaPr>
                      <m:jc m:val="centerGroup"/>
                    </m:oMathParaPr>
                    <m:oMath xmlns:m="http://schemas.openxmlformats.org/officeDocument/2006/math">
                      <m:func>
                        <m:funcPr>
                          <m:ctrlPr>
                            <a:rPr lang="zh-CN" altLang="en-US" i="1">
                              <a:solidFill>
                                <a:srgbClr val="000000"/>
                              </a:solidFill>
                              <a:latin typeface="Cambria Math" panose="02040503050406030204" pitchFamily="18" charset="0"/>
                            </a:rPr>
                          </m:ctrlPr>
                        </m:funcPr>
                        <m:fName>
                          <m:r>
                            <m:rPr>
                              <m:sty m:val="p"/>
                            </m:rPr>
                            <a:rPr lang="zh-CN" altLang="en-US">
                              <a:solidFill>
                                <a:srgbClr val="000000"/>
                              </a:solidFill>
                              <a:latin typeface="Cambria Math" panose="02040503050406030204" pitchFamily="18" charset="0"/>
                            </a:rPr>
                            <m:t>det</m:t>
                          </m:r>
                        </m:fName>
                        <m:e>
                          <m:r>
                            <a:rPr lang="zh-CN" altLang="en-US" i="1">
                              <a:solidFill>
                                <a:srgbClr val="000000"/>
                              </a:solidFill>
                              <a:latin typeface="Cambria Math" panose="02040503050406030204" pitchFamily="18" charset="0"/>
                            </a:rPr>
                            <m:t>(</m:t>
                          </m:r>
                        </m:e>
                      </m:func>
                      <m:r>
                        <a:rPr lang="zh-CN" altLang="en-US" i="1">
                          <a:solidFill>
                            <a:srgbClr val="000000"/>
                          </a:solidFill>
                          <a:latin typeface="Cambria Math" panose="02040503050406030204" pitchFamily="18" charset="0"/>
                        </a:rPr>
                        <m:t>𝜆</m:t>
                      </m:r>
                      <m:r>
                        <a:rPr lang="zh-CN" altLang="en-US" i="1">
                          <a:solidFill>
                            <a:srgbClr val="000000"/>
                          </a:solidFill>
                          <a:latin typeface="Cambria Math" panose="02040503050406030204" pitchFamily="18" charset="0"/>
                        </a:rPr>
                        <m:t>𝐼</m:t>
                      </m:r>
                      <m:r>
                        <a:rPr lang="zh-CN" altLang="en-US" i="1">
                          <a:solidFill>
                            <a:srgbClr val="000000"/>
                          </a:solidFill>
                          <a:latin typeface="Cambria Math" panose="02040503050406030204" pitchFamily="18" charset="0"/>
                        </a:rPr>
                        <m:t>−</m:t>
                      </m:r>
                      <m:acc>
                        <m:accPr>
                          <m:chr m:val="̃"/>
                          <m:ctrlPr>
                            <a:rPr lang="zh-CN" altLang="en-US" i="1">
                              <a:solidFill>
                                <a:srgbClr val="000000"/>
                              </a:solidFill>
                              <a:latin typeface="Cambria Math" panose="02040503050406030204" pitchFamily="18" charset="0"/>
                            </a:rPr>
                          </m:ctrlPr>
                        </m:accPr>
                        <m:e>
                          <m:r>
                            <a:rPr lang="zh-CN" altLang="en-US" i="1">
                              <a:solidFill>
                                <a:srgbClr val="000000"/>
                              </a:solidFill>
                              <a:latin typeface="Cambria Math" panose="02040503050406030204" pitchFamily="18" charset="0"/>
                            </a:rPr>
                            <m:t>𝐴</m:t>
                          </m:r>
                        </m:e>
                      </m:acc>
                      <m:r>
                        <a:rPr lang="zh-CN" altLang="en-US" i="1">
                          <a:solidFill>
                            <a:srgbClr val="000000"/>
                          </a:solidFill>
                          <a:latin typeface="Cambria Math" panose="02040503050406030204" pitchFamily="18" charset="0"/>
                        </a:rPr>
                        <m:t>)=</m:t>
                      </m:r>
                      <m:func>
                        <m:funcPr>
                          <m:ctrlPr>
                            <a:rPr lang="zh-CN" altLang="en-US" i="1">
                              <a:solidFill>
                                <a:srgbClr val="000000"/>
                              </a:solidFill>
                              <a:latin typeface="Cambria Math" panose="02040503050406030204" pitchFamily="18" charset="0"/>
                            </a:rPr>
                          </m:ctrlPr>
                        </m:funcPr>
                        <m:fName>
                          <m:r>
                            <m:rPr>
                              <m:sty m:val="p"/>
                            </m:rPr>
                            <a:rPr lang="zh-CN" altLang="en-US">
                              <a:solidFill>
                                <a:srgbClr val="000000"/>
                              </a:solidFill>
                              <a:latin typeface="Cambria Math" panose="02040503050406030204" pitchFamily="18" charset="0"/>
                            </a:rPr>
                            <m:t>det</m:t>
                          </m:r>
                        </m:fName>
                        <m:e>
                          <m:d>
                            <m:dPr>
                              <m:begChr m:val="["/>
                              <m:endChr m:val="]"/>
                              <m:ctrlPr>
                                <a:rPr lang="zh-CN" altLang="en-US" i="1">
                                  <a:solidFill>
                                    <a:srgbClr val="000000"/>
                                  </a:solidFill>
                                  <a:latin typeface="Cambria Math" panose="02040503050406030204" pitchFamily="18" charset="0"/>
                                </a:rPr>
                              </m:ctrlPr>
                            </m:dPr>
                            <m:e>
                              <m:m>
                                <m:mPr>
                                  <m:plcHide m:val="on"/>
                                  <m:mcs>
                                    <m:mc>
                                      <m:mcPr>
                                        <m:count m:val="2"/>
                                        <m:mcJc m:val="center"/>
                                      </m:mcPr>
                                    </m:mc>
                                  </m:mcs>
                                  <m:ctrlPr>
                                    <a:rPr lang="zh-CN" altLang="en-US" i="1">
                                      <a:solidFill>
                                        <a:srgbClr val="000000"/>
                                      </a:solidFill>
                                      <a:latin typeface="Cambria Math" panose="02040503050406030204" pitchFamily="18" charset="0"/>
                                    </a:rPr>
                                  </m:ctrlPr>
                                </m:mPr>
                                <m:mr>
                                  <m:e>
                                    <m:r>
                                      <a:rPr lang="zh-CN" altLang="en-US" i="1">
                                        <a:solidFill>
                                          <a:srgbClr val="000000"/>
                                        </a:solidFill>
                                        <a:latin typeface="Cambria Math" panose="02040503050406030204" pitchFamily="18" charset="0"/>
                                      </a:rPr>
                                      <m:t>𝜆</m:t>
                                    </m:r>
                                    <m:r>
                                      <a:rPr lang="zh-CN" altLang="en-US" i="1">
                                        <a:solidFill>
                                          <a:srgbClr val="000000"/>
                                        </a:solidFill>
                                        <a:latin typeface="Cambria Math" panose="02040503050406030204" pitchFamily="18" charset="0"/>
                                      </a:rPr>
                                      <m:t>+2</m:t>
                                    </m:r>
                                  </m:e>
                                  <m:e>
                                    <m:r>
                                      <a:rPr lang="zh-CN" altLang="en-US" i="1">
                                        <a:solidFill>
                                          <a:srgbClr val="000000"/>
                                        </a:solidFill>
                                        <a:latin typeface="Cambria Math" panose="02040503050406030204" pitchFamily="18" charset="0"/>
                                      </a:rPr>
                                      <m:t>2</m:t>
                                    </m:r>
                                  </m:e>
                                </m:mr>
                                <m:mr>
                                  <m:e>
                                    <m:r>
                                      <a:rPr lang="zh-CN" altLang="en-US" i="1">
                                        <a:solidFill>
                                          <a:srgbClr val="000000"/>
                                        </a:solidFill>
                                        <a:latin typeface="Cambria Math" panose="02040503050406030204" pitchFamily="18" charset="0"/>
                                      </a:rPr>
                                      <m:t>−1</m:t>
                                    </m:r>
                                  </m:e>
                                  <m:e>
                                    <m:r>
                                      <a:rPr lang="zh-CN" altLang="en-US" i="1">
                                        <a:solidFill>
                                          <a:srgbClr val="000000"/>
                                        </a:solidFill>
                                        <a:latin typeface="Cambria Math" panose="02040503050406030204" pitchFamily="18" charset="0"/>
                                      </a:rPr>
                                      <m:t>𝜆</m:t>
                                    </m:r>
                                  </m:e>
                                </m:mr>
                              </m:m>
                            </m:e>
                          </m:d>
                        </m:e>
                      </m:func>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𝜆</m:t>
                          </m:r>
                        </m:e>
                        <m:sup>
                          <m:r>
                            <a:rPr lang="zh-CN" altLang="en-US" i="1">
                              <a:solidFill>
                                <a:srgbClr val="000000"/>
                              </a:solidFill>
                              <a:latin typeface="Cambria Math" panose="02040503050406030204" pitchFamily="18" charset="0"/>
                            </a:rPr>
                            <m:t>2</m:t>
                          </m:r>
                        </m:sup>
                      </m:sSup>
                      <m:r>
                        <a:rPr lang="zh-CN" altLang="en-US" i="1">
                          <a:solidFill>
                            <a:srgbClr val="000000"/>
                          </a:solidFill>
                          <a:latin typeface="Cambria Math" panose="02040503050406030204" pitchFamily="18" charset="0"/>
                        </a:rPr>
                        <m:t>+2</m:t>
                      </m:r>
                      <m:r>
                        <a:rPr lang="zh-CN" altLang="en-US" i="1">
                          <a:solidFill>
                            <a:srgbClr val="000000"/>
                          </a:solidFill>
                          <a:latin typeface="Cambria Math" panose="02040503050406030204" pitchFamily="18" charset="0"/>
                        </a:rPr>
                        <m:t>𝜆</m:t>
                      </m:r>
                      <m:r>
                        <a:rPr lang="zh-CN" altLang="en-US" i="1">
                          <a:solidFill>
                            <a:srgbClr val="000000"/>
                          </a:solidFill>
                          <a:latin typeface="Cambria Math" panose="02040503050406030204" pitchFamily="18" charset="0"/>
                        </a:rPr>
                        <m:t>+2=0</m:t>
                      </m:r>
                    </m:oMath>
                  </m:oMathPara>
                </a14:m>
                <a:endParaRPr lang="zh-CN" altLang="en-US" dirty="0"/>
              </a:p>
              <a:p>
                <a:pPr marL="0" indent="0">
                  <a:buNone/>
                </a:pPr>
                <a:r>
                  <a:rPr lang="zh-CN" altLang="en-US" dirty="0"/>
                  <a:t>特性值为</a:t>
                </a:r>
                <a14:m>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𝜆</m:t>
                        </m:r>
                      </m:e>
                      <m:sub>
                        <m:r>
                          <a:rPr lang="zh-CN" altLang="en-US" i="1">
                            <a:solidFill>
                              <a:srgbClr val="000000"/>
                            </a:solidFill>
                            <a:latin typeface="Cambria Math" panose="02040503050406030204" pitchFamily="18" charset="0"/>
                          </a:rPr>
                          <m:t>1,2</m:t>
                        </m:r>
                      </m:sub>
                    </m:sSub>
                    <m:r>
                      <a:rPr lang="zh-CN" altLang="en-US" i="1">
                        <a:solidFill>
                          <a:srgbClr val="000000"/>
                        </a:solidFill>
                        <a:latin typeface="Cambria Math" panose="02040503050406030204" pitchFamily="18" charset="0"/>
                      </a:rPr>
                      <m:t>=−1±</m:t>
                    </m:r>
                    <m:r>
                      <a:rPr lang="zh-CN" altLang="en-US" i="1">
                        <a:solidFill>
                          <a:srgbClr val="000000"/>
                        </a:solidFill>
                        <a:latin typeface="Cambria Math" panose="02040503050406030204" pitchFamily="18" charset="0"/>
                      </a:rPr>
                      <m:t>𝑗</m:t>
                    </m:r>
                  </m:oMath>
                </a14:m>
                <a:r>
                  <a:rPr lang="zh-CN" altLang="en-US" dirty="0"/>
                  <a:t> ，故闭环系统渐近稳定。 </a:t>
                </a:r>
              </a:p>
            </p:txBody>
          </p:sp>
        </mc:Choice>
        <mc:Fallback xmlns="">
          <p:sp>
            <p:nvSpPr>
              <p:cNvPr id="3" name="内容占位符 2">
                <a:extLst>
                  <a:ext uri="{FF2B5EF4-FFF2-40B4-BE49-F238E27FC236}">
                    <a16:creationId xmlns:a16="http://schemas.microsoft.com/office/drawing/2014/main" id="{F068384F-7A2E-4E88-8BA3-57B20674E194}"/>
                  </a:ext>
                </a:extLst>
              </p:cNvPr>
              <p:cNvSpPr>
                <a:spLocks noGrp="1" noRot="1" noChangeAspect="1" noMove="1" noResize="1" noEditPoints="1" noAdjustHandles="1" noChangeArrowheads="1" noChangeShapeType="1" noTextEdit="1"/>
              </p:cNvSpPr>
              <p:nvPr>
                <p:ph sz="quarter" idx="13"/>
              </p:nvPr>
            </p:nvSpPr>
            <p:spPr>
              <a:xfrm>
                <a:off x="551384" y="764704"/>
                <a:ext cx="10801200" cy="5799051"/>
              </a:xfrm>
              <a:blipFill>
                <a:blip r:embed="rId2"/>
                <a:stretch>
                  <a:fillRect l="-847" t="-21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893486622"/>
      </p:ext>
    </p:extLst>
  </p:cSld>
  <p:clrMapOvr>
    <a:masterClrMapping/>
  </p:clrMapOvr>
  <p:transition>
    <p:wheel/>
  </p:transition>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590590-544D-4AB1-9E35-DF647E7CD1A5}"/>
              </a:ext>
            </a:extLst>
          </p:cNvPr>
          <p:cNvSpPr>
            <a:spLocks noGrp="1"/>
          </p:cNvSpPr>
          <p:nvPr>
            <p:ph type="title"/>
          </p:nvPr>
        </p:nvSpPr>
        <p:spPr/>
        <p:txBody>
          <a:bodyPr>
            <a:normAutofit/>
          </a:bodyPr>
          <a:lstStyle/>
          <a:p>
            <a:r>
              <a:rPr lang="en-US" altLang="zh-CN" dirty="0"/>
              <a:t>6.4.3 </a:t>
            </a:r>
            <a:r>
              <a:rPr lang="zh-CN" altLang="en-US" dirty="0"/>
              <a:t>输出调节器</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EFD5A5C8-38D1-4EFE-8096-C63FDA97D80E}"/>
                  </a:ext>
                </a:extLst>
              </p:cNvPr>
              <p:cNvSpPr>
                <a:spLocks noGrp="1"/>
              </p:cNvSpPr>
              <p:nvPr>
                <p:ph sz="quarter" idx="13"/>
              </p:nvPr>
            </p:nvSpPr>
            <p:spPr/>
            <p:txBody>
              <a:bodyPr>
                <a:noAutofit/>
              </a:bodyPr>
              <a:lstStyle/>
              <a:p>
                <a:pPr marL="0" indent="0">
                  <a:buNone/>
                </a:pPr>
                <a:r>
                  <a:rPr lang="zh-CN" altLang="en-US" dirty="0">
                    <a:latin typeface="Times New Roman" panose="02020603050405020304" pitchFamily="18" charset="0"/>
                    <a:cs typeface="Times New Roman" panose="02020603050405020304" pitchFamily="18" charset="0"/>
                  </a:rPr>
                  <a:t>       在系统状态空间表达式式</a:t>
                </a:r>
                <a:r>
                  <a:rPr lang="en-US" altLang="zh-CN" dirty="0">
                    <a:latin typeface="Times New Roman" panose="02020603050405020304" pitchFamily="18" charset="0"/>
                    <a:cs typeface="Times New Roman" panose="02020603050405020304" pitchFamily="18" charset="0"/>
                  </a:rPr>
                  <a:t>(6-63)</a:t>
                </a:r>
                <a:r>
                  <a:rPr lang="zh-CN" altLang="en-US" dirty="0">
                    <a:latin typeface="Times New Roman" panose="02020603050405020304" pitchFamily="18" charset="0"/>
                    <a:cs typeface="Times New Roman" panose="02020603050405020304" pitchFamily="18" charset="0"/>
                  </a:rPr>
                  <a:t>和二次型性能指标式</a:t>
                </a:r>
                <a:r>
                  <a:rPr lang="en-US" altLang="zh-CN" dirty="0">
                    <a:latin typeface="Times New Roman" panose="02020603050405020304" pitchFamily="18" charset="0"/>
                    <a:cs typeface="Times New Roman" panose="02020603050405020304" pitchFamily="18" charset="0"/>
                  </a:rPr>
                  <a:t>(6-65)</a:t>
                </a:r>
                <a:r>
                  <a:rPr lang="zh-CN" altLang="en-US" dirty="0">
                    <a:latin typeface="Times New Roman" panose="02020603050405020304" pitchFamily="18" charset="0"/>
                    <a:cs typeface="Times New Roman" panose="02020603050405020304" pitchFamily="18" charset="0"/>
                  </a:rPr>
                  <a:t>中，如果理想输出向量</a:t>
                </a:r>
                <a14:m>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𝑦</m:t>
                        </m:r>
                      </m:e>
                      <m:sub>
                        <m:r>
                          <a:rPr lang="zh-CN" altLang="en-US" i="1">
                            <a:solidFill>
                              <a:srgbClr val="000000"/>
                            </a:solidFill>
                            <a:latin typeface="Cambria Math" panose="02040503050406030204" pitchFamily="18" charset="0"/>
                          </a:rPr>
                          <m:t>𝑟</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)=0</m:t>
                    </m:r>
                  </m:oMath>
                </a14:m>
                <a:r>
                  <a:rPr lang="zh-CN" altLang="en-US" dirty="0">
                    <a:latin typeface="Times New Roman" panose="02020603050405020304" pitchFamily="18" charset="0"/>
                    <a:cs typeface="Times New Roman" panose="02020603050405020304" pitchFamily="18" charset="0"/>
                  </a:rPr>
                  <a:t>，则有</a:t>
                </a:r>
                <a14:m>
                  <m:oMath xmlns:m="http://schemas.openxmlformats.org/officeDocument/2006/math">
                    <m:r>
                      <a:rPr lang="zh-CN" altLang="en-US" i="1">
                        <a:solidFill>
                          <a:srgbClr val="000000"/>
                        </a:solidFill>
                        <a:latin typeface="Cambria Math" panose="02040503050406030204" pitchFamily="18" charset="0"/>
                      </a:rPr>
                      <m:t>𝑒</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𝑦</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oMath>
                </a14:m>
                <a:r>
                  <a:rPr lang="zh-CN" altLang="en-US" dirty="0">
                    <a:latin typeface="Times New Roman" panose="02020603050405020304" pitchFamily="18" charset="0"/>
                    <a:cs typeface="Times New Roman" panose="02020603050405020304" pitchFamily="18" charset="0"/>
                  </a:rPr>
                  <a:t>。从而性能指标式（</a:t>
                </a:r>
                <a:r>
                  <a:rPr lang="en-US" altLang="zh-CN" dirty="0">
                    <a:latin typeface="Times New Roman" panose="02020603050405020304" pitchFamily="18" charset="0"/>
                    <a:cs typeface="Times New Roman" panose="02020603050405020304" pitchFamily="18" charset="0"/>
                  </a:rPr>
                  <a:t>6-65</a:t>
                </a:r>
                <a:r>
                  <a:rPr lang="zh-CN" altLang="en-US" dirty="0">
                    <a:latin typeface="Times New Roman" panose="02020603050405020304" pitchFamily="18" charset="0"/>
                    <a:cs typeface="Times New Roman" panose="02020603050405020304" pitchFamily="18" charset="0"/>
                  </a:rPr>
                  <a:t>）演变为</a:t>
                </a:r>
              </a:p>
              <a:p>
                <a:pPr marL="0" indent="0" algn="r">
                  <a:buNone/>
                </a:pPr>
                <a14:m>
                  <m:oMath xmlns:m="http://schemas.openxmlformats.org/officeDocument/2006/math">
                    <m:r>
                      <a:rPr lang="zh-CN" altLang="en-US" i="1">
                        <a:solidFill>
                          <a:srgbClr val="000000"/>
                        </a:solidFill>
                        <a:latin typeface="Cambria Math" panose="02040503050406030204" pitchFamily="18" charset="0"/>
                      </a:rPr>
                      <m:t>𝐽</m:t>
                    </m:r>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1</m:t>
                        </m:r>
                      </m:num>
                      <m:den>
                        <m:r>
                          <a:rPr lang="zh-CN" altLang="en-US" i="1">
                            <a:solidFill>
                              <a:srgbClr val="000000"/>
                            </a:solidFill>
                            <a:latin typeface="Cambria Math" panose="02040503050406030204" pitchFamily="18" charset="0"/>
                          </a:rPr>
                          <m:t>2</m:t>
                        </m:r>
                      </m:den>
                    </m:f>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𝑦</m:t>
                        </m:r>
                      </m:e>
                      <m:sup>
                        <m:r>
                          <a:rPr lang="zh-CN" altLang="en-US" i="1">
                            <a:solidFill>
                              <a:srgbClr val="000000"/>
                            </a:solidFill>
                            <a:latin typeface="Cambria Math" panose="02040503050406030204" pitchFamily="18" charset="0"/>
                          </a:rPr>
                          <m:t>𝑇</m:t>
                        </m:r>
                      </m:sup>
                    </m:sSup>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𝑡</m:t>
                        </m:r>
                      </m:e>
                      <m:sub>
                        <m:r>
                          <a:rPr lang="zh-CN" altLang="en-US" i="1">
                            <a:solidFill>
                              <a:srgbClr val="000000"/>
                            </a:solidFill>
                            <a:latin typeface="Cambria Math" panose="02040503050406030204" pitchFamily="18" charset="0"/>
                          </a:rPr>
                          <m:t>𝑓</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𝐹𝑦</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𝑡</m:t>
                        </m:r>
                      </m:e>
                      <m:sub>
                        <m:r>
                          <a:rPr lang="zh-CN" altLang="en-US" i="1">
                            <a:solidFill>
                              <a:srgbClr val="000000"/>
                            </a:solidFill>
                            <a:latin typeface="Cambria Math" panose="02040503050406030204" pitchFamily="18" charset="0"/>
                          </a:rPr>
                          <m:t>𝑓</m:t>
                        </m:r>
                      </m:sub>
                    </m:sSub>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1</m:t>
                        </m:r>
                      </m:num>
                      <m:den>
                        <m:r>
                          <a:rPr lang="zh-CN" altLang="en-US" i="1">
                            <a:solidFill>
                              <a:srgbClr val="000000"/>
                            </a:solidFill>
                            <a:latin typeface="Cambria Math" panose="02040503050406030204" pitchFamily="18" charset="0"/>
                          </a:rPr>
                          <m:t>2</m:t>
                        </m:r>
                      </m:den>
                    </m:f>
                    <m:nary>
                      <m:naryPr>
                        <m:ctrlPr>
                          <a:rPr lang="zh-CN" altLang="en-US" i="1">
                            <a:solidFill>
                              <a:srgbClr val="000000"/>
                            </a:solidFill>
                            <a:latin typeface="Cambria Math" panose="02040503050406030204" pitchFamily="18" charset="0"/>
                          </a:rPr>
                        </m:ctrlPr>
                      </m:naryPr>
                      <m:sub>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𝑡</m:t>
                            </m:r>
                          </m:e>
                          <m:sub>
                            <m:r>
                              <a:rPr lang="zh-CN" altLang="en-US" i="1">
                                <a:solidFill>
                                  <a:srgbClr val="000000"/>
                                </a:solidFill>
                                <a:latin typeface="Cambria Math" panose="02040503050406030204" pitchFamily="18" charset="0"/>
                              </a:rPr>
                              <m:t>0</m:t>
                            </m:r>
                          </m:sub>
                        </m:sSub>
                      </m:sub>
                      <m:sup>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𝑡</m:t>
                            </m:r>
                          </m:e>
                          <m:sub>
                            <m:r>
                              <a:rPr lang="zh-CN" altLang="en-US" i="1">
                                <a:solidFill>
                                  <a:srgbClr val="000000"/>
                                </a:solidFill>
                                <a:latin typeface="Cambria Math" panose="02040503050406030204" pitchFamily="18" charset="0"/>
                              </a:rPr>
                              <m:t>𝑓</m:t>
                            </m:r>
                          </m:sub>
                        </m:sSub>
                      </m:sup>
                      <m:e>
                        <m:d>
                          <m:dPr>
                            <m:begChr m:val="["/>
                            <m:endChr m:val="]"/>
                            <m:ctrlPr>
                              <a:rPr lang="zh-CN" altLang="en-US" i="1">
                                <a:solidFill>
                                  <a:srgbClr val="000000"/>
                                </a:solidFill>
                                <a:latin typeface="Cambria Math" panose="02040503050406030204" pitchFamily="18" charset="0"/>
                              </a:rPr>
                            </m:ctrlPr>
                          </m:dPr>
                          <m:e>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𝑦</m:t>
                                </m:r>
                              </m:e>
                              <m:sup>
                                <m:r>
                                  <a:rPr lang="zh-CN" altLang="en-US" i="1">
                                    <a:solidFill>
                                      <a:srgbClr val="000000"/>
                                    </a:solidFill>
                                    <a:latin typeface="Cambria Math" panose="02040503050406030204" pitchFamily="18" charset="0"/>
                                  </a:rPr>
                                  <m:t>𝑇</m:t>
                                </m:r>
                              </m:sup>
                            </m:sSup>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𝑄</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𝑦</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𝑢</m:t>
                                </m:r>
                              </m:e>
                              <m:sup>
                                <m:r>
                                  <a:rPr lang="zh-CN" altLang="en-US" i="1">
                                    <a:solidFill>
                                      <a:srgbClr val="000000"/>
                                    </a:solidFill>
                                    <a:latin typeface="Cambria Math" panose="02040503050406030204" pitchFamily="18" charset="0"/>
                                  </a:rPr>
                                  <m:t>𝑇</m:t>
                                </m:r>
                              </m:sup>
                            </m:sSup>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𝑅</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𝑢</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e>
                        </m:d>
                        <m:r>
                          <a:rPr lang="zh-CN" altLang="en-US" i="1">
                            <a:solidFill>
                              <a:srgbClr val="000000"/>
                            </a:solidFill>
                            <a:latin typeface="Cambria Math" panose="02040503050406030204" pitchFamily="18" charset="0"/>
                          </a:rPr>
                          <m:t>𝑑𝑡</m:t>
                        </m:r>
                      </m:e>
                    </m:nary>
                  </m:oMath>
                </a14:m>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6-83</a:t>
                </a:r>
                <a:r>
                  <a:rPr lang="zh-CN" altLang="en-US" dirty="0">
                    <a:latin typeface="Times New Roman" panose="02020603050405020304" pitchFamily="18" charset="0"/>
                    <a:cs typeface="Times New Roman" panose="02020603050405020304" pitchFamily="18" charset="0"/>
                  </a:rPr>
                  <a:t>）</a:t>
                </a:r>
              </a:p>
              <a:p>
                <a:pPr marL="0" indent="0">
                  <a:buNone/>
                </a:pPr>
                <a:r>
                  <a:rPr lang="zh-CN" altLang="en-US" dirty="0">
                    <a:latin typeface="Times New Roman" panose="02020603050405020304" pitchFamily="18" charset="0"/>
                    <a:cs typeface="Times New Roman" panose="02020603050405020304" pitchFamily="18" charset="0"/>
                  </a:rPr>
                  <a:t>式中</a:t>
                </a:r>
                <a14:m>
                  <m:oMath xmlns:m="http://schemas.openxmlformats.org/officeDocument/2006/math">
                    <m:r>
                      <a:rPr lang="zh-CN" altLang="en-US" i="1">
                        <a:solidFill>
                          <a:srgbClr val="000000"/>
                        </a:solidFill>
                        <a:latin typeface="Cambria Math" panose="02040503050406030204" pitchFamily="18" charset="0"/>
                      </a:rPr>
                      <m:t>𝐹</m:t>
                    </m:r>
                  </m:oMath>
                </a14:m>
                <a:r>
                  <a:rPr lang="zh-CN" altLang="en-US" dirty="0">
                    <a:latin typeface="Times New Roman" panose="02020603050405020304" pitchFamily="18" charset="0"/>
                    <a:cs typeface="Times New Roman" panose="02020603050405020304" pitchFamily="18" charset="0"/>
                  </a:rPr>
                  <a:t>为半正定的</a:t>
                </a:r>
                <a14:m>
                  <m:oMath xmlns:m="http://schemas.openxmlformats.org/officeDocument/2006/math">
                    <m:r>
                      <a:rPr lang="zh-CN" altLang="en-US" i="1">
                        <a:solidFill>
                          <a:srgbClr val="000000"/>
                        </a:solidFill>
                        <a:latin typeface="Cambria Math" panose="02040503050406030204" pitchFamily="18" charset="0"/>
                      </a:rPr>
                      <m:t>𝑚</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𝑚</m:t>
                    </m:r>
                  </m:oMath>
                </a14:m>
                <a:r>
                  <a:rPr lang="zh-CN" altLang="en-US" dirty="0">
                    <a:latin typeface="Times New Roman" panose="02020603050405020304" pitchFamily="18" charset="0"/>
                    <a:cs typeface="Times New Roman" panose="02020603050405020304" pitchFamily="18" charset="0"/>
                  </a:rPr>
                  <a:t>常值矩阵；</a:t>
                </a:r>
                <a14:m>
                  <m:oMath xmlns:m="http://schemas.openxmlformats.org/officeDocument/2006/math">
                    <m:r>
                      <a:rPr lang="zh-CN" altLang="en-US" i="1">
                        <a:solidFill>
                          <a:srgbClr val="000000"/>
                        </a:solidFill>
                        <a:latin typeface="Cambria Math" panose="02040503050406030204" pitchFamily="18" charset="0"/>
                      </a:rPr>
                      <m:t>𝑄</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oMath>
                </a14:m>
                <a:r>
                  <a:rPr lang="zh-CN" altLang="en-US" dirty="0">
                    <a:latin typeface="Times New Roman" panose="02020603050405020304" pitchFamily="18" charset="0"/>
                    <a:cs typeface="Times New Roman" panose="02020603050405020304" pitchFamily="18" charset="0"/>
                  </a:rPr>
                  <a:t>为半正定的</a:t>
                </a:r>
                <a14:m>
                  <m:oMath xmlns:m="http://schemas.openxmlformats.org/officeDocument/2006/math">
                    <m:r>
                      <a:rPr lang="zh-CN" altLang="en-US" i="1">
                        <a:solidFill>
                          <a:srgbClr val="000000"/>
                        </a:solidFill>
                        <a:latin typeface="Cambria Math" panose="02040503050406030204" pitchFamily="18" charset="0"/>
                      </a:rPr>
                      <m:t>𝑚</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𝑚</m:t>
                    </m:r>
                  </m:oMath>
                </a14:m>
                <a:r>
                  <a:rPr lang="zh-CN" altLang="en-US" dirty="0">
                    <a:latin typeface="Times New Roman" panose="02020603050405020304" pitchFamily="18" charset="0"/>
                    <a:cs typeface="Times New Roman" panose="02020603050405020304" pitchFamily="18" charset="0"/>
                  </a:rPr>
                  <a:t>对称矩阵；</a:t>
                </a:r>
                <a14:m>
                  <m:oMath xmlns:m="http://schemas.openxmlformats.org/officeDocument/2006/math">
                    <m:r>
                      <a:rPr lang="zh-CN" altLang="en-US" i="1">
                        <a:solidFill>
                          <a:srgbClr val="000000"/>
                        </a:solidFill>
                        <a:latin typeface="Cambria Math" panose="02040503050406030204" pitchFamily="18" charset="0"/>
                      </a:rPr>
                      <m:t>𝑅</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oMath>
                </a14:m>
                <a:r>
                  <a:rPr lang="zh-CN" altLang="en-US" dirty="0">
                    <a:latin typeface="Times New Roman" panose="02020603050405020304" pitchFamily="18" charset="0"/>
                    <a:cs typeface="Times New Roman" panose="02020603050405020304" pitchFamily="18" charset="0"/>
                  </a:rPr>
                  <a:t>为正定</a:t>
                </a:r>
                <a14:m>
                  <m:oMath xmlns:m="http://schemas.openxmlformats.org/officeDocument/2006/math">
                    <m:r>
                      <a:rPr lang="zh-CN" altLang="en-US" i="1">
                        <a:solidFill>
                          <a:srgbClr val="000000"/>
                        </a:solidFill>
                        <a:latin typeface="Cambria Math" panose="02040503050406030204" pitchFamily="18" charset="0"/>
                      </a:rPr>
                      <m:t>𝑟</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𝑟</m:t>
                    </m:r>
                  </m:oMath>
                </a14:m>
                <a:r>
                  <a:rPr lang="zh-CN" altLang="en-US" dirty="0">
                    <a:latin typeface="Times New Roman" panose="02020603050405020304" pitchFamily="18" charset="0"/>
                    <a:cs typeface="Times New Roman" panose="02020603050405020304" pitchFamily="18" charset="0"/>
                  </a:rPr>
                  <a:t>对称矩阵。</a:t>
                </a:r>
                <a14:m>
                  <m:oMath xmlns:m="http://schemas.openxmlformats.org/officeDocument/2006/math">
                    <m:r>
                      <a:rPr lang="zh-CN" altLang="en-US" i="1">
                        <a:solidFill>
                          <a:srgbClr val="000000"/>
                        </a:solidFill>
                        <a:latin typeface="Cambria Math" panose="02040503050406030204" pitchFamily="18" charset="0"/>
                      </a:rPr>
                      <m:t>𝑄</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oMath>
                </a14:m>
                <a:r>
                  <a:rPr lang="en-US" altLang="zh-CN" dirty="0">
                    <a:latin typeface="Times New Roman" panose="02020603050405020304" pitchFamily="18" charset="0"/>
                    <a:cs typeface="Times New Roman" panose="02020603050405020304" pitchFamily="18" charset="0"/>
                  </a:rPr>
                  <a:t>,</a:t>
                </a:r>
                <a14:m>
                  <m:oMath xmlns:m="http://schemas.openxmlformats.org/officeDocument/2006/math">
                    <m:r>
                      <a:rPr lang="zh-CN" altLang="en-US" i="1">
                        <a:solidFill>
                          <a:srgbClr val="000000"/>
                        </a:solidFill>
                        <a:latin typeface="Cambria Math" panose="02040503050406030204" pitchFamily="18" charset="0"/>
                      </a:rPr>
                      <m:t>𝑅</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oMath>
                </a14:m>
                <a:r>
                  <a:rPr lang="zh-CN" altLang="en-US" dirty="0">
                    <a:latin typeface="Times New Roman" panose="02020603050405020304" pitchFamily="18" charset="0"/>
                    <a:cs typeface="Times New Roman" panose="02020603050405020304" pitchFamily="18" charset="0"/>
                  </a:rPr>
                  <a:t>各元在</a:t>
                </a:r>
                <a14:m>
                  <m:oMath xmlns:m="http://schemas.openxmlformats.org/officeDocument/2006/math">
                    <m:d>
                      <m:dPr>
                        <m:begChr m:val="["/>
                        <m:endChr m:val="]"/>
                        <m:ctrlPr>
                          <a:rPr lang="zh-CN" altLang="en-US" i="1">
                            <a:solidFill>
                              <a:srgbClr val="000000"/>
                            </a:solidFill>
                            <a:latin typeface="Cambria Math" panose="02040503050406030204" pitchFamily="18" charset="0"/>
                          </a:rPr>
                        </m:ctrlPr>
                      </m:dPr>
                      <m:e>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𝑡</m:t>
                            </m:r>
                          </m:e>
                          <m:sub>
                            <m:r>
                              <a:rPr lang="zh-CN" altLang="en-US" i="1">
                                <a:solidFill>
                                  <a:srgbClr val="000000"/>
                                </a:solidFill>
                                <a:latin typeface="Cambria Math" panose="02040503050406030204" pitchFamily="18" charset="0"/>
                              </a:rPr>
                              <m:t>0,</m:t>
                            </m:r>
                          </m:sub>
                        </m:sSub>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𝑡</m:t>
                            </m:r>
                          </m:e>
                          <m:sub>
                            <m:r>
                              <a:rPr lang="zh-CN" altLang="en-US" i="1">
                                <a:solidFill>
                                  <a:srgbClr val="000000"/>
                                </a:solidFill>
                                <a:latin typeface="Cambria Math" panose="02040503050406030204" pitchFamily="18" charset="0"/>
                              </a:rPr>
                              <m:t>𝑓</m:t>
                            </m:r>
                          </m:sub>
                        </m:sSub>
                      </m:e>
                    </m:d>
                  </m:oMath>
                </a14:m>
                <a:r>
                  <a:rPr lang="zh-CN" altLang="en-US" dirty="0">
                    <a:latin typeface="Times New Roman" panose="02020603050405020304" pitchFamily="18" charset="0"/>
                    <a:cs typeface="Times New Roman" panose="02020603050405020304" pitchFamily="18" charset="0"/>
                  </a:rPr>
                  <a:t>上连续有界，</a:t>
                </a:r>
                <a14:m>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𝑡</m:t>
                        </m:r>
                      </m:e>
                      <m:sub>
                        <m:r>
                          <a:rPr lang="zh-CN" altLang="en-US" i="1">
                            <a:solidFill>
                              <a:srgbClr val="000000"/>
                            </a:solidFill>
                            <a:latin typeface="Cambria Math" panose="02040503050406030204" pitchFamily="18" charset="0"/>
                          </a:rPr>
                          <m:t>𝑓</m:t>
                        </m:r>
                      </m:sub>
                    </m:sSub>
                  </m:oMath>
                </a14:m>
                <a:r>
                  <a:rPr lang="zh-CN" altLang="en-US" dirty="0">
                    <a:latin typeface="Times New Roman" panose="02020603050405020304" pitchFamily="18" charset="0"/>
                    <a:cs typeface="Times New Roman" panose="02020603050405020304" pitchFamily="18" charset="0"/>
                  </a:rPr>
                  <a:t>固定。</a:t>
                </a:r>
                <a:endParaRPr lang="en-US" altLang="zh-CN" dirty="0">
                  <a:latin typeface="Times New Roman" panose="02020603050405020304" pitchFamily="18" charset="0"/>
                  <a:cs typeface="Times New Roman" panose="02020603050405020304" pitchFamily="18" charset="0"/>
                </a:endParaRPr>
              </a:p>
              <a:p>
                <a:pPr marL="0" indent="0">
                  <a:buNone/>
                </a:pPr>
                <a:r>
                  <a:rPr lang="zh-CN" altLang="en-US" dirty="0">
                    <a:latin typeface="Times New Roman" panose="02020603050405020304" pitchFamily="18" charset="0"/>
                    <a:cs typeface="Times New Roman" panose="02020603050405020304" pitchFamily="18" charset="0"/>
                  </a:rPr>
                  <a:t>       当系统式（</a:t>
                </a:r>
                <a:r>
                  <a:rPr lang="en-US" altLang="zh-CN" dirty="0">
                    <a:latin typeface="Times New Roman" panose="02020603050405020304" pitchFamily="18" charset="0"/>
                    <a:cs typeface="Times New Roman" panose="02020603050405020304" pitchFamily="18" charset="0"/>
                  </a:rPr>
                  <a:t>6-63</a:t>
                </a:r>
                <a:r>
                  <a:rPr lang="zh-CN" altLang="en-US" dirty="0">
                    <a:latin typeface="Times New Roman" panose="02020603050405020304" pitchFamily="18" charset="0"/>
                    <a:cs typeface="Times New Roman" panose="02020603050405020304" pitchFamily="18" charset="0"/>
                  </a:rPr>
                  <a:t>）受扰偏离原输出平衡状态时，要求产生一控制向量，使系统输出保持在原平衡状态附近，并使性能指标式（</a:t>
                </a:r>
                <a:r>
                  <a:rPr lang="en-US" altLang="zh-CN" dirty="0">
                    <a:latin typeface="Times New Roman" panose="02020603050405020304" pitchFamily="18" charset="0"/>
                    <a:cs typeface="Times New Roman" panose="02020603050405020304" pitchFamily="18" charset="0"/>
                  </a:rPr>
                  <a:t>6-83</a:t>
                </a:r>
                <a:r>
                  <a:rPr lang="zh-CN" altLang="en-US" dirty="0">
                    <a:latin typeface="Times New Roman" panose="02020603050405020304" pitchFamily="18" charset="0"/>
                    <a:cs typeface="Times New Roman" panose="02020603050405020304" pitchFamily="18" charset="0"/>
                  </a:rPr>
                  <a:t>）极小，因而称为输出调节器。由于输出调节器问题可以转化成等效的状态调节器问题，那么所有对状态调节器成立的结论都可以推广到输出调节器问题。 </a:t>
                </a:r>
              </a:p>
            </p:txBody>
          </p:sp>
        </mc:Choice>
        <mc:Fallback xmlns="">
          <p:sp>
            <p:nvSpPr>
              <p:cNvPr id="3" name="内容占位符 2">
                <a:extLst>
                  <a:ext uri="{FF2B5EF4-FFF2-40B4-BE49-F238E27FC236}">
                    <a16:creationId xmlns:a16="http://schemas.microsoft.com/office/drawing/2014/main" id="{EFD5A5C8-38D1-4EFE-8096-C63FDA97D80E}"/>
                  </a:ext>
                </a:extLst>
              </p:cNvPr>
              <p:cNvSpPr>
                <a:spLocks noGrp="1" noRot="1" noChangeAspect="1" noMove="1" noResize="1" noEditPoints="1" noAdjustHandles="1" noChangeArrowheads="1" noChangeShapeType="1" noTextEdit="1"/>
              </p:cNvSpPr>
              <p:nvPr>
                <p:ph sz="quarter" idx="13"/>
              </p:nvPr>
            </p:nvSpPr>
            <p:spPr>
              <a:blipFill>
                <a:blip r:embed="rId2"/>
                <a:stretch>
                  <a:fillRect l="-941" t="-239" r="-88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871913657"/>
      </p:ext>
    </p:extLst>
  </p:cSld>
  <p:clrMapOvr>
    <a:masterClrMapping/>
  </p:clrMapOvr>
  <p:transition>
    <p:wheel/>
  </p:transition>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C3FFBA-4F64-4193-BE37-56CA6BD47E49}"/>
              </a:ext>
            </a:extLst>
          </p:cNvPr>
          <p:cNvSpPr>
            <a:spLocks noGrp="1"/>
          </p:cNvSpPr>
          <p:nvPr>
            <p:ph type="title"/>
          </p:nvPr>
        </p:nvSpPr>
        <p:spPr/>
        <p:txBody>
          <a:bodyPr>
            <a:normAutofit/>
          </a:bodyPr>
          <a:lstStyle/>
          <a:p>
            <a:r>
              <a:rPr lang="en-US" altLang="zh-CN" dirty="0"/>
              <a:t>1</a:t>
            </a:r>
            <a:r>
              <a:rPr lang="zh-CN" altLang="en-US" dirty="0"/>
              <a:t>、有限时间输出调节器</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FEBE4F5-9761-48BA-9DA5-DEB00E34EE3F}"/>
                  </a:ext>
                </a:extLst>
              </p:cNvPr>
              <p:cNvSpPr>
                <a:spLocks noGrp="1"/>
              </p:cNvSpPr>
              <p:nvPr>
                <p:ph sz="quarter" idx="13"/>
              </p:nvPr>
            </p:nvSpPr>
            <p:spPr>
              <a:xfrm>
                <a:off x="767406" y="1458355"/>
                <a:ext cx="10801201" cy="5105400"/>
              </a:xfrm>
            </p:spPr>
            <p:txBody>
              <a:bodyPr>
                <a:noAutofit/>
              </a:bodyPr>
              <a:lstStyle/>
              <a:p>
                <a:pPr marL="0" indent="0">
                  <a:buNone/>
                </a:pPr>
                <a:r>
                  <a:rPr lang="zh-CN" altLang="en-US" dirty="0">
                    <a:latin typeface="Times New Roman" panose="02020603050405020304" pitchFamily="18" charset="0"/>
                    <a:cs typeface="Times New Roman" panose="02020603050405020304" pitchFamily="18" charset="0"/>
                  </a:rPr>
                  <a:t>        如果系统是线性时变的，终端时刻</a:t>
                </a:r>
                <a14:m>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𝑡</m:t>
                        </m:r>
                      </m:e>
                      <m:sub>
                        <m:r>
                          <a:rPr lang="zh-CN" altLang="en-US" i="1">
                            <a:solidFill>
                              <a:srgbClr val="000000"/>
                            </a:solidFill>
                            <a:latin typeface="Cambria Math" panose="02040503050406030204" pitchFamily="18" charset="0"/>
                          </a:rPr>
                          <m:t>𝑓</m:t>
                        </m:r>
                      </m:sub>
                    </m:sSub>
                  </m:oMath>
                </a14:m>
                <a:r>
                  <a:rPr lang="zh-CN" altLang="en-US" dirty="0">
                    <a:latin typeface="Times New Roman" panose="02020603050405020304" pitchFamily="18" charset="0"/>
                    <a:cs typeface="Times New Roman" panose="02020603050405020304" pitchFamily="18" charset="0"/>
                  </a:rPr>
                  <a:t>是有限的，则这样的输出调节器称为有限时间输出调节器，其最优解由如下定理给出。</a:t>
                </a:r>
              </a:p>
              <a:p>
                <a:pPr marL="0" indent="0">
                  <a:buNone/>
                </a:pPr>
                <a:r>
                  <a:rPr lang="zh-CN" altLang="en-US" b="1" dirty="0">
                    <a:latin typeface="Times New Roman" panose="02020603050405020304" pitchFamily="18" charset="0"/>
                    <a:cs typeface="Times New Roman" panose="02020603050405020304" pitchFamily="18" charset="0"/>
                  </a:rPr>
                  <a:t>定理</a:t>
                </a:r>
                <a:r>
                  <a:rPr lang="en-US" altLang="zh-CN" b="1" dirty="0">
                    <a:latin typeface="Times New Roman" panose="02020603050405020304" pitchFamily="18" charset="0"/>
                    <a:cs typeface="Times New Roman" panose="02020603050405020304" pitchFamily="18" charset="0"/>
                  </a:rPr>
                  <a:t>6-11  </a:t>
                </a:r>
                <a:r>
                  <a:rPr lang="zh-CN" altLang="en-US" dirty="0">
                    <a:latin typeface="Times New Roman" panose="02020603050405020304" pitchFamily="18" charset="0"/>
                    <a:cs typeface="Times New Roman" panose="02020603050405020304" pitchFamily="18" charset="0"/>
                  </a:rPr>
                  <a:t>设线性时变系统的状态空间表达式为</a:t>
                </a:r>
              </a:p>
              <a:p>
                <a:pPr marL="0" indent="0">
                  <a:buNone/>
                </a:pPr>
                <a14:m>
                  <m:oMathPara xmlns:m="http://schemas.openxmlformats.org/officeDocument/2006/math">
                    <m:oMathParaPr>
                      <m:jc m:val="center"/>
                    </m:oMathParaPr>
                    <m:oMath xmlns:m="http://schemas.openxmlformats.org/officeDocument/2006/math">
                      <m:d>
                        <m:dPr>
                          <m:begChr m:val="{"/>
                          <m:endChr m:val=""/>
                          <m:ctrlPr>
                            <a:rPr lang="zh-CN" altLang="en-US" i="1">
                              <a:solidFill>
                                <a:srgbClr val="000000"/>
                              </a:solidFill>
                              <a:latin typeface="Cambria Math" panose="02040503050406030204" pitchFamily="18" charset="0"/>
                            </a:rPr>
                          </m:ctrlPr>
                        </m:dPr>
                        <m:e>
                          <m:m>
                            <m:mPr>
                              <m:plcHide m:val="on"/>
                              <m:mcs>
                                <m:mc>
                                  <m:mcPr>
                                    <m:count m:val="1"/>
                                    <m:mcJc m:val="center"/>
                                  </m:mcPr>
                                </m:mc>
                              </m:mcs>
                              <m:ctrlPr>
                                <a:rPr lang="zh-CN" altLang="en-US" i="1">
                                  <a:solidFill>
                                    <a:srgbClr val="000000"/>
                                  </a:solidFill>
                                  <a:latin typeface="Cambria Math" panose="02040503050406030204" pitchFamily="18" charset="0"/>
                                </a:rPr>
                              </m:ctrlPr>
                            </m:mPr>
                            <m:mr>
                              <m:e>
                                <m:acc>
                                  <m:accPr>
                                    <m:chr m:val="̇"/>
                                    <m:ctrlPr>
                                      <a:rPr lang="zh-CN" altLang="en-US" i="1">
                                        <a:solidFill>
                                          <a:srgbClr val="000000"/>
                                        </a:solidFill>
                                        <a:latin typeface="Cambria Math" panose="02040503050406030204" pitchFamily="18" charset="0"/>
                                      </a:rPr>
                                    </m:ctrlPr>
                                  </m:accPr>
                                  <m:e>
                                    <m:r>
                                      <a:rPr lang="zh-CN" altLang="en-US" i="1">
                                        <a:solidFill>
                                          <a:srgbClr val="000000"/>
                                        </a:solidFill>
                                        <a:latin typeface="Cambria Math" panose="02040503050406030204" pitchFamily="18" charset="0"/>
                                      </a:rPr>
                                      <m:t>𝑥</m:t>
                                    </m:r>
                                  </m:e>
                                </m:acc>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𝐴</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𝐵</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𝑢</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𝑡</m:t>
                                    </m:r>
                                  </m:e>
                                  <m:sub>
                                    <m:r>
                                      <a:rPr lang="zh-CN" altLang="en-US" i="1">
                                        <a:solidFill>
                                          <a:srgbClr val="000000"/>
                                        </a:solidFill>
                                        <a:latin typeface="Cambria Math" panose="02040503050406030204" pitchFamily="18" charset="0"/>
                                      </a:rPr>
                                      <m:t>0</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𝑥</m:t>
                                    </m:r>
                                  </m:e>
                                  <m:sub>
                                    <m:r>
                                      <a:rPr lang="zh-CN" altLang="en-US" i="1">
                                        <a:solidFill>
                                          <a:srgbClr val="000000"/>
                                        </a:solidFill>
                                        <a:latin typeface="Cambria Math" panose="02040503050406030204" pitchFamily="18" charset="0"/>
                                      </a:rPr>
                                      <m:t>0</m:t>
                                    </m:r>
                                  </m:sub>
                                </m:sSub>
                              </m:e>
                            </m:mr>
                            <m:mr>
                              <m:e>
                                <m:r>
                                  <a:rPr lang="zh-CN" altLang="en-US" i="1">
                                    <a:solidFill>
                                      <a:srgbClr val="000000"/>
                                    </a:solidFill>
                                    <a:latin typeface="Cambria Math" panose="02040503050406030204" pitchFamily="18" charset="0"/>
                                  </a:rPr>
                                  <m:t>𝑦</m:t>
                                </m:r>
                                <m:d>
                                  <m:dPr>
                                    <m:ctrlPr>
                                      <a:rPr lang="zh-CN" altLang="en-US" i="1">
                                        <a:solidFill>
                                          <a:srgbClr val="000000"/>
                                        </a:solidFill>
                                        <a:latin typeface="Cambria Math" panose="02040503050406030204" pitchFamily="18" charset="0"/>
                                      </a:rPr>
                                    </m:ctrlPr>
                                  </m:dPr>
                                  <m:e>
                                    <m:r>
                                      <a:rPr lang="zh-CN" altLang="en-US" i="1">
                                        <a:solidFill>
                                          <a:srgbClr val="000000"/>
                                        </a:solidFill>
                                        <a:latin typeface="Cambria Math" panose="02040503050406030204" pitchFamily="18" charset="0"/>
                                      </a:rPr>
                                      <m:t>𝑡</m:t>
                                    </m:r>
                                  </m:e>
                                </m:d>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𝐶</m:t>
                                </m:r>
                                <m:d>
                                  <m:dPr>
                                    <m:ctrlPr>
                                      <a:rPr lang="zh-CN" altLang="en-US" i="1">
                                        <a:solidFill>
                                          <a:srgbClr val="000000"/>
                                        </a:solidFill>
                                        <a:latin typeface="Cambria Math" panose="02040503050406030204" pitchFamily="18" charset="0"/>
                                      </a:rPr>
                                    </m:ctrlPr>
                                  </m:dPr>
                                  <m:e>
                                    <m:r>
                                      <a:rPr lang="zh-CN" altLang="en-US" i="1">
                                        <a:solidFill>
                                          <a:srgbClr val="000000"/>
                                        </a:solidFill>
                                        <a:latin typeface="Cambria Math" panose="02040503050406030204" pitchFamily="18" charset="0"/>
                                      </a:rPr>
                                      <m:t>𝑡</m:t>
                                    </m:r>
                                  </m:e>
                                </m:d>
                                <m:r>
                                  <a:rPr lang="zh-CN" altLang="en-US" i="1">
                                    <a:solidFill>
                                      <a:srgbClr val="000000"/>
                                    </a:solidFill>
                                    <a:latin typeface="Cambria Math" panose="02040503050406030204" pitchFamily="18" charset="0"/>
                                  </a:rPr>
                                  <m:t>𝑥</m:t>
                                </m:r>
                                <m:d>
                                  <m:dPr>
                                    <m:ctrlPr>
                                      <a:rPr lang="zh-CN" altLang="en-US" i="1">
                                        <a:solidFill>
                                          <a:srgbClr val="000000"/>
                                        </a:solidFill>
                                        <a:latin typeface="Cambria Math" panose="02040503050406030204" pitchFamily="18" charset="0"/>
                                      </a:rPr>
                                    </m:ctrlPr>
                                  </m:dPr>
                                  <m:e>
                                    <m:r>
                                      <a:rPr lang="zh-CN" altLang="en-US" i="1">
                                        <a:solidFill>
                                          <a:srgbClr val="000000"/>
                                        </a:solidFill>
                                        <a:latin typeface="Cambria Math" panose="02040503050406030204" pitchFamily="18" charset="0"/>
                                      </a:rPr>
                                      <m:t>𝑡</m:t>
                                    </m:r>
                                  </m:e>
                                </m:d>
                              </m:e>
                            </m:mr>
                          </m:m>
                        </m:e>
                      </m:d>
                    </m:oMath>
                  </m:oMathPara>
                </a14:m>
                <a:endParaRPr lang="zh-CN" altLang="en-US" dirty="0"/>
              </a:p>
              <a:p>
                <a:pPr marL="0" indent="0">
                  <a:buNone/>
                </a:pPr>
                <a:r>
                  <a:rPr lang="zh-CN" altLang="en-US" dirty="0">
                    <a:latin typeface="Times New Roman" panose="02020603050405020304" pitchFamily="18" charset="0"/>
                    <a:cs typeface="Times New Roman" panose="02020603050405020304" pitchFamily="18" charset="0"/>
                  </a:rPr>
                  <a:t>式中</a:t>
                </a:r>
                <a14:m>
                  <m:oMath xmlns:m="http://schemas.openxmlformats.org/officeDocument/2006/math">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oMath>
                </a14:m>
                <a:r>
                  <a:rPr lang="zh-CN" altLang="en-US" dirty="0">
                    <a:latin typeface="Times New Roman" panose="02020603050405020304" pitchFamily="18" charset="0"/>
                    <a:cs typeface="Times New Roman" panose="02020603050405020304" pitchFamily="18" charset="0"/>
                  </a:rPr>
                  <a:t>为</a:t>
                </a:r>
                <a14:m>
                  <m:oMath xmlns:m="http://schemas.openxmlformats.org/officeDocument/2006/math">
                    <m:r>
                      <a:rPr lang="zh-CN" altLang="en-US" i="1">
                        <a:solidFill>
                          <a:srgbClr val="000000"/>
                        </a:solidFill>
                        <a:latin typeface="Cambria Math" panose="02040503050406030204" pitchFamily="18" charset="0"/>
                      </a:rPr>
                      <m:t>𝑛</m:t>
                    </m:r>
                  </m:oMath>
                </a14:m>
                <a:r>
                  <a:rPr lang="zh-CN" altLang="en-US" dirty="0">
                    <a:latin typeface="Times New Roman" panose="02020603050405020304" pitchFamily="18" charset="0"/>
                    <a:cs typeface="Times New Roman" panose="02020603050405020304" pitchFamily="18" charset="0"/>
                  </a:rPr>
                  <a:t>维状态变量；</a:t>
                </a:r>
                <a14:m>
                  <m:oMath xmlns:m="http://schemas.openxmlformats.org/officeDocument/2006/math">
                    <m:r>
                      <a:rPr lang="zh-CN" altLang="en-US" i="1">
                        <a:solidFill>
                          <a:srgbClr val="000000"/>
                        </a:solidFill>
                        <a:latin typeface="Cambria Math" panose="02040503050406030204" pitchFamily="18" charset="0"/>
                      </a:rPr>
                      <m:t>𝑢</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oMath>
                </a14:m>
                <a:r>
                  <a:rPr lang="zh-CN" altLang="en-US" dirty="0">
                    <a:latin typeface="Times New Roman" panose="02020603050405020304" pitchFamily="18" charset="0"/>
                    <a:cs typeface="Times New Roman" panose="02020603050405020304" pitchFamily="18" charset="0"/>
                  </a:rPr>
                  <a:t>为</a:t>
                </a:r>
                <a14:m>
                  <m:oMath xmlns:m="http://schemas.openxmlformats.org/officeDocument/2006/math">
                    <m:r>
                      <a:rPr lang="zh-CN" altLang="en-US" i="1">
                        <a:solidFill>
                          <a:srgbClr val="000000"/>
                        </a:solidFill>
                        <a:latin typeface="Cambria Math" panose="02040503050406030204" pitchFamily="18" charset="0"/>
                      </a:rPr>
                      <m:t>𝑟</m:t>
                    </m:r>
                  </m:oMath>
                </a14:m>
                <a:r>
                  <a:rPr lang="zh-CN" altLang="en-US" dirty="0">
                    <a:latin typeface="Times New Roman" panose="02020603050405020304" pitchFamily="18" charset="0"/>
                    <a:cs typeface="Times New Roman" panose="02020603050405020304" pitchFamily="18" charset="0"/>
                  </a:rPr>
                  <a:t>维控制向量，且不受约束；</a:t>
                </a:r>
                <a14:m>
                  <m:oMath xmlns:m="http://schemas.openxmlformats.org/officeDocument/2006/math">
                    <m:r>
                      <a:rPr lang="zh-CN" altLang="en-US" i="1">
                        <a:solidFill>
                          <a:srgbClr val="000000"/>
                        </a:solidFill>
                        <a:latin typeface="Cambria Math" panose="02040503050406030204" pitchFamily="18" charset="0"/>
                      </a:rPr>
                      <m:t>𝑦</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oMath>
                </a14:m>
                <a:r>
                  <a:rPr lang="zh-CN" altLang="en-US" dirty="0">
                    <a:latin typeface="Times New Roman" panose="02020603050405020304" pitchFamily="18" charset="0"/>
                    <a:cs typeface="Times New Roman" panose="02020603050405020304" pitchFamily="18" charset="0"/>
                  </a:rPr>
                  <a:t>为</a:t>
                </a:r>
                <a14:m>
                  <m:oMath xmlns:m="http://schemas.openxmlformats.org/officeDocument/2006/math">
                    <m:r>
                      <a:rPr lang="zh-CN" altLang="en-US" i="1">
                        <a:solidFill>
                          <a:srgbClr val="000000"/>
                        </a:solidFill>
                        <a:latin typeface="Cambria Math" panose="02040503050406030204" pitchFamily="18" charset="0"/>
                      </a:rPr>
                      <m:t>𝑚</m:t>
                    </m:r>
                  </m:oMath>
                </a14:m>
                <a:r>
                  <a:rPr lang="zh-CN" altLang="en-US" dirty="0">
                    <a:latin typeface="Times New Roman" panose="02020603050405020304" pitchFamily="18" charset="0"/>
                    <a:cs typeface="Times New Roman" panose="02020603050405020304" pitchFamily="18" charset="0"/>
                  </a:rPr>
                  <a:t>维输出向量；</a:t>
                </a:r>
                <a14:m>
                  <m:oMath xmlns:m="http://schemas.openxmlformats.org/officeDocument/2006/math">
                    <m:r>
                      <a:rPr lang="zh-CN" altLang="en-US" i="1">
                        <a:solidFill>
                          <a:srgbClr val="000000"/>
                        </a:solidFill>
                        <a:latin typeface="Cambria Math" panose="02040503050406030204" pitchFamily="18" charset="0"/>
                      </a:rPr>
                      <m:t>𝐴</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𝐵</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𝐶</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oMath>
                </a14:m>
                <a:r>
                  <a:rPr lang="zh-CN" altLang="en-US" dirty="0">
                    <a:latin typeface="Times New Roman" panose="02020603050405020304" pitchFamily="18" charset="0"/>
                    <a:cs typeface="Times New Roman" panose="02020603050405020304" pitchFamily="18" charset="0"/>
                  </a:rPr>
                  <a:t>分别是</a:t>
                </a:r>
                <a14:m>
                  <m:oMath xmlns:m="http://schemas.openxmlformats.org/officeDocument/2006/math">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𝑟</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𝑚</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𝑛</m:t>
                    </m:r>
                  </m:oMath>
                </a14:m>
                <a:r>
                  <a:rPr lang="zh-CN" altLang="en-US" dirty="0">
                    <a:latin typeface="Times New Roman" panose="02020603050405020304" pitchFamily="18" charset="0"/>
                    <a:cs typeface="Times New Roman" panose="02020603050405020304" pitchFamily="18" charset="0"/>
                  </a:rPr>
                  <a:t>维时变矩阵，其各元在</a:t>
                </a:r>
                <a14:m>
                  <m:oMath xmlns:m="http://schemas.openxmlformats.org/officeDocument/2006/math">
                    <m:d>
                      <m:dPr>
                        <m:begChr m:val="["/>
                        <m:endChr m:val="]"/>
                        <m:ctrlPr>
                          <a:rPr lang="zh-CN" altLang="en-US" i="1">
                            <a:solidFill>
                              <a:srgbClr val="000000"/>
                            </a:solidFill>
                            <a:latin typeface="Cambria Math" panose="02040503050406030204" pitchFamily="18" charset="0"/>
                          </a:rPr>
                        </m:ctrlPr>
                      </m:dPr>
                      <m:e>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𝑡</m:t>
                            </m:r>
                          </m:e>
                          <m:sub>
                            <m:r>
                              <a:rPr lang="zh-CN" altLang="en-US" i="1">
                                <a:solidFill>
                                  <a:srgbClr val="000000"/>
                                </a:solidFill>
                                <a:latin typeface="Cambria Math" panose="02040503050406030204" pitchFamily="18" charset="0"/>
                              </a:rPr>
                              <m:t>0,</m:t>
                            </m:r>
                          </m:sub>
                        </m:sSub>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𝑡</m:t>
                            </m:r>
                          </m:e>
                          <m:sub>
                            <m:r>
                              <a:rPr lang="zh-CN" altLang="en-US" i="1">
                                <a:solidFill>
                                  <a:srgbClr val="000000"/>
                                </a:solidFill>
                                <a:latin typeface="Cambria Math" panose="02040503050406030204" pitchFamily="18" charset="0"/>
                              </a:rPr>
                              <m:t>𝑓</m:t>
                            </m:r>
                          </m:sub>
                        </m:sSub>
                      </m:e>
                    </m:d>
                  </m:oMath>
                </a14:m>
                <a:r>
                  <a:rPr lang="zh-CN" altLang="en-US" dirty="0">
                    <a:latin typeface="Times New Roman" panose="02020603050405020304" pitchFamily="18" charset="0"/>
                    <a:cs typeface="Times New Roman" panose="02020603050405020304" pitchFamily="18" charset="0"/>
                  </a:rPr>
                  <a:t>上连续有界，</a:t>
                </a:r>
                <a14:m>
                  <m:oMath xmlns:m="http://schemas.openxmlformats.org/officeDocument/2006/math">
                    <m:r>
                      <a:rPr lang="zh-CN" altLang="en-US" i="1">
                        <a:solidFill>
                          <a:srgbClr val="000000"/>
                        </a:solidFill>
                        <a:latin typeface="Cambria Math" panose="02040503050406030204" pitchFamily="18" charset="0"/>
                      </a:rPr>
                      <m:t>(0&lt;</m:t>
                    </m:r>
                    <m:r>
                      <a:rPr lang="zh-CN" altLang="en-US" i="1">
                        <a:solidFill>
                          <a:srgbClr val="000000"/>
                        </a:solidFill>
                        <a:latin typeface="Cambria Math" panose="02040503050406030204" pitchFamily="18" charset="0"/>
                      </a:rPr>
                      <m:t>𝑚</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𝑟</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m:t>
                    </m:r>
                  </m:oMath>
                </a14:m>
                <a:r>
                  <a:rPr lang="zh-CN" altLang="en-US" dirty="0">
                    <a:latin typeface="Times New Roman" panose="02020603050405020304" pitchFamily="18" charset="0"/>
                    <a:cs typeface="Times New Roman" panose="02020603050405020304" pitchFamily="18" charset="0"/>
                  </a:rPr>
                  <a:t> 。 </a:t>
                </a:r>
              </a:p>
            </p:txBody>
          </p:sp>
        </mc:Choice>
        <mc:Fallback xmlns="">
          <p:sp>
            <p:nvSpPr>
              <p:cNvPr id="3" name="内容占位符 2">
                <a:extLst>
                  <a:ext uri="{FF2B5EF4-FFF2-40B4-BE49-F238E27FC236}">
                    <a16:creationId xmlns:a16="http://schemas.microsoft.com/office/drawing/2014/main" id="{1FEBE4F5-9761-48BA-9DA5-DEB00E34EE3F}"/>
                  </a:ext>
                </a:extLst>
              </p:cNvPr>
              <p:cNvSpPr>
                <a:spLocks noGrp="1" noRot="1" noChangeAspect="1" noMove="1" noResize="1" noEditPoints="1" noAdjustHandles="1" noChangeArrowheads="1" noChangeShapeType="1" noTextEdit="1"/>
              </p:cNvSpPr>
              <p:nvPr>
                <p:ph sz="quarter" idx="13"/>
              </p:nvPr>
            </p:nvSpPr>
            <p:spPr>
              <a:xfrm>
                <a:off x="767406" y="1458355"/>
                <a:ext cx="10801201" cy="5105400"/>
              </a:xfrm>
              <a:blipFill>
                <a:blip r:embed="rId2"/>
                <a:stretch>
                  <a:fillRect l="-903" r="-79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641189025"/>
      </p:ext>
    </p:extLst>
  </p:cSld>
  <p:clrMapOvr>
    <a:masterClrMapping/>
  </p:clrMapOvr>
  <p:transition>
    <p:wheel/>
  </p:transition>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84F915F2-E19A-40B2-BB97-7C9B05E34AAA}"/>
                  </a:ext>
                </a:extLst>
              </p:cNvPr>
              <p:cNvSpPr>
                <a:spLocks noGrp="1"/>
              </p:cNvSpPr>
              <p:nvPr>
                <p:ph sz="quarter" idx="13"/>
              </p:nvPr>
            </p:nvSpPr>
            <p:spPr>
              <a:xfrm>
                <a:off x="623392" y="548680"/>
                <a:ext cx="11017223" cy="6015075"/>
              </a:xfrm>
            </p:spPr>
            <p:txBody>
              <a:bodyPr/>
              <a:lstStyle/>
              <a:p>
                <a:pPr marL="0" indent="0">
                  <a:buNone/>
                </a:pPr>
                <a:r>
                  <a:rPr lang="zh-CN" altLang="en-US" dirty="0"/>
                  <a:t>则性能指标式（</a:t>
                </a:r>
                <a:r>
                  <a:rPr lang="en-US" altLang="zh-CN" dirty="0"/>
                  <a:t>6-83</a:t>
                </a:r>
                <a:r>
                  <a:rPr lang="zh-CN" altLang="en-US" dirty="0"/>
                  <a:t>）极小的唯一的最优控制为</a:t>
                </a:r>
              </a:p>
              <a:p>
                <a:pPr marL="0" indent="0">
                  <a:buNone/>
                </a:pPr>
                <a14:m>
                  <m:oMathPara xmlns:m="http://schemas.openxmlformats.org/officeDocument/2006/math">
                    <m:oMathParaPr>
                      <m:jc m:val="centerGroup"/>
                    </m:oMathParaPr>
                    <m:oMath xmlns:m="http://schemas.openxmlformats.org/officeDocument/2006/math">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𝑢</m:t>
                          </m:r>
                        </m:e>
                        <m:sup>
                          <m:r>
                            <a:rPr lang="zh-CN" altLang="en-US" i="1">
                              <a:solidFill>
                                <a:srgbClr val="000000"/>
                              </a:solidFill>
                              <a:latin typeface="Cambria Math" panose="02040503050406030204" pitchFamily="18" charset="0"/>
                            </a:rPr>
                            <m:t>∗</m:t>
                          </m:r>
                        </m:sup>
                      </m:sSup>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𝑅</m:t>
                          </m:r>
                        </m:e>
                        <m:sup>
                          <m:r>
                            <a:rPr lang="zh-CN" altLang="en-US" i="1">
                              <a:solidFill>
                                <a:srgbClr val="000000"/>
                              </a:solidFill>
                              <a:latin typeface="Cambria Math" panose="02040503050406030204" pitchFamily="18" charset="0"/>
                            </a:rPr>
                            <m:t>−1</m:t>
                          </m:r>
                        </m:sup>
                      </m:sSup>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𝐵</m:t>
                          </m:r>
                        </m:e>
                        <m:sup>
                          <m:r>
                            <a:rPr lang="zh-CN" altLang="en-US" i="1">
                              <a:solidFill>
                                <a:srgbClr val="000000"/>
                              </a:solidFill>
                              <a:latin typeface="Cambria Math" panose="02040503050406030204" pitchFamily="18" charset="0"/>
                            </a:rPr>
                            <m:t>𝑇</m:t>
                          </m:r>
                        </m:sup>
                      </m:sSup>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𝑃</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oMath>
                  </m:oMathPara>
                </a14:m>
                <a:endParaRPr lang="zh-CN" altLang="en-US" dirty="0"/>
              </a:p>
              <a:p>
                <a:pPr marL="0" indent="0">
                  <a:buNone/>
                </a:pPr>
                <a:r>
                  <a:rPr lang="zh-CN" altLang="en-US" dirty="0"/>
                  <a:t>最优性能指标为</a:t>
                </a:r>
              </a:p>
              <a:p>
                <a:pPr marL="0" indent="0" algn="ctr">
                  <a:lnSpc>
                    <a:spcPct val="100000"/>
                  </a:lnSpc>
                  <a:buNone/>
                </a:pPr>
                <a14:m>
                  <m:oMathPara xmlns:m="http://schemas.openxmlformats.org/officeDocument/2006/math">
                    <m:oMathParaPr>
                      <m:jc m:val="centerGroup"/>
                    </m:oMathParaPr>
                    <m:oMath xmlns:m="http://schemas.openxmlformats.org/officeDocument/2006/math">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𝐽</m:t>
                          </m:r>
                        </m:e>
                        <m:sup>
                          <m:r>
                            <a:rPr lang="zh-CN" altLang="en-US" i="1">
                              <a:solidFill>
                                <a:srgbClr val="000000"/>
                              </a:solidFill>
                              <a:latin typeface="Cambria Math" panose="02040503050406030204" pitchFamily="18" charset="0"/>
                            </a:rPr>
                            <m:t>∗</m:t>
                          </m:r>
                        </m:sup>
                      </m:sSup>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1</m:t>
                          </m:r>
                        </m:num>
                        <m:den>
                          <m:r>
                            <a:rPr lang="zh-CN" altLang="en-US" i="1">
                              <a:solidFill>
                                <a:srgbClr val="000000"/>
                              </a:solidFill>
                              <a:latin typeface="Cambria Math" panose="02040503050406030204" pitchFamily="18" charset="0"/>
                            </a:rPr>
                            <m:t>2</m:t>
                          </m:r>
                        </m:den>
                      </m:f>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𝑇</m:t>
                          </m:r>
                        </m:sup>
                      </m:sSup>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𝑡</m:t>
                          </m:r>
                        </m:e>
                        <m:sub>
                          <m:r>
                            <a:rPr lang="zh-CN" altLang="en-US" i="1">
                              <a:solidFill>
                                <a:srgbClr val="000000"/>
                              </a:solidFill>
                              <a:latin typeface="Cambria Math" panose="02040503050406030204" pitchFamily="18" charset="0"/>
                            </a:rPr>
                            <m:t>0</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𝑃</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𝑡</m:t>
                          </m:r>
                        </m:e>
                        <m:sub>
                          <m:r>
                            <a:rPr lang="zh-CN" altLang="en-US" i="1">
                              <a:solidFill>
                                <a:srgbClr val="000000"/>
                              </a:solidFill>
                              <a:latin typeface="Cambria Math" panose="02040503050406030204" pitchFamily="18" charset="0"/>
                            </a:rPr>
                            <m:t>0</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𝑡</m:t>
                          </m:r>
                        </m:e>
                        <m:sub>
                          <m:r>
                            <a:rPr lang="zh-CN" altLang="en-US" i="1">
                              <a:solidFill>
                                <a:srgbClr val="000000"/>
                              </a:solidFill>
                              <a:latin typeface="Cambria Math" panose="02040503050406030204" pitchFamily="18" charset="0"/>
                            </a:rPr>
                            <m:t>0</m:t>
                          </m:r>
                        </m:sub>
                      </m:sSub>
                      <m:r>
                        <a:rPr lang="zh-CN" altLang="en-US" i="1">
                          <a:solidFill>
                            <a:srgbClr val="000000"/>
                          </a:solidFill>
                          <a:latin typeface="Cambria Math" panose="02040503050406030204" pitchFamily="18" charset="0"/>
                        </a:rPr>
                        <m:t>)</m:t>
                      </m:r>
                    </m:oMath>
                  </m:oMathPara>
                </a14:m>
                <a:endParaRPr lang="zh-CN" altLang="en-US" dirty="0"/>
              </a:p>
              <a:p>
                <a:pPr marL="0" indent="0">
                  <a:buNone/>
                </a:pPr>
                <a:r>
                  <a:rPr lang="zh-CN" altLang="en-US" dirty="0"/>
                  <a:t>其中</a:t>
                </a:r>
                <a14:m>
                  <m:oMath xmlns:m="http://schemas.openxmlformats.org/officeDocument/2006/math">
                    <m:r>
                      <a:rPr lang="zh-CN" altLang="en-US" i="1">
                        <a:solidFill>
                          <a:srgbClr val="000000"/>
                        </a:solidFill>
                        <a:latin typeface="Cambria Math" panose="02040503050406030204" pitchFamily="18" charset="0"/>
                      </a:rPr>
                      <m:t>𝑃</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oMath>
                </a14:m>
                <a:r>
                  <a:rPr lang="zh-CN" altLang="en-US" dirty="0"/>
                  <a:t>为对称非负定矩阵，满足下列黎卡提矩阵微分方程</a:t>
                </a:r>
              </a:p>
              <a:p>
                <a:pPr marL="0" indent="0">
                  <a:buNone/>
                </a:pPr>
                <a14:m>
                  <m:oMathPara xmlns:m="http://schemas.openxmlformats.org/officeDocument/2006/math">
                    <m:oMathParaPr>
                      <m:jc m:val="centerGroup"/>
                    </m:oMathParaPr>
                    <m:oMath xmlns:m="http://schemas.openxmlformats.org/officeDocument/2006/math">
                      <m:r>
                        <a:rPr lang="zh-CN" altLang="en-US" i="1">
                          <a:solidFill>
                            <a:srgbClr val="000000"/>
                          </a:solidFill>
                          <a:latin typeface="Cambria Math" panose="02040503050406030204" pitchFamily="18" charset="0"/>
                        </a:rPr>
                        <m:t>−</m:t>
                      </m:r>
                      <m:acc>
                        <m:accPr>
                          <m:chr m:val="̇"/>
                          <m:ctrlPr>
                            <a:rPr lang="zh-CN" altLang="en-US" i="1">
                              <a:solidFill>
                                <a:srgbClr val="000000"/>
                              </a:solidFill>
                              <a:latin typeface="Cambria Math" panose="02040503050406030204" pitchFamily="18" charset="0"/>
                            </a:rPr>
                          </m:ctrlPr>
                        </m:accPr>
                        <m:e>
                          <m:r>
                            <a:rPr lang="zh-CN" altLang="en-US" i="1">
                              <a:solidFill>
                                <a:srgbClr val="000000"/>
                              </a:solidFill>
                              <a:latin typeface="Cambria Math" panose="02040503050406030204" pitchFamily="18" charset="0"/>
                            </a:rPr>
                            <m:t>𝑃</m:t>
                          </m:r>
                        </m:e>
                      </m:acc>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𝑃</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𝐴</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𝐴</m:t>
                          </m:r>
                        </m:e>
                        <m:sup>
                          <m:r>
                            <a:rPr lang="zh-CN" altLang="en-US" i="1">
                              <a:solidFill>
                                <a:srgbClr val="000000"/>
                              </a:solidFill>
                              <a:latin typeface="Cambria Math" panose="02040503050406030204" pitchFamily="18" charset="0"/>
                            </a:rPr>
                            <m:t>𝑇</m:t>
                          </m:r>
                        </m:sup>
                      </m:sSup>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𝑃</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𝑃</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𝐵</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𝑅</m:t>
                          </m:r>
                        </m:e>
                        <m:sup>
                          <m:r>
                            <a:rPr lang="zh-CN" altLang="en-US" i="1">
                              <a:solidFill>
                                <a:srgbClr val="000000"/>
                              </a:solidFill>
                              <a:latin typeface="Cambria Math" panose="02040503050406030204" pitchFamily="18" charset="0"/>
                            </a:rPr>
                            <m:t>−1</m:t>
                          </m:r>
                        </m:sup>
                      </m:sSup>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𝐵</m:t>
                          </m:r>
                        </m:e>
                        <m:sup>
                          <m:r>
                            <a:rPr lang="zh-CN" altLang="en-US" i="1">
                              <a:solidFill>
                                <a:srgbClr val="000000"/>
                              </a:solidFill>
                              <a:latin typeface="Cambria Math" panose="02040503050406030204" pitchFamily="18" charset="0"/>
                            </a:rPr>
                            <m:t>𝑇</m:t>
                          </m:r>
                        </m:sup>
                      </m:sSup>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𝑃</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𝐶</m:t>
                          </m:r>
                        </m:e>
                        <m:sup>
                          <m:r>
                            <a:rPr lang="zh-CN" altLang="en-US" i="1">
                              <a:solidFill>
                                <a:srgbClr val="000000"/>
                              </a:solidFill>
                              <a:latin typeface="Cambria Math" panose="02040503050406030204" pitchFamily="18" charset="0"/>
                            </a:rPr>
                            <m:t>𝑇</m:t>
                          </m:r>
                        </m:sup>
                      </m:sSup>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𝑄</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𝐶</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oMath>
                  </m:oMathPara>
                </a14:m>
                <a:endParaRPr lang="zh-CN" altLang="en-US" dirty="0"/>
              </a:p>
              <a:p>
                <a:pPr marL="0" indent="0">
                  <a:buNone/>
                </a:pPr>
                <a:r>
                  <a:rPr lang="zh-CN" altLang="en-US" dirty="0"/>
                  <a:t>其终端边界条件为</a:t>
                </a:r>
              </a:p>
              <a:p>
                <a:pPr marL="0" indent="0" algn="ctr">
                  <a:buNone/>
                </a:pPr>
                <a14:m>
                  <m:oMath xmlns:m="http://schemas.openxmlformats.org/officeDocument/2006/math">
                    <m:r>
                      <a:rPr lang="zh-CN" altLang="en-US" i="1">
                        <a:solidFill>
                          <a:srgbClr val="000000"/>
                        </a:solidFill>
                        <a:latin typeface="Cambria Math" panose="02040503050406030204" pitchFamily="18" charset="0"/>
                      </a:rPr>
                      <m:t>𝑃</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𝑡</m:t>
                        </m:r>
                      </m:e>
                      <m:sub>
                        <m:r>
                          <a:rPr lang="zh-CN" altLang="en-US" i="1">
                            <a:solidFill>
                              <a:srgbClr val="000000"/>
                            </a:solidFill>
                            <a:latin typeface="Cambria Math" panose="02040503050406030204" pitchFamily="18" charset="0"/>
                          </a:rPr>
                          <m:t>𝑓</m:t>
                        </m:r>
                      </m:sub>
                    </m:sSub>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𝐶</m:t>
                        </m:r>
                      </m:e>
                      <m:sup>
                        <m:r>
                          <a:rPr lang="zh-CN" altLang="en-US" i="1">
                            <a:solidFill>
                              <a:srgbClr val="000000"/>
                            </a:solidFill>
                            <a:latin typeface="Cambria Math" panose="02040503050406030204" pitchFamily="18" charset="0"/>
                          </a:rPr>
                          <m:t>𝑇</m:t>
                        </m:r>
                      </m:sup>
                    </m:sSup>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𝑡</m:t>
                        </m:r>
                      </m:e>
                      <m:sub>
                        <m:r>
                          <a:rPr lang="zh-CN" altLang="en-US" i="1">
                            <a:solidFill>
                              <a:srgbClr val="000000"/>
                            </a:solidFill>
                            <a:latin typeface="Cambria Math" panose="02040503050406030204" pitchFamily="18" charset="0"/>
                          </a:rPr>
                          <m:t>𝑓</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𝐹𝐶</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𝑡</m:t>
                        </m:r>
                      </m:e>
                      <m:sub>
                        <m:r>
                          <a:rPr lang="zh-CN" altLang="en-US" i="1">
                            <a:solidFill>
                              <a:srgbClr val="000000"/>
                            </a:solidFill>
                            <a:latin typeface="Cambria Math" panose="02040503050406030204" pitchFamily="18" charset="0"/>
                          </a:rPr>
                          <m:t>𝑓</m:t>
                        </m:r>
                      </m:sub>
                    </m:sSub>
                    <m:r>
                      <a:rPr lang="zh-CN" altLang="en-US" i="1">
                        <a:solidFill>
                          <a:srgbClr val="000000"/>
                        </a:solidFill>
                        <a:latin typeface="Cambria Math" panose="02040503050406030204" pitchFamily="18" charset="0"/>
                      </a:rPr>
                      <m:t>)</m:t>
                    </m:r>
                  </m:oMath>
                </a14:m>
                <a:r>
                  <a:rPr lang="zh-CN" altLang="en-US" dirty="0"/>
                  <a:t>       </a:t>
                </a:r>
              </a:p>
              <a:p>
                <a:pPr marL="0" indent="0">
                  <a:buNone/>
                </a:pPr>
                <a:r>
                  <a:rPr lang="zh-CN" altLang="en-US" dirty="0"/>
                  <a:t>而最优曲线</a:t>
                </a:r>
                <a14:m>
                  <m:oMath xmlns:m="http://schemas.openxmlformats.org/officeDocument/2006/math">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m:t>
                        </m:r>
                      </m:sup>
                    </m:sSup>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oMath>
                </a14:m>
                <a:r>
                  <a:rPr lang="zh-CN" altLang="en-US" dirty="0"/>
                  <a:t>满足下列线性向量微分方程</a:t>
                </a:r>
              </a:p>
              <a:p>
                <a:pPr marL="0" indent="0" algn="ctr">
                  <a:buNone/>
                </a:pPr>
                <a:r>
                  <a:rPr lang="zh-CN" altLang="en-US" dirty="0"/>
                  <a:t> </a:t>
                </a:r>
                <a14:m>
                  <m:oMath xmlns:m="http://schemas.openxmlformats.org/officeDocument/2006/math">
                    <m:acc>
                      <m:accPr>
                        <m:chr m:val="̇"/>
                        <m:ctrlPr>
                          <a:rPr lang="zh-CN" altLang="en-US" i="1">
                            <a:solidFill>
                              <a:srgbClr val="000000"/>
                            </a:solidFill>
                            <a:latin typeface="Cambria Math" panose="02040503050406030204" pitchFamily="18" charset="0"/>
                          </a:rPr>
                        </m:ctrlPr>
                      </m:accPr>
                      <m:e>
                        <m:r>
                          <a:rPr lang="zh-CN" altLang="en-US" i="1">
                            <a:solidFill>
                              <a:srgbClr val="000000"/>
                            </a:solidFill>
                            <a:latin typeface="Cambria Math" panose="02040503050406030204" pitchFamily="18" charset="0"/>
                          </a:rPr>
                          <m:t>𝑥</m:t>
                        </m:r>
                      </m:e>
                    </m:acc>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d>
                      <m:dPr>
                        <m:begChr m:val="["/>
                        <m:endChr m:val="]"/>
                        <m:ctrlPr>
                          <a:rPr lang="zh-CN" altLang="en-US" i="1">
                            <a:solidFill>
                              <a:srgbClr val="000000"/>
                            </a:solidFill>
                            <a:latin typeface="Cambria Math" panose="02040503050406030204" pitchFamily="18" charset="0"/>
                          </a:rPr>
                        </m:ctrlPr>
                      </m:dPr>
                      <m:e>
                        <m:r>
                          <a:rPr lang="zh-CN" altLang="en-US" i="1">
                            <a:solidFill>
                              <a:srgbClr val="000000"/>
                            </a:solidFill>
                            <a:latin typeface="Cambria Math" panose="02040503050406030204" pitchFamily="18" charset="0"/>
                          </a:rPr>
                          <m:t>𝐴</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𝐵</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𝑅</m:t>
                            </m:r>
                          </m:e>
                          <m:sup>
                            <m:r>
                              <a:rPr lang="zh-CN" altLang="en-US" i="1">
                                <a:solidFill>
                                  <a:srgbClr val="000000"/>
                                </a:solidFill>
                                <a:latin typeface="Cambria Math" panose="02040503050406030204" pitchFamily="18" charset="0"/>
                              </a:rPr>
                              <m:t>−1</m:t>
                            </m:r>
                          </m:sup>
                        </m:sSup>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𝐵</m:t>
                            </m:r>
                          </m:e>
                          <m:sup>
                            <m:r>
                              <a:rPr lang="zh-CN" altLang="en-US" i="1">
                                <a:solidFill>
                                  <a:srgbClr val="000000"/>
                                </a:solidFill>
                                <a:latin typeface="Cambria Math" panose="02040503050406030204" pitchFamily="18" charset="0"/>
                              </a:rPr>
                              <m:t>𝑇</m:t>
                            </m:r>
                          </m:sup>
                        </m:sSup>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𝑃</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e>
                    </m:d>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𝑡</m:t>
                        </m:r>
                      </m:e>
                      <m:sub>
                        <m:r>
                          <a:rPr lang="zh-CN" altLang="en-US" i="1">
                            <a:solidFill>
                              <a:srgbClr val="000000"/>
                            </a:solidFill>
                            <a:latin typeface="Cambria Math" panose="02040503050406030204" pitchFamily="18" charset="0"/>
                          </a:rPr>
                          <m:t>0</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𝑥</m:t>
                        </m:r>
                      </m:e>
                      <m:sub>
                        <m:r>
                          <a:rPr lang="zh-CN" altLang="en-US" i="1">
                            <a:solidFill>
                              <a:srgbClr val="000000"/>
                            </a:solidFill>
                            <a:latin typeface="Cambria Math" panose="02040503050406030204" pitchFamily="18" charset="0"/>
                          </a:rPr>
                          <m:t>0</m:t>
                        </m:r>
                      </m:sub>
                    </m:sSub>
                  </m:oMath>
                </a14:m>
                <a:endParaRPr lang="zh-CN" altLang="en-US" dirty="0"/>
              </a:p>
            </p:txBody>
          </p:sp>
        </mc:Choice>
        <mc:Fallback xmlns="">
          <p:sp>
            <p:nvSpPr>
              <p:cNvPr id="3" name="内容占位符 2">
                <a:extLst>
                  <a:ext uri="{FF2B5EF4-FFF2-40B4-BE49-F238E27FC236}">
                    <a16:creationId xmlns:a16="http://schemas.microsoft.com/office/drawing/2014/main" id="{84F915F2-E19A-40B2-BB97-7C9B05E34AAA}"/>
                  </a:ext>
                </a:extLst>
              </p:cNvPr>
              <p:cNvSpPr>
                <a:spLocks noGrp="1" noRot="1" noChangeAspect="1" noMove="1" noResize="1" noEditPoints="1" noAdjustHandles="1" noChangeArrowheads="1" noChangeShapeType="1" noTextEdit="1"/>
              </p:cNvSpPr>
              <p:nvPr>
                <p:ph sz="quarter" idx="13"/>
              </p:nvPr>
            </p:nvSpPr>
            <p:spPr>
              <a:xfrm>
                <a:off x="623392" y="548680"/>
                <a:ext cx="11017223" cy="6015075"/>
              </a:xfrm>
              <a:blipFill>
                <a:blip r:embed="rId2"/>
                <a:stretch>
                  <a:fillRect l="-830" t="-20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275055477"/>
      </p:ext>
    </p:extLst>
  </p:cSld>
  <p:clrMapOvr>
    <a:masterClrMapping/>
  </p:clrMapOvr>
  <p:transition>
    <p:wheel/>
  </p:transition>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84F915F2-E19A-40B2-BB97-7C9B05E34AAA}"/>
                  </a:ext>
                </a:extLst>
              </p:cNvPr>
              <p:cNvSpPr>
                <a:spLocks noGrp="1"/>
              </p:cNvSpPr>
              <p:nvPr>
                <p:ph sz="quarter" idx="13"/>
              </p:nvPr>
            </p:nvSpPr>
            <p:spPr>
              <a:xfrm>
                <a:off x="623392" y="548680"/>
                <a:ext cx="11017223" cy="6015075"/>
              </a:xfrm>
            </p:spPr>
            <p:txBody>
              <a:bodyPr>
                <a:noAutofit/>
              </a:bodyPr>
              <a:lstStyle/>
              <a:p>
                <a:pPr marL="0" indent="0">
                  <a:buNone/>
                </a:pPr>
                <a:r>
                  <a:rPr lang="zh-CN" altLang="en-US" dirty="0">
                    <a:latin typeface="Times New Roman" panose="02020603050405020304" pitchFamily="18" charset="0"/>
                    <a:cs typeface="Times New Roman" panose="02020603050405020304" pitchFamily="18" charset="0"/>
                  </a:rPr>
                  <a:t>证明  将输出方程</a:t>
                </a:r>
                <a14:m>
                  <m:oMath xmlns:m="http://schemas.openxmlformats.org/officeDocument/2006/math">
                    <m:r>
                      <a:rPr lang="zh-CN" altLang="en-US" i="1">
                        <a:solidFill>
                          <a:srgbClr val="000000"/>
                        </a:solidFill>
                        <a:latin typeface="Cambria Math" panose="02040503050406030204" pitchFamily="18" charset="0"/>
                      </a:rPr>
                      <m:t>𝑦</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𝐶</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oMath>
                </a14:m>
                <a:r>
                  <a:rPr lang="zh-CN" altLang="en-US" dirty="0">
                    <a:latin typeface="Times New Roman" panose="02020603050405020304" pitchFamily="18" charset="0"/>
                    <a:cs typeface="Times New Roman" panose="02020603050405020304" pitchFamily="18" charset="0"/>
                  </a:rPr>
                  <a:t>代入性能指标式（</a:t>
                </a:r>
                <a:r>
                  <a:rPr lang="en-US" altLang="zh-CN" dirty="0">
                    <a:latin typeface="Times New Roman" panose="02020603050405020304" pitchFamily="18" charset="0"/>
                    <a:cs typeface="Times New Roman" panose="02020603050405020304" pitchFamily="18" charset="0"/>
                  </a:rPr>
                  <a:t>6-83</a:t>
                </a:r>
                <a:r>
                  <a:rPr lang="zh-CN" altLang="en-US" dirty="0">
                    <a:latin typeface="Times New Roman" panose="02020603050405020304" pitchFamily="18" charset="0"/>
                    <a:cs typeface="Times New Roman" panose="02020603050405020304" pitchFamily="18" charset="0"/>
                  </a:rPr>
                  <a:t>），可得</a:t>
                </a:r>
                <a:endParaRPr lang="en-US" altLang="zh-CN" dirty="0">
                  <a:latin typeface="Times New Roman" panose="02020603050405020304" pitchFamily="18" charset="0"/>
                  <a:cs typeface="Times New Roman"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m:r>
                        <a:rPr lang="zh-CN" altLang="en-US" i="1">
                          <a:solidFill>
                            <a:srgbClr val="000000"/>
                          </a:solidFill>
                          <a:latin typeface="Cambria Math" panose="02040503050406030204" pitchFamily="18" charset="0"/>
                        </a:rPr>
                        <m:t>𝐽</m:t>
                      </m:r>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1</m:t>
                          </m:r>
                        </m:num>
                        <m:den>
                          <m:r>
                            <a:rPr lang="zh-CN" altLang="en-US" i="1">
                              <a:solidFill>
                                <a:srgbClr val="000000"/>
                              </a:solidFill>
                              <a:latin typeface="Cambria Math" panose="02040503050406030204" pitchFamily="18" charset="0"/>
                            </a:rPr>
                            <m:t>2</m:t>
                          </m:r>
                        </m:den>
                      </m:f>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𝑇</m:t>
                          </m:r>
                        </m:sup>
                      </m:sSup>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𝑡</m:t>
                          </m:r>
                        </m:e>
                        <m:sub>
                          <m:r>
                            <a:rPr lang="zh-CN" altLang="en-US" i="1">
                              <a:solidFill>
                                <a:srgbClr val="000000"/>
                              </a:solidFill>
                              <a:latin typeface="Cambria Math" panose="02040503050406030204" pitchFamily="18" charset="0"/>
                            </a:rPr>
                            <m:t>𝑓</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𝐹</m:t>
                          </m:r>
                        </m:e>
                        <m:sub>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𝑡</m:t>
                          </m:r>
                        </m:e>
                        <m:sub>
                          <m:r>
                            <a:rPr lang="zh-CN" altLang="en-US" i="1">
                              <a:solidFill>
                                <a:srgbClr val="000000"/>
                              </a:solidFill>
                              <a:latin typeface="Cambria Math" panose="02040503050406030204" pitchFamily="18" charset="0"/>
                            </a:rPr>
                            <m:t>𝑓</m:t>
                          </m:r>
                        </m:sub>
                      </m:sSub>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1</m:t>
                          </m:r>
                        </m:num>
                        <m:den>
                          <m:r>
                            <a:rPr lang="zh-CN" altLang="en-US" i="1">
                              <a:solidFill>
                                <a:srgbClr val="000000"/>
                              </a:solidFill>
                              <a:latin typeface="Cambria Math" panose="02040503050406030204" pitchFamily="18" charset="0"/>
                            </a:rPr>
                            <m:t>2</m:t>
                          </m:r>
                        </m:den>
                      </m:f>
                      <m:nary>
                        <m:naryPr>
                          <m:ctrlPr>
                            <a:rPr lang="zh-CN" altLang="en-US" i="1">
                              <a:solidFill>
                                <a:srgbClr val="000000"/>
                              </a:solidFill>
                              <a:latin typeface="Cambria Math" panose="02040503050406030204" pitchFamily="18" charset="0"/>
                            </a:rPr>
                          </m:ctrlPr>
                        </m:naryPr>
                        <m:sub>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𝑡</m:t>
                              </m:r>
                            </m:e>
                            <m:sub>
                              <m:r>
                                <a:rPr lang="zh-CN" altLang="en-US" i="1">
                                  <a:solidFill>
                                    <a:srgbClr val="000000"/>
                                  </a:solidFill>
                                  <a:latin typeface="Cambria Math" panose="02040503050406030204" pitchFamily="18" charset="0"/>
                                </a:rPr>
                                <m:t>0</m:t>
                              </m:r>
                            </m:sub>
                          </m:sSub>
                        </m:sub>
                        <m:sup>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𝑡</m:t>
                              </m:r>
                            </m:e>
                            <m:sub>
                              <m:r>
                                <a:rPr lang="zh-CN" altLang="en-US" i="1">
                                  <a:solidFill>
                                    <a:srgbClr val="000000"/>
                                  </a:solidFill>
                                  <a:latin typeface="Cambria Math" panose="02040503050406030204" pitchFamily="18" charset="0"/>
                                </a:rPr>
                                <m:t>𝑓</m:t>
                              </m:r>
                            </m:sub>
                          </m:sSub>
                        </m:sup>
                        <m:e>
                          <m:d>
                            <m:dPr>
                              <m:begChr m:val="["/>
                              <m:endChr m:val="]"/>
                              <m:ctrlPr>
                                <a:rPr lang="zh-CN" altLang="en-US" i="1">
                                  <a:solidFill>
                                    <a:srgbClr val="000000"/>
                                  </a:solidFill>
                                  <a:latin typeface="Cambria Math" panose="02040503050406030204" pitchFamily="18" charset="0"/>
                                </a:rPr>
                              </m:ctrlPr>
                            </m:dPr>
                            <m:e>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𝑇</m:t>
                                  </m:r>
                                </m:sup>
                              </m:sSup>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𝑄</m:t>
                                  </m:r>
                                </m:e>
                                <m:sub>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𝑢</m:t>
                                  </m:r>
                                </m:e>
                                <m:sup>
                                  <m:r>
                                    <a:rPr lang="zh-CN" altLang="en-US" i="1">
                                      <a:solidFill>
                                        <a:srgbClr val="000000"/>
                                      </a:solidFill>
                                      <a:latin typeface="Cambria Math" panose="02040503050406030204" pitchFamily="18" charset="0"/>
                                    </a:rPr>
                                    <m:t>𝑇</m:t>
                                  </m:r>
                                </m:sup>
                              </m:sSup>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𝑇</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𝑅</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𝑢</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e>
                          </m:d>
                        </m:e>
                      </m:nary>
                      <m:r>
                        <a:rPr lang="zh-CN" altLang="en-US" i="1">
                          <a:solidFill>
                            <a:srgbClr val="000000"/>
                          </a:solidFill>
                          <a:latin typeface="Cambria Math" panose="02040503050406030204" pitchFamily="18" charset="0"/>
                        </a:rPr>
                        <m:t>𝑑𝑡</m:t>
                      </m:r>
                    </m:oMath>
                  </m:oMathPara>
                </a14:m>
                <a:endParaRPr lang="zh-CN" altLang="en-US" dirty="0">
                  <a:latin typeface="Times New Roman" panose="02020603050405020304" pitchFamily="18" charset="0"/>
                  <a:cs typeface="Times New Roman" panose="02020603050405020304" pitchFamily="18" charset="0"/>
                </a:endParaRPr>
              </a:p>
              <a:p>
                <a:pPr marL="0" indent="0">
                  <a:buNone/>
                </a:pPr>
                <a:r>
                  <a:rPr lang="zh-CN" altLang="en-US" dirty="0">
                    <a:latin typeface="Times New Roman" panose="02020603050405020304" pitchFamily="18" charset="0"/>
                    <a:cs typeface="Times New Roman" panose="02020603050405020304" pitchFamily="18" charset="0"/>
                  </a:rPr>
                  <a:t>其中 </a:t>
                </a:r>
                <a14:m>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𝐹</m:t>
                        </m:r>
                      </m:e>
                      <m:sub>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𝐶</m:t>
                        </m:r>
                      </m:e>
                      <m:sup>
                        <m:r>
                          <a:rPr lang="zh-CN" altLang="en-US" i="1">
                            <a:solidFill>
                              <a:srgbClr val="000000"/>
                            </a:solidFill>
                            <a:latin typeface="Cambria Math" panose="02040503050406030204" pitchFamily="18" charset="0"/>
                          </a:rPr>
                          <m:t>𝑇</m:t>
                        </m:r>
                      </m:sup>
                    </m:sSup>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𝑡</m:t>
                        </m:r>
                      </m:e>
                      <m:sub>
                        <m:r>
                          <a:rPr lang="zh-CN" altLang="en-US" i="1">
                            <a:solidFill>
                              <a:srgbClr val="000000"/>
                            </a:solidFill>
                            <a:latin typeface="Cambria Math" panose="02040503050406030204" pitchFamily="18" charset="0"/>
                          </a:rPr>
                          <m:t>𝑓</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𝐹𝐶</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𝑡</m:t>
                        </m:r>
                      </m:e>
                      <m:sub>
                        <m:r>
                          <a:rPr lang="zh-CN" altLang="en-US" i="1">
                            <a:solidFill>
                              <a:srgbClr val="000000"/>
                            </a:solidFill>
                            <a:latin typeface="Cambria Math" panose="02040503050406030204" pitchFamily="18" charset="0"/>
                          </a:rPr>
                          <m:t>𝑓</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𝑄</m:t>
                        </m:r>
                      </m:e>
                      <m:sub>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𝐶</m:t>
                        </m:r>
                      </m:e>
                      <m:sup>
                        <m:r>
                          <a:rPr lang="zh-CN" altLang="en-US" i="1">
                            <a:solidFill>
                              <a:srgbClr val="000000"/>
                            </a:solidFill>
                            <a:latin typeface="Cambria Math" panose="02040503050406030204" pitchFamily="18" charset="0"/>
                          </a:rPr>
                          <m:t>𝑇</m:t>
                        </m:r>
                      </m:sup>
                    </m:sSup>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𝑄</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𝐶</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oMath>
                </a14:m>
                <a:endParaRPr lang="zh-CN" altLang="en-US" dirty="0">
                  <a:latin typeface="Times New Roman" panose="02020603050405020304" pitchFamily="18" charset="0"/>
                  <a:cs typeface="Times New Roman" panose="02020603050405020304" pitchFamily="18" charset="0"/>
                </a:endParaRPr>
              </a:p>
              <a:p>
                <a:pPr marL="0" indent="0">
                  <a:buNone/>
                </a:pPr>
                <a:r>
                  <a:rPr lang="zh-CN" altLang="en-US" dirty="0">
                    <a:latin typeface="Times New Roman" panose="02020603050405020304" pitchFamily="18" charset="0"/>
                    <a:cs typeface="Times New Roman" panose="02020603050405020304" pitchFamily="18" charset="0"/>
                  </a:rPr>
                  <a:t>因</a:t>
                </a:r>
                <a14:m>
                  <m:oMath xmlns:m="http://schemas.openxmlformats.org/officeDocument/2006/math">
                    <m:r>
                      <a:rPr lang="zh-CN" altLang="en-US" i="1">
                        <a:solidFill>
                          <a:srgbClr val="000000"/>
                        </a:solidFill>
                        <a:latin typeface="Cambria Math" panose="02040503050406030204" pitchFamily="18" charset="0"/>
                      </a:rPr>
                      <m:t>𝐹</m:t>
                    </m:r>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𝐹</m:t>
                        </m:r>
                      </m:e>
                      <m:sup>
                        <m:r>
                          <a:rPr lang="zh-CN" altLang="en-US" i="1">
                            <a:solidFill>
                              <a:srgbClr val="000000"/>
                            </a:solidFill>
                            <a:latin typeface="Cambria Math" panose="02040503050406030204" pitchFamily="18" charset="0"/>
                          </a:rPr>
                          <m:t>𝑇</m:t>
                        </m:r>
                      </m:sup>
                    </m:sSup>
                    <m:r>
                      <a:rPr lang="zh-CN" altLang="en-US" i="1">
                        <a:solidFill>
                          <a:srgbClr val="000000"/>
                        </a:solidFill>
                        <a:latin typeface="Cambria Math" panose="02040503050406030204" pitchFamily="18" charset="0"/>
                      </a:rPr>
                      <m:t>≥0</m:t>
                    </m:r>
                  </m:oMath>
                </a14:m>
                <a:r>
                  <a:rPr lang="zh-CN" altLang="en-US" dirty="0">
                    <a:latin typeface="Times New Roman" panose="02020603050405020304" pitchFamily="18" charset="0"/>
                    <a:cs typeface="Times New Roman" panose="02020603050405020304" pitchFamily="18" charset="0"/>
                  </a:rPr>
                  <a:t> ，</a:t>
                </a:r>
                <a14:m>
                  <m:oMath xmlns:m="http://schemas.openxmlformats.org/officeDocument/2006/math">
                    <m:r>
                      <a:rPr lang="zh-CN" altLang="en-US" i="1">
                        <a:solidFill>
                          <a:srgbClr val="000000"/>
                        </a:solidFill>
                        <a:latin typeface="Cambria Math" panose="02040503050406030204" pitchFamily="18" charset="0"/>
                      </a:rPr>
                      <m:t>𝑄</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𝑄</m:t>
                        </m:r>
                      </m:e>
                      <m:sup>
                        <m:r>
                          <a:rPr lang="zh-CN" altLang="en-US" i="1">
                            <a:solidFill>
                              <a:srgbClr val="000000"/>
                            </a:solidFill>
                            <a:latin typeface="Cambria Math" panose="02040503050406030204" pitchFamily="18" charset="0"/>
                          </a:rPr>
                          <m:t>𝑇</m:t>
                        </m:r>
                      </m:sup>
                    </m:sSup>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)≥0</m:t>
                    </m:r>
                  </m:oMath>
                </a14:m>
                <a:r>
                  <a:rPr lang="zh-CN" altLang="en-US" dirty="0">
                    <a:latin typeface="Times New Roman" panose="02020603050405020304" pitchFamily="18" charset="0"/>
                    <a:cs typeface="Times New Roman" panose="02020603050405020304" pitchFamily="18" charset="0"/>
                  </a:rPr>
                  <a:t>，故有二次型函数</a:t>
                </a:r>
                <a14:m>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𝐹</m:t>
                        </m:r>
                      </m:e>
                      <m:sub>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𝐹</m:t>
                            </m:r>
                          </m:e>
                          <m:sub>
                            <m:r>
                              <a:rPr lang="zh-CN" altLang="en-US" i="1">
                                <a:solidFill>
                                  <a:srgbClr val="000000"/>
                                </a:solidFill>
                                <a:latin typeface="Cambria Math" panose="02040503050406030204" pitchFamily="18" charset="0"/>
                              </a:rPr>
                              <m:t>1</m:t>
                            </m:r>
                          </m:sub>
                        </m:sSub>
                      </m:e>
                      <m:sup>
                        <m:r>
                          <a:rPr lang="zh-CN" altLang="en-US" i="1">
                            <a:solidFill>
                              <a:srgbClr val="000000"/>
                            </a:solidFill>
                            <a:latin typeface="Cambria Math" panose="02040503050406030204" pitchFamily="18" charset="0"/>
                          </a:rPr>
                          <m:t>𝑇</m:t>
                        </m:r>
                      </m:sup>
                    </m:sSup>
                    <m:r>
                      <a:rPr lang="zh-CN" altLang="en-US" i="1">
                        <a:solidFill>
                          <a:srgbClr val="000000"/>
                        </a:solidFill>
                        <a:latin typeface="Cambria Math" panose="02040503050406030204" pitchFamily="18" charset="0"/>
                      </a:rPr>
                      <m:t>≥0</m:t>
                    </m:r>
                  </m:oMath>
                </a14:m>
                <a:r>
                  <a:rPr lang="zh-CN" altLang="en-US" dirty="0">
                    <a:latin typeface="Times New Roman" panose="02020603050405020304" pitchFamily="18" charset="0"/>
                    <a:cs typeface="Times New Roman" panose="02020603050405020304" pitchFamily="18" charset="0"/>
                  </a:rPr>
                  <a:t>，</a:t>
                </a:r>
                <a14:m>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𝑄</m:t>
                        </m:r>
                      </m:e>
                      <m:sub>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𝑄</m:t>
                            </m:r>
                          </m:e>
                          <m:sub>
                            <m:r>
                              <a:rPr lang="zh-CN" altLang="en-US" i="1">
                                <a:solidFill>
                                  <a:srgbClr val="000000"/>
                                </a:solidFill>
                                <a:latin typeface="Cambria Math" panose="02040503050406030204" pitchFamily="18" charset="0"/>
                              </a:rPr>
                              <m:t>1</m:t>
                            </m:r>
                          </m:sub>
                        </m:sSub>
                      </m:e>
                      <m:sup>
                        <m:r>
                          <a:rPr lang="zh-CN" altLang="en-US" i="1">
                            <a:solidFill>
                              <a:srgbClr val="000000"/>
                            </a:solidFill>
                            <a:latin typeface="Cambria Math" panose="02040503050406030204" pitchFamily="18" charset="0"/>
                          </a:rPr>
                          <m:t>𝑇</m:t>
                        </m:r>
                      </m:sup>
                    </m:sSup>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)≥0</m:t>
                    </m:r>
                  </m:oMath>
                </a14:m>
                <a:r>
                  <a:rPr lang="zh-CN" altLang="en-US" dirty="0">
                    <a:latin typeface="Times New Roman" panose="02020603050405020304" pitchFamily="18" charset="0"/>
                    <a:cs typeface="Times New Roman" panose="02020603050405020304" pitchFamily="18" charset="0"/>
                  </a:rPr>
                  <a:t>，而</a:t>
                </a:r>
                <a14:m>
                  <m:oMath xmlns:m="http://schemas.openxmlformats.org/officeDocument/2006/math">
                    <m:r>
                      <a:rPr lang="zh-CN" altLang="en-US" i="1">
                        <a:solidFill>
                          <a:srgbClr val="000000"/>
                        </a:solidFill>
                        <a:latin typeface="Cambria Math" panose="02040503050406030204" pitchFamily="18" charset="0"/>
                      </a:rPr>
                      <m:t>𝑅</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𝑅</m:t>
                        </m:r>
                      </m:e>
                      <m:sup>
                        <m:r>
                          <a:rPr lang="zh-CN" altLang="en-US" i="1">
                            <a:solidFill>
                              <a:srgbClr val="000000"/>
                            </a:solidFill>
                            <a:latin typeface="Cambria Math" panose="02040503050406030204" pitchFamily="18" charset="0"/>
                          </a:rPr>
                          <m:t>𝑇</m:t>
                        </m:r>
                      </m:sup>
                    </m:sSup>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)&gt;0</m:t>
                    </m:r>
                  </m:oMath>
                </a14:m>
                <a:r>
                  <a:rPr lang="zh-CN" altLang="en-US" dirty="0">
                    <a:latin typeface="Times New Roman" panose="02020603050405020304" pitchFamily="18" charset="0"/>
                    <a:cs typeface="Times New Roman" panose="02020603050405020304" pitchFamily="18" charset="0"/>
                  </a:rPr>
                  <a:t>不变，于是由有限时间状态调节器中的定理</a:t>
                </a:r>
                <a:r>
                  <a:rPr lang="en-US" altLang="zh-CN" dirty="0">
                    <a:latin typeface="Times New Roman" panose="02020603050405020304" pitchFamily="18" charset="0"/>
                    <a:cs typeface="Times New Roman" panose="02020603050405020304" pitchFamily="18" charset="0"/>
                  </a:rPr>
                  <a:t>6-11</a:t>
                </a:r>
                <a:r>
                  <a:rPr lang="zh-CN" altLang="en-US" dirty="0">
                    <a:latin typeface="Times New Roman" panose="02020603050405020304" pitchFamily="18" charset="0"/>
                    <a:cs typeface="Times New Roman" panose="02020603050405020304" pitchFamily="18" charset="0"/>
                  </a:rPr>
                  <a:t>知，本定理的全部结论成立。</a:t>
                </a:r>
              </a:p>
            </p:txBody>
          </p:sp>
        </mc:Choice>
        <mc:Fallback xmlns="">
          <p:sp>
            <p:nvSpPr>
              <p:cNvPr id="3" name="内容占位符 2">
                <a:extLst>
                  <a:ext uri="{FF2B5EF4-FFF2-40B4-BE49-F238E27FC236}">
                    <a16:creationId xmlns:a16="http://schemas.microsoft.com/office/drawing/2014/main" id="{84F915F2-E19A-40B2-BB97-7C9B05E34AAA}"/>
                  </a:ext>
                </a:extLst>
              </p:cNvPr>
              <p:cNvSpPr>
                <a:spLocks noGrp="1" noRot="1" noChangeAspect="1" noMove="1" noResize="1" noEditPoints="1" noAdjustHandles="1" noChangeArrowheads="1" noChangeShapeType="1" noTextEdit="1"/>
              </p:cNvSpPr>
              <p:nvPr>
                <p:ph sz="quarter" idx="13"/>
              </p:nvPr>
            </p:nvSpPr>
            <p:spPr>
              <a:xfrm>
                <a:off x="623392" y="548680"/>
                <a:ext cx="11017223" cy="6015075"/>
              </a:xfrm>
              <a:blipFill>
                <a:blip r:embed="rId2"/>
                <a:stretch>
                  <a:fillRect l="-830" t="-20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554808310"/>
      </p:ext>
    </p:extLst>
  </p:cSld>
  <p:clrMapOvr>
    <a:masterClrMapping/>
  </p:clrMapOvr>
  <p:transition>
    <p:wheel/>
  </p:transition>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84F915F2-E19A-40B2-BB97-7C9B05E34AAA}"/>
                  </a:ext>
                </a:extLst>
              </p:cNvPr>
              <p:cNvSpPr>
                <a:spLocks noGrp="1"/>
              </p:cNvSpPr>
              <p:nvPr>
                <p:ph sz="quarter" idx="13"/>
              </p:nvPr>
            </p:nvSpPr>
            <p:spPr>
              <a:xfrm>
                <a:off x="623392" y="548680"/>
                <a:ext cx="11017223" cy="6015075"/>
              </a:xfrm>
            </p:spPr>
            <p:txBody>
              <a:bodyPr>
                <a:noAutofit/>
              </a:bodyPr>
              <a:lstStyle/>
              <a:p>
                <a:pPr marL="0" indent="0">
                  <a:buNone/>
                </a:pPr>
                <a:r>
                  <a:rPr lang="zh-CN" altLang="en-US" dirty="0">
                    <a:latin typeface="Times New Roman" panose="02020603050405020304" pitchFamily="18" charset="0"/>
                    <a:cs typeface="Times New Roman" panose="02020603050405020304" pitchFamily="18" charset="0"/>
                  </a:rPr>
                  <a:t>对于上述分析，可得如下结论：</a:t>
                </a:r>
              </a:p>
              <a:p>
                <a:pPr marL="0" indent="0">
                  <a:buNone/>
                </a:pP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1) </a:t>
                </a:r>
                <a:r>
                  <a:rPr lang="zh-CN" altLang="en-US" dirty="0">
                    <a:latin typeface="Times New Roman" panose="02020603050405020304" pitchFamily="18" charset="0"/>
                    <a:cs typeface="Times New Roman" panose="02020603050405020304" pitchFamily="18" charset="0"/>
                  </a:rPr>
                  <a:t>比较定理</a:t>
                </a:r>
                <a:r>
                  <a:rPr lang="en-US" altLang="zh-CN" dirty="0">
                    <a:latin typeface="Times New Roman" panose="02020603050405020304" pitchFamily="18" charset="0"/>
                    <a:cs typeface="Times New Roman" panose="02020603050405020304" pitchFamily="18" charset="0"/>
                  </a:rPr>
                  <a:t>6-10</a:t>
                </a:r>
                <a:r>
                  <a:rPr lang="zh-CN" altLang="en-US" dirty="0">
                    <a:latin typeface="Times New Roman" panose="02020603050405020304" pitchFamily="18" charset="0"/>
                    <a:cs typeface="Times New Roman" panose="02020603050405020304" pitchFamily="18" charset="0"/>
                  </a:rPr>
                  <a:t>与定理</a:t>
                </a:r>
                <a:r>
                  <a:rPr lang="en-US" altLang="zh-CN" dirty="0">
                    <a:latin typeface="Times New Roman" panose="02020603050405020304" pitchFamily="18" charset="0"/>
                    <a:cs typeface="Times New Roman" panose="02020603050405020304" pitchFamily="18" charset="0"/>
                  </a:rPr>
                  <a:t>6-12</a:t>
                </a:r>
                <a:r>
                  <a:rPr lang="zh-CN" altLang="en-US" dirty="0">
                    <a:latin typeface="Times New Roman" panose="02020603050405020304" pitchFamily="18" charset="0"/>
                    <a:cs typeface="Times New Roman" panose="02020603050405020304" pitchFamily="18" charset="0"/>
                  </a:rPr>
                  <a:t>可见，有限时间输出调节器的最优解与有限时间状态调节器的最优解，具有相同的最优控制与最优性能指标表达式，仅在黎卡提方程及其边界条件的形式上有微小的差别。</a:t>
                </a:r>
              </a:p>
              <a:p>
                <a:pPr marL="0" indent="0">
                  <a:buNone/>
                </a:pP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2) </a:t>
                </a:r>
                <a:r>
                  <a:rPr lang="zh-CN" altLang="en-US" dirty="0">
                    <a:latin typeface="Times New Roman" panose="02020603050405020304" pitchFamily="18" charset="0"/>
                    <a:cs typeface="Times New Roman" panose="02020603050405020304" pitchFamily="18" charset="0"/>
                  </a:rPr>
                  <a:t>最优输出调节器的最优控制函数，并不是输出量</a:t>
                </a:r>
                <a14:m>
                  <m:oMath xmlns:m="http://schemas.openxmlformats.org/officeDocument/2006/math">
                    <m:r>
                      <a:rPr lang="zh-CN" altLang="en-US" i="1">
                        <a:solidFill>
                          <a:srgbClr val="000000"/>
                        </a:solidFill>
                        <a:latin typeface="Cambria Math" panose="02040503050406030204" pitchFamily="18" charset="0"/>
                      </a:rPr>
                      <m:t>𝑦</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oMath>
                </a14:m>
                <a:r>
                  <a:rPr lang="zh-CN" altLang="en-US" dirty="0">
                    <a:latin typeface="Times New Roman" panose="02020603050405020304" pitchFamily="18" charset="0"/>
                    <a:cs typeface="Times New Roman" panose="02020603050405020304" pitchFamily="18" charset="0"/>
                  </a:rPr>
                  <a:t>的线性函数，而仍然是状态向量</a:t>
                </a:r>
                <a14:m>
                  <m:oMath xmlns:m="http://schemas.openxmlformats.org/officeDocument/2006/math">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oMath>
                </a14:m>
                <a:r>
                  <a:rPr lang="zh-CN" altLang="en-US" dirty="0">
                    <a:latin typeface="Times New Roman" panose="02020603050405020304" pitchFamily="18" charset="0"/>
                    <a:cs typeface="Times New Roman" panose="02020603050405020304" pitchFamily="18" charset="0"/>
                  </a:rPr>
                  <a:t>的线性函数，表明构成最优控制系统，需要全部状态信息反馈。 </a:t>
                </a:r>
              </a:p>
              <a:p>
                <a:pPr marL="0" indent="0">
                  <a:buNone/>
                </a:pPr>
                <a:endParaRPr lang="zh-CN" altLang="en-US" dirty="0">
                  <a:latin typeface="Times New Roman" panose="02020603050405020304" pitchFamily="18" charset="0"/>
                  <a:cs typeface="Times New Roman" panose="02020603050405020304" pitchFamily="18" charset="0"/>
                </a:endParaRPr>
              </a:p>
            </p:txBody>
          </p:sp>
        </mc:Choice>
        <mc:Fallback xmlns="">
          <p:sp>
            <p:nvSpPr>
              <p:cNvPr id="3" name="内容占位符 2">
                <a:extLst>
                  <a:ext uri="{FF2B5EF4-FFF2-40B4-BE49-F238E27FC236}">
                    <a16:creationId xmlns:a16="http://schemas.microsoft.com/office/drawing/2014/main" id="{84F915F2-E19A-40B2-BB97-7C9B05E34AAA}"/>
                  </a:ext>
                </a:extLst>
              </p:cNvPr>
              <p:cNvSpPr>
                <a:spLocks noGrp="1" noRot="1" noChangeAspect="1" noMove="1" noResize="1" noEditPoints="1" noAdjustHandles="1" noChangeArrowheads="1" noChangeShapeType="1" noTextEdit="1"/>
              </p:cNvSpPr>
              <p:nvPr>
                <p:ph sz="quarter" idx="13"/>
              </p:nvPr>
            </p:nvSpPr>
            <p:spPr>
              <a:xfrm>
                <a:off x="623392" y="548680"/>
                <a:ext cx="11017223" cy="6015075"/>
              </a:xfrm>
              <a:blipFill>
                <a:blip r:embed="rId2"/>
                <a:stretch>
                  <a:fillRect l="-830" t="-203" r="-44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420950534"/>
      </p:ext>
    </p:extLst>
  </p:cSld>
  <p:clrMapOvr>
    <a:masterClrMapping/>
  </p:clrMapOvr>
  <p:transition>
    <p:wheel/>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A3AA1C0F-5399-4D61-9ED7-5A9D5481CE07}"/>
                  </a:ext>
                </a:extLst>
              </p:cNvPr>
              <p:cNvSpPr>
                <a:spLocks noGrp="1"/>
              </p:cNvSpPr>
              <p:nvPr>
                <p:ph sz="quarter" idx="13"/>
              </p:nvPr>
            </p:nvSpPr>
            <p:spPr>
              <a:xfrm>
                <a:off x="767406" y="620688"/>
                <a:ext cx="10873210" cy="5943067"/>
              </a:xfrm>
            </p:spPr>
            <p:txBody>
              <a:bodyPr>
                <a:normAutofit/>
              </a:bodyPr>
              <a:lstStyle/>
              <a:p>
                <a:pPr marL="0" indent="0" algn="just">
                  <a:buNone/>
                </a:pPr>
                <a:r>
                  <a:rPr lang="en-US" altLang="zh-CN" dirty="0">
                    <a:latin typeface="Times New Roman" panose="02020603050405020304" pitchFamily="18" charset="0"/>
                    <a:cs typeface="Times New Roman" panose="02020603050405020304" pitchFamily="18" charset="0"/>
                  </a:rPr>
                  <a:t>a</a:t>
                </a:r>
                <a:r>
                  <a:rPr lang="zh-CN" altLang="en-US" dirty="0">
                    <a:latin typeface="Times New Roman" panose="02020603050405020304" pitchFamily="18" charset="0"/>
                    <a:cs typeface="Times New Roman" panose="02020603050405020304" pitchFamily="18" charset="0"/>
                  </a:rPr>
                  <a:t>）综合型或波尔扎型（</a:t>
                </a:r>
                <a:r>
                  <a:rPr lang="en-US" altLang="zh-CN" dirty="0" err="1">
                    <a:latin typeface="Times New Roman" panose="02020603050405020304" pitchFamily="18" charset="0"/>
                    <a:cs typeface="Times New Roman" panose="02020603050405020304" pitchFamily="18" charset="0"/>
                  </a:rPr>
                  <a:t>Bolza</a:t>
                </a:r>
                <a:r>
                  <a:rPr lang="zh-CN" altLang="en-US" dirty="0">
                    <a:latin typeface="Times New Roman" panose="02020603050405020304" pitchFamily="18" charset="0"/>
                    <a:cs typeface="Times New Roman" panose="02020603050405020304" pitchFamily="18" charset="0"/>
                  </a:rPr>
                  <a:t>）性能指标</a:t>
                </a:r>
              </a:p>
              <a:p>
                <a:pPr marL="0" indent="0" algn="r" eaLnBrk="0" hangingPunct="0">
                  <a:buNone/>
                </a:pPr>
                <a14:m>
                  <m:oMath xmlns:m="http://schemas.openxmlformats.org/officeDocument/2006/math">
                    <m:r>
                      <a:rPr lang="zh-CN" altLang="en-US" i="1">
                        <a:solidFill>
                          <a:srgbClr val="000000"/>
                        </a:solidFill>
                        <a:latin typeface="Cambria Math" panose="02040503050406030204" pitchFamily="18" charset="0"/>
                      </a:rPr>
                      <m:t>𝐽</m:t>
                    </m:r>
                    <m:r>
                      <a:rPr lang="zh-CN" altLang="en-US" i="1">
                        <a:solidFill>
                          <a:srgbClr val="000000"/>
                        </a:solidFill>
                        <a:latin typeface="Cambria Math" panose="02040503050406030204" pitchFamily="18" charset="0"/>
                      </a:rPr>
                      <m:t>[</m:t>
                    </m:r>
                    <m:r>
                      <a:rPr lang="zh-CN" altLang="en-US" b="1" i="1">
                        <a:solidFill>
                          <a:srgbClr val="000000"/>
                        </a:solidFill>
                        <a:latin typeface="Cambria Math" panose="02040503050406030204" pitchFamily="18" charset="0"/>
                      </a:rPr>
                      <m:t>𝒖</m:t>
                    </m:r>
                    <m:r>
                      <a:rPr lang="zh-CN" altLang="en-US" i="1">
                        <a:solidFill>
                          <a:srgbClr val="000000"/>
                        </a:solidFill>
                        <a:latin typeface="Cambria Math" panose="02040503050406030204" pitchFamily="18" charset="0"/>
                      </a:rPr>
                      <m:t>(⋅)]=</m:t>
                    </m:r>
                    <m:r>
                      <a:rPr lang="en-US" altLang="zh-CN" b="0" i="1" smtClean="0">
                        <a:solidFill>
                          <a:srgbClr val="000000"/>
                        </a:solidFill>
                        <a:latin typeface="Cambria Math" panose="02040503050406030204" pitchFamily="18" charset="0"/>
                      </a:rPr>
                      <m:t>𝐹</m:t>
                    </m:r>
                    <m:r>
                      <a:rPr lang="zh-CN" altLang="en-US" i="1">
                        <a:solidFill>
                          <a:srgbClr val="000000"/>
                        </a:solidFill>
                        <a:latin typeface="Cambria Math" panose="02040503050406030204" pitchFamily="18" charset="0"/>
                      </a:rPr>
                      <m:t>[</m:t>
                    </m:r>
                    <m:r>
                      <a:rPr lang="zh-CN" altLang="en-US" b="1" i="1">
                        <a:solidFill>
                          <a:srgbClr val="000000"/>
                        </a:solidFill>
                        <a:latin typeface="Cambria Math" panose="02040503050406030204" pitchFamily="18" charset="0"/>
                      </a:rPr>
                      <m:t>𝒙</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𝑡</m:t>
                        </m:r>
                      </m:e>
                      <m:sub>
                        <m:r>
                          <a:rPr lang="zh-CN" altLang="en-US" i="1">
                            <a:solidFill>
                              <a:srgbClr val="000000"/>
                            </a:solidFill>
                            <a:latin typeface="Cambria Math" panose="02040503050406030204" pitchFamily="18" charset="0"/>
                          </a:rPr>
                          <m:t>𝑓</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𝑡</m:t>
                        </m:r>
                      </m:e>
                      <m:sub>
                        <m:r>
                          <a:rPr lang="zh-CN" altLang="en-US" i="1">
                            <a:solidFill>
                              <a:srgbClr val="000000"/>
                            </a:solidFill>
                            <a:latin typeface="Cambria Math" panose="02040503050406030204" pitchFamily="18" charset="0"/>
                          </a:rPr>
                          <m:t>𝑓</m:t>
                        </m:r>
                      </m:sub>
                    </m:sSub>
                    <m:r>
                      <a:rPr lang="zh-CN" altLang="en-US" i="1">
                        <a:solidFill>
                          <a:srgbClr val="000000"/>
                        </a:solidFill>
                        <a:latin typeface="Cambria Math" panose="02040503050406030204" pitchFamily="18" charset="0"/>
                      </a:rPr>
                      <m:t>]+</m:t>
                    </m:r>
                    <m:nary>
                      <m:naryPr>
                        <m:ctrlPr>
                          <a:rPr lang="zh-CN" altLang="en-US" i="1">
                            <a:solidFill>
                              <a:srgbClr val="000000"/>
                            </a:solidFill>
                            <a:latin typeface="Cambria Math" panose="02040503050406030204" pitchFamily="18" charset="0"/>
                          </a:rPr>
                        </m:ctrlPr>
                      </m:naryPr>
                      <m:sub>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𝑡</m:t>
                            </m:r>
                          </m:e>
                          <m:sub>
                            <m:r>
                              <a:rPr lang="zh-CN" altLang="en-US" i="1">
                                <a:solidFill>
                                  <a:srgbClr val="000000"/>
                                </a:solidFill>
                                <a:latin typeface="Cambria Math" panose="02040503050406030204" pitchFamily="18" charset="0"/>
                              </a:rPr>
                              <m:t>0</m:t>
                            </m:r>
                          </m:sub>
                        </m:sSub>
                      </m:sub>
                      <m:sup>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𝑡</m:t>
                            </m:r>
                          </m:e>
                          <m:sub>
                            <m:r>
                              <a:rPr lang="zh-CN" altLang="en-US" i="1">
                                <a:solidFill>
                                  <a:srgbClr val="000000"/>
                                </a:solidFill>
                                <a:latin typeface="Cambria Math" panose="02040503050406030204" pitchFamily="18" charset="0"/>
                              </a:rPr>
                              <m:t>𝑓</m:t>
                            </m:r>
                          </m:sub>
                        </m:sSub>
                      </m:sup>
                      <m:e>
                        <m:r>
                          <a:rPr lang="zh-CN" altLang="en-US" i="1">
                            <a:solidFill>
                              <a:srgbClr val="000000"/>
                            </a:solidFill>
                            <a:latin typeface="Cambria Math" panose="02040503050406030204" pitchFamily="18" charset="0"/>
                          </a:rPr>
                          <m:t>𝐿</m:t>
                        </m:r>
                        <m:r>
                          <a:rPr lang="zh-CN" altLang="en-US" i="1">
                            <a:solidFill>
                              <a:srgbClr val="000000"/>
                            </a:solidFill>
                            <a:latin typeface="Cambria Math" panose="02040503050406030204" pitchFamily="18" charset="0"/>
                          </a:rPr>
                          <m:t>[</m:t>
                        </m:r>
                        <m:r>
                          <a:rPr lang="zh-CN" altLang="en-US" b="1" i="1">
                            <a:solidFill>
                              <a:srgbClr val="000000"/>
                            </a:solidFill>
                            <a:latin typeface="Cambria Math" panose="02040503050406030204" pitchFamily="18" charset="0"/>
                          </a:rPr>
                          <m:t>𝒙</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b="1" i="1">
                            <a:solidFill>
                              <a:srgbClr val="000000"/>
                            </a:solidFill>
                            <a:latin typeface="Cambria Math" panose="02040503050406030204" pitchFamily="18" charset="0"/>
                          </a:rPr>
                          <m:t>𝒖</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𝑑𝑡</m:t>
                        </m:r>
                      </m:e>
                    </m:nary>
                  </m:oMath>
                </a14:m>
                <a:r>
                  <a:rPr lang="en-US" altLang="zh-CN" dirty="0">
                    <a:latin typeface="Times New Roman" panose="02020603050405020304" pitchFamily="18" charset="0"/>
                    <a:cs typeface="Times New Roman" panose="02020603050405020304" pitchFamily="18" charset="0"/>
                  </a:rPr>
                  <a:t>	</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6-10</a:t>
                </a:r>
                <a:r>
                  <a:rPr lang="zh-CN" altLang="en-US" dirty="0">
                    <a:latin typeface="Times New Roman" panose="02020603050405020304" pitchFamily="18" charset="0"/>
                    <a:cs typeface="Times New Roman" panose="02020603050405020304" pitchFamily="18" charset="0"/>
                  </a:rPr>
                  <a:t>）</a:t>
                </a:r>
              </a:p>
              <a:p>
                <a:pPr marL="0" indent="0" algn="r" eaLnBrk="0" hangingPunct="0">
                  <a:buNone/>
                </a:pPr>
                <a:endParaRPr lang="zh-CN" altLang="en-US" dirty="0">
                  <a:latin typeface="Times New Roman" panose="02020603050405020304" pitchFamily="18" charset="0"/>
                  <a:cs typeface="Times New Roman" panose="02020603050405020304" pitchFamily="18" charset="0"/>
                </a:endParaRPr>
              </a:p>
              <a:p>
                <a:pPr marL="0" indent="0" algn="just" eaLnBrk="0" hangingPunct="0">
                  <a:buNone/>
                </a:pPr>
                <a:r>
                  <a:rPr lang="zh-CN" altLang="en-US" dirty="0">
                    <a:latin typeface="Times New Roman" panose="02020603050405020304" pitchFamily="18" charset="0"/>
                    <a:cs typeface="Times New Roman" panose="02020603050405020304" pitchFamily="18" charset="0"/>
                  </a:rPr>
                  <a:t>式中</a:t>
                </a:r>
                <a14:m>
                  <m:oMath xmlns:m="http://schemas.openxmlformats.org/officeDocument/2006/math">
                    <m:r>
                      <a:rPr lang="zh-CN" altLang="en-US" i="1">
                        <a:solidFill>
                          <a:srgbClr val="000000"/>
                        </a:solidFill>
                        <a:latin typeface="Cambria Math" panose="02040503050406030204" pitchFamily="18" charset="0"/>
                      </a:rPr>
                      <m:t>𝐿</m:t>
                    </m:r>
                    <m:r>
                      <a:rPr lang="zh-CN" altLang="en-US" i="1">
                        <a:solidFill>
                          <a:srgbClr val="000000"/>
                        </a:solidFill>
                        <a:latin typeface="Cambria Math" panose="02040503050406030204" pitchFamily="18" charset="0"/>
                      </a:rPr>
                      <m:t>(⋅)</m:t>
                    </m:r>
                  </m:oMath>
                </a14:m>
                <a:r>
                  <a:rPr lang="zh-CN" altLang="en-US" dirty="0">
                    <a:latin typeface="Times New Roman" panose="02020603050405020304" pitchFamily="18" charset="0"/>
                    <a:cs typeface="Times New Roman" panose="02020603050405020304" pitchFamily="18" charset="0"/>
                  </a:rPr>
                  <a:t>为标量函数，它是向量</a:t>
                </a:r>
                <a14:m>
                  <m:oMath xmlns:m="http://schemas.openxmlformats.org/officeDocument/2006/math">
                    <m:r>
                      <a:rPr lang="zh-CN" altLang="en-US" b="1" i="1">
                        <a:solidFill>
                          <a:srgbClr val="000000"/>
                        </a:solidFill>
                        <a:latin typeface="Cambria Math" panose="02040503050406030204" pitchFamily="18" charset="0"/>
                      </a:rPr>
                      <m:t>𝒙</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oMath>
                </a14:m>
                <a:r>
                  <a:rPr lang="zh-CN" altLang="en-US" dirty="0">
                    <a:latin typeface="Times New Roman" panose="02020603050405020304" pitchFamily="18" charset="0"/>
                    <a:cs typeface="Times New Roman" panose="02020603050405020304" pitchFamily="18" charset="0"/>
                  </a:rPr>
                  <a:t>和</a:t>
                </a:r>
                <a14:m>
                  <m:oMath xmlns:m="http://schemas.openxmlformats.org/officeDocument/2006/math">
                    <m:r>
                      <a:rPr lang="zh-CN" altLang="en-US" b="1" i="1">
                        <a:solidFill>
                          <a:srgbClr val="000000"/>
                        </a:solidFill>
                        <a:latin typeface="Cambria Math" panose="02040503050406030204" pitchFamily="18" charset="0"/>
                      </a:rPr>
                      <m:t>𝒖</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oMath>
                </a14:m>
                <a:r>
                  <a:rPr lang="zh-CN" altLang="en-US" dirty="0">
                    <a:latin typeface="Times New Roman" panose="02020603050405020304" pitchFamily="18" charset="0"/>
                    <a:cs typeface="Times New Roman" panose="02020603050405020304" pitchFamily="18" charset="0"/>
                  </a:rPr>
                  <a:t>的函数，称为动态性能指标；</a:t>
                </a:r>
                <a14:m>
                  <m:oMath xmlns:m="http://schemas.openxmlformats.org/officeDocument/2006/math">
                    <m:r>
                      <a:rPr lang="en-US" altLang="zh-CN" b="0" i="1" smtClean="0">
                        <a:solidFill>
                          <a:srgbClr val="000000"/>
                        </a:solidFill>
                        <a:latin typeface="Cambria Math" panose="02040503050406030204" pitchFamily="18" charset="0"/>
                      </a:rPr>
                      <m:t>𝐹</m:t>
                    </m:r>
                  </m:oMath>
                </a14:m>
                <a:r>
                  <a:rPr lang="zh-CN" altLang="en-US" dirty="0">
                    <a:latin typeface="Times New Roman" panose="02020603050405020304" pitchFamily="18" charset="0"/>
                    <a:cs typeface="Times New Roman" panose="02020603050405020304" pitchFamily="18" charset="0"/>
                  </a:rPr>
                  <a:t>为标量函数，与终端时间</a:t>
                </a:r>
                <a14:m>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𝑡</m:t>
                        </m:r>
                      </m:e>
                      <m:sub>
                        <m:r>
                          <a:rPr lang="zh-CN" altLang="en-US" i="1">
                            <a:solidFill>
                              <a:srgbClr val="000000"/>
                            </a:solidFill>
                            <a:latin typeface="Cambria Math" panose="02040503050406030204" pitchFamily="18" charset="0"/>
                          </a:rPr>
                          <m:t>𝑓</m:t>
                        </m:r>
                      </m:sub>
                    </m:sSub>
                  </m:oMath>
                </a14:m>
                <a:r>
                  <a:rPr lang="zh-CN" altLang="en-US" dirty="0">
                    <a:latin typeface="Times New Roman" panose="02020603050405020304" pitchFamily="18" charset="0"/>
                    <a:cs typeface="Times New Roman" panose="02020603050405020304" pitchFamily="18" charset="0"/>
                  </a:rPr>
                  <a:t>及终端状态</a:t>
                </a:r>
                <a14:m>
                  <m:oMath xmlns:m="http://schemas.openxmlformats.org/officeDocument/2006/math">
                    <m:r>
                      <a:rPr lang="zh-CN" altLang="en-US" b="1" i="1">
                        <a:solidFill>
                          <a:srgbClr val="000000"/>
                        </a:solidFill>
                        <a:latin typeface="Cambria Math" panose="02040503050406030204" pitchFamily="18" charset="0"/>
                      </a:rPr>
                      <m:t>𝒙</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𝑡</m:t>
                        </m:r>
                      </m:e>
                      <m:sub>
                        <m:r>
                          <a:rPr lang="zh-CN" altLang="en-US" i="1">
                            <a:solidFill>
                              <a:srgbClr val="000000"/>
                            </a:solidFill>
                            <a:latin typeface="Cambria Math" panose="02040503050406030204" pitchFamily="18" charset="0"/>
                          </a:rPr>
                          <m:t>𝑓</m:t>
                        </m:r>
                      </m:sub>
                    </m:sSub>
                    <m:r>
                      <a:rPr lang="zh-CN" altLang="en-US" i="1">
                        <a:solidFill>
                          <a:srgbClr val="000000"/>
                        </a:solidFill>
                        <a:latin typeface="Cambria Math" panose="02040503050406030204" pitchFamily="18" charset="0"/>
                      </a:rPr>
                      <m:t>)</m:t>
                    </m:r>
                  </m:oMath>
                </a14:m>
                <a:r>
                  <a:rPr lang="zh-CN" altLang="en-US" dirty="0">
                    <a:latin typeface="Times New Roman" panose="02020603050405020304" pitchFamily="18" charset="0"/>
                    <a:cs typeface="Times New Roman" panose="02020603050405020304" pitchFamily="18" charset="0"/>
                  </a:rPr>
                  <a:t>有关， </a:t>
                </a:r>
                <a14:m>
                  <m:oMath xmlns:m="http://schemas.openxmlformats.org/officeDocument/2006/math">
                    <m:r>
                      <a:rPr lang="en-US" altLang="zh-CN" b="0" i="1" smtClean="0">
                        <a:solidFill>
                          <a:srgbClr val="000000"/>
                        </a:solidFill>
                        <a:latin typeface="Cambria Math" panose="02040503050406030204" pitchFamily="18" charset="0"/>
                      </a:rPr>
                      <m:t>𝐹</m:t>
                    </m:r>
                    <m:r>
                      <a:rPr lang="zh-CN" altLang="en-US" i="1">
                        <a:solidFill>
                          <a:srgbClr val="000000"/>
                        </a:solidFill>
                        <a:latin typeface="Cambria Math" panose="02040503050406030204" pitchFamily="18" charset="0"/>
                      </a:rPr>
                      <m:t>[</m:t>
                    </m:r>
                    <m:r>
                      <a:rPr lang="zh-CN" altLang="en-US" b="1" i="1">
                        <a:solidFill>
                          <a:srgbClr val="000000"/>
                        </a:solidFill>
                        <a:latin typeface="Cambria Math" panose="02040503050406030204" pitchFamily="18" charset="0"/>
                      </a:rPr>
                      <m:t>𝒙</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𝑡</m:t>
                        </m:r>
                      </m:e>
                      <m:sub>
                        <m:r>
                          <a:rPr lang="zh-CN" altLang="en-US" i="1">
                            <a:solidFill>
                              <a:srgbClr val="000000"/>
                            </a:solidFill>
                            <a:latin typeface="Cambria Math" panose="02040503050406030204" pitchFamily="18" charset="0"/>
                          </a:rPr>
                          <m:t>𝑓</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𝑡</m:t>
                        </m:r>
                      </m:e>
                      <m:sub>
                        <m:r>
                          <a:rPr lang="zh-CN" altLang="en-US" i="1">
                            <a:solidFill>
                              <a:srgbClr val="000000"/>
                            </a:solidFill>
                            <a:latin typeface="Cambria Math" panose="02040503050406030204" pitchFamily="18" charset="0"/>
                          </a:rPr>
                          <m:t>𝑓</m:t>
                        </m:r>
                      </m:sub>
                    </m:sSub>
                    <m:r>
                      <a:rPr lang="zh-CN" altLang="en-US" i="1">
                        <a:solidFill>
                          <a:srgbClr val="000000"/>
                        </a:solidFill>
                        <a:latin typeface="Cambria Math" panose="02040503050406030204" pitchFamily="18" charset="0"/>
                      </a:rPr>
                      <m:t>]</m:t>
                    </m:r>
                  </m:oMath>
                </a14:m>
                <a:r>
                  <a:rPr lang="zh-CN" altLang="en-US" dirty="0">
                    <a:latin typeface="Times New Roman" panose="02020603050405020304" pitchFamily="18" charset="0"/>
                    <a:cs typeface="Times New Roman" panose="02020603050405020304" pitchFamily="18" charset="0"/>
                  </a:rPr>
                  <a:t>称为终端性能指标；</a:t>
                </a:r>
                <a14:m>
                  <m:oMath xmlns:m="http://schemas.openxmlformats.org/officeDocument/2006/math">
                    <m:r>
                      <a:rPr lang="zh-CN" altLang="en-US" i="1">
                        <a:solidFill>
                          <a:srgbClr val="000000"/>
                        </a:solidFill>
                        <a:latin typeface="Cambria Math" panose="02040503050406030204" pitchFamily="18" charset="0"/>
                      </a:rPr>
                      <m:t>𝐽</m:t>
                    </m:r>
                  </m:oMath>
                </a14:m>
                <a:r>
                  <a:rPr lang="zh-CN" altLang="en-US" dirty="0">
                    <a:latin typeface="Times New Roman" panose="02020603050405020304" pitchFamily="18" charset="0"/>
                    <a:cs typeface="Times New Roman" panose="02020603050405020304" pitchFamily="18" charset="0"/>
                  </a:rPr>
                  <a:t>为标量，对每个控制函数都有一个对应值；</a:t>
                </a:r>
                <a14:m>
                  <m:oMath xmlns:m="http://schemas.openxmlformats.org/officeDocument/2006/math">
                    <m:r>
                      <a:rPr lang="zh-CN" altLang="en-US" b="1" i="1">
                        <a:solidFill>
                          <a:srgbClr val="000000"/>
                        </a:solidFill>
                        <a:latin typeface="Cambria Math" panose="02040503050406030204" pitchFamily="18" charset="0"/>
                      </a:rPr>
                      <m:t>𝒖</m:t>
                    </m:r>
                    <m:r>
                      <a:rPr lang="zh-CN" altLang="en-US" i="1">
                        <a:solidFill>
                          <a:srgbClr val="000000"/>
                        </a:solidFill>
                        <a:latin typeface="Cambria Math" panose="02040503050406030204" pitchFamily="18" charset="0"/>
                      </a:rPr>
                      <m:t>(⋅)</m:t>
                    </m:r>
                  </m:oMath>
                </a14:m>
                <a:r>
                  <a:rPr lang="zh-CN" altLang="en-US" dirty="0">
                    <a:latin typeface="Times New Roman" panose="02020603050405020304" pitchFamily="18" charset="0"/>
                    <a:cs typeface="Times New Roman" panose="02020603050405020304" pitchFamily="18" charset="0"/>
                  </a:rPr>
                  <a:t>表示控制函数整体，</a:t>
                </a:r>
                <a14:m>
                  <m:oMath xmlns:m="http://schemas.openxmlformats.org/officeDocument/2006/math">
                    <m:r>
                      <a:rPr lang="zh-CN" altLang="en-US" b="1" i="1">
                        <a:solidFill>
                          <a:srgbClr val="000000"/>
                        </a:solidFill>
                        <a:latin typeface="Cambria Math" panose="02040503050406030204" pitchFamily="18" charset="0"/>
                      </a:rPr>
                      <m:t>𝒖</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oMath>
                </a14:m>
                <a:r>
                  <a:rPr lang="zh-CN" altLang="en-US" dirty="0">
                    <a:latin typeface="Times New Roman" panose="02020603050405020304" pitchFamily="18" charset="0"/>
                    <a:cs typeface="Times New Roman" panose="02020603050405020304" pitchFamily="18" charset="0"/>
                  </a:rPr>
                  <a:t>而表示</a:t>
                </a:r>
                <a14:m>
                  <m:oMath xmlns:m="http://schemas.openxmlformats.org/officeDocument/2006/math">
                    <m:r>
                      <a:rPr lang="zh-CN" altLang="en-US" i="1">
                        <a:solidFill>
                          <a:srgbClr val="000000"/>
                        </a:solidFill>
                        <a:latin typeface="Cambria Math" panose="02040503050406030204" pitchFamily="18" charset="0"/>
                      </a:rPr>
                      <m:t>𝑡</m:t>
                    </m:r>
                  </m:oMath>
                </a14:m>
                <a:r>
                  <a:rPr lang="zh-CN" altLang="en-US" dirty="0">
                    <a:latin typeface="Times New Roman" panose="02020603050405020304" pitchFamily="18" charset="0"/>
                    <a:cs typeface="Times New Roman" panose="02020603050405020304" pitchFamily="18" charset="0"/>
                  </a:rPr>
                  <a:t>时刻的控制向量。</a:t>
                </a:r>
                <a:endParaRPr lang="en-US" altLang="zh-CN" dirty="0">
                  <a:latin typeface="Times New Roman" panose="02020603050405020304" pitchFamily="18" charset="0"/>
                  <a:cs typeface="Times New Roman" panose="02020603050405020304" pitchFamily="18" charset="0"/>
                </a:endParaRPr>
              </a:p>
              <a:p>
                <a:pPr marL="0" indent="0" algn="just" eaLnBrk="0" hangingPunct="0">
                  <a:buNone/>
                </a:pPr>
                <a:r>
                  <a:rPr lang="en-US" altLang="zh-CN" dirty="0">
                    <a:latin typeface="Times New Roman" panose="02020603050405020304" pitchFamily="18" charset="0"/>
                    <a:cs typeface="Times New Roman" panose="02020603050405020304" pitchFamily="18" charset="0"/>
                  </a:rPr>
                  <a:t>         </a:t>
                </a:r>
                <a:r>
                  <a:rPr lang="zh-CN" altLang="en-US" dirty="0">
                    <a:latin typeface="Times New Roman" panose="02020603050405020304" pitchFamily="18" charset="0"/>
                    <a:cs typeface="Times New Roman" panose="02020603050405020304" pitchFamily="18" charset="0"/>
                  </a:rPr>
                  <a:t>式（</a:t>
                </a:r>
                <a:r>
                  <a:rPr lang="en-US" altLang="zh-CN" dirty="0">
                    <a:latin typeface="Times New Roman" panose="02020603050405020304" pitchFamily="18" charset="0"/>
                    <a:cs typeface="Times New Roman" panose="02020603050405020304" pitchFamily="18" charset="0"/>
                  </a:rPr>
                  <a:t>6-10</a:t>
                </a:r>
                <a:r>
                  <a:rPr lang="zh-CN" altLang="en-US" dirty="0">
                    <a:latin typeface="Times New Roman" panose="02020603050405020304" pitchFamily="18" charset="0"/>
                    <a:cs typeface="Times New Roman" panose="02020603050405020304" pitchFamily="18" charset="0"/>
                  </a:rPr>
                  <a:t>）类型的性能指标称为综合型或波尔扎</a:t>
                </a:r>
                <a:r>
                  <a:rPr lang="en-US" altLang="zh-CN" dirty="0">
                    <a:latin typeface="Times New Roman" panose="02020603050405020304" pitchFamily="18" charset="0"/>
                    <a:cs typeface="Times New Roman" panose="02020603050405020304" pitchFamily="18" charset="0"/>
                  </a:rPr>
                  <a:t>(</a:t>
                </a:r>
                <a:r>
                  <a:rPr lang="en-US" altLang="zh-CN" dirty="0" err="1">
                    <a:latin typeface="Times New Roman" panose="02020603050405020304" pitchFamily="18" charset="0"/>
                    <a:cs typeface="Times New Roman" panose="02020603050405020304" pitchFamily="18" charset="0"/>
                  </a:rPr>
                  <a:t>Bolza</a:t>
                </a:r>
                <a:r>
                  <a:rPr lang="en-US"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问题，它可以用来描述具有终端约束下的最小积分控制，或在积分约束下的终端最小时间控制。 </a:t>
                </a:r>
              </a:p>
            </p:txBody>
          </p:sp>
        </mc:Choice>
        <mc:Fallback>
          <p:sp>
            <p:nvSpPr>
              <p:cNvPr id="3" name="内容占位符 2">
                <a:extLst>
                  <a:ext uri="{FF2B5EF4-FFF2-40B4-BE49-F238E27FC236}">
                    <a16:creationId xmlns:a16="http://schemas.microsoft.com/office/drawing/2014/main" id="{A3AA1C0F-5399-4D61-9ED7-5A9D5481CE07}"/>
                  </a:ext>
                </a:extLst>
              </p:cNvPr>
              <p:cNvSpPr>
                <a:spLocks noGrp="1" noRot="1" noChangeAspect="1" noMove="1" noResize="1" noEditPoints="1" noAdjustHandles="1" noChangeArrowheads="1" noChangeShapeType="1" noTextEdit="1"/>
              </p:cNvSpPr>
              <p:nvPr>
                <p:ph sz="quarter" idx="13"/>
              </p:nvPr>
            </p:nvSpPr>
            <p:spPr>
              <a:xfrm>
                <a:off x="767406" y="620688"/>
                <a:ext cx="10873210" cy="5943067"/>
              </a:xfrm>
              <a:blipFill>
                <a:blip r:embed="rId2"/>
                <a:stretch>
                  <a:fillRect l="-897" t="-205" r="-84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15073503"/>
      </p:ext>
    </p:extLst>
  </p:cSld>
  <p:clrMapOvr>
    <a:masterClrMapping/>
  </p:clrMapOvr>
  <p:transition>
    <p:wheel/>
  </p:transition>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00213E-126E-402D-8EE6-D1C95796334D}"/>
              </a:ext>
            </a:extLst>
          </p:cNvPr>
          <p:cNvSpPr>
            <a:spLocks noGrp="1"/>
          </p:cNvSpPr>
          <p:nvPr>
            <p:ph type="title"/>
          </p:nvPr>
        </p:nvSpPr>
        <p:spPr/>
        <p:txBody>
          <a:bodyPr>
            <a:normAutofit/>
          </a:bodyPr>
          <a:lstStyle/>
          <a:p>
            <a:r>
              <a:rPr lang="en-US" altLang="zh-CN" dirty="0"/>
              <a:t>2 </a:t>
            </a:r>
            <a:r>
              <a:rPr lang="zh-CN" altLang="en-US" dirty="0"/>
              <a:t>、无限时间输出调节器</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5C8DCEFD-79B2-4C4A-AB6B-0688D3B05B98}"/>
                  </a:ext>
                </a:extLst>
              </p:cNvPr>
              <p:cNvSpPr>
                <a:spLocks noGrp="1"/>
              </p:cNvSpPr>
              <p:nvPr>
                <p:ph sz="quarter" idx="13"/>
              </p:nvPr>
            </p:nvSpPr>
            <p:spPr>
              <a:xfrm>
                <a:off x="767406" y="1458355"/>
                <a:ext cx="10585177" cy="5105400"/>
              </a:xfrm>
            </p:spPr>
            <p:txBody>
              <a:bodyPr>
                <a:noAutofit/>
              </a:bodyPr>
              <a:lstStyle/>
              <a:p>
                <a:pPr marL="0" indent="0">
                  <a:buNone/>
                </a:pPr>
                <a:r>
                  <a:rPr lang="zh-CN" altLang="en-US" dirty="0"/>
                  <a:t>如果终端时刻</a:t>
                </a:r>
                <a14:m>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𝑡</m:t>
                        </m:r>
                      </m:e>
                      <m:sub>
                        <m:r>
                          <a:rPr lang="zh-CN" altLang="en-US" i="1">
                            <a:solidFill>
                              <a:srgbClr val="000000"/>
                            </a:solidFill>
                            <a:latin typeface="Cambria Math" panose="02040503050406030204" pitchFamily="18" charset="0"/>
                          </a:rPr>
                          <m:t>𝑓</m:t>
                        </m:r>
                      </m:sub>
                    </m:sSub>
                    <m:r>
                      <a:rPr lang="zh-CN" altLang="en-US" i="1">
                        <a:solidFill>
                          <a:srgbClr val="000000"/>
                        </a:solidFill>
                        <a:latin typeface="Cambria Math" panose="02040503050406030204" pitchFamily="18" charset="0"/>
                      </a:rPr>
                      <m:t>→∞</m:t>
                    </m:r>
                  </m:oMath>
                </a14:m>
                <a:r>
                  <a:rPr lang="zh-CN" altLang="en-US" dirty="0"/>
                  <a:t>，系统及性能指标中的各矩阵为常值矩阵时，则可以得到定常的状态反馈控制律，这样的最优输出调节器称为无限长时间输出调节器。</a:t>
                </a:r>
              </a:p>
              <a:p>
                <a:pPr marL="0" indent="0">
                  <a:buNone/>
                </a:pPr>
                <a:r>
                  <a:rPr lang="zh-CN" altLang="en-US" dirty="0"/>
                  <a:t>定理</a:t>
                </a:r>
                <a:r>
                  <a:rPr lang="en-US" altLang="zh-CN" dirty="0"/>
                  <a:t>6-12  </a:t>
                </a:r>
                <a:r>
                  <a:rPr lang="zh-CN" altLang="en-US" dirty="0"/>
                  <a:t>设完全能控和完全能观测的线性定常系统的状态空间表达式为</a:t>
                </a:r>
              </a:p>
              <a:p>
                <a:pPr marL="0" indent="0">
                  <a:buNone/>
                </a:pPr>
                <a14:m>
                  <m:oMathPara xmlns:m="http://schemas.openxmlformats.org/officeDocument/2006/math">
                    <m:oMathParaPr>
                      <m:jc m:val="center"/>
                    </m:oMathParaPr>
                    <m:oMath xmlns:m="http://schemas.openxmlformats.org/officeDocument/2006/math">
                      <m:d>
                        <m:dPr>
                          <m:begChr m:val="{"/>
                          <m:endChr m:val=""/>
                          <m:ctrlPr>
                            <a:rPr lang="zh-CN" altLang="en-US" i="1">
                              <a:solidFill>
                                <a:srgbClr val="000000"/>
                              </a:solidFill>
                              <a:latin typeface="Cambria Math" panose="02040503050406030204" pitchFamily="18" charset="0"/>
                            </a:rPr>
                          </m:ctrlPr>
                        </m:dPr>
                        <m:e>
                          <m:m>
                            <m:mPr>
                              <m:plcHide m:val="on"/>
                              <m:mcs>
                                <m:mc>
                                  <m:mcPr>
                                    <m:count m:val="1"/>
                                    <m:mcJc m:val="center"/>
                                  </m:mcPr>
                                </m:mc>
                              </m:mcs>
                              <m:ctrlPr>
                                <a:rPr lang="zh-CN" altLang="en-US" i="1">
                                  <a:solidFill>
                                    <a:srgbClr val="000000"/>
                                  </a:solidFill>
                                  <a:latin typeface="Cambria Math" panose="02040503050406030204" pitchFamily="18" charset="0"/>
                                </a:rPr>
                              </m:ctrlPr>
                            </m:mPr>
                            <m:mr>
                              <m:e>
                                <m:acc>
                                  <m:accPr>
                                    <m:chr m:val="̇"/>
                                    <m:ctrlPr>
                                      <a:rPr lang="zh-CN" altLang="en-US" i="1">
                                        <a:solidFill>
                                          <a:srgbClr val="000000"/>
                                        </a:solidFill>
                                        <a:latin typeface="Cambria Math" panose="02040503050406030204" pitchFamily="18" charset="0"/>
                                      </a:rPr>
                                    </m:ctrlPr>
                                  </m:accPr>
                                  <m:e>
                                    <m:r>
                                      <a:rPr lang="zh-CN" altLang="en-US" i="1">
                                        <a:solidFill>
                                          <a:srgbClr val="000000"/>
                                        </a:solidFill>
                                        <a:latin typeface="Cambria Math" panose="02040503050406030204" pitchFamily="18" charset="0"/>
                                      </a:rPr>
                                      <m:t>𝑥</m:t>
                                    </m:r>
                                  </m:e>
                                </m:acc>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𝐴𝑥</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𝐵𝑢</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(0)=</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𝑥</m:t>
                                    </m:r>
                                  </m:e>
                                  <m:sub>
                                    <m:r>
                                      <a:rPr lang="zh-CN" altLang="en-US" i="1">
                                        <a:solidFill>
                                          <a:srgbClr val="000000"/>
                                        </a:solidFill>
                                        <a:latin typeface="Cambria Math" panose="02040503050406030204" pitchFamily="18" charset="0"/>
                                      </a:rPr>
                                      <m:t>0</m:t>
                                    </m:r>
                                  </m:sub>
                                </m:sSub>
                              </m:e>
                            </m:mr>
                            <m:mr>
                              <m:e>
                                <m:r>
                                  <a:rPr lang="zh-CN" altLang="en-US" i="1">
                                    <a:solidFill>
                                      <a:srgbClr val="000000"/>
                                    </a:solidFill>
                                    <a:latin typeface="Cambria Math" panose="02040503050406030204" pitchFamily="18" charset="0"/>
                                  </a:rPr>
                                  <m:t>𝑦</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𝐶𝑥</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e>
                            </m:mr>
                          </m:m>
                        </m:e>
                      </m:d>
                    </m:oMath>
                  </m:oMathPara>
                </a14:m>
                <a:endParaRPr lang="en-US" altLang="zh-CN" dirty="0"/>
              </a:p>
              <a:p>
                <a:pPr marL="0" indent="0">
                  <a:buNone/>
                </a:pPr>
                <a:r>
                  <a:rPr lang="zh-CN" altLang="en-US" dirty="0"/>
                  <a:t>性能指标</a:t>
                </a:r>
                <a:r>
                  <a:rPr lang="en-US" altLang="zh-CN" dirty="0"/>
                  <a:t>		</a:t>
                </a:r>
                <a14:m>
                  <m:oMath xmlns:m="http://schemas.openxmlformats.org/officeDocument/2006/math">
                    <m:r>
                      <a:rPr lang="zh-CN" altLang="en-US" i="1">
                        <a:solidFill>
                          <a:srgbClr val="000000"/>
                        </a:solidFill>
                        <a:latin typeface="Cambria Math" panose="02040503050406030204" pitchFamily="18" charset="0"/>
                      </a:rPr>
                      <m:t>𝐽</m:t>
                    </m:r>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1</m:t>
                        </m:r>
                      </m:num>
                      <m:den>
                        <m:r>
                          <a:rPr lang="zh-CN" altLang="en-US" i="1">
                            <a:solidFill>
                              <a:srgbClr val="000000"/>
                            </a:solidFill>
                            <a:latin typeface="Cambria Math" panose="02040503050406030204" pitchFamily="18" charset="0"/>
                          </a:rPr>
                          <m:t>2</m:t>
                        </m:r>
                      </m:den>
                    </m:f>
                    <m:nary>
                      <m:naryPr>
                        <m:ctrlPr>
                          <a:rPr lang="zh-CN" altLang="en-US" i="1">
                            <a:solidFill>
                              <a:srgbClr val="000000"/>
                            </a:solidFill>
                            <a:latin typeface="Cambria Math" panose="02040503050406030204" pitchFamily="18" charset="0"/>
                          </a:rPr>
                        </m:ctrlPr>
                      </m:naryPr>
                      <m:sub>
                        <m:r>
                          <a:rPr lang="zh-CN" altLang="en-US" i="1">
                            <a:solidFill>
                              <a:srgbClr val="000000"/>
                            </a:solidFill>
                            <a:latin typeface="Cambria Math" panose="02040503050406030204" pitchFamily="18" charset="0"/>
                          </a:rPr>
                          <m:t>0</m:t>
                        </m:r>
                      </m:sub>
                      <m:sup>
                        <m:r>
                          <a:rPr lang="zh-CN" altLang="en-US" i="1">
                            <a:solidFill>
                              <a:srgbClr val="000000"/>
                            </a:solidFill>
                            <a:latin typeface="Cambria Math" panose="02040503050406030204" pitchFamily="18" charset="0"/>
                          </a:rPr>
                          <m:t>∞</m:t>
                        </m:r>
                      </m:sup>
                      <m:e>
                        <m:d>
                          <m:dPr>
                            <m:begChr m:val="["/>
                            <m:endChr m:val="]"/>
                            <m:ctrlPr>
                              <a:rPr lang="zh-CN" altLang="en-US" i="1">
                                <a:solidFill>
                                  <a:srgbClr val="000000"/>
                                </a:solidFill>
                                <a:latin typeface="Cambria Math" panose="02040503050406030204" pitchFamily="18" charset="0"/>
                              </a:rPr>
                            </m:ctrlPr>
                          </m:dPr>
                          <m:e>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𝑦</m:t>
                                </m:r>
                              </m:e>
                              <m:sup>
                                <m:r>
                                  <a:rPr lang="zh-CN" altLang="en-US" i="1">
                                    <a:solidFill>
                                      <a:srgbClr val="000000"/>
                                    </a:solidFill>
                                    <a:latin typeface="Cambria Math" panose="02040503050406030204" pitchFamily="18" charset="0"/>
                                  </a:rPr>
                                  <m:t>𝑇</m:t>
                                </m:r>
                              </m:sup>
                            </m:sSup>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𝑄𝑦</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𝑢</m:t>
                                </m:r>
                              </m:e>
                              <m:sup>
                                <m:r>
                                  <a:rPr lang="zh-CN" altLang="en-US" i="1">
                                    <a:solidFill>
                                      <a:srgbClr val="000000"/>
                                    </a:solidFill>
                                    <a:latin typeface="Cambria Math" panose="02040503050406030204" pitchFamily="18" charset="0"/>
                                  </a:rPr>
                                  <m:t>𝑇</m:t>
                                </m:r>
                              </m:sup>
                            </m:sSup>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𝑅𝑢</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e>
                        </m:d>
                        <m:r>
                          <a:rPr lang="zh-CN" altLang="en-US" i="1">
                            <a:solidFill>
                              <a:srgbClr val="000000"/>
                            </a:solidFill>
                            <a:latin typeface="Cambria Math" panose="02040503050406030204" pitchFamily="18" charset="0"/>
                          </a:rPr>
                          <m:t>𝑑𝑡</m:t>
                        </m:r>
                      </m:e>
                    </m:nary>
                  </m:oMath>
                </a14:m>
                <a:r>
                  <a:rPr lang="zh-CN" altLang="en-US" dirty="0"/>
                  <a:t>                   （</a:t>
                </a:r>
                <a:r>
                  <a:rPr lang="en-US" altLang="zh-CN" dirty="0"/>
                  <a:t>6-84</a:t>
                </a:r>
                <a:r>
                  <a:rPr lang="zh-CN" altLang="en-US" dirty="0"/>
                  <a:t>）</a:t>
                </a:r>
              </a:p>
              <a:p>
                <a:pPr marL="0" indent="0">
                  <a:buNone/>
                </a:pPr>
                <a:r>
                  <a:rPr lang="zh-CN" altLang="en-US" dirty="0"/>
                  <a:t>其中</a:t>
                </a:r>
                <a14:m>
                  <m:oMath xmlns:m="http://schemas.openxmlformats.org/officeDocument/2006/math">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oMath>
                </a14:m>
                <a:r>
                  <a:rPr lang="zh-CN" altLang="en-US" dirty="0"/>
                  <a:t>为</a:t>
                </a:r>
                <a14:m>
                  <m:oMath xmlns:m="http://schemas.openxmlformats.org/officeDocument/2006/math">
                    <m:r>
                      <a:rPr lang="zh-CN" altLang="en-US" i="1">
                        <a:solidFill>
                          <a:srgbClr val="000000"/>
                        </a:solidFill>
                        <a:latin typeface="Cambria Math" panose="02040503050406030204" pitchFamily="18" charset="0"/>
                      </a:rPr>
                      <m:t>𝑛</m:t>
                    </m:r>
                  </m:oMath>
                </a14:m>
                <a:r>
                  <a:rPr lang="zh-CN" altLang="en-US" dirty="0"/>
                  <a:t>维状态变量；</a:t>
                </a:r>
                <a14:m>
                  <m:oMath xmlns:m="http://schemas.openxmlformats.org/officeDocument/2006/math">
                    <m:r>
                      <a:rPr lang="zh-CN" altLang="en-US" i="1">
                        <a:solidFill>
                          <a:srgbClr val="000000"/>
                        </a:solidFill>
                        <a:latin typeface="Cambria Math" panose="02040503050406030204" pitchFamily="18" charset="0"/>
                      </a:rPr>
                      <m:t>𝑢</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oMath>
                </a14:m>
                <a:r>
                  <a:rPr lang="zh-CN" altLang="en-US" dirty="0"/>
                  <a:t>为</a:t>
                </a:r>
                <a14:m>
                  <m:oMath xmlns:m="http://schemas.openxmlformats.org/officeDocument/2006/math">
                    <m:r>
                      <a:rPr lang="zh-CN" altLang="en-US" i="1">
                        <a:solidFill>
                          <a:srgbClr val="000000"/>
                        </a:solidFill>
                        <a:latin typeface="Cambria Math" panose="02040503050406030204" pitchFamily="18" charset="0"/>
                      </a:rPr>
                      <m:t>𝑟</m:t>
                    </m:r>
                  </m:oMath>
                </a14:m>
                <a:r>
                  <a:rPr lang="zh-CN" altLang="en-US" dirty="0"/>
                  <a:t>维控制向量，且不受约束；</a:t>
                </a:r>
                <a14:m>
                  <m:oMath xmlns:m="http://schemas.openxmlformats.org/officeDocument/2006/math">
                    <m:r>
                      <a:rPr lang="zh-CN" altLang="en-US" i="1">
                        <a:solidFill>
                          <a:srgbClr val="000000"/>
                        </a:solidFill>
                        <a:latin typeface="Cambria Math" panose="02040503050406030204" pitchFamily="18" charset="0"/>
                      </a:rPr>
                      <m:t>𝑦</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oMath>
                </a14:m>
                <a:r>
                  <a:rPr lang="zh-CN" altLang="en-US" dirty="0"/>
                  <a:t>为</a:t>
                </a:r>
                <a14:m>
                  <m:oMath xmlns:m="http://schemas.openxmlformats.org/officeDocument/2006/math">
                    <m:r>
                      <a:rPr lang="zh-CN" altLang="en-US" i="1">
                        <a:solidFill>
                          <a:srgbClr val="000000"/>
                        </a:solidFill>
                        <a:latin typeface="Cambria Math" panose="02040503050406030204" pitchFamily="18" charset="0"/>
                      </a:rPr>
                      <m:t>𝑚</m:t>
                    </m:r>
                  </m:oMath>
                </a14:m>
                <a:r>
                  <a:rPr lang="zh-CN" altLang="en-US" dirty="0"/>
                  <a:t>维输出向量；</a:t>
                </a:r>
                <a14:m>
                  <m:oMath xmlns:m="http://schemas.openxmlformats.org/officeDocument/2006/math">
                    <m:r>
                      <a:rPr lang="zh-CN" altLang="en-US" i="1">
                        <a:solidFill>
                          <a:srgbClr val="000000"/>
                        </a:solidFill>
                        <a:latin typeface="Cambria Math" panose="02040503050406030204" pitchFamily="18" charset="0"/>
                      </a:rPr>
                      <m:t>𝐴</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𝐵</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𝐶</m:t>
                    </m:r>
                  </m:oMath>
                </a14:m>
                <a:r>
                  <a:rPr lang="zh-CN" altLang="en-US" dirty="0"/>
                  <a:t>分别为</a:t>
                </a:r>
                <a14:m>
                  <m:oMath xmlns:m="http://schemas.openxmlformats.org/officeDocument/2006/math">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𝑟</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𝑚</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𝑛</m:t>
                    </m:r>
                  </m:oMath>
                </a14:m>
                <a:r>
                  <a:rPr lang="zh-CN" altLang="en-US" dirty="0"/>
                  <a:t>维的常值矩阵；</a:t>
                </a:r>
                <a14:m>
                  <m:oMath xmlns:m="http://schemas.openxmlformats.org/officeDocument/2006/math">
                    <m:r>
                      <a:rPr lang="zh-CN" altLang="en-US" i="1">
                        <a:solidFill>
                          <a:srgbClr val="000000"/>
                        </a:solidFill>
                        <a:latin typeface="Cambria Math" panose="02040503050406030204" pitchFamily="18" charset="0"/>
                      </a:rPr>
                      <m:t>𝑄</m:t>
                    </m:r>
                  </m:oMath>
                </a14:m>
                <a:r>
                  <a:rPr lang="zh-CN" altLang="en-US" dirty="0"/>
                  <a:t>为半正定的</a:t>
                </a:r>
                <a14:m>
                  <m:oMath xmlns:m="http://schemas.openxmlformats.org/officeDocument/2006/math">
                    <m:r>
                      <a:rPr lang="zh-CN" altLang="en-US" i="1">
                        <a:solidFill>
                          <a:srgbClr val="000000"/>
                        </a:solidFill>
                        <a:latin typeface="Cambria Math" panose="02040503050406030204" pitchFamily="18" charset="0"/>
                      </a:rPr>
                      <m:t>𝑚</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𝑚</m:t>
                    </m:r>
                  </m:oMath>
                </a14:m>
                <a:r>
                  <a:rPr lang="zh-CN" altLang="en-US" dirty="0"/>
                  <a:t>维对称常值矩阵；</a:t>
                </a:r>
                <a14:m>
                  <m:oMath xmlns:m="http://schemas.openxmlformats.org/officeDocument/2006/math">
                    <m:r>
                      <a:rPr lang="zh-CN" altLang="en-US" i="1">
                        <a:solidFill>
                          <a:srgbClr val="000000"/>
                        </a:solidFill>
                        <a:latin typeface="Cambria Math" panose="02040503050406030204" pitchFamily="18" charset="0"/>
                      </a:rPr>
                      <m:t>𝑅</m:t>
                    </m:r>
                  </m:oMath>
                </a14:m>
                <a:r>
                  <a:rPr lang="zh-CN" altLang="en-US" dirty="0"/>
                  <a:t>为正定</a:t>
                </a:r>
                <a14:m>
                  <m:oMath xmlns:m="http://schemas.openxmlformats.org/officeDocument/2006/math">
                    <m:r>
                      <a:rPr lang="zh-CN" altLang="en-US" i="1">
                        <a:solidFill>
                          <a:srgbClr val="000000"/>
                        </a:solidFill>
                        <a:latin typeface="Cambria Math" panose="02040503050406030204" pitchFamily="18" charset="0"/>
                      </a:rPr>
                      <m:t>𝑟</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𝑟</m:t>
                    </m:r>
                  </m:oMath>
                </a14:m>
                <a:r>
                  <a:rPr lang="zh-CN" altLang="en-US" dirty="0"/>
                  <a:t>维对称常值矩阵。 </a:t>
                </a:r>
              </a:p>
            </p:txBody>
          </p:sp>
        </mc:Choice>
        <mc:Fallback xmlns="">
          <p:sp>
            <p:nvSpPr>
              <p:cNvPr id="3" name="内容占位符 2">
                <a:extLst>
                  <a:ext uri="{FF2B5EF4-FFF2-40B4-BE49-F238E27FC236}">
                    <a16:creationId xmlns:a16="http://schemas.microsoft.com/office/drawing/2014/main" id="{5C8DCEFD-79B2-4C4A-AB6B-0688D3B05B98}"/>
                  </a:ext>
                </a:extLst>
              </p:cNvPr>
              <p:cNvSpPr>
                <a:spLocks noGrp="1" noRot="1" noChangeAspect="1" noMove="1" noResize="1" noEditPoints="1" noAdjustHandles="1" noChangeArrowheads="1" noChangeShapeType="1" noTextEdit="1"/>
              </p:cNvSpPr>
              <p:nvPr>
                <p:ph sz="quarter" idx="13"/>
              </p:nvPr>
            </p:nvSpPr>
            <p:spPr>
              <a:xfrm>
                <a:off x="767406" y="1458355"/>
                <a:ext cx="10585177" cy="5105400"/>
              </a:xfrm>
              <a:blipFill>
                <a:blip r:embed="rId2"/>
                <a:stretch>
                  <a:fillRect l="-922" r="-86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107509168"/>
      </p:ext>
    </p:extLst>
  </p:cSld>
  <p:clrMapOvr>
    <a:masterClrMapping/>
  </p:clrMapOvr>
  <p:transition>
    <p:wheel/>
  </p:transition>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921FA774-6780-48F1-A6EC-B623AEF5C066}"/>
                  </a:ext>
                </a:extLst>
              </p:cNvPr>
              <p:cNvSpPr>
                <a:spLocks noGrp="1"/>
              </p:cNvSpPr>
              <p:nvPr>
                <p:ph sz="quarter" idx="13"/>
              </p:nvPr>
            </p:nvSpPr>
            <p:spPr>
              <a:xfrm>
                <a:off x="767406" y="548680"/>
                <a:ext cx="10729193" cy="6015075"/>
              </a:xfrm>
            </p:spPr>
            <p:txBody>
              <a:bodyPr>
                <a:noAutofit/>
              </a:bodyPr>
              <a:lstStyle/>
              <a:p>
                <a:pPr marL="0" indent="0">
                  <a:buNone/>
                </a:pPr>
                <a:r>
                  <a:rPr lang="zh-CN" altLang="en-US" dirty="0">
                    <a:latin typeface="Times New Roman" panose="02020603050405020304" pitchFamily="18" charset="0"/>
                    <a:cs typeface="Times New Roman" panose="02020603050405020304" pitchFamily="18" charset="0"/>
                  </a:rPr>
                  <a:t>则存在使性能指标式（</a:t>
                </a:r>
                <a:r>
                  <a:rPr lang="en-US" altLang="zh-CN" dirty="0">
                    <a:latin typeface="Times New Roman" panose="02020603050405020304" pitchFamily="18" charset="0"/>
                    <a:cs typeface="Times New Roman" panose="02020603050405020304" pitchFamily="18" charset="0"/>
                  </a:rPr>
                  <a:t>6-84</a:t>
                </a:r>
                <a:r>
                  <a:rPr lang="zh-CN" altLang="en-US" dirty="0">
                    <a:latin typeface="Times New Roman" panose="02020603050405020304" pitchFamily="18" charset="0"/>
                    <a:cs typeface="Times New Roman" panose="02020603050405020304" pitchFamily="18" charset="0"/>
                  </a:rPr>
                  <a:t>）极小的唯一最优控制为</a:t>
                </a:r>
                <a14:m>
                  <m:oMath xmlns:m="http://schemas.openxmlformats.org/officeDocument/2006/math">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𝑢</m:t>
                        </m:r>
                      </m:e>
                      <m:sup>
                        <m:r>
                          <a:rPr lang="zh-CN" altLang="en-US" i="1">
                            <a:solidFill>
                              <a:srgbClr val="000000"/>
                            </a:solidFill>
                            <a:latin typeface="Cambria Math" panose="02040503050406030204" pitchFamily="18" charset="0"/>
                          </a:rPr>
                          <m:t>∗</m:t>
                        </m:r>
                      </m:sup>
                    </m:sSup>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𝑅</m:t>
                        </m:r>
                      </m:e>
                      <m:sup>
                        <m:r>
                          <a:rPr lang="zh-CN" altLang="en-US" i="1">
                            <a:solidFill>
                              <a:srgbClr val="000000"/>
                            </a:solidFill>
                            <a:latin typeface="Cambria Math" panose="02040503050406030204" pitchFamily="18" charset="0"/>
                          </a:rPr>
                          <m:t>−1</m:t>
                        </m:r>
                      </m:sup>
                    </m:sSup>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𝐵</m:t>
                        </m:r>
                      </m:e>
                      <m:sup>
                        <m:r>
                          <a:rPr lang="zh-CN" altLang="en-US" i="1">
                            <a:solidFill>
                              <a:srgbClr val="000000"/>
                            </a:solidFill>
                            <a:latin typeface="Cambria Math" panose="02040503050406030204" pitchFamily="18" charset="0"/>
                          </a:rPr>
                          <m:t>𝑇</m:t>
                        </m:r>
                      </m:sup>
                    </m:sSup>
                    <m:r>
                      <a:rPr lang="zh-CN" altLang="en-US" i="1">
                        <a:solidFill>
                          <a:srgbClr val="000000"/>
                        </a:solidFill>
                        <a:latin typeface="Cambria Math" panose="02040503050406030204" pitchFamily="18" charset="0"/>
                      </a:rPr>
                      <m:t>𝑃𝑥</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oMath>
                </a14:m>
                <a:endParaRPr lang="zh-CN" altLang="en-US" dirty="0">
                  <a:latin typeface="Times New Roman" panose="02020603050405020304" pitchFamily="18" charset="0"/>
                  <a:cs typeface="Times New Roman" panose="02020603050405020304" pitchFamily="18" charset="0"/>
                </a:endParaRPr>
              </a:p>
              <a:p>
                <a:pPr marL="0" indent="0">
                  <a:buNone/>
                </a:pPr>
                <a:r>
                  <a:rPr lang="zh-CN" altLang="en-US" dirty="0">
                    <a:latin typeface="Times New Roman" panose="02020603050405020304" pitchFamily="18" charset="0"/>
                    <a:cs typeface="Times New Roman" panose="02020603050405020304" pitchFamily="18" charset="0"/>
                  </a:rPr>
                  <a:t>最优性能指标  </a:t>
                </a:r>
                <a14:m>
                  <m:oMath xmlns:m="http://schemas.openxmlformats.org/officeDocument/2006/math">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𝐽</m:t>
                        </m:r>
                      </m:e>
                      <m:sup>
                        <m:r>
                          <a:rPr lang="zh-CN" altLang="en-US" i="1">
                            <a:solidFill>
                              <a:srgbClr val="000000"/>
                            </a:solidFill>
                            <a:latin typeface="Cambria Math" panose="02040503050406030204" pitchFamily="18" charset="0"/>
                          </a:rPr>
                          <m:t>∗</m:t>
                        </m:r>
                      </m:sup>
                    </m:sSup>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1</m:t>
                        </m:r>
                      </m:num>
                      <m:den>
                        <m:r>
                          <a:rPr lang="zh-CN" altLang="en-US" i="1">
                            <a:solidFill>
                              <a:srgbClr val="000000"/>
                            </a:solidFill>
                            <a:latin typeface="Cambria Math" panose="02040503050406030204" pitchFamily="18" charset="0"/>
                          </a:rPr>
                          <m:t>2</m:t>
                        </m:r>
                      </m:den>
                    </m:f>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𝑇</m:t>
                        </m:r>
                      </m:sup>
                    </m:sSup>
                    <m:r>
                      <a:rPr lang="zh-CN" altLang="en-US" i="1">
                        <a:solidFill>
                          <a:srgbClr val="000000"/>
                        </a:solidFill>
                        <a:latin typeface="Cambria Math" panose="02040503050406030204" pitchFamily="18" charset="0"/>
                      </a:rPr>
                      <m:t>(0)</m:t>
                    </m:r>
                    <m:r>
                      <a:rPr lang="zh-CN" altLang="en-US" i="1">
                        <a:solidFill>
                          <a:srgbClr val="000000"/>
                        </a:solidFill>
                        <a:latin typeface="Cambria Math" panose="02040503050406030204" pitchFamily="18" charset="0"/>
                      </a:rPr>
                      <m:t>𝑃𝑥</m:t>
                    </m:r>
                    <m:r>
                      <a:rPr lang="zh-CN" altLang="en-US" i="1">
                        <a:solidFill>
                          <a:srgbClr val="000000"/>
                        </a:solidFill>
                        <a:latin typeface="Cambria Math" panose="02040503050406030204" pitchFamily="18" charset="0"/>
                      </a:rPr>
                      <m:t>(0)</m:t>
                    </m:r>
                  </m:oMath>
                </a14:m>
                <a:r>
                  <a:rPr lang="zh-CN" altLang="en-US" dirty="0">
                    <a:latin typeface="Times New Roman" panose="02020603050405020304" pitchFamily="18" charset="0"/>
                    <a:cs typeface="Times New Roman" panose="02020603050405020304" pitchFamily="18" charset="0"/>
                  </a:rPr>
                  <a:t>                                     </a:t>
                </a:r>
              </a:p>
              <a:p>
                <a:pPr marL="0" indent="0">
                  <a:buNone/>
                </a:pPr>
                <a:r>
                  <a:rPr lang="zh-CN" altLang="en-US" dirty="0">
                    <a:latin typeface="Times New Roman" panose="02020603050405020304" pitchFamily="18" charset="0"/>
                    <a:cs typeface="Times New Roman" panose="02020603050405020304" pitchFamily="18" charset="0"/>
                  </a:rPr>
                  <a:t>其中</a:t>
                </a:r>
                <a14:m>
                  <m:oMath xmlns:m="http://schemas.openxmlformats.org/officeDocument/2006/math">
                    <m:r>
                      <a:rPr lang="zh-CN" altLang="en-US" i="1">
                        <a:solidFill>
                          <a:srgbClr val="000000"/>
                        </a:solidFill>
                        <a:latin typeface="Cambria Math" panose="02040503050406030204" pitchFamily="18" charset="0"/>
                      </a:rPr>
                      <m:t>𝑃</m:t>
                    </m:r>
                  </m:oMath>
                </a14:m>
                <a:r>
                  <a:rPr lang="zh-CN" altLang="en-US" dirty="0">
                    <a:latin typeface="Times New Roman" panose="02020603050405020304" pitchFamily="18" charset="0"/>
                    <a:cs typeface="Times New Roman" panose="02020603050405020304" pitchFamily="18" charset="0"/>
                  </a:rPr>
                  <a:t>为对称正定常值矩阵，满足下列黎卡提矩阵代数方程</a:t>
                </a:r>
                <a:endParaRPr lang="en-US" altLang="zh-CN" dirty="0">
                  <a:latin typeface="Times New Roman" panose="02020603050405020304" pitchFamily="18" charset="0"/>
                  <a:cs typeface="Times New Roman"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m:r>
                        <a:rPr lang="zh-CN" altLang="en-US" i="1">
                          <a:solidFill>
                            <a:srgbClr val="000000"/>
                          </a:solidFill>
                          <a:latin typeface="Cambria Math" panose="02040503050406030204" pitchFamily="18" charset="0"/>
                        </a:rPr>
                        <m:t>𝑃𝐴</m:t>
                      </m:r>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𝐴</m:t>
                          </m:r>
                        </m:e>
                        <m:sup>
                          <m:r>
                            <a:rPr lang="zh-CN" altLang="en-US" i="1">
                              <a:solidFill>
                                <a:srgbClr val="000000"/>
                              </a:solidFill>
                              <a:latin typeface="Cambria Math" panose="02040503050406030204" pitchFamily="18" charset="0"/>
                            </a:rPr>
                            <m:t>𝑇</m:t>
                          </m:r>
                        </m:sup>
                      </m:sSup>
                      <m:r>
                        <a:rPr lang="zh-CN" altLang="en-US" i="1">
                          <a:solidFill>
                            <a:srgbClr val="000000"/>
                          </a:solidFill>
                          <a:latin typeface="Cambria Math" panose="02040503050406030204" pitchFamily="18" charset="0"/>
                        </a:rPr>
                        <m:t>𝑃</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𝑃𝐵</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𝑅</m:t>
                          </m:r>
                        </m:e>
                        <m:sup>
                          <m:r>
                            <a:rPr lang="zh-CN" altLang="en-US" i="1">
                              <a:solidFill>
                                <a:srgbClr val="000000"/>
                              </a:solidFill>
                              <a:latin typeface="Cambria Math" panose="02040503050406030204" pitchFamily="18" charset="0"/>
                            </a:rPr>
                            <m:t>−1</m:t>
                          </m:r>
                        </m:sup>
                      </m:sSup>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𝐵</m:t>
                          </m:r>
                        </m:e>
                        <m:sup>
                          <m:r>
                            <a:rPr lang="zh-CN" altLang="en-US" i="1">
                              <a:solidFill>
                                <a:srgbClr val="000000"/>
                              </a:solidFill>
                              <a:latin typeface="Cambria Math" panose="02040503050406030204" pitchFamily="18" charset="0"/>
                            </a:rPr>
                            <m:t>𝑇</m:t>
                          </m:r>
                        </m:sup>
                      </m:sSup>
                      <m:r>
                        <a:rPr lang="zh-CN" altLang="en-US" i="1">
                          <a:solidFill>
                            <a:srgbClr val="000000"/>
                          </a:solidFill>
                          <a:latin typeface="Cambria Math" panose="02040503050406030204" pitchFamily="18" charset="0"/>
                        </a:rPr>
                        <m:t>𝑃</m:t>
                      </m:r>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𝐶</m:t>
                          </m:r>
                        </m:e>
                        <m:sup>
                          <m:r>
                            <a:rPr lang="zh-CN" altLang="en-US" i="1">
                              <a:solidFill>
                                <a:srgbClr val="000000"/>
                              </a:solidFill>
                              <a:latin typeface="Cambria Math" panose="02040503050406030204" pitchFamily="18" charset="0"/>
                            </a:rPr>
                            <m:t>𝑇</m:t>
                          </m:r>
                        </m:sup>
                      </m:sSup>
                      <m:r>
                        <a:rPr lang="zh-CN" altLang="en-US" i="1">
                          <a:solidFill>
                            <a:srgbClr val="000000"/>
                          </a:solidFill>
                          <a:latin typeface="Cambria Math" panose="02040503050406030204" pitchFamily="18" charset="0"/>
                        </a:rPr>
                        <m:t>𝑄𝐶</m:t>
                      </m:r>
                      <m:r>
                        <a:rPr lang="zh-CN" altLang="en-US" i="1">
                          <a:solidFill>
                            <a:srgbClr val="000000"/>
                          </a:solidFill>
                          <a:latin typeface="Cambria Math" panose="02040503050406030204" pitchFamily="18" charset="0"/>
                        </a:rPr>
                        <m:t>=0</m:t>
                      </m:r>
                    </m:oMath>
                  </m:oMathPara>
                </a14:m>
                <a:endParaRPr lang="zh-CN" altLang="en-US" dirty="0">
                  <a:latin typeface="Times New Roman" panose="02020603050405020304" pitchFamily="18" charset="0"/>
                  <a:cs typeface="Times New Roman" panose="02020603050405020304" pitchFamily="18" charset="0"/>
                </a:endParaRPr>
              </a:p>
              <a:p>
                <a:pPr marL="0" indent="0">
                  <a:buNone/>
                </a:pPr>
                <a:r>
                  <a:rPr lang="zh-CN" altLang="en-US" dirty="0">
                    <a:latin typeface="Times New Roman" panose="02020603050405020304" pitchFamily="18" charset="0"/>
                    <a:cs typeface="Times New Roman" panose="02020603050405020304" pitchFamily="18" charset="0"/>
                  </a:rPr>
                  <a:t>最优曲线</a:t>
                </a:r>
                <a14:m>
                  <m:oMath xmlns:m="http://schemas.openxmlformats.org/officeDocument/2006/math">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m:t>
                        </m:r>
                      </m:sup>
                    </m:sSup>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oMath>
                </a14:m>
                <a:r>
                  <a:rPr lang="zh-CN" altLang="en-US" dirty="0">
                    <a:latin typeface="Times New Roman" panose="02020603050405020304" pitchFamily="18" charset="0"/>
                    <a:cs typeface="Times New Roman" panose="02020603050405020304" pitchFamily="18" charset="0"/>
                  </a:rPr>
                  <a:t>满足下列线性向量微分方程</a:t>
                </a:r>
              </a:p>
              <a:p>
                <a:pPr marL="0" indent="0" algn="ctr">
                  <a:buNone/>
                </a:pPr>
                <a14:m>
                  <m:oMathPara xmlns:m="http://schemas.openxmlformats.org/officeDocument/2006/math">
                    <m:oMathParaPr>
                      <m:jc m:val="centerGroup"/>
                    </m:oMathParaPr>
                    <m:oMath xmlns:m="http://schemas.openxmlformats.org/officeDocument/2006/math">
                      <m:acc>
                        <m:accPr>
                          <m:chr m:val="̇"/>
                          <m:ctrlPr>
                            <a:rPr lang="zh-CN" altLang="en-US" i="1">
                              <a:solidFill>
                                <a:srgbClr val="000000"/>
                              </a:solidFill>
                              <a:latin typeface="Cambria Math" panose="02040503050406030204" pitchFamily="18" charset="0"/>
                            </a:rPr>
                          </m:ctrlPr>
                        </m:accPr>
                        <m:e>
                          <m:r>
                            <a:rPr lang="zh-CN" altLang="en-US" i="1">
                              <a:solidFill>
                                <a:srgbClr val="000000"/>
                              </a:solidFill>
                              <a:latin typeface="Cambria Math" panose="02040503050406030204" pitchFamily="18" charset="0"/>
                            </a:rPr>
                            <m:t>𝑥</m:t>
                          </m:r>
                        </m:e>
                      </m:acc>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𝐴</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𝐵</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𝑅</m:t>
                          </m:r>
                        </m:e>
                        <m:sup>
                          <m:r>
                            <a:rPr lang="zh-CN" altLang="en-US" i="1">
                              <a:solidFill>
                                <a:srgbClr val="000000"/>
                              </a:solidFill>
                              <a:latin typeface="Cambria Math" panose="02040503050406030204" pitchFamily="18" charset="0"/>
                            </a:rPr>
                            <m:t>−1</m:t>
                          </m:r>
                        </m:sup>
                      </m:sSup>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𝐵</m:t>
                          </m:r>
                        </m:e>
                        <m:sup>
                          <m:r>
                            <a:rPr lang="zh-CN" altLang="en-US" i="1">
                              <a:solidFill>
                                <a:srgbClr val="000000"/>
                              </a:solidFill>
                              <a:latin typeface="Cambria Math" panose="02040503050406030204" pitchFamily="18" charset="0"/>
                            </a:rPr>
                            <m:t>𝑇</m:t>
                          </m:r>
                        </m:sup>
                      </m:sSup>
                      <m:r>
                        <a:rPr lang="zh-CN" altLang="en-US" i="1">
                          <a:solidFill>
                            <a:srgbClr val="000000"/>
                          </a:solidFill>
                          <a:latin typeface="Cambria Math" panose="02040503050406030204" pitchFamily="18" charset="0"/>
                        </a:rPr>
                        <m:t>𝑃</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(0)=</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𝑥</m:t>
                          </m:r>
                        </m:e>
                        <m:sub>
                          <m:r>
                            <a:rPr lang="zh-CN" altLang="en-US" i="1">
                              <a:solidFill>
                                <a:srgbClr val="000000"/>
                              </a:solidFill>
                              <a:latin typeface="Cambria Math" panose="02040503050406030204" pitchFamily="18" charset="0"/>
                            </a:rPr>
                            <m:t>0</m:t>
                          </m:r>
                        </m:sub>
                      </m:sSub>
                    </m:oMath>
                  </m:oMathPara>
                </a14:m>
                <a:endParaRPr lang="en-US" altLang="zh-CN" dirty="0">
                  <a:latin typeface="Times New Roman" panose="02020603050405020304" pitchFamily="18" charset="0"/>
                  <a:cs typeface="Times New Roman" panose="02020603050405020304" pitchFamily="18" charset="0"/>
                </a:endParaRPr>
              </a:p>
              <a:p>
                <a:pPr marL="0" indent="0">
                  <a:buNone/>
                </a:pPr>
                <a:r>
                  <a:rPr lang="zh-CN" altLang="en-US" dirty="0">
                    <a:latin typeface="Times New Roman" panose="02020603050405020304" pitchFamily="18" charset="0"/>
                    <a:cs typeface="Times New Roman" panose="02020603050405020304" pitchFamily="18" charset="0"/>
                  </a:rPr>
                  <a:t>证明  将输出方程</a:t>
                </a:r>
                <a14:m>
                  <m:oMath xmlns:m="http://schemas.openxmlformats.org/officeDocument/2006/math">
                    <m:r>
                      <a:rPr lang="zh-CN" altLang="en-US" i="1">
                        <a:solidFill>
                          <a:srgbClr val="000000"/>
                        </a:solidFill>
                        <a:latin typeface="Cambria Math" panose="02040503050406030204" pitchFamily="18" charset="0"/>
                      </a:rPr>
                      <m:t>𝑦</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𝐶𝑥</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oMath>
                </a14:m>
                <a:r>
                  <a:rPr lang="zh-CN" altLang="en-US" dirty="0">
                    <a:latin typeface="Times New Roman" panose="02020603050405020304" pitchFamily="18" charset="0"/>
                    <a:cs typeface="Times New Roman" panose="02020603050405020304" pitchFamily="18" charset="0"/>
                  </a:rPr>
                  <a:t>代入性能指标式（</a:t>
                </a:r>
                <a:r>
                  <a:rPr lang="en-US" altLang="zh-CN" dirty="0">
                    <a:latin typeface="Times New Roman" panose="02020603050405020304" pitchFamily="18" charset="0"/>
                    <a:cs typeface="Times New Roman" panose="02020603050405020304" pitchFamily="18" charset="0"/>
                  </a:rPr>
                  <a:t>6-84</a:t>
                </a:r>
                <a:r>
                  <a:rPr lang="zh-CN" altLang="en-US" dirty="0">
                    <a:latin typeface="Times New Roman" panose="02020603050405020304" pitchFamily="18" charset="0"/>
                    <a:cs typeface="Times New Roman" panose="02020603050405020304" pitchFamily="18" charset="0"/>
                  </a:rPr>
                  <a:t>），可得</a:t>
                </a:r>
              </a:p>
              <a:p>
                <a:pPr marL="0" indent="0" algn="ctr">
                  <a:lnSpc>
                    <a:spcPct val="100000"/>
                  </a:lnSpc>
                  <a:buNone/>
                </a:pPr>
                <a14:m>
                  <m:oMath xmlns:m="http://schemas.openxmlformats.org/officeDocument/2006/math">
                    <m:r>
                      <a:rPr lang="zh-CN" altLang="en-US" i="1">
                        <a:solidFill>
                          <a:srgbClr val="000000"/>
                        </a:solidFill>
                        <a:latin typeface="Cambria Math" panose="02040503050406030204" pitchFamily="18" charset="0"/>
                      </a:rPr>
                      <m:t>𝐽</m:t>
                    </m:r>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1</m:t>
                        </m:r>
                      </m:num>
                      <m:den>
                        <m:r>
                          <a:rPr lang="zh-CN" altLang="en-US" i="1">
                            <a:solidFill>
                              <a:srgbClr val="000000"/>
                            </a:solidFill>
                            <a:latin typeface="Cambria Math" panose="02040503050406030204" pitchFamily="18" charset="0"/>
                          </a:rPr>
                          <m:t>2</m:t>
                        </m:r>
                      </m:den>
                    </m:f>
                    <m:nary>
                      <m:naryPr>
                        <m:ctrlPr>
                          <a:rPr lang="zh-CN" altLang="en-US" i="1">
                            <a:solidFill>
                              <a:srgbClr val="000000"/>
                            </a:solidFill>
                            <a:latin typeface="Cambria Math" panose="02040503050406030204" pitchFamily="18" charset="0"/>
                          </a:rPr>
                        </m:ctrlPr>
                      </m:naryPr>
                      <m:sub>
                        <m:r>
                          <a:rPr lang="zh-CN" altLang="en-US" i="1">
                            <a:solidFill>
                              <a:srgbClr val="000000"/>
                            </a:solidFill>
                            <a:latin typeface="Cambria Math" panose="02040503050406030204" pitchFamily="18" charset="0"/>
                          </a:rPr>
                          <m:t>0</m:t>
                        </m:r>
                      </m:sub>
                      <m:sup>
                        <m:r>
                          <a:rPr lang="zh-CN" altLang="en-US" i="1">
                            <a:solidFill>
                              <a:srgbClr val="000000"/>
                            </a:solidFill>
                            <a:latin typeface="Cambria Math" panose="02040503050406030204" pitchFamily="18" charset="0"/>
                          </a:rPr>
                          <m:t>∞</m:t>
                        </m:r>
                      </m:sup>
                      <m:e>
                        <m:d>
                          <m:dPr>
                            <m:begChr m:val="["/>
                            <m:endChr m:val="]"/>
                            <m:ctrlPr>
                              <a:rPr lang="zh-CN" altLang="en-US" i="1">
                                <a:solidFill>
                                  <a:srgbClr val="000000"/>
                                </a:solidFill>
                                <a:latin typeface="Cambria Math" panose="02040503050406030204" pitchFamily="18" charset="0"/>
                              </a:rPr>
                            </m:ctrlPr>
                          </m:dPr>
                          <m:e>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𝑇</m:t>
                                </m:r>
                              </m:sup>
                            </m:sSup>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𝑄</m:t>
                                </m:r>
                              </m:e>
                              <m:sub>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𝑢</m:t>
                                </m:r>
                              </m:e>
                              <m:sup>
                                <m:r>
                                  <a:rPr lang="zh-CN" altLang="en-US" i="1">
                                    <a:solidFill>
                                      <a:srgbClr val="000000"/>
                                    </a:solidFill>
                                    <a:latin typeface="Cambria Math" panose="02040503050406030204" pitchFamily="18" charset="0"/>
                                  </a:rPr>
                                  <m:t>𝑇</m:t>
                                </m:r>
                              </m:sup>
                            </m:sSup>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𝑅𝑢</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e>
                        </m:d>
                      </m:e>
                    </m:nary>
                    <m:r>
                      <a:rPr lang="zh-CN" altLang="en-US" i="1">
                        <a:solidFill>
                          <a:srgbClr val="000000"/>
                        </a:solidFill>
                        <a:latin typeface="Cambria Math" panose="02040503050406030204" pitchFamily="18" charset="0"/>
                      </a:rPr>
                      <m:t>𝑑𝑡</m:t>
                    </m:r>
                  </m:oMath>
                </a14:m>
                <a:r>
                  <a:rPr lang="zh-CN" altLang="en-US" dirty="0">
                    <a:latin typeface="Times New Roman" panose="02020603050405020304" pitchFamily="18" charset="0"/>
                    <a:cs typeface="Times New Roman" panose="02020603050405020304" pitchFamily="18" charset="0"/>
                  </a:rPr>
                  <a:t> </a:t>
                </a:r>
              </a:p>
              <a:p>
                <a:pPr marL="0" indent="0">
                  <a:buNone/>
                </a:pPr>
                <a:r>
                  <a:rPr lang="zh-CN" altLang="en-US" dirty="0">
                    <a:latin typeface="Times New Roman" panose="02020603050405020304" pitchFamily="18" charset="0"/>
                    <a:cs typeface="Times New Roman" panose="02020603050405020304" pitchFamily="18" charset="0"/>
                  </a:rPr>
                  <a:t>其中</a:t>
                </a:r>
                <a14:m>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𝑄</m:t>
                        </m:r>
                      </m:e>
                      <m:sub>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𝐶</m:t>
                        </m:r>
                      </m:e>
                      <m:sup>
                        <m:r>
                          <a:rPr lang="zh-CN" altLang="en-US" i="1">
                            <a:solidFill>
                              <a:srgbClr val="000000"/>
                            </a:solidFill>
                            <a:latin typeface="Cambria Math" panose="02040503050406030204" pitchFamily="18" charset="0"/>
                          </a:rPr>
                          <m:t>𝑇</m:t>
                        </m:r>
                      </m:sup>
                    </m:sSup>
                    <m:r>
                      <a:rPr lang="zh-CN" altLang="en-US" i="1">
                        <a:solidFill>
                          <a:srgbClr val="000000"/>
                        </a:solidFill>
                        <a:latin typeface="Cambria Math" panose="02040503050406030204" pitchFamily="18" charset="0"/>
                      </a:rPr>
                      <m:t>𝑄𝐶</m:t>
                    </m:r>
                  </m:oMath>
                </a14:m>
                <a:r>
                  <a:rPr lang="zh-CN" altLang="en-US" dirty="0">
                    <a:latin typeface="Times New Roman" panose="02020603050405020304" pitchFamily="18" charset="0"/>
                    <a:cs typeface="Times New Roman" panose="02020603050405020304" pitchFamily="18" charset="0"/>
                  </a:rPr>
                  <a:t> </a:t>
                </a:r>
              </a:p>
              <a:p>
                <a:pPr marL="0" indent="0">
                  <a:buNone/>
                </a:pPr>
                <a:r>
                  <a:rPr lang="zh-CN" altLang="en-US" dirty="0">
                    <a:latin typeface="Times New Roman" panose="02020603050405020304" pitchFamily="18" charset="0"/>
                    <a:cs typeface="Times New Roman" panose="02020603050405020304" pitchFamily="18" charset="0"/>
                  </a:rPr>
                  <a:t>因</a:t>
                </a:r>
                <a14:m>
                  <m:oMath xmlns:m="http://schemas.openxmlformats.org/officeDocument/2006/math">
                    <m:r>
                      <a:rPr lang="zh-CN" altLang="en-US" i="1">
                        <a:solidFill>
                          <a:srgbClr val="000000"/>
                        </a:solidFill>
                        <a:latin typeface="Cambria Math" panose="02040503050406030204" pitchFamily="18" charset="0"/>
                      </a:rPr>
                      <m:t>𝑄</m:t>
                    </m:r>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𝑄</m:t>
                        </m:r>
                      </m:e>
                      <m:sup>
                        <m:r>
                          <a:rPr lang="zh-CN" altLang="en-US" i="1">
                            <a:solidFill>
                              <a:srgbClr val="000000"/>
                            </a:solidFill>
                            <a:latin typeface="Cambria Math" panose="02040503050406030204" pitchFamily="18" charset="0"/>
                          </a:rPr>
                          <m:t>𝑇</m:t>
                        </m:r>
                      </m:sup>
                    </m:sSup>
                    <m:r>
                      <a:rPr lang="zh-CN" altLang="en-US" i="1">
                        <a:solidFill>
                          <a:srgbClr val="000000"/>
                        </a:solidFill>
                        <a:latin typeface="Cambria Math" panose="02040503050406030204" pitchFamily="18" charset="0"/>
                      </a:rPr>
                      <m:t>≥0</m:t>
                    </m:r>
                  </m:oMath>
                </a14:m>
                <a:r>
                  <a:rPr lang="zh-CN" altLang="en-US" dirty="0">
                    <a:latin typeface="Times New Roman" panose="02020603050405020304" pitchFamily="18" charset="0"/>
                    <a:cs typeface="Times New Roman" panose="02020603050405020304" pitchFamily="18" charset="0"/>
                  </a:rPr>
                  <a:t>，必有</a:t>
                </a:r>
                <a14:m>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𝑄</m:t>
                        </m:r>
                      </m:e>
                      <m:sub>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𝑄</m:t>
                            </m:r>
                          </m:e>
                          <m:sub>
                            <m:r>
                              <a:rPr lang="zh-CN" altLang="en-US" i="1">
                                <a:solidFill>
                                  <a:srgbClr val="000000"/>
                                </a:solidFill>
                                <a:latin typeface="Cambria Math" panose="02040503050406030204" pitchFamily="18" charset="0"/>
                              </a:rPr>
                              <m:t>1</m:t>
                            </m:r>
                          </m:sub>
                        </m:sSub>
                      </m:e>
                      <m:sup>
                        <m:r>
                          <a:rPr lang="zh-CN" altLang="en-US" i="1">
                            <a:solidFill>
                              <a:srgbClr val="000000"/>
                            </a:solidFill>
                            <a:latin typeface="Cambria Math" panose="02040503050406030204" pitchFamily="18" charset="0"/>
                          </a:rPr>
                          <m:t>𝑇</m:t>
                        </m:r>
                      </m:sup>
                    </m:sSup>
                    <m:r>
                      <a:rPr lang="zh-CN" altLang="en-US" i="1">
                        <a:solidFill>
                          <a:srgbClr val="000000"/>
                        </a:solidFill>
                        <a:latin typeface="Cambria Math" panose="02040503050406030204" pitchFamily="18" charset="0"/>
                      </a:rPr>
                      <m:t>≥0</m:t>
                    </m:r>
                  </m:oMath>
                </a14:m>
                <a:r>
                  <a:rPr lang="zh-CN" altLang="en-US" dirty="0">
                    <a:latin typeface="Times New Roman" panose="02020603050405020304" pitchFamily="18" charset="0"/>
                    <a:cs typeface="Times New Roman" panose="02020603050405020304" pitchFamily="18" charset="0"/>
                  </a:rPr>
                  <a:t> ，而</a:t>
                </a:r>
                <a14:m>
                  <m:oMath xmlns:m="http://schemas.openxmlformats.org/officeDocument/2006/math">
                    <m:r>
                      <a:rPr lang="zh-CN" altLang="en-US" i="1">
                        <a:solidFill>
                          <a:srgbClr val="000000"/>
                        </a:solidFill>
                        <a:latin typeface="Cambria Math" panose="02040503050406030204" pitchFamily="18" charset="0"/>
                      </a:rPr>
                      <m:t>𝑅</m:t>
                    </m:r>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𝑅</m:t>
                        </m:r>
                      </m:e>
                      <m:sup>
                        <m:r>
                          <a:rPr lang="zh-CN" altLang="en-US" i="1">
                            <a:solidFill>
                              <a:srgbClr val="000000"/>
                            </a:solidFill>
                            <a:latin typeface="Cambria Math" panose="02040503050406030204" pitchFamily="18" charset="0"/>
                          </a:rPr>
                          <m:t>𝑇</m:t>
                        </m:r>
                      </m:sup>
                    </m:sSup>
                    <m:r>
                      <a:rPr lang="zh-CN" altLang="en-US" i="1">
                        <a:solidFill>
                          <a:srgbClr val="000000"/>
                        </a:solidFill>
                        <a:latin typeface="Cambria Math" panose="02040503050406030204" pitchFamily="18" charset="0"/>
                      </a:rPr>
                      <m:t>&gt;0</m:t>
                    </m:r>
                  </m:oMath>
                </a14:m>
                <a:r>
                  <a:rPr lang="zh-CN" altLang="en-US" dirty="0">
                    <a:latin typeface="Times New Roman" panose="02020603050405020304" pitchFamily="18" charset="0"/>
                    <a:cs typeface="Times New Roman" panose="02020603050405020304" pitchFamily="18" charset="0"/>
                  </a:rPr>
                  <a:t>仍然成立，于是由无限时间状态调节器的定理</a:t>
                </a:r>
                <a:r>
                  <a:rPr lang="en-US" altLang="zh-CN" dirty="0">
                    <a:latin typeface="Times New Roman" panose="02020603050405020304" pitchFamily="18" charset="0"/>
                    <a:cs typeface="Times New Roman" panose="02020603050405020304" pitchFamily="18" charset="0"/>
                  </a:rPr>
                  <a:t>6-12</a:t>
                </a:r>
                <a:r>
                  <a:rPr lang="zh-CN" altLang="en-US" dirty="0">
                    <a:latin typeface="Times New Roman" panose="02020603050405020304" pitchFamily="18" charset="0"/>
                    <a:cs typeface="Times New Roman" panose="02020603050405020304" pitchFamily="18" charset="0"/>
                  </a:rPr>
                  <a:t>知，本定理的全部结论成立。 </a:t>
                </a:r>
              </a:p>
            </p:txBody>
          </p:sp>
        </mc:Choice>
        <mc:Fallback xmlns="">
          <p:sp>
            <p:nvSpPr>
              <p:cNvPr id="3" name="内容占位符 2">
                <a:extLst>
                  <a:ext uri="{FF2B5EF4-FFF2-40B4-BE49-F238E27FC236}">
                    <a16:creationId xmlns:a16="http://schemas.microsoft.com/office/drawing/2014/main" id="{921FA774-6780-48F1-A6EC-B623AEF5C066}"/>
                  </a:ext>
                </a:extLst>
              </p:cNvPr>
              <p:cNvSpPr>
                <a:spLocks noGrp="1" noRot="1" noChangeAspect="1" noMove="1" noResize="1" noEditPoints="1" noAdjustHandles="1" noChangeArrowheads="1" noChangeShapeType="1" noTextEdit="1"/>
              </p:cNvSpPr>
              <p:nvPr>
                <p:ph sz="quarter" idx="13"/>
              </p:nvPr>
            </p:nvSpPr>
            <p:spPr>
              <a:xfrm>
                <a:off x="767406" y="548680"/>
                <a:ext cx="10729193" cy="6015075"/>
              </a:xfrm>
              <a:blipFill>
                <a:blip r:embed="rId2"/>
                <a:stretch>
                  <a:fillRect l="-909" t="-20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582172519"/>
      </p:ext>
    </p:extLst>
  </p:cSld>
  <p:clrMapOvr>
    <a:masterClrMapping/>
  </p:clrMapOvr>
  <p:transition>
    <p:wheel/>
  </p:transition>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FA6193F4-83B5-425D-9673-A6F24FDEE6D8}"/>
                  </a:ext>
                </a:extLst>
              </p:cNvPr>
              <p:cNvSpPr>
                <a:spLocks noGrp="1"/>
              </p:cNvSpPr>
              <p:nvPr>
                <p:ph sz="quarter" idx="13"/>
              </p:nvPr>
            </p:nvSpPr>
            <p:spPr>
              <a:xfrm>
                <a:off x="551384" y="548680"/>
                <a:ext cx="10945215" cy="6015075"/>
              </a:xfrm>
            </p:spPr>
            <p:txBody>
              <a:bodyPr>
                <a:normAutofit/>
              </a:bodyPr>
              <a:lstStyle/>
              <a:p>
                <a:pPr marL="0" indent="0">
                  <a:buNone/>
                </a:pPr>
                <a:r>
                  <a:rPr lang="zh-CN" altLang="en-US" dirty="0"/>
                  <a:t>例</a:t>
                </a:r>
                <a:r>
                  <a:rPr lang="en-US" altLang="zh-CN" dirty="0"/>
                  <a:t>6-12  </a:t>
                </a:r>
                <a:r>
                  <a:rPr lang="zh-CN" altLang="en-US" dirty="0"/>
                  <a:t>设系统状态空间表达式为</a:t>
                </a:r>
              </a:p>
              <a:p>
                <a:pPr marL="0" indent="0">
                  <a:buNone/>
                </a:pPr>
                <a14:m>
                  <m:oMathPara xmlns:m="http://schemas.openxmlformats.org/officeDocument/2006/math">
                    <m:oMathParaPr>
                      <m:jc m:val="centerGroup"/>
                    </m:oMathParaPr>
                    <m:oMath xmlns:m="http://schemas.openxmlformats.org/officeDocument/2006/math">
                      <m:d>
                        <m:dPr>
                          <m:begChr m:val="{"/>
                          <m:endChr m:val=""/>
                          <m:ctrlPr>
                            <a:rPr lang="zh-CN" altLang="en-US" i="1">
                              <a:solidFill>
                                <a:srgbClr val="000000"/>
                              </a:solidFill>
                              <a:latin typeface="Cambria Math" panose="02040503050406030204" pitchFamily="18" charset="0"/>
                            </a:rPr>
                          </m:ctrlPr>
                        </m:dPr>
                        <m:e>
                          <m:eqArr>
                            <m:eqArrPr>
                              <m:ctrlPr>
                                <a:rPr lang="zh-CN" altLang="en-US" i="1">
                                  <a:solidFill>
                                    <a:srgbClr val="000000"/>
                                  </a:solidFill>
                                  <a:latin typeface="Cambria Math" panose="02040503050406030204" pitchFamily="18" charset="0"/>
                                </a:rPr>
                              </m:ctrlPr>
                            </m:eqArrPr>
                            <m:e>
                              <m:r>
                                <a:rPr lang="zh-CN" altLang="en-US" i="1">
                                  <a:solidFill>
                                    <a:srgbClr val="000000"/>
                                  </a:solidFill>
                                  <a:latin typeface="Cambria Math" panose="02040503050406030204" pitchFamily="18" charset="0"/>
                                </a:rPr>
                                <m:t>&amp;</m:t>
                              </m:r>
                              <m:sSub>
                                <m:sSubPr>
                                  <m:ctrlPr>
                                    <a:rPr lang="zh-CN" altLang="en-US" i="1">
                                      <a:solidFill>
                                        <a:srgbClr val="000000"/>
                                      </a:solidFill>
                                      <a:latin typeface="Cambria Math" panose="02040503050406030204" pitchFamily="18" charset="0"/>
                                    </a:rPr>
                                  </m:ctrlPr>
                                </m:sSubPr>
                                <m:e>
                                  <m:acc>
                                    <m:accPr>
                                      <m:chr m:val="̇"/>
                                      <m:ctrlPr>
                                        <a:rPr lang="zh-CN" altLang="en-US" i="1">
                                          <a:solidFill>
                                            <a:srgbClr val="000000"/>
                                          </a:solidFill>
                                          <a:latin typeface="Cambria Math" panose="02040503050406030204" pitchFamily="18" charset="0"/>
                                        </a:rPr>
                                      </m:ctrlPr>
                                    </m:accPr>
                                    <m:e>
                                      <m:r>
                                        <a:rPr lang="zh-CN" altLang="en-US" i="1">
                                          <a:solidFill>
                                            <a:srgbClr val="000000"/>
                                          </a:solidFill>
                                          <a:latin typeface="Cambria Math" panose="02040503050406030204" pitchFamily="18" charset="0"/>
                                        </a:rPr>
                                        <m:t>𝑥</m:t>
                                      </m:r>
                                    </m:e>
                                  </m:acc>
                                </m:e>
                                <m:sub>
                                  <m:r>
                                    <a:rPr lang="zh-CN" altLang="en-US" i="1">
                                      <a:solidFill>
                                        <a:srgbClr val="000000"/>
                                      </a:solidFill>
                                      <a:latin typeface="Cambria Math" panose="02040503050406030204" pitchFamily="18" charset="0"/>
                                    </a:rPr>
                                    <m:t>1</m:t>
                                  </m:r>
                                </m:sub>
                              </m:sSub>
                              <m:d>
                                <m:dPr>
                                  <m:ctrlPr>
                                    <a:rPr lang="zh-CN" altLang="en-US" i="1">
                                      <a:solidFill>
                                        <a:srgbClr val="000000"/>
                                      </a:solidFill>
                                      <a:latin typeface="Cambria Math" panose="02040503050406030204" pitchFamily="18" charset="0"/>
                                    </a:rPr>
                                  </m:ctrlPr>
                                </m:dPr>
                                <m:e>
                                  <m:r>
                                    <a:rPr lang="zh-CN" altLang="en-US" i="1">
                                      <a:solidFill>
                                        <a:srgbClr val="000000"/>
                                      </a:solidFill>
                                      <a:latin typeface="Cambria Math" panose="02040503050406030204" pitchFamily="18" charset="0"/>
                                    </a:rPr>
                                    <m:t>𝑡</m:t>
                                  </m:r>
                                </m:e>
                              </m:d>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𝑥</m:t>
                                  </m:r>
                                </m:e>
                                <m:sub>
                                  <m:r>
                                    <a:rPr lang="zh-CN" altLang="en-US" i="1">
                                      <a:solidFill>
                                        <a:srgbClr val="000000"/>
                                      </a:solidFill>
                                      <a:latin typeface="Cambria Math" panose="02040503050406030204" pitchFamily="18" charset="0"/>
                                    </a:rPr>
                                    <m:t>2</m:t>
                                  </m:r>
                                </m:sub>
                              </m:sSub>
                              <m:d>
                                <m:dPr>
                                  <m:ctrlPr>
                                    <a:rPr lang="zh-CN" altLang="en-US" i="1">
                                      <a:solidFill>
                                        <a:srgbClr val="000000"/>
                                      </a:solidFill>
                                      <a:latin typeface="Cambria Math" panose="02040503050406030204" pitchFamily="18" charset="0"/>
                                    </a:rPr>
                                  </m:ctrlPr>
                                </m:dPr>
                                <m:e>
                                  <m:r>
                                    <a:rPr lang="zh-CN" altLang="en-US" i="1">
                                      <a:solidFill>
                                        <a:srgbClr val="000000"/>
                                      </a:solidFill>
                                      <a:latin typeface="Cambria Math" panose="02040503050406030204" pitchFamily="18" charset="0"/>
                                    </a:rPr>
                                    <m:t>𝑡</m:t>
                                  </m:r>
                                </m:e>
                              </m:d>
                            </m:e>
                            <m:e>
                              <m:r>
                                <a:rPr lang="zh-CN" altLang="en-US" i="1">
                                  <a:solidFill>
                                    <a:srgbClr val="000000"/>
                                  </a:solidFill>
                                  <a:latin typeface="Cambria Math" panose="02040503050406030204" pitchFamily="18" charset="0"/>
                                </a:rPr>
                                <m:t>&amp;</m:t>
                              </m:r>
                              <m:sSub>
                                <m:sSubPr>
                                  <m:ctrlPr>
                                    <a:rPr lang="zh-CN" altLang="en-US" i="1">
                                      <a:solidFill>
                                        <a:srgbClr val="000000"/>
                                      </a:solidFill>
                                      <a:latin typeface="Cambria Math" panose="02040503050406030204" pitchFamily="18" charset="0"/>
                                    </a:rPr>
                                  </m:ctrlPr>
                                </m:sSubPr>
                                <m:e>
                                  <m:acc>
                                    <m:accPr>
                                      <m:chr m:val="̇"/>
                                      <m:ctrlPr>
                                        <a:rPr lang="zh-CN" altLang="en-US" i="1">
                                          <a:solidFill>
                                            <a:srgbClr val="000000"/>
                                          </a:solidFill>
                                          <a:latin typeface="Cambria Math" panose="02040503050406030204" pitchFamily="18" charset="0"/>
                                        </a:rPr>
                                      </m:ctrlPr>
                                    </m:accPr>
                                    <m:e>
                                      <m:r>
                                        <a:rPr lang="zh-CN" altLang="en-US" i="1">
                                          <a:solidFill>
                                            <a:srgbClr val="000000"/>
                                          </a:solidFill>
                                          <a:latin typeface="Cambria Math" panose="02040503050406030204" pitchFamily="18" charset="0"/>
                                        </a:rPr>
                                        <m:t>𝑥</m:t>
                                      </m:r>
                                    </m:e>
                                  </m:acc>
                                </m:e>
                                <m:sub>
                                  <m:r>
                                    <a:rPr lang="zh-CN" altLang="en-US" i="1">
                                      <a:solidFill>
                                        <a:srgbClr val="000000"/>
                                      </a:solidFill>
                                      <a:latin typeface="Cambria Math" panose="02040503050406030204" pitchFamily="18" charset="0"/>
                                    </a:rPr>
                                    <m:t>2</m:t>
                                  </m:r>
                                </m:sub>
                              </m:sSub>
                              <m:d>
                                <m:dPr>
                                  <m:ctrlPr>
                                    <a:rPr lang="zh-CN" altLang="en-US" i="1">
                                      <a:solidFill>
                                        <a:srgbClr val="000000"/>
                                      </a:solidFill>
                                      <a:latin typeface="Cambria Math" panose="02040503050406030204" pitchFamily="18" charset="0"/>
                                    </a:rPr>
                                  </m:ctrlPr>
                                </m:dPr>
                                <m:e>
                                  <m:r>
                                    <a:rPr lang="zh-CN" altLang="en-US" i="1">
                                      <a:solidFill>
                                        <a:srgbClr val="000000"/>
                                      </a:solidFill>
                                      <a:latin typeface="Cambria Math" panose="02040503050406030204" pitchFamily="18" charset="0"/>
                                    </a:rPr>
                                    <m:t>𝑡</m:t>
                                  </m:r>
                                </m:e>
                              </m:d>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𝑢</m:t>
                              </m:r>
                              <m:d>
                                <m:dPr>
                                  <m:ctrlPr>
                                    <a:rPr lang="zh-CN" altLang="en-US" i="1">
                                      <a:solidFill>
                                        <a:srgbClr val="000000"/>
                                      </a:solidFill>
                                      <a:latin typeface="Cambria Math" panose="02040503050406030204" pitchFamily="18" charset="0"/>
                                    </a:rPr>
                                  </m:ctrlPr>
                                </m:dPr>
                                <m:e>
                                  <m:r>
                                    <a:rPr lang="zh-CN" altLang="en-US" i="1">
                                      <a:solidFill>
                                        <a:srgbClr val="000000"/>
                                      </a:solidFill>
                                      <a:latin typeface="Cambria Math" panose="02040503050406030204" pitchFamily="18" charset="0"/>
                                    </a:rPr>
                                    <m:t>𝑡</m:t>
                                  </m:r>
                                </m:e>
                              </m:d>
                            </m:e>
                          </m:eqArr>
                        </m:e>
                      </m:d>
                    </m:oMath>
                  </m:oMathPara>
                </a14:m>
                <a:endParaRPr lang="zh-CN" altLang="en-US" dirty="0"/>
              </a:p>
              <a:p>
                <a:pPr marL="0" indent="0">
                  <a:buNone/>
                </a:pPr>
                <a14:m>
                  <m:oMathPara xmlns:m="http://schemas.openxmlformats.org/officeDocument/2006/math">
                    <m:oMathParaPr>
                      <m:jc m:val="centerGroup"/>
                    </m:oMathParaPr>
                    <m:oMath xmlns:m="http://schemas.openxmlformats.org/officeDocument/2006/math">
                      <m:r>
                        <a:rPr lang="zh-CN" altLang="en-US" i="1">
                          <a:solidFill>
                            <a:srgbClr val="000000"/>
                          </a:solidFill>
                          <a:latin typeface="Cambria Math" panose="02040503050406030204" pitchFamily="18" charset="0"/>
                        </a:rPr>
                        <m:t>𝑦</m:t>
                      </m:r>
                      <m:d>
                        <m:dPr>
                          <m:ctrlPr>
                            <a:rPr lang="zh-CN" altLang="en-US" i="1">
                              <a:solidFill>
                                <a:srgbClr val="000000"/>
                              </a:solidFill>
                              <a:latin typeface="Cambria Math" panose="02040503050406030204" pitchFamily="18" charset="0"/>
                            </a:rPr>
                          </m:ctrlPr>
                        </m:dPr>
                        <m:e>
                          <m:r>
                            <a:rPr lang="zh-CN" altLang="en-US" i="1">
                              <a:solidFill>
                                <a:srgbClr val="000000"/>
                              </a:solidFill>
                              <a:latin typeface="Cambria Math" panose="02040503050406030204" pitchFamily="18" charset="0"/>
                            </a:rPr>
                            <m:t>𝑡</m:t>
                          </m:r>
                        </m:e>
                      </m:d>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𝑥</m:t>
                          </m:r>
                        </m:e>
                        <m:sub>
                          <m:r>
                            <a:rPr lang="zh-CN" altLang="en-US" i="1">
                              <a:solidFill>
                                <a:srgbClr val="000000"/>
                              </a:solidFill>
                              <a:latin typeface="Cambria Math" panose="02040503050406030204" pitchFamily="18" charset="0"/>
                            </a:rPr>
                            <m:t>1</m:t>
                          </m:r>
                        </m:sub>
                      </m:sSub>
                      <m:d>
                        <m:dPr>
                          <m:ctrlPr>
                            <a:rPr lang="zh-CN" altLang="en-US" i="1">
                              <a:solidFill>
                                <a:srgbClr val="000000"/>
                              </a:solidFill>
                              <a:latin typeface="Cambria Math" panose="02040503050406030204" pitchFamily="18" charset="0"/>
                            </a:rPr>
                          </m:ctrlPr>
                        </m:dPr>
                        <m:e>
                          <m:r>
                            <a:rPr lang="zh-CN" altLang="en-US" i="1">
                              <a:solidFill>
                                <a:srgbClr val="000000"/>
                              </a:solidFill>
                              <a:latin typeface="Cambria Math" panose="02040503050406030204" pitchFamily="18" charset="0"/>
                            </a:rPr>
                            <m:t>𝑡</m:t>
                          </m:r>
                        </m:e>
                      </m:d>
                    </m:oMath>
                  </m:oMathPara>
                </a14:m>
                <a:endParaRPr lang="zh-CN" altLang="en-US" dirty="0"/>
              </a:p>
              <a:p>
                <a:pPr marL="0" indent="0">
                  <a:buNone/>
                </a:pPr>
                <a:r>
                  <a:rPr lang="zh-CN" altLang="en-US" dirty="0"/>
                  <a:t>性能指标为</a:t>
                </a:r>
                <a14:m>
                  <m:oMath xmlns:m="http://schemas.openxmlformats.org/officeDocument/2006/math">
                    <m:r>
                      <a:rPr lang="zh-CN" altLang="en-US" i="1">
                        <a:solidFill>
                          <a:srgbClr val="000000"/>
                        </a:solidFill>
                        <a:latin typeface="Cambria Math" panose="02040503050406030204" pitchFamily="18" charset="0"/>
                      </a:rPr>
                      <m:t>𝐽</m:t>
                    </m:r>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1</m:t>
                        </m:r>
                      </m:num>
                      <m:den>
                        <m:r>
                          <a:rPr lang="zh-CN" altLang="en-US" i="1">
                            <a:solidFill>
                              <a:srgbClr val="000000"/>
                            </a:solidFill>
                            <a:latin typeface="Cambria Math" panose="02040503050406030204" pitchFamily="18" charset="0"/>
                          </a:rPr>
                          <m:t>4</m:t>
                        </m:r>
                      </m:den>
                    </m:f>
                    <m:nary>
                      <m:naryPr>
                        <m:ctrlPr>
                          <a:rPr lang="zh-CN" altLang="en-US" i="1">
                            <a:solidFill>
                              <a:srgbClr val="000000"/>
                            </a:solidFill>
                            <a:latin typeface="Cambria Math" panose="02040503050406030204" pitchFamily="18" charset="0"/>
                          </a:rPr>
                        </m:ctrlPr>
                      </m:naryPr>
                      <m:sub>
                        <m:r>
                          <a:rPr lang="zh-CN" altLang="en-US" i="1">
                            <a:solidFill>
                              <a:srgbClr val="000000"/>
                            </a:solidFill>
                            <a:latin typeface="Cambria Math" panose="02040503050406030204" pitchFamily="18" charset="0"/>
                          </a:rPr>
                          <m:t>0</m:t>
                        </m:r>
                      </m:sub>
                      <m:sup>
                        <m:r>
                          <a:rPr lang="zh-CN" altLang="en-US" i="1">
                            <a:solidFill>
                              <a:srgbClr val="000000"/>
                            </a:solidFill>
                            <a:latin typeface="Cambria Math" panose="02040503050406030204" pitchFamily="18" charset="0"/>
                          </a:rPr>
                          <m:t>∞</m:t>
                        </m:r>
                      </m:sup>
                      <m:e>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𝑦</m:t>
                        </m:r>
                        <m:d>
                          <m:dPr>
                            <m:ctrlPr>
                              <a:rPr lang="zh-CN" altLang="en-US" i="1">
                                <a:solidFill>
                                  <a:srgbClr val="000000"/>
                                </a:solidFill>
                                <a:latin typeface="Cambria Math" panose="02040503050406030204" pitchFamily="18" charset="0"/>
                              </a:rPr>
                            </m:ctrlPr>
                          </m:dPr>
                          <m:e>
                            <m:r>
                              <a:rPr lang="zh-CN" altLang="en-US" i="1">
                                <a:solidFill>
                                  <a:srgbClr val="000000"/>
                                </a:solidFill>
                                <a:latin typeface="Cambria Math" panose="02040503050406030204" pitchFamily="18" charset="0"/>
                              </a:rPr>
                              <m:t>𝑡</m:t>
                            </m:r>
                          </m:e>
                        </m:d>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𝑢</m:t>
                            </m:r>
                          </m:e>
                          <m:sup>
                            <m:r>
                              <a:rPr lang="zh-CN" altLang="en-US" i="1">
                                <a:solidFill>
                                  <a:srgbClr val="000000"/>
                                </a:solidFill>
                                <a:latin typeface="Cambria Math" panose="02040503050406030204" pitchFamily="18" charset="0"/>
                              </a:rPr>
                              <m:t>2</m:t>
                            </m:r>
                          </m:sup>
                        </m:sSup>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𝑑𝑡</m:t>
                        </m:r>
                      </m:e>
                    </m:nary>
                  </m:oMath>
                </a14:m>
                <a:endParaRPr lang="zh-CN" altLang="en-US" dirty="0"/>
              </a:p>
              <a:p>
                <a:pPr marL="0" indent="0">
                  <a:buNone/>
                </a:pPr>
                <a:r>
                  <a:rPr lang="zh-CN" altLang="en-US" dirty="0"/>
                  <a:t>试构造输出调节器，使性能指标为极小。</a:t>
                </a:r>
              </a:p>
              <a:p>
                <a:pPr marL="0" indent="0">
                  <a:buNone/>
                </a:pPr>
                <a:r>
                  <a:rPr lang="zh-CN" altLang="en-US" dirty="0"/>
                  <a:t>解  本例为无限时间定常输出调节器问题，由题意</a:t>
                </a:r>
                <a:endParaRPr lang="en-US" altLang="zh-CN" dirty="0"/>
              </a:p>
              <a:p>
                <a:pPr marL="0" indent="0">
                  <a:buNone/>
                </a:pPr>
                <a14:m>
                  <m:oMathPara xmlns:m="http://schemas.openxmlformats.org/officeDocument/2006/math">
                    <m:oMathParaPr>
                      <m:jc m:val="centerGroup"/>
                    </m:oMathParaPr>
                    <m:oMath xmlns:m="http://schemas.openxmlformats.org/officeDocument/2006/math">
                      <m:r>
                        <a:rPr lang="zh-CN" altLang="en-US" i="1">
                          <a:solidFill>
                            <a:srgbClr val="000000"/>
                          </a:solidFill>
                          <a:latin typeface="Cambria Math" panose="02040503050406030204" pitchFamily="18" charset="0"/>
                        </a:rPr>
                        <m:t>𝐴</m:t>
                      </m:r>
                      <m:r>
                        <a:rPr lang="zh-CN" altLang="en-US" i="1">
                          <a:solidFill>
                            <a:srgbClr val="000000"/>
                          </a:solidFill>
                          <a:latin typeface="Cambria Math" panose="02040503050406030204" pitchFamily="18" charset="0"/>
                        </a:rPr>
                        <m:t>=</m:t>
                      </m:r>
                      <m:d>
                        <m:dPr>
                          <m:begChr m:val="["/>
                          <m:endChr m:val="]"/>
                          <m:ctrlPr>
                            <a:rPr lang="zh-CN" altLang="en-US" i="1">
                              <a:solidFill>
                                <a:srgbClr val="000000"/>
                              </a:solidFill>
                              <a:latin typeface="Cambria Math" panose="02040503050406030204" pitchFamily="18" charset="0"/>
                            </a:rPr>
                          </m:ctrlPr>
                        </m:dPr>
                        <m:e>
                          <m:m>
                            <m:mPr>
                              <m:plcHide m:val="on"/>
                              <m:mcs>
                                <m:mc>
                                  <m:mcPr>
                                    <m:count m:val="2"/>
                                    <m:mcJc m:val="center"/>
                                  </m:mcPr>
                                </m:mc>
                              </m:mcs>
                              <m:ctrlPr>
                                <a:rPr lang="zh-CN" altLang="en-US" i="1">
                                  <a:solidFill>
                                    <a:srgbClr val="000000"/>
                                  </a:solidFill>
                                  <a:latin typeface="Cambria Math" panose="02040503050406030204" pitchFamily="18" charset="0"/>
                                </a:rPr>
                              </m:ctrlPr>
                            </m:mPr>
                            <m:mr>
                              <m:e>
                                <m:r>
                                  <a:rPr lang="zh-CN" altLang="en-US" i="1">
                                    <a:solidFill>
                                      <a:srgbClr val="000000"/>
                                    </a:solidFill>
                                    <a:latin typeface="Cambria Math" panose="02040503050406030204" pitchFamily="18" charset="0"/>
                                  </a:rPr>
                                  <m:t>0</m:t>
                                </m:r>
                              </m:e>
                              <m:e>
                                <m:r>
                                  <a:rPr lang="zh-CN" altLang="en-US" i="1">
                                    <a:solidFill>
                                      <a:srgbClr val="000000"/>
                                    </a:solidFill>
                                    <a:latin typeface="Cambria Math" panose="02040503050406030204" pitchFamily="18" charset="0"/>
                                  </a:rPr>
                                  <m:t>1</m:t>
                                </m:r>
                              </m:e>
                            </m:mr>
                            <m:mr>
                              <m:e>
                                <m:r>
                                  <a:rPr lang="zh-CN" altLang="en-US" i="1">
                                    <a:solidFill>
                                      <a:srgbClr val="000000"/>
                                    </a:solidFill>
                                    <a:latin typeface="Cambria Math" panose="02040503050406030204" pitchFamily="18" charset="0"/>
                                  </a:rPr>
                                  <m:t>0</m:t>
                                </m:r>
                              </m:e>
                              <m:e>
                                <m:r>
                                  <a:rPr lang="zh-CN" altLang="en-US" i="1">
                                    <a:solidFill>
                                      <a:srgbClr val="000000"/>
                                    </a:solidFill>
                                    <a:latin typeface="Cambria Math" panose="02040503050406030204" pitchFamily="18" charset="0"/>
                                  </a:rPr>
                                  <m:t>0</m:t>
                                </m:r>
                              </m:e>
                            </m:mr>
                          </m:m>
                        </m:e>
                      </m:d>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𝐵</m:t>
                      </m:r>
                      <m:r>
                        <a:rPr lang="zh-CN" altLang="en-US" i="1">
                          <a:solidFill>
                            <a:srgbClr val="000000"/>
                          </a:solidFill>
                          <a:latin typeface="Cambria Math" panose="02040503050406030204" pitchFamily="18" charset="0"/>
                        </a:rPr>
                        <m:t>=</m:t>
                      </m:r>
                      <m:d>
                        <m:dPr>
                          <m:begChr m:val="["/>
                          <m:endChr m:val="]"/>
                          <m:ctrlPr>
                            <a:rPr lang="zh-CN" altLang="en-US" i="1">
                              <a:solidFill>
                                <a:srgbClr val="000000"/>
                              </a:solidFill>
                              <a:latin typeface="Cambria Math" panose="02040503050406030204" pitchFamily="18" charset="0"/>
                            </a:rPr>
                          </m:ctrlPr>
                        </m:dPr>
                        <m:e>
                          <m:m>
                            <m:mPr>
                              <m:plcHide m:val="on"/>
                              <m:mcs>
                                <m:mc>
                                  <m:mcPr>
                                    <m:count m:val="1"/>
                                    <m:mcJc m:val="center"/>
                                  </m:mcPr>
                                </m:mc>
                              </m:mcs>
                              <m:ctrlPr>
                                <a:rPr lang="zh-CN" altLang="en-US" i="1">
                                  <a:solidFill>
                                    <a:srgbClr val="000000"/>
                                  </a:solidFill>
                                  <a:latin typeface="Cambria Math" panose="02040503050406030204" pitchFamily="18" charset="0"/>
                                </a:rPr>
                              </m:ctrlPr>
                            </m:mPr>
                            <m:mr>
                              <m:e>
                                <m:r>
                                  <a:rPr lang="zh-CN" altLang="en-US" i="1">
                                    <a:solidFill>
                                      <a:srgbClr val="000000"/>
                                    </a:solidFill>
                                    <a:latin typeface="Cambria Math" panose="02040503050406030204" pitchFamily="18" charset="0"/>
                                  </a:rPr>
                                  <m:t>0</m:t>
                                </m:r>
                              </m:e>
                            </m:mr>
                            <m:mr>
                              <m:e>
                                <m:r>
                                  <a:rPr lang="zh-CN" altLang="en-US" i="1">
                                    <a:solidFill>
                                      <a:srgbClr val="000000"/>
                                    </a:solidFill>
                                    <a:latin typeface="Cambria Math" panose="02040503050406030204" pitchFamily="18" charset="0"/>
                                  </a:rPr>
                                  <m:t>1</m:t>
                                </m:r>
                              </m:e>
                            </m:mr>
                          </m:m>
                        </m:e>
                      </m:d>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𝐶</m:t>
                      </m:r>
                      <m:r>
                        <a:rPr lang="zh-CN" altLang="en-US" i="1">
                          <a:solidFill>
                            <a:srgbClr val="000000"/>
                          </a:solidFill>
                          <a:latin typeface="Cambria Math" panose="02040503050406030204" pitchFamily="18" charset="0"/>
                        </a:rPr>
                        <m:t>=</m:t>
                      </m:r>
                      <m:d>
                        <m:dPr>
                          <m:begChr m:val="["/>
                          <m:endChr m:val="]"/>
                          <m:ctrlPr>
                            <a:rPr lang="zh-CN" altLang="en-US" i="1">
                              <a:solidFill>
                                <a:srgbClr val="000000"/>
                              </a:solidFill>
                              <a:latin typeface="Cambria Math" panose="02040503050406030204" pitchFamily="18" charset="0"/>
                            </a:rPr>
                          </m:ctrlPr>
                        </m:dPr>
                        <m:e>
                          <m:m>
                            <m:mPr>
                              <m:plcHide m:val="on"/>
                              <m:mcs>
                                <m:mc>
                                  <m:mcPr>
                                    <m:count m:val="2"/>
                                    <m:mcJc m:val="center"/>
                                  </m:mcPr>
                                </m:mc>
                              </m:mcs>
                              <m:ctrlPr>
                                <a:rPr lang="zh-CN" altLang="en-US" i="1">
                                  <a:solidFill>
                                    <a:srgbClr val="000000"/>
                                  </a:solidFill>
                                  <a:latin typeface="Cambria Math" panose="02040503050406030204" pitchFamily="18" charset="0"/>
                                </a:rPr>
                              </m:ctrlPr>
                            </m:mPr>
                            <m:mr>
                              <m:e>
                                <m:r>
                                  <a:rPr lang="zh-CN" altLang="en-US" i="1">
                                    <a:solidFill>
                                      <a:srgbClr val="000000"/>
                                    </a:solidFill>
                                    <a:latin typeface="Cambria Math" panose="02040503050406030204" pitchFamily="18" charset="0"/>
                                  </a:rPr>
                                  <m:t>1</m:t>
                                </m:r>
                              </m:e>
                              <m:e>
                                <m:r>
                                  <a:rPr lang="zh-CN" altLang="en-US" i="1">
                                    <a:solidFill>
                                      <a:srgbClr val="000000"/>
                                    </a:solidFill>
                                    <a:latin typeface="Cambria Math" panose="02040503050406030204" pitchFamily="18" charset="0"/>
                                  </a:rPr>
                                  <m:t>0</m:t>
                                </m:r>
                              </m:e>
                            </m:mr>
                          </m:m>
                        </m:e>
                      </m:d>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𝑄</m:t>
                      </m:r>
                      <m:r>
                        <a:rPr lang="zh-CN" altLang="en-US" i="1">
                          <a:solidFill>
                            <a:srgbClr val="000000"/>
                          </a:solidFill>
                          <a:latin typeface="Cambria Math" panose="02040503050406030204" pitchFamily="18" charset="0"/>
                        </a:rPr>
                        <m:t>=1</m:t>
                      </m:r>
                    </m:oMath>
                  </m:oMathPara>
                </a14:m>
                <a:endParaRPr lang="en-US" altLang="zh-CN" dirty="0"/>
              </a:p>
              <a:p>
                <a:pPr marL="0" indent="0" algn="just">
                  <a:buNone/>
                </a:pPr>
                <a:r>
                  <a:rPr lang="zh-CN" altLang="en-US" dirty="0"/>
                  <a:t>因为</a:t>
                </a:r>
                <a14:m>
                  <m:oMath xmlns:m="http://schemas.openxmlformats.org/officeDocument/2006/math">
                    <m:r>
                      <a:rPr lang="zh-CN" altLang="en-US" i="1">
                        <a:solidFill>
                          <a:srgbClr val="000000"/>
                        </a:solidFill>
                        <a:latin typeface="Cambria Math" panose="02040503050406030204" pitchFamily="18" charset="0"/>
                      </a:rPr>
                      <m:t>𝑟𝑎𝑛𝑘</m:t>
                    </m:r>
                    <m:r>
                      <a:rPr lang="zh-CN" altLang="en-US" i="1">
                        <a:solidFill>
                          <a:srgbClr val="000000"/>
                        </a:solidFill>
                        <a:latin typeface="Cambria Math" panose="02040503050406030204" pitchFamily="18" charset="0"/>
                      </a:rPr>
                      <m:t>[</m:t>
                    </m:r>
                    <m:m>
                      <m:mPr>
                        <m:plcHide m:val="on"/>
                        <m:mcs>
                          <m:mc>
                            <m:mcPr>
                              <m:count m:val="2"/>
                              <m:mcJc m:val="center"/>
                            </m:mcPr>
                          </m:mc>
                        </m:mcs>
                        <m:ctrlPr>
                          <a:rPr lang="zh-CN" altLang="en-US" i="1">
                            <a:solidFill>
                              <a:srgbClr val="000000"/>
                            </a:solidFill>
                            <a:latin typeface="Cambria Math" panose="02040503050406030204" pitchFamily="18" charset="0"/>
                          </a:rPr>
                        </m:ctrlPr>
                      </m:mPr>
                      <m:mr>
                        <m:e>
                          <m:r>
                            <a:rPr lang="zh-CN" altLang="en-US" i="1">
                              <a:solidFill>
                                <a:srgbClr val="000000"/>
                              </a:solidFill>
                              <a:latin typeface="Cambria Math" panose="02040503050406030204" pitchFamily="18" charset="0"/>
                            </a:rPr>
                            <m:t>𝐵</m:t>
                          </m:r>
                        </m:e>
                        <m:e>
                          <m:r>
                            <a:rPr lang="zh-CN" altLang="en-US" i="1">
                              <a:solidFill>
                                <a:srgbClr val="000000"/>
                              </a:solidFill>
                              <a:latin typeface="Cambria Math" panose="02040503050406030204" pitchFamily="18" charset="0"/>
                            </a:rPr>
                            <m:t>𝐴𝐵</m:t>
                          </m:r>
                        </m:e>
                      </m:mr>
                    </m:m>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𝑟𝑎𝑛𝑘</m:t>
                    </m:r>
                    <m:d>
                      <m:dPr>
                        <m:begChr m:val="["/>
                        <m:endChr m:val="]"/>
                        <m:ctrlPr>
                          <a:rPr lang="zh-CN" altLang="en-US" i="1">
                            <a:solidFill>
                              <a:srgbClr val="000000"/>
                            </a:solidFill>
                            <a:latin typeface="Cambria Math" panose="02040503050406030204" pitchFamily="18" charset="0"/>
                          </a:rPr>
                        </m:ctrlPr>
                      </m:dPr>
                      <m:e>
                        <m:m>
                          <m:mPr>
                            <m:plcHide m:val="on"/>
                            <m:mcs>
                              <m:mc>
                                <m:mcPr>
                                  <m:count m:val="2"/>
                                  <m:mcJc m:val="center"/>
                                </m:mcPr>
                              </m:mc>
                            </m:mcs>
                            <m:ctrlPr>
                              <a:rPr lang="zh-CN" altLang="en-US" i="1">
                                <a:solidFill>
                                  <a:srgbClr val="000000"/>
                                </a:solidFill>
                                <a:latin typeface="Cambria Math" panose="02040503050406030204" pitchFamily="18" charset="0"/>
                              </a:rPr>
                            </m:ctrlPr>
                          </m:mPr>
                          <m:mr>
                            <m:e>
                              <m:r>
                                <a:rPr lang="zh-CN" altLang="en-US" i="1">
                                  <a:solidFill>
                                    <a:srgbClr val="000000"/>
                                  </a:solidFill>
                                  <a:latin typeface="Cambria Math" panose="02040503050406030204" pitchFamily="18" charset="0"/>
                                </a:rPr>
                                <m:t>0</m:t>
                              </m:r>
                            </m:e>
                            <m:e>
                              <m:r>
                                <a:rPr lang="zh-CN" altLang="en-US" i="1">
                                  <a:solidFill>
                                    <a:srgbClr val="000000"/>
                                  </a:solidFill>
                                  <a:latin typeface="Cambria Math" panose="02040503050406030204" pitchFamily="18" charset="0"/>
                                </a:rPr>
                                <m:t>1</m:t>
                              </m:r>
                            </m:e>
                          </m:mr>
                          <m:mr>
                            <m:e>
                              <m:r>
                                <a:rPr lang="zh-CN" altLang="en-US" i="1">
                                  <a:solidFill>
                                    <a:srgbClr val="000000"/>
                                  </a:solidFill>
                                  <a:latin typeface="Cambria Math" panose="02040503050406030204" pitchFamily="18" charset="0"/>
                                </a:rPr>
                                <m:t>1</m:t>
                              </m:r>
                            </m:e>
                            <m:e>
                              <m:r>
                                <a:rPr lang="zh-CN" altLang="en-US" i="1">
                                  <a:solidFill>
                                    <a:srgbClr val="000000"/>
                                  </a:solidFill>
                                  <a:latin typeface="Cambria Math" panose="02040503050406030204" pitchFamily="18" charset="0"/>
                                </a:rPr>
                                <m:t>0</m:t>
                              </m:r>
                            </m:e>
                          </m:mr>
                        </m:m>
                      </m:e>
                    </m:d>
                    <m:r>
                      <a:rPr lang="zh-CN" altLang="en-US" i="1">
                        <a:solidFill>
                          <a:srgbClr val="000000"/>
                        </a:solidFill>
                        <a:latin typeface="Cambria Math" panose="02040503050406030204" pitchFamily="18" charset="0"/>
                      </a:rPr>
                      <m:t>=2</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𝑟𝑎𝑛𝑘</m:t>
                    </m:r>
                    <m:d>
                      <m:dPr>
                        <m:begChr m:val="["/>
                        <m:endChr m:val="]"/>
                        <m:ctrlPr>
                          <a:rPr lang="zh-CN" altLang="en-US" i="1">
                            <a:solidFill>
                              <a:srgbClr val="000000"/>
                            </a:solidFill>
                            <a:latin typeface="Cambria Math" panose="02040503050406030204" pitchFamily="18" charset="0"/>
                          </a:rPr>
                        </m:ctrlPr>
                      </m:dPr>
                      <m:e>
                        <m:m>
                          <m:mPr>
                            <m:plcHide m:val="on"/>
                            <m:mcs>
                              <m:mc>
                                <m:mcPr>
                                  <m:count m:val="1"/>
                                  <m:mcJc m:val="center"/>
                                </m:mcPr>
                              </m:mc>
                            </m:mcs>
                            <m:ctrlPr>
                              <a:rPr lang="zh-CN" altLang="en-US" i="1">
                                <a:solidFill>
                                  <a:srgbClr val="000000"/>
                                </a:solidFill>
                                <a:latin typeface="Cambria Math" panose="02040503050406030204" pitchFamily="18" charset="0"/>
                              </a:rPr>
                            </m:ctrlPr>
                          </m:mPr>
                          <m:mr>
                            <m:e>
                              <m:r>
                                <a:rPr lang="zh-CN" altLang="en-US" i="1">
                                  <a:solidFill>
                                    <a:srgbClr val="000000"/>
                                  </a:solidFill>
                                  <a:latin typeface="Cambria Math" panose="02040503050406030204" pitchFamily="18" charset="0"/>
                                </a:rPr>
                                <m:t>𝐶</m:t>
                              </m:r>
                            </m:e>
                          </m:mr>
                          <m:mr>
                            <m:e>
                              <m:r>
                                <a:rPr lang="zh-CN" altLang="en-US" i="1">
                                  <a:solidFill>
                                    <a:srgbClr val="000000"/>
                                  </a:solidFill>
                                  <a:latin typeface="Cambria Math" panose="02040503050406030204" pitchFamily="18" charset="0"/>
                                </a:rPr>
                                <m:t>𝐶𝐴</m:t>
                              </m:r>
                            </m:e>
                          </m:mr>
                        </m:m>
                      </m:e>
                    </m:d>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𝑟𝑎𝑛𝑘</m:t>
                    </m:r>
                    <m:d>
                      <m:dPr>
                        <m:begChr m:val="["/>
                        <m:endChr m:val="]"/>
                        <m:ctrlPr>
                          <a:rPr lang="zh-CN" altLang="en-US" i="1">
                            <a:solidFill>
                              <a:srgbClr val="000000"/>
                            </a:solidFill>
                            <a:latin typeface="Cambria Math" panose="02040503050406030204" pitchFamily="18" charset="0"/>
                          </a:rPr>
                        </m:ctrlPr>
                      </m:dPr>
                      <m:e>
                        <m:m>
                          <m:mPr>
                            <m:plcHide m:val="on"/>
                            <m:mcs>
                              <m:mc>
                                <m:mcPr>
                                  <m:count m:val="2"/>
                                  <m:mcJc m:val="center"/>
                                </m:mcPr>
                              </m:mc>
                            </m:mcs>
                            <m:ctrlPr>
                              <a:rPr lang="zh-CN" altLang="en-US" i="1">
                                <a:solidFill>
                                  <a:srgbClr val="000000"/>
                                </a:solidFill>
                                <a:latin typeface="Cambria Math" panose="02040503050406030204" pitchFamily="18" charset="0"/>
                              </a:rPr>
                            </m:ctrlPr>
                          </m:mPr>
                          <m:mr>
                            <m:e>
                              <m:r>
                                <a:rPr lang="zh-CN" altLang="en-US" i="1">
                                  <a:solidFill>
                                    <a:srgbClr val="000000"/>
                                  </a:solidFill>
                                  <a:latin typeface="Cambria Math" panose="02040503050406030204" pitchFamily="18" charset="0"/>
                                </a:rPr>
                                <m:t>1</m:t>
                              </m:r>
                            </m:e>
                            <m:e>
                              <m:r>
                                <a:rPr lang="zh-CN" altLang="en-US" i="1">
                                  <a:solidFill>
                                    <a:srgbClr val="000000"/>
                                  </a:solidFill>
                                  <a:latin typeface="Cambria Math" panose="02040503050406030204" pitchFamily="18" charset="0"/>
                                </a:rPr>
                                <m:t>0</m:t>
                              </m:r>
                            </m:e>
                          </m:mr>
                          <m:mr>
                            <m:e>
                              <m:r>
                                <a:rPr lang="zh-CN" altLang="en-US" i="1">
                                  <a:solidFill>
                                    <a:srgbClr val="000000"/>
                                  </a:solidFill>
                                  <a:latin typeface="Cambria Math" panose="02040503050406030204" pitchFamily="18" charset="0"/>
                                </a:rPr>
                                <m:t>0</m:t>
                              </m:r>
                            </m:e>
                            <m:e>
                              <m:r>
                                <a:rPr lang="zh-CN" altLang="en-US" i="1">
                                  <a:solidFill>
                                    <a:srgbClr val="000000"/>
                                  </a:solidFill>
                                  <a:latin typeface="Cambria Math" panose="02040503050406030204" pitchFamily="18" charset="0"/>
                                </a:rPr>
                                <m:t>1</m:t>
                              </m:r>
                            </m:e>
                          </m:mr>
                        </m:m>
                      </m:e>
                    </m:d>
                    <m:r>
                      <a:rPr lang="zh-CN" altLang="en-US" i="1">
                        <a:solidFill>
                          <a:srgbClr val="000000"/>
                        </a:solidFill>
                        <a:latin typeface="Cambria Math" panose="02040503050406030204" pitchFamily="18" charset="0"/>
                      </a:rPr>
                      <m:t>=2</m:t>
                    </m:r>
                  </m:oMath>
                </a14:m>
                <a:endParaRPr lang="en-US" altLang="zh-CN" dirty="0"/>
              </a:p>
              <a:p>
                <a:pPr marL="0" indent="0" algn="just">
                  <a:buNone/>
                </a:pPr>
                <a:r>
                  <a:rPr lang="zh-CN" altLang="en-US" dirty="0"/>
                  <a:t>系统完全能控和能观测，故无限时间定常输出调节器的最优控制</a:t>
                </a:r>
                <a14:m>
                  <m:oMath xmlns:m="http://schemas.openxmlformats.org/officeDocument/2006/math">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𝑢</m:t>
                        </m:r>
                      </m:e>
                      <m:sup>
                        <m:r>
                          <a:rPr lang="zh-CN" altLang="en-US" i="1">
                            <a:solidFill>
                              <a:srgbClr val="000000"/>
                            </a:solidFill>
                            <a:latin typeface="Cambria Math" panose="02040503050406030204" pitchFamily="18" charset="0"/>
                          </a:rPr>
                          <m:t>∗</m:t>
                        </m:r>
                      </m:sup>
                    </m:sSup>
                    <m:d>
                      <m:dPr>
                        <m:ctrlPr>
                          <a:rPr lang="zh-CN" altLang="en-US" i="1">
                            <a:solidFill>
                              <a:srgbClr val="000000"/>
                            </a:solidFill>
                            <a:latin typeface="Cambria Math" panose="02040503050406030204" pitchFamily="18" charset="0"/>
                          </a:rPr>
                        </m:ctrlPr>
                      </m:dPr>
                      <m:e>
                        <m:r>
                          <a:rPr lang="zh-CN" altLang="en-US" i="1">
                            <a:solidFill>
                              <a:srgbClr val="000000"/>
                            </a:solidFill>
                            <a:latin typeface="Cambria Math" panose="02040503050406030204" pitchFamily="18" charset="0"/>
                          </a:rPr>
                          <m:t>𝑡</m:t>
                        </m:r>
                      </m:e>
                    </m:d>
                  </m:oMath>
                </a14:m>
                <a:r>
                  <a:rPr lang="zh-CN" altLang="en-US" dirty="0"/>
                  <a:t>存在。</a:t>
                </a:r>
              </a:p>
            </p:txBody>
          </p:sp>
        </mc:Choice>
        <mc:Fallback xmlns="">
          <p:sp>
            <p:nvSpPr>
              <p:cNvPr id="3" name="内容占位符 2">
                <a:extLst>
                  <a:ext uri="{FF2B5EF4-FFF2-40B4-BE49-F238E27FC236}">
                    <a16:creationId xmlns:a16="http://schemas.microsoft.com/office/drawing/2014/main" id="{FA6193F4-83B5-425D-9673-A6F24FDEE6D8}"/>
                  </a:ext>
                </a:extLst>
              </p:cNvPr>
              <p:cNvSpPr>
                <a:spLocks noGrp="1" noRot="1" noChangeAspect="1" noMove="1" noResize="1" noEditPoints="1" noAdjustHandles="1" noChangeArrowheads="1" noChangeShapeType="1" noTextEdit="1"/>
              </p:cNvSpPr>
              <p:nvPr>
                <p:ph sz="quarter" idx="13"/>
              </p:nvPr>
            </p:nvSpPr>
            <p:spPr>
              <a:xfrm>
                <a:off x="551384" y="548680"/>
                <a:ext cx="10945215" cy="6015075"/>
              </a:xfrm>
              <a:blipFill>
                <a:blip r:embed="rId2"/>
                <a:stretch>
                  <a:fillRect l="-835" t="-20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610138208"/>
      </p:ext>
    </p:extLst>
  </p:cSld>
  <p:clrMapOvr>
    <a:masterClrMapping/>
  </p:clrMapOvr>
  <p:transition>
    <p:wheel/>
  </p:transition>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FA6193F4-83B5-425D-9673-A6F24FDEE6D8}"/>
                  </a:ext>
                </a:extLst>
              </p:cNvPr>
              <p:cNvSpPr>
                <a:spLocks noGrp="1"/>
              </p:cNvSpPr>
              <p:nvPr>
                <p:ph sz="quarter" idx="13"/>
              </p:nvPr>
            </p:nvSpPr>
            <p:spPr>
              <a:xfrm>
                <a:off x="551384" y="548680"/>
                <a:ext cx="10945215" cy="6015075"/>
              </a:xfrm>
            </p:spPr>
            <p:txBody>
              <a:bodyPr>
                <a:normAutofit/>
              </a:bodyPr>
              <a:lstStyle/>
              <a:p>
                <a:pPr marL="0" indent="0" algn="just" eaLnBrk="0" hangingPunct="0">
                  <a:buNone/>
                </a:pPr>
                <a:r>
                  <a:rPr lang="zh-CN" altLang="en-US" dirty="0"/>
                  <a:t>令</a:t>
                </a:r>
                <a14:m>
                  <m:oMath xmlns:m="http://schemas.openxmlformats.org/officeDocument/2006/math">
                    <m:r>
                      <a:rPr lang="zh-CN" altLang="en-US" i="1">
                        <a:solidFill>
                          <a:srgbClr val="000000"/>
                        </a:solidFill>
                        <a:latin typeface="Cambria Math" panose="02040503050406030204" pitchFamily="18" charset="0"/>
                      </a:rPr>
                      <m:t>𝑃</m:t>
                    </m:r>
                    <m:r>
                      <a:rPr lang="zh-CN" altLang="en-US" i="1">
                        <a:solidFill>
                          <a:srgbClr val="000000"/>
                        </a:solidFill>
                        <a:latin typeface="Cambria Math" panose="02040503050406030204" pitchFamily="18" charset="0"/>
                      </a:rPr>
                      <m:t>=</m:t>
                    </m:r>
                    <m:d>
                      <m:dPr>
                        <m:begChr m:val="["/>
                        <m:endChr m:val="]"/>
                        <m:ctrlPr>
                          <a:rPr lang="zh-CN" altLang="en-US" i="1">
                            <a:solidFill>
                              <a:srgbClr val="000000"/>
                            </a:solidFill>
                            <a:latin typeface="Cambria Math" panose="02040503050406030204" pitchFamily="18" charset="0"/>
                          </a:rPr>
                        </m:ctrlPr>
                      </m:dPr>
                      <m:e>
                        <m:m>
                          <m:mPr>
                            <m:plcHide m:val="on"/>
                            <m:mcs>
                              <m:mc>
                                <m:mcPr>
                                  <m:count m:val="2"/>
                                  <m:mcJc m:val="center"/>
                                </m:mcPr>
                              </m:mc>
                            </m:mcs>
                            <m:ctrlPr>
                              <a:rPr lang="zh-CN" altLang="en-US" i="1">
                                <a:solidFill>
                                  <a:srgbClr val="000000"/>
                                </a:solidFill>
                                <a:latin typeface="Cambria Math" panose="02040503050406030204" pitchFamily="18" charset="0"/>
                              </a:rPr>
                            </m:ctrlPr>
                          </m:mPr>
                          <m:mr>
                            <m:e>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𝑃</m:t>
                                  </m:r>
                                </m:e>
                                <m:sub>
                                  <m:r>
                                    <a:rPr lang="zh-CN" altLang="en-US" i="1">
                                      <a:solidFill>
                                        <a:srgbClr val="000000"/>
                                      </a:solidFill>
                                      <a:latin typeface="Cambria Math" panose="02040503050406030204" pitchFamily="18" charset="0"/>
                                    </a:rPr>
                                    <m:t>11</m:t>
                                  </m:r>
                                </m:sub>
                              </m:sSub>
                            </m:e>
                            <m:e>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𝑃</m:t>
                                  </m:r>
                                </m:e>
                                <m:sub>
                                  <m:r>
                                    <a:rPr lang="zh-CN" altLang="en-US" i="1">
                                      <a:solidFill>
                                        <a:srgbClr val="000000"/>
                                      </a:solidFill>
                                      <a:latin typeface="Cambria Math" panose="02040503050406030204" pitchFamily="18" charset="0"/>
                                    </a:rPr>
                                    <m:t>12</m:t>
                                  </m:r>
                                </m:sub>
                              </m:sSub>
                            </m:e>
                          </m:mr>
                          <m:mr>
                            <m:e>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𝑃</m:t>
                                  </m:r>
                                </m:e>
                                <m:sub>
                                  <m:r>
                                    <a:rPr lang="zh-CN" altLang="en-US" i="1">
                                      <a:solidFill>
                                        <a:srgbClr val="000000"/>
                                      </a:solidFill>
                                      <a:latin typeface="Cambria Math" panose="02040503050406030204" pitchFamily="18" charset="0"/>
                                    </a:rPr>
                                    <m:t>21</m:t>
                                  </m:r>
                                </m:sub>
                              </m:sSub>
                            </m:e>
                            <m:e>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𝑃</m:t>
                                  </m:r>
                                </m:e>
                                <m:sub>
                                  <m:r>
                                    <a:rPr lang="zh-CN" altLang="en-US" i="1">
                                      <a:solidFill>
                                        <a:srgbClr val="000000"/>
                                      </a:solidFill>
                                      <a:latin typeface="Cambria Math" panose="02040503050406030204" pitchFamily="18" charset="0"/>
                                    </a:rPr>
                                    <m:t>22</m:t>
                                  </m:r>
                                </m:sub>
                              </m:sSub>
                            </m:e>
                          </m:mr>
                        </m:m>
                      </m:e>
                    </m:d>
                  </m:oMath>
                </a14:m>
                <a:r>
                  <a:rPr lang="zh-CN" altLang="en-US" dirty="0"/>
                  <a:t>，由黎卡提方程</a:t>
                </a:r>
              </a:p>
              <a:p>
                <a:pPr marL="0" indent="0" algn="just" eaLnBrk="0" hangingPunct="0">
                  <a:buNone/>
                </a:pPr>
                <a14:m>
                  <m:oMathPara xmlns:m="http://schemas.openxmlformats.org/officeDocument/2006/math">
                    <m:oMathParaPr>
                      <m:jc m:val="centerGroup"/>
                    </m:oMathParaPr>
                    <m:oMath xmlns:m="http://schemas.openxmlformats.org/officeDocument/2006/math">
                      <m:r>
                        <a:rPr lang="zh-CN" altLang="en-US" i="1">
                          <a:solidFill>
                            <a:srgbClr val="000000"/>
                          </a:solidFill>
                          <a:latin typeface="Cambria Math" panose="02040503050406030204" pitchFamily="18" charset="0"/>
                        </a:rPr>
                        <m:t>𝑃𝐴</m:t>
                      </m:r>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𝐴</m:t>
                          </m:r>
                        </m:e>
                        <m:sup>
                          <m:r>
                            <a:rPr lang="zh-CN" altLang="en-US" i="1">
                              <a:solidFill>
                                <a:srgbClr val="000000"/>
                              </a:solidFill>
                              <a:latin typeface="Cambria Math" panose="02040503050406030204" pitchFamily="18" charset="0"/>
                            </a:rPr>
                            <m:t>𝑇</m:t>
                          </m:r>
                        </m:sup>
                      </m:sSup>
                      <m:r>
                        <a:rPr lang="zh-CN" altLang="en-US" i="1">
                          <a:solidFill>
                            <a:srgbClr val="000000"/>
                          </a:solidFill>
                          <a:latin typeface="Cambria Math" panose="02040503050406030204" pitchFamily="18" charset="0"/>
                        </a:rPr>
                        <m:t>𝑃</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𝑃𝐵</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𝑅</m:t>
                          </m:r>
                        </m:e>
                        <m:sup>
                          <m:r>
                            <a:rPr lang="zh-CN" altLang="en-US" i="1">
                              <a:solidFill>
                                <a:srgbClr val="000000"/>
                              </a:solidFill>
                              <a:latin typeface="Cambria Math" panose="02040503050406030204" pitchFamily="18" charset="0"/>
                            </a:rPr>
                            <m:t>−1</m:t>
                          </m:r>
                        </m:sup>
                      </m:sSup>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𝐵</m:t>
                          </m:r>
                        </m:e>
                        <m:sup>
                          <m:r>
                            <a:rPr lang="zh-CN" altLang="en-US" i="1">
                              <a:solidFill>
                                <a:srgbClr val="000000"/>
                              </a:solidFill>
                              <a:latin typeface="Cambria Math" panose="02040503050406030204" pitchFamily="18" charset="0"/>
                            </a:rPr>
                            <m:t>𝑇</m:t>
                          </m:r>
                        </m:sup>
                      </m:sSup>
                      <m:r>
                        <a:rPr lang="zh-CN" altLang="en-US" i="1">
                          <a:solidFill>
                            <a:srgbClr val="000000"/>
                          </a:solidFill>
                          <a:latin typeface="Cambria Math" panose="02040503050406030204" pitchFamily="18" charset="0"/>
                        </a:rPr>
                        <m:t>𝑃</m:t>
                      </m:r>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𝐶</m:t>
                          </m:r>
                        </m:e>
                        <m:sup>
                          <m:r>
                            <a:rPr lang="zh-CN" altLang="en-US" i="1">
                              <a:solidFill>
                                <a:srgbClr val="000000"/>
                              </a:solidFill>
                              <a:latin typeface="Cambria Math" panose="02040503050406030204" pitchFamily="18" charset="0"/>
                            </a:rPr>
                            <m:t>𝑇</m:t>
                          </m:r>
                        </m:sup>
                      </m:sSup>
                      <m:r>
                        <a:rPr lang="zh-CN" altLang="en-US" i="1">
                          <a:solidFill>
                            <a:srgbClr val="000000"/>
                          </a:solidFill>
                          <a:latin typeface="Cambria Math" panose="02040503050406030204" pitchFamily="18" charset="0"/>
                        </a:rPr>
                        <m:t>𝑄𝐶</m:t>
                      </m:r>
                      <m:r>
                        <a:rPr lang="zh-CN" altLang="en-US" i="1">
                          <a:solidFill>
                            <a:srgbClr val="000000"/>
                          </a:solidFill>
                          <a:latin typeface="Cambria Math" panose="02040503050406030204" pitchFamily="18" charset="0"/>
                        </a:rPr>
                        <m:t>=0</m:t>
                      </m:r>
                    </m:oMath>
                  </m:oMathPara>
                </a14:m>
                <a:endParaRPr lang="zh-CN" altLang="en-US" dirty="0"/>
              </a:p>
              <a:p>
                <a:pPr marL="0" indent="0" algn="just" eaLnBrk="0" hangingPunct="0">
                  <a:buNone/>
                </a:pPr>
                <a:r>
                  <a:rPr lang="zh-CN" altLang="en-US" dirty="0"/>
                  <a:t>得</a:t>
                </a:r>
                <a14:m>
                  <m:oMath xmlns:m="http://schemas.openxmlformats.org/officeDocument/2006/math">
                    <m:r>
                      <a:rPr lang="zh-CN" altLang="en-US" i="1">
                        <a:solidFill>
                          <a:srgbClr val="000000"/>
                        </a:solidFill>
                        <a:latin typeface="Cambria Math" panose="02040503050406030204" pitchFamily="18" charset="0"/>
                      </a:rPr>
                      <m:t>𝑃</m:t>
                    </m:r>
                    <m:r>
                      <a:rPr lang="zh-CN" altLang="en-US" i="1">
                        <a:solidFill>
                          <a:srgbClr val="000000"/>
                        </a:solidFill>
                        <a:latin typeface="Cambria Math" panose="02040503050406030204" pitchFamily="18" charset="0"/>
                      </a:rPr>
                      <m:t>=</m:t>
                    </m:r>
                    <m:d>
                      <m:dPr>
                        <m:begChr m:val="["/>
                        <m:endChr m:val="]"/>
                        <m:ctrlPr>
                          <a:rPr lang="zh-CN" altLang="en-US" i="1">
                            <a:solidFill>
                              <a:srgbClr val="000000"/>
                            </a:solidFill>
                            <a:latin typeface="Cambria Math" panose="02040503050406030204" pitchFamily="18" charset="0"/>
                          </a:rPr>
                        </m:ctrlPr>
                      </m:dPr>
                      <m:e>
                        <m:m>
                          <m:mPr>
                            <m:plcHide m:val="on"/>
                            <m:mcs>
                              <m:mc>
                                <m:mcPr>
                                  <m:count m:val="2"/>
                                  <m:mcJc m:val="center"/>
                                </m:mcPr>
                              </m:mc>
                            </m:mcs>
                            <m:ctrlPr>
                              <a:rPr lang="zh-CN" altLang="en-US" i="1">
                                <a:solidFill>
                                  <a:srgbClr val="000000"/>
                                </a:solidFill>
                                <a:latin typeface="Cambria Math" panose="02040503050406030204" pitchFamily="18" charset="0"/>
                              </a:rPr>
                            </m:ctrlPr>
                          </m:mPr>
                          <m:mr>
                            <m:e>
                              <m:rad>
                                <m:radPr>
                                  <m:degHide m:val="on"/>
                                  <m:ctrlPr>
                                    <a:rPr lang="zh-CN" altLang="en-US" i="1">
                                      <a:solidFill>
                                        <a:srgbClr val="000000"/>
                                      </a:solidFill>
                                      <a:latin typeface="Cambria Math" panose="02040503050406030204" pitchFamily="18" charset="0"/>
                                    </a:rPr>
                                  </m:ctrlPr>
                                </m:radPr>
                                <m:deg/>
                                <m:e>
                                  <m:r>
                                    <a:rPr lang="zh-CN" altLang="en-US" i="1">
                                      <a:solidFill>
                                        <a:srgbClr val="000000"/>
                                      </a:solidFill>
                                      <a:latin typeface="Cambria Math" panose="02040503050406030204" pitchFamily="18" charset="0"/>
                                    </a:rPr>
                                    <m:t>2</m:t>
                                  </m:r>
                                </m:e>
                              </m:rad>
                            </m:e>
                            <m:e>
                              <m:r>
                                <a:rPr lang="zh-CN" altLang="en-US" i="1">
                                  <a:solidFill>
                                    <a:srgbClr val="000000"/>
                                  </a:solidFill>
                                  <a:latin typeface="Cambria Math" panose="02040503050406030204" pitchFamily="18" charset="0"/>
                                </a:rPr>
                                <m:t>1</m:t>
                              </m:r>
                            </m:e>
                          </m:mr>
                          <m:mr>
                            <m:e>
                              <m:r>
                                <a:rPr lang="zh-CN" altLang="en-US" i="1">
                                  <a:solidFill>
                                    <a:srgbClr val="000000"/>
                                  </a:solidFill>
                                  <a:latin typeface="Cambria Math" panose="02040503050406030204" pitchFamily="18" charset="0"/>
                                </a:rPr>
                                <m:t>1</m:t>
                              </m:r>
                            </m:e>
                            <m:e>
                              <m:rad>
                                <m:radPr>
                                  <m:degHide m:val="on"/>
                                  <m:ctrlPr>
                                    <a:rPr lang="zh-CN" altLang="en-US" i="1">
                                      <a:solidFill>
                                        <a:srgbClr val="000000"/>
                                      </a:solidFill>
                                      <a:latin typeface="Cambria Math" panose="02040503050406030204" pitchFamily="18" charset="0"/>
                                    </a:rPr>
                                  </m:ctrlPr>
                                </m:radPr>
                                <m:deg/>
                                <m:e>
                                  <m:r>
                                    <a:rPr lang="zh-CN" altLang="en-US" i="1">
                                      <a:solidFill>
                                        <a:srgbClr val="000000"/>
                                      </a:solidFill>
                                      <a:latin typeface="Cambria Math" panose="02040503050406030204" pitchFamily="18" charset="0"/>
                                    </a:rPr>
                                    <m:t>2</m:t>
                                  </m:r>
                                </m:e>
                              </m:rad>
                            </m:e>
                          </m:mr>
                        </m:m>
                      </m:e>
                    </m:d>
                    <m:r>
                      <a:rPr lang="zh-CN" altLang="en-US" i="1">
                        <a:solidFill>
                          <a:srgbClr val="000000"/>
                        </a:solidFill>
                        <a:latin typeface="Cambria Math" panose="02040503050406030204" pitchFamily="18" charset="0"/>
                      </a:rPr>
                      <m:t>&gt;0</m:t>
                    </m:r>
                  </m:oMath>
                </a14:m>
                <a:endParaRPr lang="en-US" altLang="zh-CN" dirty="0"/>
              </a:p>
              <a:p>
                <a:pPr marL="0" indent="0">
                  <a:lnSpc>
                    <a:spcPct val="110000"/>
                  </a:lnSpc>
                  <a:buNone/>
                </a:pPr>
                <a:r>
                  <a:rPr lang="zh-CN" altLang="en-US" dirty="0"/>
                  <a:t>最优控制</a:t>
                </a:r>
                <a14:m>
                  <m:oMath xmlns:m="http://schemas.openxmlformats.org/officeDocument/2006/math">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𝑢</m:t>
                        </m:r>
                      </m:e>
                      <m:sup>
                        <m:r>
                          <a:rPr lang="zh-CN" altLang="en-US" i="1">
                            <a:solidFill>
                              <a:srgbClr val="000000"/>
                            </a:solidFill>
                            <a:latin typeface="Cambria Math" panose="02040503050406030204" pitchFamily="18" charset="0"/>
                          </a:rPr>
                          <m:t>∗</m:t>
                        </m:r>
                      </m:sup>
                    </m:sSup>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oMath>
                </a14:m>
                <a:r>
                  <a:rPr lang="zh-CN" altLang="en-US" dirty="0"/>
                  <a:t>为</a:t>
                </a:r>
                <a:endParaRPr lang="en-US" altLang="zh-CN" dirty="0"/>
              </a:p>
              <a:p>
                <a:pPr marL="0" indent="0">
                  <a:lnSpc>
                    <a:spcPct val="110000"/>
                  </a:lnSpc>
                  <a:buNone/>
                </a:pPr>
                <a14:m>
                  <m:oMathPara xmlns:m="http://schemas.openxmlformats.org/officeDocument/2006/math">
                    <m:oMathParaPr>
                      <m:jc m:val="centerGroup"/>
                    </m:oMathParaPr>
                    <m:oMath xmlns:m="http://schemas.openxmlformats.org/officeDocument/2006/math">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𝑢</m:t>
                          </m:r>
                        </m:e>
                        <m:sup>
                          <m:r>
                            <a:rPr lang="zh-CN" altLang="en-US" i="1">
                              <a:solidFill>
                                <a:srgbClr val="000000"/>
                              </a:solidFill>
                              <a:latin typeface="Cambria Math" panose="02040503050406030204" pitchFamily="18" charset="0"/>
                            </a:rPr>
                            <m:t>∗</m:t>
                          </m:r>
                        </m:sup>
                      </m:sSup>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𝑅</m:t>
                          </m:r>
                        </m:e>
                        <m:sup>
                          <m:r>
                            <a:rPr lang="zh-CN" altLang="en-US" i="1">
                              <a:solidFill>
                                <a:srgbClr val="000000"/>
                              </a:solidFill>
                              <a:latin typeface="Cambria Math" panose="02040503050406030204" pitchFamily="18" charset="0"/>
                            </a:rPr>
                            <m:t>−1</m:t>
                          </m:r>
                        </m:sup>
                      </m:sSup>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𝐵</m:t>
                          </m:r>
                        </m:e>
                        <m:sup>
                          <m:r>
                            <a:rPr lang="zh-CN" altLang="en-US" i="1">
                              <a:solidFill>
                                <a:srgbClr val="000000"/>
                              </a:solidFill>
                              <a:latin typeface="Cambria Math" panose="02040503050406030204" pitchFamily="18" charset="0"/>
                            </a:rPr>
                            <m:t>𝑇</m:t>
                          </m:r>
                        </m:sup>
                      </m:sSup>
                      <m:r>
                        <a:rPr lang="zh-CN" altLang="en-US" i="1">
                          <a:solidFill>
                            <a:srgbClr val="000000"/>
                          </a:solidFill>
                          <a:latin typeface="Cambria Math" panose="02040503050406030204" pitchFamily="18" charset="0"/>
                        </a:rPr>
                        <m:t>𝑃𝑥</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𝑥</m:t>
                          </m:r>
                        </m:e>
                        <m:sub>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ad>
                        <m:radPr>
                          <m:degHide m:val="on"/>
                          <m:ctrlPr>
                            <a:rPr lang="zh-CN" altLang="en-US" i="1">
                              <a:solidFill>
                                <a:srgbClr val="000000"/>
                              </a:solidFill>
                              <a:latin typeface="Cambria Math" panose="02040503050406030204" pitchFamily="18" charset="0"/>
                            </a:rPr>
                          </m:ctrlPr>
                        </m:radPr>
                        <m:deg/>
                        <m:e>
                          <m:r>
                            <a:rPr lang="zh-CN" altLang="en-US" i="1">
                              <a:solidFill>
                                <a:srgbClr val="000000"/>
                              </a:solidFill>
                              <a:latin typeface="Cambria Math" panose="02040503050406030204" pitchFamily="18" charset="0"/>
                            </a:rPr>
                            <m:t>2</m:t>
                          </m:r>
                        </m:e>
                      </m:rad>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𝑥</m:t>
                          </m:r>
                        </m:e>
                        <m:sub>
                          <m:r>
                            <a:rPr lang="zh-CN" altLang="en-US" i="1">
                              <a:solidFill>
                                <a:srgbClr val="000000"/>
                              </a:solidFill>
                              <a:latin typeface="Cambria Math" panose="02040503050406030204" pitchFamily="18" charset="0"/>
                            </a:rPr>
                            <m:t>2</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𝑦</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ad>
                        <m:radPr>
                          <m:degHide m:val="on"/>
                          <m:ctrlPr>
                            <a:rPr lang="zh-CN" altLang="en-US" i="1">
                              <a:solidFill>
                                <a:srgbClr val="000000"/>
                              </a:solidFill>
                              <a:latin typeface="Cambria Math" panose="02040503050406030204" pitchFamily="18" charset="0"/>
                            </a:rPr>
                          </m:ctrlPr>
                        </m:radPr>
                        <m:deg/>
                        <m:e>
                          <m:r>
                            <a:rPr lang="zh-CN" altLang="en-US" i="1">
                              <a:solidFill>
                                <a:srgbClr val="000000"/>
                              </a:solidFill>
                              <a:latin typeface="Cambria Math" panose="02040503050406030204" pitchFamily="18" charset="0"/>
                            </a:rPr>
                            <m:t>2</m:t>
                          </m:r>
                        </m:e>
                      </m:rad>
                      <m:acc>
                        <m:accPr>
                          <m:chr m:val="̇"/>
                          <m:ctrlPr>
                            <a:rPr lang="zh-CN" altLang="en-US" i="1">
                              <a:solidFill>
                                <a:srgbClr val="000000"/>
                              </a:solidFill>
                              <a:latin typeface="Cambria Math" panose="02040503050406030204" pitchFamily="18" charset="0"/>
                            </a:rPr>
                          </m:ctrlPr>
                        </m:accPr>
                        <m:e>
                          <m:r>
                            <a:rPr lang="zh-CN" altLang="en-US" i="1">
                              <a:solidFill>
                                <a:srgbClr val="000000"/>
                              </a:solidFill>
                              <a:latin typeface="Cambria Math" panose="02040503050406030204" pitchFamily="18" charset="0"/>
                            </a:rPr>
                            <m:t>𝑦</m:t>
                          </m:r>
                        </m:e>
                      </m:acc>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oMath>
                  </m:oMathPara>
                </a14:m>
                <a:endParaRPr lang="zh-CN" altLang="en-US" dirty="0"/>
              </a:p>
              <a:p>
                <a:pPr marL="0" indent="0">
                  <a:buNone/>
                </a:pPr>
                <a:r>
                  <a:rPr lang="zh-CN" altLang="en-US" dirty="0"/>
                  <a:t>闭环系统的状态方程为</a:t>
                </a:r>
              </a:p>
              <a:p>
                <a:pPr marL="0" indent="0" algn="ctr">
                  <a:lnSpc>
                    <a:spcPct val="110000"/>
                  </a:lnSpc>
                  <a:buNone/>
                </a:pPr>
                <a:r>
                  <a:rPr lang="zh-CN" altLang="en-US" dirty="0"/>
                  <a:t> </a:t>
                </a:r>
                <a14:m>
                  <m:oMath xmlns:m="http://schemas.openxmlformats.org/officeDocument/2006/math">
                    <m:acc>
                      <m:accPr>
                        <m:chr m:val="̇"/>
                        <m:ctrlPr>
                          <a:rPr lang="zh-CN" altLang="en-US" i="1">
                            <a:solidFill>
                              <a:srgbClr val="000000"/>
                            </a:solidFill>
                            <a:latin typeface="Cambria Math" panose="02040503050406030204" pitchFamily="18" charset="0"/>
                          </a:rPr>
                        </m:ctrlPr>
                      </m:accPr>
                      <m:e>
                        <m:r>
                          <a:rPr lang="zh-CN" altLang="en-US" i="1">
                            <a:solidFill>
                              <a:srgbClr val="000000"/>
                            </a:solidFill>
                            <a:latin typeface="Cambria Math" panose="02040503050406030204" pitchFamily="18" charset="0"/>
                          </a:rPr>
                          <m:t>𝑥</m:t>
                        </m:r>
                      </m:e>
                    </m:acc>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𝐴</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𝐵</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𝑅</m:t>
                        </m:r>
                      </m:e>
                      <m:sup>
                        <m:r>
                          <a:rPr lang="zh-CN" altLang="en-US" i="1">
                            <a:solidFill>
                              <a:srgbClr val="000000"/>
                            </a:solidFill>
                            <a:latin typeface="Cambria Math" panose="02040503050406030204" pitchFamily="18" charset="0"/>
                          </a:rPr>
                          <m:t>−1</m:t>
                        </m:r>
                      </m:sup>
                    </m:sSup>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𝐵</m:t>
                        </m:r>
                      </m:e>
                      <m:sup>
                        <m:r>
                          <a:rPr lang="zh-CN" altLang="en-US" i="1">
                            <a:solidFill>
                              <a:srgbClr val="000000"/>
                            </a:solidFill>
                            <a:latin typeface="Cambria Math" panose="02040503050406030204" pitchFamily="18" charset="0"/>
                          </a:rPr>
                          <m:t>𝑇</m:t>
                        </m:r>
                      </m:sup>
                    </m:sSup>
                    <m:r>
                      <a:rPr lang="zh-CN" altLang="en-US" i="1">
                        <a:solidFill>
                          <a:srgbClr val="000000"/>
                        </a:solidFill>
                        <a:latin typeface="Cambria Math" panose="02040503050406030204" pitchFamily="18" charset="0"/>
                      </a:rPr>
                      <m:t>𝑃</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d>
                      <m:dPr>
                        <m:begChr m:val="["/>
                        <m:endChr m:val="]"/>
                        <m:ctrlPr>
                          <a:rPr lang="zh-CN" altLang="en-US" i="1">
                            <a:solidFill>
                              <a:srgbClr val="000000"/>
                            </a:solidFill>
                            <a:latin typeface="Cambria Math" panose="02040503050406030204" pitchFamily="18" charset="0"/>
                          </a:rPr>
                        </m:ctrlPr>
                      </m:dPr>
                      <m:e>
                        <m:m>
                          <m:mPr>
                            <m:plcHide m:val="on"/>
                            <m:mcs>
                              <m:mc>
                                <m:mcPr>
                                  <m:count m:val="2"/>
                                  <m:mcJc m:val="center"/>
                                </m:mcPr>
                              </m:mc>
                            </m:mcs>
                            <m:ctrlPr>
                              <a:rPr lang="zh-CN" altLang="en-US" i="1">
                                <a:solidFill>
                                  <a:srgbClr val="000000"/>
                                </a:solidFill>
                                <a:latin typeface="Cambria Math" panose="02040503050406030204" pitchFamily="18" charset="0"/>
                              </a:rPr>
                            </m:ctrlPr>
                          </m:mPr>
                          <m:mr>
                            <m:e>
                              <m:r>
                                <a:rPr lang="zh-CN" altLang="en-US" i="1">
                                  <a:solidFill>
                                    <a:srgbClr val="000000"/>
                                  </a:solidFill>
                                  <a:latin typeface="Cambria Math" panose="02040503050406030204" pitchFamily="18" charset="0"/>
                                </a:rPr>
                                <m:t>0</m:t>
                              </m:r>
                            </m:e>
                            <m:e>
                              <m:r>
                                <a:rPr lang="zh-CN" altLang="en-US" i="1">
                                  <a:solidFill>
                                    <a:srgbClr val="000000"/>
                                  </a:solidFill>
                                  <a:latin typeface="Cambria Math" panose="02040503050406030204" pitchFamily="18" charset="0"/>
                                </a:rPr>
                                <m:t>1</m:t>
                              </m:r>
                            </m:e>
                          </m:mr>
                          <m:mr>
                            <m:e>
                              <m:r>
                                <a:rPr lang="zh-CN" altLang="en-US" i="1">
                                  <a:solidFill>
                                    <a:srgbClr val="000000"/>
                                  </a:solidFill>
                                  <a:latin typeface="Cambria Math" panose="02040503050406030204" pitchFamily="18" charset="0"/>
                                </a:rPr>
                                <m:t>−1</m:t>
                              </m:r>
                            </m:e>
                            <m:e>
                              <m:r>
                                <a:rPr lang="zh-CN" altLang="en-US" i="1">
                                  <a:solidFill>
                                    <a:srgbClr val="000000"/>
                                  </a:solidFill>
                                  <a:latin typeface="Cambria Math" panose="02040503050406030204" pitchFamily="18" charset="0"/>
                                </a:rPr>
                                <m:t>−</m:t>
                              </m:r>
                              <m:rad>
                                <m:radPr>
                                  <m:degHide m:val="on"/>
                                  <m:ctrlPr>
                                    <a:rPr lang="zh-CN" altLang="en-US" i="1">
                                      <a:solidFill>
                                        <a:srgbClr val="000000"/>
                                      </a:solidFill>
                                      <a:latin typeface="Cambria Math" panose="02040503050406030204" pitchFamily="18" charset="0"/>
                                    </a:rPr>
                                  </m:ctrlPr>
                                </m:radPr>
                                <m:deg/>
                                <m:e>
                                  <m:r>
                                    <a:rPr lang="zh-CN" altLang="en-US" i="1">
                                      <a:solidFill>
                                        <a:srgbClr val="000000"/>
                                      </a:solidFill>
                                      <a:latin typeface="Cambria Math" panose="02040503050406030204" pitchFamily="18" charset="0"/>
                                    </a:rPr>
                                    <m:t>2</m:t>
                                  </m:r>
                                </m:e>
                              </m:rad>
                            </m:e>
                          </m:mr>
                        </m:m>
                      </m:e>
                    </m:d>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acc>
                      <m:accPr>
                        <m:chr m:val="̃"/>
                        <m:ctrlPr>
                          <a:rPr lang="zh-CN" altLang="en-US" i="1">
                            <a:solidFill>
                              <a:srgbClr val="000000"/>
                            </a:solidFill>
                            <a:latin typeface="Cambria Math" panose="02040503050406030204" pitchFamily="18" charset="0"/>
                          </a:rPr>
                        </m:ctrlPr>
                      </m:accPr>
                      <m:e>
                        <m:r>
                          <a:rPr lang="zh-CN" altLang="en-US" i="1">
                            <a:solidFill>
                              <a:srgbClr val="000000"/>
                            </a:solidFill>
                            <a:latin typeface="Cambria Math" panose="02040503050406030204" pitchFamily="18" charset="0"/>
                          </a:rPr>
                          <m:t>𝐴</m:t>
                        </m:r>
                      </m:e>
                    </m:acc>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oMath>
                </a14:m>
                <a:endParaRPr lang="zh-CN" altLang="en-US" dirty="0"/>
              </a:p>
              <a:p>
                <a:pPr marL="0" indent="0">
                  <a:buNone/>
                </a:pPr>
                <a:r>
                  <a:rPr lang="zh-CN" altLang="en-US" dirty="0"/>
                  <a:t>得闭环系统特性值为</a:t>
                </a:r>
                <a14:m>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𝜆</m:t>
                        </m:r>
                      </m:e>
                      <m:sub>
                        <m:r>
                          <a:rPr lang="zh-CN" altLang="en-US" i="1">
                            <a:solidFill>
                              <a:srgbClr val="000000"/>
                            </a:solidFill>
                            <a:latin typeface="Cambria Math" panose="02040503050406030204" pitchFamily="18" charset="0"/>
                          </a:rPr>
                          <m:t>1,2</m:t>
                        </m:r>
                      </m:sub>
                    </m:sSub>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ad>
                          <m:radPr>
                            <m:degHide m:val="on"/>
                            <m:ctrlPr>
                              <a:rPr lang="zh-CN" altLang="en-US" i="1">
                                <a:solidFill>
                                  <a:srgbClr val="000000"/>
                                </a:solidFill>
                                <a:latin typeface="Cambria Math" panose="02040503050406030204" pitchFamily="18" charset="0"/>
                              </a:rPr>
                            </m:ctrlPr>
                          </m:radPr>
                          <m:deg/>
                          <m:e>
                            <m:r>
                              <a:rPr lang="zh-CN" altLang="en-US" i="1">
                                <a:solidFill>
                                  <a:srgbClr val="000000"/>
                                </a:solidFill>
                                <a:latin typeface="Cambria Math" panose="02040503050406030204" pitchFamily="18" charset="0"/>
                              </a:rPr>
                              <m:t>2</m:t>
                            </m:r>
                          </m:e>
                        </m:rad>
                      </m:num>
                      <m:den>
                        <m:r>
                          <a:rPr lang="zh-CN" altLang="en-US" i="1">
                            <a:solidFill>
                              <a:srgbClr val="000000"/>
                            </a:solidFill>
                            <a:latin typeface="Cambria Math" panose="02040503050406030204" pitchFamily="18" charset="0"/>
                          </a:rPr>
                          <m:t>2</m:t>
                        </m:r>
                      </m:den>
                    </m:f>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𝑗</m:t>
                    </m:r>
                    <m:rad>
                      <m:radPr>
                        <m:degHide m:val="on"/>
                        <m:ctrlPr>
                          <a:rPr lang="zh-CN" altLang="en-US" i="1">
                            <a:solidFill>
                              <a:srgbClr val="000000"/>
                            </a:solidFill>
                            <a:latin typeface="Cambria Math" panose="02040503050406030204" pitchFamily="18" charset="0"/>
                          </a:rPr>
                        </m:ctrlPr>
                      </m:radPr>
                      <m:deg/>
                      <m:e>
                        <m:r>
                          <a:rPr lang="zh-CN" altLang="en-US" i="1">
                            <a:solidFill>
                              <a:srgbClr val="000000"/>
                            </a:solidFill>
                            <a:latin typeface="Cambria Math" panose="02040503050406030204" pitchFamily="18" charset="0"/>
                          </a:rPr>
                          <m:t>2</m:t>
                        </m:r>
                      </m:e>
                    </m:rad>
                  </m:oMath>
                </a14:m>
                <a:r>
                  <a:rPr lang="zh-CN" altLang="en-US" dirty="0"/>
                  <a:t>，故闭环系统渐近稳定。 </a:t>
                </a:r>
              </a:p>
              <a:p>
                <a:pPr marL="0" indent="0">
                  <a:buNone/>
                </a:pPr>
                <a:endParaRPr lang="zh-CN" altLang="en-US" dirty="0"/>
              </a:p>
            </p:txBody>
          </p:sp>
        </mc:Choice>
        <mc:Fallback xmlns="">
          <p:sp>
            <p:nvSpPr>
              <p:cNvPr id="3" name="内容占位符 2">
                <a:extLst>
                  <a:ext uri="{FF2B5EF4-FFF2-40B4-BE49-F238E27FC236}">
                    <a16:creationId xmlns:a16="http://schemas.microsoft.com/office/drawing/2014/main" id="{FA6193F4-83B5-425D-9673-A6F24FDEE6D8}"/>
                  </a:ext>
                </a:extLst>
              </p:cNvPr>
              <p:cNvSpPr>
                <a:spLocks noGrp="1" noRot="1" noChangeAspect="1" noMove="1" noResize="1" noEditPoints="1" noAdjustHandles="1" noChangeArrowheads="1" noChangeShapeType="1" noTextEdit="1"/>
              </p:cNvSpPr>
              <p:nvPr>
                <p:ph sz="quarter" idx="13"/>
              </p:nvPr>
            </p:nvSpPr>
            <p:spPr>
              <a:xfrm>
                <a:off x="551384" y="548680"/>
                <a:ext cx="10945215" cy="6015075"/>
              </a:xfrm>
              <a:blipFill>
                <a:blip r:embed="rId2"/>
                <a:stretch>
                  <a:fillRect l="-83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734367341"/>
      </p:ext>
    </p:extLst>
  </p:cSld>
  <p:clrMapOvr>
    <a:masterClrMapping/>
  </p:clrMapOvr>
  <p:transition>
    <p:wheel/>
  </p:transition>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AAE117-9DC9-4B7C-9B78-F4B6C2CF1699}"/>
              </a:ext>
            </a:extLst>
          </p:cNvPr>
          <p:cNvSpPr>
            <a:spLocks noGrp="1"/>
          </p:cNvSpPr>
          <p:nvPr>
            <p:ph type="title"/>
          </p:nvPr>
        </p:nvSpPr>
        <p:spPr/>
        <p:txBody>
          <a:bodyPr>
            <a:normAutofit/>
          </a:bodyPr>
          <a:lstStyle/>
          <a:p>
            <a:r>
              <a:rPr lang="en-US" altLang="zh-CN" dirty="0"/>
              <a:t>6.4.4 </a:t>
            </a:r>
            <a:r>
              <a:rPr lang="zh-CN" altLang="en-US" dirty="0"/>
              <a:t>输出跟踪器</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CBA7FECC-7012-4973-A9C6-856A583D35C9}"/>
                  </a:ext>
                </a:extLst>
              </p:cNvPr>
              <p:cNvSpPr>
                <a:spLocks noGrp="1"/>
              </p:cNvSpPr>
              <p:nvPr>
                <p:ph sz="quarter" idx="13"/>
              </p:nvPr>
            </p:nvSpPr>
            <p:spPr>
              <a:xfrm>
                <a:off x="767406" y="1458355"/>
                <a:ext cx="10585177" cy="5105400"/>
              </a:xfrm>
            </p:spPr>
            <p:txBody>
              <a:bodyPr>
                <a:noAutofit/>
              </a:bodyPr>
              <a:lstStyle/>
              <a:p>
                <a:pPr marL="0" indent="0">
                  <a:buNone/>
                </a:pPr>
                <a:r>
                  <a:rPr lang="zh-CN" altLang="en-US" dirty="0"/>
                  <a:t>        对线性系统状态空间表达式（</a:t>
                </a:r>
                <a:r>
                  <a:rPr lang="en-US" altLang="zh-CN" dirty="0"/>
                  <a:t>6-63</a:t>
                </a:r>
                <a:r>
                  <a:rPr lang="zh-CN" altLang="en-US" dirty="0"/>
                  <a:t>）和二次性能指标式（</a:t>
                </a:r>
                <a:r>
                  <a:rPr lang="en-US" altLang="zh-CN" dirty="0"/>
                  <a:t>6-65</a:t>
                </a:r>
                <a:r>
                  <a:rPr lang="zh-CN" altLang="en-US" dirty="0"/>
                  <a:t>），当</a:t>
                </a:r>
                <a14:m>
                  <m:oMath xmlns:m="http://schemas.openxmlformats.org/officeDocument/2006/math">
                    <m:r>
                      <a:rPr lang="zh-CN" altLang="en-US" i="1">
                        <a:solidFill>
                          <a:srgbClr val="000000"/>
                        </a:solidFill>
                        <a:latin typeface="Cambria Math" panose="02040503050406030204" pitchFamily="18" charset="0"/>
                      </a:rPr>
                      <m:t>𝐶</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)≠0</m:t>
                    </m:r>
                  </m:oMath>
                </a14:m>
                <a:r>
                  <a:rPr lang="zh-CN" altLang="en-US" dirty="0"/>
                  <a:t>，</a:t>
                </a:r>
                <a14:m>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𝑦</m:t>
                        </m:r>
                      </m:e>
                      <m:sub>
                        <m:r>
                          <a:rPr lang="zh-CN" altLang="en-US" i="1">
                            <a:solidFill>
                              <a:srgbClr val="000000"/>
                            </a:solidFill>
                            <a:latin typeface="Cambria Math" panose="02040503050406030204" pitchFamily="18" charset="0"/>
                          </a:rPr>
                          <m:t>𝑟</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)≠0</m:t>
                    </m:r>
                  </m:oMath>
                </a14:m>
                <a:r>
                  <a:rPr lang="zh-CN" altLang="en-US" dirty="0"/>
                  <a:t>，则线性二次型最优控制问题归结为：当理想输出向量</a:t>
                </a:r>
                <a14:m>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𝑦</m:t>
                        </m:r>
                      </m:e>
                      <m:sub>
                        <m:r>
                          <a:rPr lang="zh-CN" altLang="en-US" i="1">
                            <a:solidFill>
                              <a:srgbClr val="000000"/>
                            </a:solidFill>
                            <a:latin typeface="Cambria Math" panose="02040503050406030204" pitchFamily="18" charset="0"/>
                          </a:rPr>
                          <m:t>𝑟</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oMath>
                </a14:m>
                <a:r>
                  <a:rPr lang="zh-CN" altLang="en-US" dirty="0"/>
                  <a:t>作用于系统时，要求系统产生一控制向量，使系统实际输出向量</a:t>
                </a:r>
                <a14:m>
                  <m:oMath xmlns:m="http://schemas.openxmlformats.org/officeDocument/2006/math">
                    <m:r>
                      <a:rPr lang="zh-CN" altLang="en-US" i="1">
                        <a:solidFill>
                          <a:srgbClr val="000000"/>
                        </a:solidFill>
                        <a:latin typeface="Cambria Math" panose="02040503050406030204" pitchFamily="18" charset="0"/>
                      </a:rPr>
                      <m:t>𝑦</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oMath>
                </a14:m>
                <a:r>
                  <a:rPr lang="zh-CN" altLang="en-US" dirty="0"/>
                  <a:t>始终跟踪</a:t>
                </a:r>
                <a14:m>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𝑦</m:t>
                        </m:r>
                      </m:e>
                      <m:sub>
                        <m:r>
                          <a:rPr lang="zh-CN" altLang="en-US" i="1">
                            <a:solidFill>
                              <a:srgbClr val="000000"/>
                            </a:solidFill>
                            <a:latin typeface="Cambria Math" panose="02040503050406030204" pitchFamily="18" charset="0"/>
                          </a:rPr>
                          <m:t>𝑟</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oMath>
                </a14:m>
                <a:r>
                  <a:rPr lang="zh-CN" altLang="en-US" dirty="0"/>
                  <a:t>的变化，并使性能指标式（</a:t>
                </a:r>
                <a:r>
                  <a:rPr lang="en-US" altLang="zh-CN" dirty="0"/>
                  <a:t>6-65</a:t>
                </a:r>
                <a:r>
                  <a:rPr lang="zh-CN" altLang="en-US" dirty="0"/>
                  <a:t>）极小。也就是说以极小的控制能量为代价，使误差保持在零值附近。因而，这一类线性二次型最优控制问题称为输出跟踪器问题。</a:t>
                </a:r>
              </a:p>
              <a:p>
                <a:pPr marL="0" indent="0">
                  <a:buNone/>
                </a:pPr>
                <a:r>
                  <a:rPr lang="en-US" altLang="zh-CN" dirty="0"/>
                  <a:t>1</a:t>
                </a:r>
                <a:r>
                  <a:rPr lang="zh-CN" altLang="en-US" dirty="0"/>
                  <a:t>、有限时间输出跟踪器</a:t>
                </a:r>
              </a:p>
              <a:p>
                <a:pPr marL="0" indent="0">
                  <a:buNone/>
                </a:pPr>
                <a:r>
                  <a:rPr lang="zh-CN" altLang="en-US" dirty="0"/>
                  <a:t>如果系统是线性时变的，终端时刻</a:t>
                </a:r>
                <a14:m>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𝑡</m:t>
                        </m:r>
                      </m:e>
                      <m:sub>
                        <m:r>
                          <a:rPr lang="zh-CN" altLang="en-US" i="1">
                            <a:solidFill>
                              <a:srgbClr val="000000"/>
                            </a:solidFill>
                            <a:latin typeface="Cambria Math" panose="02040503050406030204" pitchFamily="18" charset="0"/>
                          </a:rPr>
                          <m:t>𝑓</m:t>
                        </m:r>
                      </m:sub>
                    </m:sSub>
                  </m:oMath>
                </a14:m>
                <a:r>
                  <a:rPr lang="zh-CN" altLang="en-US" dirty="0"/>
                  <a:t>是有限的，则称为有限时间输出跟踪器。 </a:t>
                </a:r>
              </a:p>
            </p:txBody>
          </p:sp>
        </mc:Choice>
        <mc:Fallback xmlns="">
          <p:sp>
            <p:nvSpPr>
              <p:cNvPr id="3" name="内容占位符 2">
                <a:extLst>
                  <a:ext uri="{FF2B5EF4-FFF2-40B4-BE49-F238E27FC236}">
                    <a16:creationId xmlns:a16="http://schemas.microsoft.com/office/drawing/2014/main" id="{CBA7FECC-7012-4973-A9C6-856A583D35C9}"/>
                  </a:ext>
                </a:extLst>
              </p:cNvPr>
              <p:cNvSpPr>
                <a:spLocks noGrp="1" noRot="1" noChangeAspect="1" noMove="1" noResize="1" noEditPoints="1" noAdjustHandles="1" noChangeArrowheads="1" noChangeShapeType="1" noTextEdit="1"/>
              </p:cNvSpPr>
              <p:nvPr>
                <p:ph sz="quarter" idx="13"/>
              </p:nvPr>
            </p:nvSpPr>
            <p:spPr>
              <a:xfrm>
                <a:off x="767406" y="1458355"/>
                <a:ext cx="10585177" cy="5105400"/>
              </a:xfrm>
              <a:blipFill>
                <a:blip r:embed="rId2"/>
                <a:stretch>
                  <a:fillRect l="-922" t="-239" r="-51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173595047"/>
      </p:ext>
    </p:extLst>
  </p:cSld>
  <p:clrMapOvr>
    <a:masterClrMapping/>
  </p:clrMapOvr>
  <p:transition>
    <p:wheel/>
  </p:transition>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A62F9C5D-13DA-404D-A11D-26C96BB546DC}"/>
                  </a:ext>
                </a:extLst>
              </p:cNvPr>
              <p:cNvSpPr>
                <a:spLocks noGrp="1"/>
              </p:cNvSpPr>
              <p:nvPr>
                <p:ph sz="quarter" idx="13"/>
              </p:nvPr>
            </p:nvSpPr>
            <p:spPr>
              <a:xfrm>
                <a:off x="623392" y="476672"/>
                <a:ext cx="10945216" cy="6087083"/>
              </a:xfrm>
            </p:spPr>
            <p:txBody>
              <a:bodyPr>
                <a:normAutofit/>
              </a:bodyPr>
              <a:lstStyle/>
              <a:p>
                <a:pPr marL="0" indent="0">
                  <a:buNone/>
                </a:pPr>
                <a:r>
                  <a:rPr lang="zh-CN" altLang="en-US" dirty="0"/>
                  <a:t>定理</a:t>
                </a:r>
                <a:r>
                  <a:rPr lang="en-US" altLang="zh-CN" dirty="0"/>
                  <a:t>6-13  </a:t>
                </a:r>
                <a:r>
                  <a:rPr lang="zh-CN" altLang="en-US" dirty="0"/>
                  <a:t>设线性时变系统的状态空间表达式为</a:t>
                </a:r>
              </a:p>
              <a:p>
                <a:pPr marL="0" indent="0">
                  <a:buNone/>
                </a:pPr>
                <a14:m>
                  <m:oMathPara xmlns:m="http://schemas.openxmlformats.org/officeDocument/2006/math">
                    <m:oMathParaPr>
                      <m:jc m:val="centerGroup"/>
                    </m:oMathParaPr>
                    <m:oMath xmlns:m="http://schemas.openxmlformats.org/officeDocument/2006/math">
                      <m:d>
                        <m:dPr>
                          <m:begChr m:val="{"/>
                          <m:endChr m:val=""/>
                          <m:ctrlPr>
                            <a:rPr lang="zh-CN" altLang="en-US" i="1">
                              <a:solidFill>
                                <a:srgbClr val="000000"/>
                              </a:solidFill>
                              <a:latin typeface="Cambria Math" panose="02040503050406030204" pitchFamily="18" charset="0"/>
                            </a:rPr>
                          </m:ctrlPr>
                        </m:dPr>
                        <m:e>
                          <m:m>
                            <m:mPr>
                              <m:plcHide m:val="on"/>
                              <m:mcs>
                                <m:mc>
                                  <m:mcPr>
                                    <m:count m:val="1"/>
                                    <m:mcJc m:val="center"/>
                                  </m:mcPr>
                                </m:mc>
                              </m:mcs>
                              <m:ctrlPr>
                                <a:rPr lang="zh-CN" altLang="en-US" i="1">
                                  <a:solidFill>
                                    <a:srgbClr val="000000"/>
                                  </a:solidFill>
                                  <a:latin typeface="Cambria Math" panose="02040503050406030204" pitchFamily="18" charset="0"/>
                                </a:rPr>
                              </m:ctrlPr>
                            </m:mPr>
                            <m:mr>
                              <m:e>
                                <m:acc>
                                  <m:accPr>
                                    <m:chr m:val="̇"/>
                                    <m:ctrlPr>
                                      <a:rPr lang="zh-CN" altLang="en-US" i="1">
                                        <a:solidFill>
                                          <a:srgbClr val="000000"/>
                                        </a:solidFill>
                                        <a:latin typeface="Cambria Math" panose="02040503050406030204" pitchFamily="18" charset="0"/>
                                      </a:rPr>
                                    </m:ctrlPr>
                                  </m:accPr>
                                  <m:e>
                                    <m:r>
                                      <a:rPr lang="zh-CN" altLang="en-US" i="1">
                                        <a:solidFill>
                                          <a:srgbClr val="000000"/>
                                        </a:solidFill>
                                        <a:latin typeface="Cambria Math" panose="02040503050406030204" pitchFamily="18" charset="0"/>
                                      </a:rPr>
                                      <m:t>𝑥</m:t>
                                    </m:r>
                                  </m:e>
                                </m:acc>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𝐴</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𝐵</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𝑢</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𝑡</m:t>
                                    </m:r>
                                  </m:e>
                                  <m:sub>
                                    <m:r>
                                      <a:rPr lang="zh-CN" altLang="en-US" i="1">
                                        <a:solidFill>
                                          <a:srgbClr val="000000"/>
                                        </a:solidFill>
                                        <a:latin typeface="Cambria Math" panose="02040503050406030204" pitchFamily="18" charset="0"/>
                                      </a:rPr>
                                      <m:t>0</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𝑥</m:t>
                                    </m:r>
                                  </m:e>
                                  <m:sub>
                                    <m:r>
                                      <a:rPr lang="zh-CN" altLang="en-US" i="1">
                                        <a:solidFill>
                                          <a:srgbClr val="000000"/>
                                        </a:solidFill>
                                        <a:latin typeface="Cambria Math" panose="02040503050406030204" pitchFamily="18" charset="0"/>
                                      </a:rPr>
                                      <m:t>0</m:t>
                                    </m:r>
                                  </m:sub>
                                </m:sSub>
                              </m:e>
                            </m:mr>
                            <m:mr>
                              <m:e>
                                <m:r>
                                  <a:rPr lang="zh-CN" altLang="en-US" i="1">
                                    <a:solidFill>
                                      <a:srgbClr val="000000"/>
                                    </a:solidFill>
                                    <a:latin typeface="Cambria Math" panose="02040503050406030204" pitchFamily="18" charset="0"/>
                                  </a:rPr>
                                  <m:t>𝑦</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𝐶</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e>
                            </m:mr>
                          </m:m>
                        </m:e>
                      </m:d>
                    </m:oMath>
                  </m:oMathPara>
                </a14:m>
                <a:endParaRPr lang="zh-CN" altLang="en-US" dirty="0"/>
              </a:p>
              <a:p>
                <a:pPr marL="0" indent="0">
                  <a:buNone/>
                </a:pPr>
                <a:r>
                  <a:rPr lang="zh-CN" altLang="en-US" dirty="0"/>
                  <a:t>性能指标</a:t>
                </a:r>
                <a:endParaRPr lang="en-US" altLang="zh-CN" dirty="0"/>
              </a:p>
              <a:p>
                <a:pPr marL="0" indent="0" algn="r">
                  <a:buNone/>
                </a:pPr>
                <a14:m>
                  <m:oMath xmlns:m="http://schemas.openxmlformats.org/officeDocument/2006/math">
                    <m:r>
                      <a:rPr lang="zh-CN" altLang="en-US" i="1">
                        <a:solidFill>
                          <a:srgbClr val="000000"/>
                        </a:solidFill>
                        <a:latin typeface="Cambria Math" panose="02040503050406030204" pitchFamily="18" charset="0"/>
                      </a:rPr>
                      <m:t>𝐽</m:t>
                    </m:r>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1</m:t>
                        </m:r>
                      </m:num>
                      <m:den>
                        <m:r>
                          <a:rPr lang="zh-CN" altLang="en-US" i="1">
                            <a:solidFill>
                              <a:srgbClr val="000000"/>
                            </a:solidFill>
                            <a:latin typeface="Cambria Math" panose="02040503050406030204" pitchFamily="18" charset="0"/>
                          </a:rPr>
                          <m:t>2</m:t>
                        </m:r>
                      </m:den>
                    </m:f>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𝑒</m:t>
                        </m:r>
                      </m:e>
                      <m:sup>
                        <m:r>
                          <a:rPr lang="zh-CN" altLang="en-US" i="1">
                            <a:solidFill>
                              <a:srgbClr val="000000"/>
                            </a:solidFill>
                            <a:latin typeface="Cambria Math" panose="02040503050406030204" pitchFamily="18" charset="0"/>
                          </a:rPr>
                          <m:t>𝑇</m:t>
                        </m:r>
                      </m:sup>
                    </m:sSup>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𝑡</m:t>
                        </m:r>
                      </m:e>
                      <m:sub>
                        <m:r>
                          <a:rPr lang="zh-CN" altLang="en-US" i="1">
                            <a:solidFill>
                              <a:srgbClr val="000000"/>
                            </a:solidFill>
                            <a:latin typeface="Cambria Math" panose="02040503050406030204" pitchFamily="18" charset="0"/>
                          </a:rPr>
                          <m:t>𝑓</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𝐹𝑒</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𝑡</m:t>
                        </m:r>
                      </m:e>
                      <m:sub>
                        <m:r>
                          <a:rPr lang="zh-CN" altLang="en-US" i="1">
                            <a:solidFill>
                              <a:srgbClr val="000000"/>
                            </a:solidFill>
                            <a:latin typeface="Cambria Math" panose="02040503050406030204" pitchFamily="18" charset="0"/>
                          </a:rPr>
                          <m:t>𝑓</m:t>
                        </m:r>
                      </m:sub>
                    </m:sSub>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1</m:t>
                        </m:r>
                      </m:num>
                      <m:den>
                        <m:r>
                          <a:rPr lang="zh-CN" altLang="en-US" i="1">
                            <a:solidFill>
                              <a:srgbClr val="000000"/>
                            </a:solidFill>
                            <a:latin typeface="Cambria Math" panose="02040503050406030204" pitchFamily="18" charset="0"/>
                          </a:rPr>
                          <m:t>2</m:t>
                        </m:r>
                      </m:den>
                    </m:f>
                    <m:nary>
                      <m:naryPr>
                        <m:ctrlPr>
                          <a:rPr lang="zh-CN" altLang="en-US" i="1">
                            <a:solidFill>
                              <a:srgbClr val="000000"/>
                            </a:solidFill>
                            <a:latin typeface="Cambria Math" panose="02040503050406030204" pitchFamily="18" charset="0"/>
                          </a:rPr>
                        </m:ctrlPr>
                      </m:naryPr>
                      <m:sub>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𝑡</m:t>
                            </m:r>
                          </m:e>
                          <m:sub>
                            <m:r>
                              <a:rPr lang="zh-CN" altLang="en-US" i="1">
                                <a:solidFill>
                                  <a:srgbClr val="000000"/>
                                </a:solidFill>
                                <a:latin typeface="Cambria Math" panose="02040503050406030204" pitchFamily="18" charset="0"/>
                              </a:rPr>
                              <m:t>0</m:t>
                            </m:r>
                          </m:sub>
                        </m:sSub>
                      </m:sub>
                      <m:sup>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𝑡</m:t>
                            </m:r>
                          </m:e>
                          <m:sub>
                            <m:r>
                              <a:rPr lang="zh-CN" altLang="en-US" i="1">
                                <a:solidFill>
                                  <a:srgbClr val="000000"/>
                                </a:solidFill>
                                <a:latin typeface="Cambria Math" panose="02040503050406030204" pitchFamily="18" charset="0"/>
                              </a:rPr>
                              <m:t>𝑓</m:t>
                            </m:r>
                          </m:sub>
                        </m:sSub>
                      </m:sup>
                      <m:e>
                        <m:d>
                          <m:dPr>
                            <m:begChr m:val="["/>
                            <m:endChr m:val="]"/>
                            <m:ctrlPr>
                              <a:rPr lang="zh-CN" altLang="en-US" i="1">
                                <a:solidFill>
                                  <a:srgbClr val="000000"/>
                                </a:solidFill>
                                <a:latin typeface="Cambria Math" panose="02040503050406030204" pitchFamily="18" charset="0"/>
                              </a:rPr>
                            </m:ctrlPr>
                          </m:dPr>
                          <m:e>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𝑒</m:t>
                                </m:r>
                              </m:e>
                              <m:sup>
                                <m:r>
                                  <a:rPr lang="zh-CN" altLang="en-US" i="1">
                                    <a:solidFill>
                                      <a:srgbClr val="000000"/>
                                    </a:solidFill>
                                    <a:latin typeface="Cambria Math" panose="02040503050406030204" pitchFamily="18" charset="0"/>
                                  </a:rPr>
                                  <m:t>𝑇</m:t>
                                </m:r>
                              </m:sup>
                            </m:sSup>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𝑄</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𝑒</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𝑢</m:t>
                                </m:r>
                              </m:e>
                              <m:sup>
                                <m:r>
                                  <a:rPr lang="zh-CN" altLang="en-US" i="1">
                                    <a:solidFill>
                                      <a:srgbClr val="000000"/>
                                    </a:solidFill>
                                    <a:latin typeface="Cambria Math" panose="02040503050406030204" pitchFamily="18" charset="0"/>
                                  </a:rPr>
                                  <m:t>𝑇</m:t>
                                </m:r>
                              </m:sup>
                            </m:sSup>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𝑇</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𝑅</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𝑢</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e>
                        </m:d>
                      </m:e>
                    </m:nary>
                    <m:r>
                      <a:rPr lang="zh-CN" altLang="en-US" i="1">
                        <a:solidFill>
                          <a:srgbClr val="000000"/>
                        </a:solidFill>
                        <a:latin typeface="Cambria Math" panose="02040503050406030204" pitchFamily="18" charset="0"/>
                      </a:rPr>
                      <m:t>𝑑𝑡</m:t>
                    </m:r>
                  </m:oMath>
                </a14:m>
                <a:r>
                  <a:rPr lang="zh-CN" altLang="en-US" dirty="0"/>
                  <a:t> </a:t>
                </a:r>
                <a:r>
                  <a:rPr lang="en-US" altLang="zh-CN" dirty="0"/>
                  <a:t>	</a:t>
                </a:r>
                <a:r>
                  <a:rPr lang="zh-CN" altLang="en-US" dirty="0"/>
                  <a:t>（</a:t>
                </a:r>
                <a:r>
                  <a:rPr lang="en-US" altLang="zh-CN" dirty="0"/>
                  <a:t>6-96</a:t>
                </a:r>
                <a:r>
                  <a:rPr lang="zh-CN" altLang="en-US" dirty="0"/>
                  <a:t>）</a:t>
                </a:r>
              </a:p>
              <a:p>
                <a:pPr marL="0" indent="0">
                  <a:buNone/>
                </a:pPr>
                <a:r>
                  <a:rPr lang="zh-CN" altLang="en-US" dirty="0"/>
                  <a:t>其中</a:t>
                </a:r>
                <a14:m>
                  <m:oMath xmlns:m="http://schemas.openxmlformats.org/officeDocument/2006/math">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oMath>
                </a14:m>
                <a:r>
                  <a:rPr lang="zh-CN" altLang="en-US" dirty="0"/>
                  <a:t>为</a:t>
                </a:r>
                <a14:m>
                  <m:oMath xmlns:m="http://schemas.openxmlformats.org/officeDocument/2006/math">
                    <m:r>
                      <a:rPr lang="zh-CN" altLang="en-US" i="1">
                        <a:solidFill>
                          <a:srgbClr val="000000"/>
                        </a:solidFill>
                        <a:latin typeface="Cambria Math" panose="02040503050406030204" pitchFamily="18" charset="0"/>
                      </a:rPr>
                      <m:t>𝑛</m:t>
                    </m:r>
                  </m:oMath>
                </a14:m>
                <a:r>
                  <a:rPr lang="zh-CN" altLang="en-US" dirty="0"/>
                  <a:t>维状态变量；</a:t>
                </a:r>
                <a14:m>
                  <m:oMath xmlns:m="http://schemas.openxmlformats.org/officeDocument/2006/math">
                    <m:r>
                      <a:rPr lang="zh-CN" altLang="en-US" i="1">
                        <a:solidFill>
                          <a:srgbClr val="000000"/>
                        </a:solidFill>
                        <a:latin typeface="Cambria Math" panose="02040503050406030204" pitchFamily="18" charset="0"/>
                      </a:rPr>
                      <m:t>𝑢</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oMath>
                </a14:m>
                <a:r>
                  <a:rPr lang="zh-CN" altLang="en-US" dirty="0"/>
                  <a:t>为</a:t>
                </a:r>
                <a14:m>
                  <m:oMath xmlns:m="http://schemas.openxmlformats.org/officeDocument/2006/math">
                    <m:r>
                      <a:rPr lang="zh-CN" altLang="en-US" i="1">
                        <a:solidFill>
                          <a:srgbClr val="000000"/>
                        </a:solidFill>
                        <a:latin typeface="Cambria Math" panose="02040503050406030204" pitchFamily="18" charset="0"/>
                      </a:rPr>
                      <m:t>𝑟</m:t>
                    </m:r>
                  </m:oMath>
                </a14:m>
                <a:r>
                  <a:rPr lang="zh-CN" altLang="en-US" dirty="0"/>
                  <a:t>维控制向量，且不受约束；</a:t>
                </a:r>
                <a14:m>
                  <m:oMath xmlns:m="http://schemas.openxmlformats.org/officeDocument/2006/math">
                    <m:r>
                      <a:rPr lang="zh-CN" altLang="en-US" i="1">
                        <a:solidFill>
                          <a:srgbClr val="000000"/>
                        </a:solidFill>
                        <a:latin typeface="Cambria Math" panose="02040503050406030204" pitchFamily="18" charset="0"/>
                      </a:rPr>
                      <m:t>𝑦</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oMath>
                </a14:m>
                <a:r>
                  <a:rPr lang="zh-CN" altLang="en-US" dirty="0"/>
                  <a:t>为</a:t>
                </a:r>
                <a14:m>
                  <m:oMath xmlns:m="http://schemas.openxmlformats.org/officeDocument/2006/math">
                    <m:r>
                      <a:rPr lang="zh-CN" altLang="en-US" i="1">
                        <a:solidFill>
                          <a:srgbClr val="000000"/>
                        </a:solidFill>
                        <a:latin typeface="Cambria Math" panose="02040503050406030204" pitchFamily="18" charset="0"/>
                      </a:rPr>
                      <m:t>𝑚</m:t>
                    </m:r>
                  </m:oMath>
                </a14:m>
                <a:r>
                  <a:rPr lang="zh-CN" altLang="en-US" dirty="0"/>
                  <a:t>维输出向量；</a:t>
                </a:r>
                <a14:m>
                  <m:oMath xmlns:m="http://schemas.openxmlformats.org/officeDocument/2006/math">
                    <m:r>
                      <a:rPr lang="zh-CN" altLang="en-US" i="1">
                        <a:solidFill>
                          <a:srgbClr val="000000"/>
                        </a:solidFill>
                        <a:latin typeface="Cambria Math" panose="02040503050406030204" pitchFamily="18" charset="0"/>
                      </a:rPr>
                      <m:t>(0&lt;</m:t>
                    </m:r>
                    <m:r>
                      <a:rPr lang="zh-CN" altLang="en-US" i="1">
                        <a:solidFill>
                          <a:srgbClr val="000000"/>
                        </a:solidFill>
                        <a:latin typeface="Cambria Math" panose="02040503050406030204" pitchFamily="18" charset="0"/>
                      </a:rPr>
                      <m:t>𝑚</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𝑟</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m:t>
                    </m:r>
                  </m:oMath>
                </a14:m>
                <a:r>
                  <a:rPr lang="zh-CN" altLang="en-US" dirty="0"/>
                  <a:t>；输出误差向量</a:t>
                </a:r>
                <a14:m>
                  <m:oMath xmlns:m="http://schemas.openxmlformats.org/officeDocument/2006/math">
                    <m:r>
                      <a:rPr lang="zh-CN" altLang="en-US" i="1">
                        <a:solidFill>
                          <a:srgbClr val="000000"/>
                        </a:solidFill>
                        <a:latin typeface="Cambria Math" panose="02040503050406030204" pitchFamily="18" charset="0"/>
                      </a:rPr>
                      <m:t>𝑒</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𝑦</m:t>
                        </m:r>
                      </m:e>
                      <m:sub>
                        <m:r>
                          <a:rPr lang="zh-CN" altLang="en-US" i="1">
                            <a:solidFill>
                              <a:srgbClr val="000000"/>
                            </a:solidFill>
                            <a:latin typeface="Cambria Math" panose="02040503050406030204" pitchFamily="18" charset="0"/>
                          </a:rPr>
                          <m:t>𝑟</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𝑦</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oMath>
                </a14:m>
                <a:r>
                  <a:rPr lang="zh-CN" altLang="en-US" dirty="0"/>
                  <a:t>；</a:t>
                </a:r>
                <a14:m>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𝑦</m:t>
                        </m:r>
                      </m:e>
                      <m:sub>
                        <m:r>
                          <a:rPr lang="zh-CN" altLang="en-US" i="1">
                            <a:solidFill>
                              <a:srgbClr val="000000"/>
                            </a:solidFill>
                            <a:latin typeface="Cambria Math" panose="02040503050406030204" pitchFamily="18" charset="0"/>
                          </a:rPr>
                          <m:t>𝑟</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oMath>
                </a14:m>
                <a:r>
                  <a:rPr lang="zh-CN" altLang="en-US" dirty="0"/>
                  <a:t>为</a:t>
                </a:r>
                <a14:m>
                  <m:oMath xmlns:m="http://schemas.openxmlformats.org/officeDocument/2006/math">
                    <m:r>
                      <a:rPr lang="zh-CN" altLang="en-US" i="1">
                        <a:solidFill>
                          <a:srgbClr val="000000"/>
                        </a:solidFill>
                        <a:latin typeface="Cambria Math" panose="02040503050406030204" pitchFamily="18" charset="0"/>
                      </a:rPr>
                      <m:t>𝑚</m:t>
                    </m:r>
                  </m:oMath>
                </a14:m>
                <a:r>
                  <a:rPr lang="zh-CN" altLang="en-US" dirty="0"/>
                  <a:t>维理想输出向量；</a:t>
                </a:r>
                <a14:m>
                  <m:oMath xmlns:m="http://schemas.openxmlformats.org/officeDocument/2006/math">
                    <m:r>
                      <a:rPr lang="zh-CN" altLang="en-US" i="1">
                        <a:solidFill>
                          <a:srgbClr val="000000"/>
                        </a:solidFill>
                        <a:latin typeface="Cambria Math" panose="02040503050406030204" pitchFamily="18" charset="0"/>
                      </a:rPr>
                      <m:t>𝐴</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𝐵</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𝐶</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oMath>
                </a14:m>
                <a:r>
                  <a:rPr lang="zh-CN" altLang="en-US" dirty="0"/>
                  <a:t>矩阵分别是</a:t>
                </a:r>
                <a14:m>
                  <m:oMath xmlns:m="http://schemas.openxmlformats.org/officeDocument/2006/math">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𝑟</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𝑚</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𝑛</m:t>
                    </m:r>
                  </m:oMath>
                </a14:m>
                <a:r>
                  <a:rPr lang="zh-CN" altLang="en-US" dirty="0"/>
                  <a:t>维；</a:t>
                </a:r>
                <a14:m>
                  <m:oMath xmlns:m="http://schemas.openxmlformats.org/officeDocument/2006/math">
                    <m:r>
                      <a:rPr lang="zh-CN" altLang="en-US" i="1">
                        <a:solidFill>
                          <a:srgbClr val="000000"/>
                        </a:solidFill>
                        <a:latin typeface="Cambria Math" panose="02040503050406030204" pitchFamily="18" charset="0"/>
                      </a:rPr>
                      <m:t>𝐹</m:t>
                    </m:r>
                  </m:oMath>
                </a14:m>
                <a:r>
                  <a:rPr lang="zh-CN" altLang="en-US" dirty="0"/>
                  <a:t>为半正定的</a:t>
                </a:r>
                <a14:m>
                  <m:oMath xmlns:m="http://schemas.openxmlformats.org/officeDocument/2006/math">
                    <m:r>
                      <a:rPr lang="zh-CN" altLang="en-US" i="1">
                        <a:solidFill>
                          <a:srgbClr val="000000"/>
                        </a:solidFill>
                        <a:latin typeface="Cambria Math" panose="02040503050406030204" pitchFamily="18" charset="0"/>
                      </a:rPr>
                      <m:t>𝑚</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𝑚</m:t>
                    </m:r>
                  </m:oMath>
                </a14:m>
                <a:r>
                  <a:rPr lang="zh-CN" altLang="en-US" dirty="0"/>
                  <a:t>维常值矩阵；</a:t>
                </a:r>
                <a14:m>
                  <m:oMath xmlns:m="http://schemas.openxmlformats.org/officeDocument/2006/math">
                    <m:r>
                      <a:rPr lang="zh-CN" altLang="en-US" i="1">
                        <a:solidFill>
                          <a:srgbClr val="000000"/>
                        </a:solidFill>
                        <a:latin typeface="Cambria Math" panose="02040503050406030204" pitchFamily="18" charset="0"/>
                      </a:rPr>
                      <m:t>𝑄</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oMath>
                </a14:m>
                <a:r>
                  <a:rPr lang="zh-CN" altLang="en-US" dirty="0"/>
                  <a:t>为半正定的</a:t>
                </a:r>
                <a14:m>
                  <m:oMath xmlns:m="http://schemas.openxmlformats.org/officeDocument/2006/math">
                    <m:r>
                      <a:rPr lang="zh-CN" altLang="en-US" i="1">
                        <a:solidFill>
                          <a:srgbClr val="000000"/>
                        </a:solidFill>
                        <a:latin typeface="Cambria Math" panose="02040503050406030204" pitchFamily="18" charset="0"/>
                      </a:rPr>
                      <m:t>𝑚</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𝑚</m:t>
                    </m:r>
                  </m:oMath>
                </a14:m>
                <a:r>
                  <a:rPr lang="zh-CN" altLang="en-US" dirty="0"/>
                  <a:t>维对称矩阵；</a:t>
                </a:r>
                <a14:m>
                  <m:oMath xmlns:m="http://schemas.openxmlformats.org/officeDocument/2006/math">
                    <m:r>
                      <a:rPr lang="zh-CN" altLang="en-US" i="1">
                        <a:solidFill>
                          <a:srgbClr val="000000"/>
                        </a:solidFill>
                        <a:latin typeface="Cambria Math" panose="02040503050406030204" pitchFamily="18" charset="0"/>
                      </a:rPr>
                      <m:t>𝑅</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oMath>
                </a14:m>
                <a:r>
                  <a:rPr lang="zh-CN" altLang="en-US" dirty="0"/>
                  <a:t>为正定</a:t>
                </a:r>
                <a14:m>
                  <m:oMath xmlns:m="http://schemas.openxmlformats.org/officeDocument/2006/math">
                    <m:r>
                      <a:rPr lang="zh-CN" altLang="en-US" i="1">
                        <a:solidFill>
                          <a:srgbClr val="000000"/>
                        </a:solidFill>
                        <a:latin typeface="Cambria Math" panose="02040503050406030204" pitchFamily="18" charset="0"/>
                      </a:rPr>
                      <m:t>𝑟</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𝑟</m:t>
                    </m:r>
                  </m:oMath>
                </a14:m>
                <a:r>
                  <a:rPr lang="zh-CN" altLang="en-US" dirty="0"/>
                  <a:t>维对称矩阵；</a:t>
                </a:r>
                <a14:m>
                  <m:oMath xmlns:m="http://schemas.openxmlformats.org/officeDocument/2006/math">
                    <m:r>
                      <a:rPr lang="zh-CN" altLang="en-US" i="1">
                        <a:solidFill>
                          <a:srgbClr val="000000"/>
                        </a:solidFill>
                        <a:latin typeface="Cambria Math" panose="02040503050406030204" pitchFamily="18" charset="0"/>
                      </a:rPr>
                      <m:t>𝐴</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𝐵</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𝐶</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oMath>
                </a14:m>
                <a:r>
                  <a:rPr lang="zh-CN" altLang="en-US" dirty="0"/>
                  <a:t>，</a:t>
                </a:r>
                <a14:m>
                  <m:oMath xmlns:m="http://schemas.openxmlformats.org/officeDocument/2006/math">
                    <m:r>
                      <a:rPr lang="zh-CN" altLang="en-US" i="1">
                        <a:solidFill>
                          <a:srgbClr val="000000"/>
                        </a:solidFill>
                        <a:latin typeface="Cambria Math" panose="02040503050406030204" pitchFamily="18" charset="0"/>
                      </a:rPr>
                      <m:t>𝑄</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oMath>
                </a14:m>
                <a:r>
                  <a:rPr lang="zh-CN" altLang="en-US" dirty="0"/>
                  <a:t>，</a:t>
                </a:r>
                <a14:m>
                  <m:oMath xmlns:m="http://schemas.openxmlformats.org/officeDocument/2006/math">
                    <m:r>
                      <a:rPr lang="zh-CN" altLang="en-US" i="1">
                        <a:solidFill>
                          <a:srgbClr val="000000"/>
                        </a:solidFill>
                        <a:latin typeface="Cambria Math" panose="02040503050406030204" pitchFamily="18" charset="0"/>
                      </a:rPr>
                      <m:t>𝑅</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oMath>
                </a14:m>
                <a:r>
                  <a:rPr lang="zh-CN" altLang="en-US" dirty="0"/>
                  <a:t>各元在</a:t>
                </a:r>
                <a14:m>
                  <m:oMath xmlns:m="http://schemas.openxmlformats.org/officeDocument/2006/math">
                    <m:d>
                      <m:dPr>
                        <m:begChr m:val="["/>
                        <m:endChr m:val="]"/>
                        <m:ctrlPr>
                          <a:rPr lang="zh-CN" altLang="en-US" i="1">
                            <a:solidFill>
                              <a:srgbClr val="000000"/>
                            </a:solidFill>
                            <a:latin typeface="Cambria Math" panose="02040503050406030204" pitchFamily="18" charset="0"/>
                          </a:rPr>
                        </m:ctrlPr>
                      </m:dPr>
                      <m:e>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𝑡</m:t>
                            </m:r>
                          </m:e>
                          <m:sub>
                            <m:r>
                              <a:rPr lang="zh-CN" altLang="en-US" i="1">
                                <a:solidFill>
                                  <a:srgbClr val="000000"/>
                                </a:solidFill>
                                <a:latin typeface="Cambria Math" panose="02040503050406030204" pitchFamily="18" charset="0"/>
                              </a:rPr>
                              <m:t>0,</m:t>
                            </m:r>
                          </m:sub>
                        </m:sSub>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𝑡</m:t>
                            </m:r>
                          </m:e>
                          <m:sub>
                            <m:r>
                              <a:rPr lang="zh-CN" altLang="en-US" i="1">
                                <a:solidFill>
                                  <a:srgbClr val="000000"/>
                                </a:solidFill>
                                <a:latin typeface="Cambria Math" panose="02040503050406030204" pitchFamily="18" charset="0"/>
                              </a:rPr>
                              <m:t>𝑓</m:t>
                            </m:r>
                          </m:sub>
                        </m:sSub>
                      </m:e>
                    </m:d>
                  </m:oMath>
                </a14:m>
                <a:r>
                  <a:rPr lang="zh-CN" altLang="en-US" dirty="0"/>
                  <a:t>上连续有界，</a:t>
                </a:r>
                <a14:m>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𝑡</m:t>
                        </m:r>
                      </m:e>
                      <m:sub>
                        <m:r>
                          <a:rPr lang="zh-CN" altLang="en-US" i="1">
                            <a:solidFill>
                              <a:srgbClr val="000000"/>
                            </a:solidFill>
                            <a:latin typeface="Cambria Math" panose="02040503050406030204" pitchFamily="18" charset="0"/>
                          </a:rPr>
                          <m:t>𝑓</m:t>
                        </m:r>
                      </m:sub>
                    </m:sSub>
                  </m:oMath>
                </a14:m>
                <a:r>
                  <a:rPr lang="zh-CN" altLang="en-US" dirty="0"/>
                  <a:t>固定。则使性能指标式（</a:t>
                </a:r>
                <a:r>
                  <a:rPr lang="en-US" altLang="zh-CN" dirty="0"/>
                  <a:t>6-86</a:t>
                </a:r>
                <a:r>
                  <a:rPr lang="zh-CN" altLang="en-US" dirty="0"/>
                  <a:t>）为极小的最优解为 </a:t>
                </a:r>
              </a:p>
              <a:p>
                <a:pPr marL="0" indent="0">
                  <a:buNone/>
                </a:pPr>
                <a:endParaRPr lang="zh-CN" altLang="en-US" dirty="0"/>
              </a:p>
            </p:txBody>
          </p:sp>
        </mc:Choice>
        <mc:Fallback xmlns="">
          <p:sp>
            <p:nvSpPr>
              <p:cNvPr id="3" name="内容占位符 2">
                <a:extLst>
                  <a:ext uri="{FF2B5EF4-FFF2-40B4-BE49-F238E27FC236}">
                    <a16:creationId xmlns:a16="http://schemas.microsoft.com/office/drawing/2014/main" id="{A62F9C5D-13DA-404D-A11D-26C96BB546DC}"/>
                  </a:ext>
                </a:extLst>
              </p:cNvPr>
              <p:cNvSpPr>
                <a:spLocks noGrp="1" noRot="1" noChangeAspect="1" noMove="1" noResize="1" noEditPoints="1" noAdjustHandles="1" noChangeArrowheads="1" noChangeShapeType="1" noTextEdit="1"/>
              </p:cNvSpPr>
              <p:nvPr>
                <p:ph sz="quarter" idx="13"/>
              </p:nvPr>
            </p:nvSpPr>
            <p:spPr>
              <a:xfrm>
                <a:off x="623392" y="476672"/>
                <a:ext cx="10945216" cy="6087083"/>
              </a:xfrm>
              <a:blipFill>
                <a:blip r:embed="rId2"/>
                <a:stretch>
                  <a:fillRect l="-835" t="-200" r="-83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368013684"/>
      </p:ext>
    </p:extLst>
  </p:cSld>
  <p:clrMapOvr>
    <a:masterClrMapping/>
  </p:clrMapOvr>
  <p:transition>
    <p:wheel/>
  </p:transition>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3E465B03-316C-4575-B2BD-B95747785327}"/>
                  </a:ext>
                </a:extLst>
              </p:cNvPr>
              <p:cNvSpPr>
                <a:spLocks noGrp="1"/>
              </p:cNvSpPr>
              <p:nvPr>
                <p:ph sz="quarter" idx="13"/>
              </p:nvPr>
            </p:nvSpPr>
            <p:spPr>
              <a:xfrm>
                <a:off x="767406" y="476672"/>
                <a:ext cx="10873210" cy="6087083"/>
              </a:xfrm>
            </p:spPr>
            <p:txBody>
              <a:bodyPr>
                <a:normAutofit/>
              </a:bodyPr>
              <a:lstStyle/>
              <a:p>
                <a:pPr marL="0" indent="0">
                  <a:buNone/>
                </a:pPr>
                <a:r>
                  <a:rPr lang="en-US" altLang="zh-CN" dirty="0"/>
                  <a:t>1</a:t>
                </a:r>
                <a:r>
                  <a:rPr lang="zh-CN" altLang="en-US" dirty="0"/>
                  <a:t>）最优控制</a:t>
                </a:r>
              </a:p>
              <a:p>
                <a:pPr marL="0" indent="0" eaLnBrk="0" hangingPunct="0">
                  <a:buNone/>
                </a:pPr>
                <a14:m>
                  <m:oMathPara xmlns:m="http://schemas.openxmlformats.org/officeDocument/2006/math">
                    <m:oMathParaPr>
                      <m:jc m:val="centerGroup"/>
                    </m:oMathParaPr>
                    <m:oMath xmlns:m="http://schemas.openxmlformats.org/officeDocument/2006/math">
                      <m:sSup>
                        <m:sSupPr>
                          <m:ctrlPr>
                            <a:rPr lang="zh-CN" altLang="en-US" i="1">
                              <a:latin typeface="Cambria Math" panose="02040503050406030204" pitchFamily="18" charset="0"/>
                            </a:rPr>
                          </m:ctrlPr>
                        </m:sSupPr>
                        <m:e>
                          <m:r>
                            <a:rPr lang="zh-CN" altLang="en-US" i="1">
                              <a:latin typeface="Cambria Math" panose="02040503050406030204" pitchFamily="18" charset="0"/>
                            </a:rPr>
                            <m:t>𝑢</m:t>
                          </m:r>
                        </m:e>
                        <m:sup>
                          <m:r>
                            <a:rPr lang="zh-CN" altLang="en-US" i="1">
                              <a:latin typeface="Cambria Math" panose="02040503050406030204" pitchFamily="18" charset="0"/>
                            </a:rPr>
                            <m:t>∗</m:t>
                          </m:r>
                        </m:sup>
                      </m:sSup>
                      <m:r>
                        <a:rPr lang="zh-CN" altLang="en-US" i="1">
                          <a:latin typeface="Cambria Math" panose="02040503050406030204" pitchFamily="18" charset="0"/>
                        </a:rPr>
                        <m:t>(</m:t>
                      </m:r>
                      <m:r>
                        <a:rPr lang="zh-CN" altLang="en-US" i="1">
                          <a:latin typeface="Cambria Math" panose="02040503050406030204" pitchFamily="18" charset="0"/>
                        </a:rPr>
                        <m:t>𝑡</m:t>
                      </m:r>
                      <m:r>
                        <a:rPr lang="zh-CN" altLang="en-US" i="1">
                          <a:latin typeface="Cambria Math" panose="02040503050406030204" pitchFamily="18" charset="0"/>
                        </a:rPr>
                        <m:t>)=−</m:t>
                      </m:r>
                      <m:sSup>
                        <m:sSupPr>
                          <m:ctrlPr>
                            <a:rPr lang="zh-CN" altLang="en-US" i="1">
                              <a:latin typeface="Cambria Math" panose="02040503050406030204" pitchFamily="18" charset="0"/>
                            </a:rPr>
                          </m:ctrlPr>
                        </m:sSupPr>
                        <m:e>
                          <m:r>
                            <a:rPr lang="zh-CN" altLang="en-US" i="1">
                              <a:latin typeface="Cambria Math" panose="02040503050406030204" pitchFamily="18" charset="0"/>
                            </a:rPr>
                            <m:t>𝑅</m:t>
                          </m:r>
                        </m:e>
                        <m:sup>
                          <m:r>
                            <a:rPr lang="zh-CN" altLang="en-US" i="1">
                              <a:latin typeface="Cambria Math" panose="02040503050406030204" pitchFamily="18" charset="0"/>
                            </a:rPr>
                            <m:t>−1</m:t>
                          </m:r>
                        </m:sup>
                      </m:sSup>
                      <m:r>
                        <a:rPr lang="zh-CN" altLang="en-US" i="1">
                          <a:latin typeface="Cambria Math" panose="02040503050406030204" pitchFamily="18" charset="0"/>
                        </a:rPr>
                        <m:t>(</m:t>
                      </m:r>
                      <m:r>
                        <a:rPr lang="zh-CN" altLang="en-US" i="1">
                          <a:latin typeface="Cambria Math" panose="02040503050406030204" pitchFamily="18" charset="0"/>
                        </a:rPr>
                        <m:t>𝑡</m:t>
                      </m:r>
                      <m:r>
                        <a:rPr lang="zh-CN" altLang="en-US" i="1">
                          <a:latin typeface="Cambria Math" panose="02040503050406030204" pitchFamily="18" charset="0"/>
                        </a:rPr>
                        <m:t>)</m:t>
                      </m:r>
                      <m:sSup>
                        <m:sSupPr>
                          <m:ctrlPr>
                            <a:rPr lang="zh-CN" altLang="en-US" i="1">
                              <a:latin typeface="Cambria Math" panose="02040503050406030204" pitchFamily="18" charset="0"/>
                            </a:rPr>
                          </m:ctrlPr>
                        </m:sSupPr>
                        <m:e>
                          <m:r>
                            <a:rPr lang="zh-CN" altLang="en-US" i="1">
                              <a:latin typeface="Cambria Math" panose="02040503050406030204" pitchFamily="18" charset="0"/>
                            </a:rPr>
                            <m:t>𝐵</m:t>
                          </m:r>
                        </m:e>
                        <m:sup>
                          <m:r>
                            <a:rPr lang="zh-CN" altLang="en-US" i="1">
                              <a:latin typeface="Cambria Math" panose="02040503050406030204" pitchFamily="18" charset="0"/>
                            </a:rPr>
                            <m:t>𝑇</m:t>
                          </m:r>
                        </m:sup>
                      </m:sSup>
                      <m:r>
                        <a:rPr lang="zh-CN" altLang="en-US" i="1">
                          <a:latin typeface="Cambria Math" panose="02040503050406030204" pitchFamily="18" charset="0"/>
                        </a:rPr>
                        <m:t>(</m:t>
                      </m:r>
                      <m:r>
                        <a:rPr lang="zh-CN" altLang="en-US" i="1">
                          <a:latin typeface="Cambria Math" panose="02040503050406030204" pitchFamily="18" charset="0"/>
                        </a:rPr>
                        <m:t>𝑡</m:t>
                      </m:r>
                      <m:r>
                        <a:rPr lang="zh-CN" altLang="en-US" i="1">
                          <a:latin typeface="Cambria Math" panose="02040503050406030204" pitchFamily="18" charset="0"/>
                        </a:rPr>
                        <m:t>)</m:t>
                      </m:r>
                      <m:d>
                        <m:dPr>
                          <m:begChr m:val="["/>
                          <m:endChr m:val="]"/>
                          <m:ctrlPr>
                            <a:rPr lang="zh-CN" altLang="en-US" i="1">
                              <a:latin typeface="Cambria Math" panose="02040503050406030204" pitchFamily="18" charset="0"/>
                            </a:rPr>
                          </m:ctrlPr>
                        </m:dPr>
                        <m:e>
                          <m:r>
                            <a:rPr lang="zh-CN" altLang="en-US" i="1">
                              <a:latin typeface="Cambria Math" panose="02040503050406030204" pitchFamily="18" charset="0"/>
                            </a:rPr>
                            <m:t>𝑃</m:t>
                          </m:r>
                          <m:r>
                            <a:rPr lang="zh-CN" altLang="en-US" i="1">
                              <a:latin typeface="Cambria Math" panose="02040503050406030204" pitchFamily="18" charset="0"/>
                            </a:rPr>
                            <m:t>(</m:t>
                          </m:r>
                          <m:r>
                            <a:rPr lang="zh-CN" altLang="en-US" i="1">
                              <a:latin typeface="Cambria Math" panose="02040503050406030204" pitchFamily="18" charset="0"/>
                            </a:rPr>
                            <m:t>𝑡</m:t>
                          </m:r>
                          <m:r>
                            <a:rPr lang="zh-CN" altLang="en-US" i="1">
                              <a:latin typeface="Cambria Math" panose="02040503050406030204" pitchFamily="18" charset="0"/>
                            </a:rPr>
                            <m:t>)</m:t>
                          </m:r>
                          <m:r>
                            <a:rPr lang="zh-CN" altLang="en-US" i="1">
                              <a:latin typeface="Cambria Math" panose="02040503050406030204" pitchFamily="18" charset="0"/>
                            </a:rPr>
                            <m:t>𝑥</m:t>
                          </m:r>
                          <m:r>
                            <a:rPr lang="zh-CN" altLang="en-US" i="1">
                              <a:latin typeface="Cambria Math" panose="02040503050406030204" pitchFamily="18" charset="0"/>
                            </a:rPr>
                            <m:t>(</m:t>
                          </m:r>
                          <m:r>
                            <a:rPr lang="zh-CN" altLang="en-US" i="1">
                              <a:latin typeface="Cambria Math" panose="02040503050406030204" pitchFamily="18" charset="0"/>
                            </a:rPr>
                            <m:t>𝑡</m:t>
                          </m:r>
                          <m:r>
                            <a:rPr lang="zh-CN" altLang="en-US" i="1">
                              <a:latin typeface="Cambria Math" panose="02040503050406030204" pitchFamily="18" charset="0"/>
                            </a:rPr>
                            <m:t>)−</m:t>
                          </m:r>
                          <m:r>
                            <a:rPr lang="zh-CN" altLang="en-US" i="1">
                              <a:latin typeface="Cambria Math" panose="02040503050406030204" pitchFamily="18" charset="0"/>
                            </a:rPr>
                            <m:t>𝑔</m:t>
                          </m:r>
                          <m:r>
                            <a:rPr lang="zh-CN" altLang="en-US" i="1">
                              <a:latin typeface="Cambria Math" panose="02040503050406030204" pitchFamily="18" charset="0"/>
                            </a:rPr>
                            <m:t>(</m:t>
                          </m:r>
                          <m:r>
                            <a:rPr lang="zh-CN" altLang="en-US" i="1">
                              <a:latin typeface="Cambria Math" panose="02040503050406030204" pitchFamily="18" charset="0"/>
                            </a:rPr>
                            <m:t>𝑡</m:t>
                          </m:r>
                          <m:r>
                            <a:rPr lang="zh-CN" altLang="en-US" i="1">
                              <a:latin typeface="Cambria Math" panose="02040503050406030204" pitchFamily="18" charset="0"/>
                            </a:rPr>
                            <m:t>)</m:t>
                          </m:r>
                        </m:e>
                      </m:d>
                    </m:oMath>
                  </m:oMathPara>
                </a14:m>
                <a:endParaRPr lang="zh-CN" altLang="en-US" dirty="0"/>
              </a:p>
              <a:p>
                <a:pPr marL="0" indent="0" eaLnBrk="0" hangingPunct="0">
                  <a:buNone/>
                </a:pPr>
                <a:r>
                  <a:rPr lang="zh-CN" altLang="en-US" dirty="0"/>
                  <a:t>式中</a:t>
                </a:r>
                <a14:m>
                  <m:oMath xmlns:m="http://schemas.openxmlformats.org/officeDocument/2006/math">
                    <m:r>
                      <a:rPr lang="zh-CN" altLang="en-US" i="1">
                        <a:latin typeface="Cambria Math" panose="02040503050406030204" pitchFamily="18" charset="0"/>
                      </a:rPr>
                      <m:t>𝑃</m:t>
                    </m:r>
                    <m:r>
                      <a:rPr lang="zh-CN" altLang="en-US" i="1">
                        <a:latin typeface="Cambria Math" panose="02040503050406030204" pitchFamily="18" charset="0"/>
                      </a:rPr>
                      <m:t>(</m:t>
                    </m:r>
                    <m:r>
                      <a:rPr lang="zh-CN" altLang="en-US" i="1">
                        <a:latin typeface="Cambria Math" panose="02040503050406030204" pitchFamily="18" charset="0"/>
                      </a:rPr>
                      <m:t>𝑡</m:t>
                    </m:r>
                    <m:r>
                      <a:rPr lang="zh-CN" altLang="en-US" i="1">
                        <a:latin typeface="Cambria Math" panose="02040503050406030204" pitchFamily="18" charset="0"/>
                      </a:rPr>
                      <m:t>)</m:t>
                    </m:r>
                  </m:oMath>
                </a14:m>
                <a:r>
                  <a:rPr lang="zh-CN" altLang="en-US" dirty="0"/>
                  <a:t>为</a:t>
                </a:r>
                <a14:m>
                  <m:oMath xmlns:m="http://schemas.openxmlformats.org/officeDocument/2006/math">
                    <m:r>
                      <a:rPr lang="zh-CN" altLang="en-US" i="1">
                        <a:latin typeface="Cambria Math" panose="02040503050406030204" pitchFamily="18" charset="0"/>
                      </a:rPr>
                      <m:t>𝑛</m:t>
                    </m:r>
                    <m:r>
                      <a:rPr lang="zh-CN" altLang="en-US" i="1">
                        <a:latin typeface="Cambria Math" panose="02040503050406030204" pitchFamily="18" charset="0"/>
                      </a:rPr>
                      <m:t>×</m:t>
                    </m:r>
                    <m:r>
                      <a:rPr lang="zh-CN" altLang="en-US" i="1">
                        <a:latin typeface="Cambria Math" panose="02040503050406030204" pitchFamily="18" charset="0"/>
                      </a:rPr>
                      <m:t>𝑛</m:t>
                    </m:r>
                  </m:oMath>
                </a14:m>
                <a:r>
                  <a:rPr lang="zh-CN" altLang="en-US" dirty="0"/>
                  <a:t>维对称非负定实矩阵，满足如下黎卡提矩阵微分方程</a:t>
                </a:r>
              </a:p>
              <a:p>
                <a:pPr marL="0" indent="0" eaLnBrk="0" hangingPunct="0">
                  <a:buNone/>
                </a:pPr>
                <a14:m>
                  <m:oMathPara xmlns:m="http://schemas.openxmlformats.org/officeDocument/2006/math">
                    <m:oMathParaPr>
                      <m:jc m:val="centerGroup"/>
                    </m:oMathParaPr>
                    <m:oMath xmlns:m="http://schemas.openxmlformats.org/officeDocument/2006/math">
                      <m:r>
                        <a:rPr lang="zh-CN" altLang="en-US" i="1">
                          <a:latin typeface="Cambria Math" panose="02040503050406030204" pitchFamily="18" charset="0"/>
                        </a:rPr>
                        <m:t>−</m:t>
                      </m:r>
                      <m:acc>
                        <m:accPr>
                          <m:chr m:val="̇"/>
                          <m:ctrlPr>
                            <a:rPr lang="zh-CN" altLang="en-US" i="1">
                              <a:latin typeface="Cambria Math" panose="02040503050406030204" pitchFamily="18" charset="0"/>
                            </a:rPr>
                          </m:ctrlPr>
                        </m:accPr>
                        <m:e>
                          <m:r>
                            <a:rPr lang="zh-CN" altLang="en-US" i="1">
                              <a:latin typeface="Cambria Math" panose="02040503050406030204" pitchFamily="18" charset="0"/>
                            </a:rPr>
                            <m:t>𝑃</m:t>
                          </m:r>
                        </m:e>
                      </m:acc>
                      <m:r>
                        <a:rPr lang="zh-CN" altLang="en-US" i="1">
                          <a:latin typeface="Cambria Math" panose="02040503050406030204" pitchFamily="18" charset="0"/>
                        </a:rPr>
                        <m:t>(</m:t>
                      </m:r>
                      <m:r>
                        <a:rPr lang="zh-CN" altLang="en-US" i="1">
                          <a:latin typeface="Cambria Math" panose="02040503050406030204" pitchFamily="18" charset="0"/>
                        </a:rPr>
                        <m:t>𝑡</m:t>
                      </m:r>
                      <m:r>
                        <a:rPr lang="zh-CN" altLang="en-US" i="1">
                          <a:latin typeface="Cambria Math" panose="02040503050406030204" pitchFamily="18" charset="0"/>
                        </a:rPr>
                        <m:t>)=</m:t>
                      </m:r>
                      <m:r>
                        <a:rPr lang="zh-CN" altLang="en-US" i="1">
                          <a:latin typeface="Cambria Math" panose="02040503050406030204" pitchFamily="18" charset="0"/>
                        </a:rPr>
                        <m:t>𝑃</m:t>
                      </m:r>
                      <m:r>
                        <a:rPr lang="zh-CN" altLang="en-US" i="1">
                          <a:latin typeface="Cambria Math" panose="02040503050406030204" pitchFamily="18" charset="0"/>
                        </a:rPr>
                        <m:t>(</m:t>
                      </m:r>
                      <m:r>
                        <a:rPr lang="zh-CN" altLang="en-US" i="1">
                          <a:latin typeface="Cambria Math" panose="02040503050406030204" pitchFamily="18" charset="0"/>
                        </a:rPr>
                        <m:t>𝑡</m:t>
                      </m:r>
                      <m:r>
                        <a:rPr lang="zh-CN" altLang="en-US" i="1">
                          <a:latin typeface="Cambria Math" panose="02040503050406030204" pitchFamily="18" charset="0"/>
                        </a:rPr>
                        <m:t>)</m:t>
                      </m:r>
                      <m:r>
                        <a:rPr lang="zh-CN" altLang="en-US" i="1">
                          <a:latin typeface="Cambria Math" panose="02040503050406030204" pitchFamily="18" charset="0"/>
                        </a:rPr>
                        <m:t>𝐴</m:t>
                      </m:r>
                      <m:r>
                        <a:rPr lang="zh-CN" altLang="en-US" i="1">
                          <a:latin typeface="Cambria Math" panose="02040503050406030204" pitchFamily="18" charset="0"/>
                        </a:rPr>
                        <m:t>(</m:t>
                      </m:r>
                      <m:r>
                        <a:rPr lang="zh-CN" altLang="en-US" i="1">
                          <a:latin typeface="Cambria Math" panose="02040503050406030204" pitchFamily="18" charset="0"/>
                        </a:rPr>
                        <m:t>𝑡</m:t>
                      </m:r>
                      <m:r>
                        <a:rPr lang="zh-CN" altLang="en-US" i="1">
                          <a:latin typeface="Cambria Math" panose="02040503050406030204" pitchFamily="18" charset="0"/>
                        </a:rPr>
                        <m:t>)+</m:t>
                      </m:r>
                      <m:sSup>
                        <m:sSupPr>
                          <m:ctrlPr>
                            <a:rPr lang="zh-CN" altLang="en-US" i="1">
                              <a:latin typeface="Cambria Math" panose="02040503050406030204" pitchFamily="18" charset="0"/>
                            </a:rPr>
                          </m:ctrlPr>
                        </m:sSupPr>
                        <m:e>
                          <m:r>
                            <a:rPr lang="zh-CN" altLang="en-US" i="1">
                              <a:latin typeface="Cambria Math" panose="02040503050406030204" pitchFamily="18" charset="0"/>
                            </a:rPr>
                            <m:t>𝐴</m:t>
                          </m:r>
                        </m:e>
                        <m:sup>
                          <m:r>
                            <a:rPr lang="zh-CN" altLang="en-US" i="1">
                              <a:latin typeface="Cambria Math" panose="02040503050406030204" pitchFamily="18" charset="0"/>
                            </a:rPr>
                            <m:t>𝑇</m:t>
                          </m:r>
                        </m:sup>
                      </m:sSup>
                      <m:r>
                        <a:rPr lang="zh-CN" altLang="en-US" i="1">
                          <a:latin typeface="Cambria Math" panose="02040503050406030204" pitchFamily="18" charset="0"/>
                        </a:rPr>
                        <m:t>(</m:t>
                      </m:r>
                      <m:r>
                        <a:rPr lang="zh-CN" altLang="en-US" i="1">
                          <a:latin typeface="Cambria Math" panose="02040503050406030204" pitchFamily="18" charset="0"/>
                        </a:rPr>
                        <m:t>𝑡</m:t>
                      </m:r>
                      <m:r>
                        <a:rPr lang="zh-CN" altLang="en-US" i="1">
                          <a:latin typeface="Cambria Math" panose="02040503050406030204" pitchFamily="18" charset="0"/>
                        </a:rPr>
                        <m:t>)</m:t>
                      </m:r>
                      <m:r>
                        <a:rPr lang="zh-CN" altLang="en-US" i="1">
                          <a:latin typeface="Cambria Math" panose="02040503050406030204" pitchFamily="18" charset="0"/>
                        </a:rPr>
                        <m:t>𝑃</m:t>
                      </m:r>
                      <m:r>
                        <a:rPr lang="zh-CN" altLang="en-US" i="1">
                          <a:latin typeface="Cambria Math" panose="02040503050406030204" pitchFamily="18" charset="0"/>
                        </a:rPr>
                        <m:t>(</m:t>
                      </m:r>
                      <m:r>
                        <a:rPr lang="zh-CN" altLang="en-US" i="1">
                          <a:latin typeface="Cambria Math" panose="02040503050406030204" pitchFamily="18" charset="0"/>
                        </a:rPr>
                        <m:t>𝑡</m:t>
                      </m:r>
                      <m:r>
                        <a:rPr lang="zh-CN" altLang="en-US" i="1">
                          <a:latin typeface="Cambria Math" panose="02040503050406030204" pitchFamily="18" charset="0"/>
                        </a:rPr>
                        <m:t>)−</m:t>
                      </m:r>
                      <m:r>
                        <a:rPr lang="zh-CN" altLang="en-US" i="1">
                          <a:latin typeface="Cambria Math" panose="02040503050406030204" pitchFamily="18" charset="0"/>
                        </a:rPr>
                        <m:t>𝑃</m:t>
                      </m:r>
                      <m:r>
                        <a:rPr lang="zh-CN" altLang="en-US" i="1">
                          <a:latin typeface="Cambria Math" panose="02040503050406030204" pitchFamily="18" charset="0"/>
                        </a:rPr>
                        <m:t>(</m:t>
                      </m:r>
                      <m:r>
                        <a:rPr lang="zh-CN" altLang="en-US" i="1">
                          <a:latin typeface="Cambria Math" panose="02040503050406030204" pitchFamily="18" charset="0"/>
                        </a:rPr>
                        <m:t>𝑡</m:t>
                      </m:r>
                      <m:r>
                        <a:rPr lang="zh-CN" altLang="en-US" i="1">
                          <a:latin typeface="Cambria Math" panose="02040503050406030204" pitchFamily="18" charset="0"/>
                        </a:rPr>
                        <m:t>)</m:t>
                      </m:r>
                      <m:r>
                        <a:rPr lang="zh-CN" altLang="en-US" i="1">
                          <a:latin typeface="Cambria Math" panose="02040503050406030204" pitchFamily="18" charset="0"/>
                        </a:rPr>
                        <m:t>𝐵</m:t>
                      </m:r>
                      <m:r>
                        <a:rPr lang="zh-CN" altLang="en-US" i="1">
                          <a:latin typeface="Cambria Math" panose="02040503050406030204" pitchFamily="18" charset="0"/>
                        </a:rPr>
                        <m:t>(</m:t>
                      </m:r>
                      <m:r>
                        <a:rPr lang="zh-CN" altLang="en-US" i="1">
                          <a:latin typeface="Cambria Math" panose="02040503050406030204" pitchFamily="18" charset="0"/>
                        </a:rPr>
                        <m:t>𝑡</m:t>
                      </m:r>
                      <m:r>
                        <a:rPr lang="zh-CN" altLang="en-US" i="1">
                          <a:latin typeface="Cambria Math" panose="02040503050406030204" pitchFamily="18" charset="0"/>
                        </a:rPr>
                        <m:t>)</m:t>
                      </m:r>
                      <m:sSup>
                        <m:sSupPr>
                          <m:ctrlPr>
                            <a:rPr lang="zh-CN" altLang="en-US" i="1">
                              <a:latin typeface="Cambria Math" panose="02040503050406030204" pitchFamily="18" charset="0"/>
                            </a:rPr>
                          </m:ctrlPr>
                        </m:sSupPr>
                        <m:e>
                          <m:r>
                            <a:rPr lang="zh-CN" altLang="en-US" i="1">
                              <a:latin typeface="Cambria Math" panose="02040503050406030204" pitchFamily="18" charset="0"/>
                            </a:rPr>
                            <m:t>𝑅</m:t>
                          </m:r>
                        </m:e>
                        <m:sup>
                          <m:r>
                            <a:rPr lang="zh-CN" altLang="en-US" i="1">
                              <a:latin typeface="Cambria Math" panose="02040503050406030204" pitchFamily="18" charset="0"/>
                            </a:rPr>
                            <m:t>−1</m:t>
                          </m:r>
                        </m:sup>
                      </m:sSup>
                      <m:r>
                        <a:rPr lang="zh-CN" altLang="en-US" i="1">
                          <a:latin typeface="Cambria Math" panose="02040503050406030204" pitchFamily="18" charset="0"/>
                        </a:rPr>
                        <m:t>(</m:t>
                      </m:r>
                      <m:r>
                        <a:rPr lang="zh-CN" altLang="en-US" i="1">
                          <a:latin typeface="Cambria Math" panose="02040503050406030204" pitchFamily="18" charset="0"/>
                        </a:rPr>
                        <m:t>𝑡</m:t>
                      </m:r>
                      <m:r>
                        <a:rPr lang="zh-CN" altLang="en-US" i="1">
                          <a:latin typeface="Cambria Math" panose="02040503050406030204" pitchFamily="18" charset="0"/>
                        </a:rPr>
                        <m:t>)</m:t>
                      </m:r>
                      <m:sSup>
                        <m:sSupPr>
                          <m:ctrlPr>
                            <a:rPr lang="zh-CN" altLang="en-US" i="1">
                              <a:latin typeface="Cambria Math" panose="02040503050406030204" pitchFamily="18" charset="0"/>
                            </a:rPr>
                          </m:ctrlPr>
                        </m:sSupPr>
                        <m:e>
                          <m:r>
                            <a:rPr lang="zh-CN" altLang="en-US" i="1">
                              <a:latin typeface="Cambria Math" panose="02040503050406030204" pitchFamily="18" charset="0"/>
                            </a:rPr>
                            <m:t>𝐵</m:t>
                          </m:r>
                        </m:e>
                        <m:sup>
                          <m:r>
                            <a:rPr lang="zh-CN" altLang="en-US" i="1">
                              <a:latin typeface="Cambria Math" panose="02040503050406030204" pitchFamily="18" charset="0"/>
                            </a:rPr>
                            <m:t>𝑇</m:t>
                          </m:r>
                        </m:sup>
                      </m:sSup>
                      <m:r>
                        <a:rPr lang="zh-CN" altLang="en-US" i="1">
                          <a:latin typeface="Cambria Math" panose="02040503050406030204" pitchFamily="18" charset="0"/>
                        </a:rPr>
                        <m:t>(</m:t>
                      </m:r>
                      <m:r>
                        <a:rPr lang="zh-CN" altLang="en-US" i="1">
                          <a:latin typeface="Cambria Math" panose="02040503050406030204" pitchFamily="18" charset="0"/>
                        </a:rPr>
                        <m:t>𝑇</m:t>
                      </m:r>
                      <m:r>
                        <a:rPr lang="zh-CN" altLang="en-US" i="1">
                          <a:latin typeface="Cambria Math" panose="02040503050406030204" pitchFamily="18" charset="0"/>
                        </a:rPr>
                        <m:t>)</m:t>
                      </m:r>
                      <m:r>
                        <a:rPr lang="zh-CN" altLang="en-US" i="1">
                          <a:latin typeface="Cambria Math" panose="02040503050406030204" pitchFamily="18" charset="0"/>
                        </a:rPr>
                        <m:t>𝑃</m:t>
                      </m:r>
                      <m:r>
                        <a:rPr lang="zh-CN" altLang="en-US" i="1">
                          <a:latin typeface="Cambria Math" panose="02040503050406030204" pitchFamily="18" charset="0"/>
                        </a:rPr>
                        <m:t>(</m:t>
                      </m:r>
                      <m:r>
                        <a:rPr lang="zh-CN" altLang="en-US" i="1">
                          <a:latin typeface="Cambria Math" panose="02040503050406030204" pitchFamily="18" charset="0"/>
                        </a:rPr>
                        <m:t>𝑡</m:t>
                      </m:r>
                      <m:r>
                        <a:rPr lang="zh-CN" altLang="en-US" i="1">
                          <a:latin typeface="Cambria Math" panose="02040503050406030204" pitchFamily="18" charset="0"/>
                        </a:rPr>
                        <m:t>)+</m:t>
                      </m:r>
                      <m:sSup>
                        <m:sSupPr>
                          <m:ctrlPr>
                            <a:rPr lang="zh-CN" altLang="en-US" i="1">
                              <a:latin typeface="Cambria Math" panose="02040503050406030204" pitchFamily="18" charset="0"/>
                            </a:rPr>
                          </m:ctrlPr>
                        </m:sSupPr>
                        <m:e>
                          <m:r>
                            <a:rPr lang="zh-CN" altLang="en-US" i="1">
                              <a:latin typeface="Cambria Math" panose="02040503050406030204" pitchFamily="18" charset="0"/>
                            </a:rPr>
                            <m:t>𝐶</m:t>
                          </m:r>
                        </m:e>
                        <m:sup>
                          <m:r>
                            <a:rPr lang="zh-CN" altLang="en-US" i="1">
                              <a:latin typeface="Cambria Math" panose="02040503050406030204" pitchFamily="18" charset="0"/>
                            </a:rPr>
                            <m:t>𝑇</m:t>
                          </m:r>
                        </m:sup>
                      </m:sSup>
                      <m:r>
                        <a:rPr lang="zh-CN" altLang="en-US" i="1">
                          <a:latin typeface="Cambria Math" panose="02040503050406030204" pitchFamily="18" charset="0"/>
                        </a:rPr>
                        <m:t>(</m:t>
                      </m:r>
                      <m:r>
                        <a:rPr lang="zh-CN" altLang="en-US" i="1">
                          <a:latin typeface="Cambria Math" panose="02040503050406030204" pitchFamily="18" charset="0"/>
                        </a:rPr>
                        <m:t>𝑡</m:t>
                      </m:r>
                      <m:r>
                        <a:rPr lang="zh-CN" altLang="en-US" i="1">
                          <a:latin typeface="Cambria Math" panose="02040503050406030204" pitchFamily="18" charset="0"/>
                        </a:rPr>
                        <m:t>)</m:t>
                      </m:r>
                      <m:r>
                        <a:rPr lang="zh-CN" altLang="en-US" i="1">
                          <a:latin typeface="Cambria Math" panose="02040503050406030204" pitchFamily="18" charset="0"/>
                        </a:rPr>
                        <m:t>𝑄</m:t>
                      </m:r>
                      <m:r>
                        <a:rPr lang="zh-CN" altLang="en-US" i="1">
                          <a:latin typeface="Cambria Math" panose="02040503050406030204" pitchFamily="18" charset="0"/>
                        </a:rPr>
                        <m:t>(</m:t>
                      </m:r>
                      <m:r>
                        <a:rPr lang="zh-CN" altLang="en-US" i="1">
                          <a:latin typeface="Cambria Math" panose="02040503050406030204" pitchFamily="18" charset="0"/>
                        </a:rPr>
                        <m:t>𝑡</m:t>
                      </m:r>
                      <m:r>
                        <a:rPr lang="zh-CN" altLang="en-US" i="1">
                          <a:latin typeface="Cambria Math" panose="02040503050406030204" pitchFamily="18" charset="0"/>
                        </a:rPr>
                        <m:t>)</m:t>
                      </m:r>
                      <m:r>
                        <a:rPr lang="zh-CN" altLang="en-US" i="1">
                          <a:latin typeface="Cambria Math" panose="02040503050406030204" pitchFamily="18" charset="0"/>
                        </a:rPr>
                        <m:t>𝐶</m:t>
                      </m:r>
                      <m:r>
                        <a:rPr lang="zh-CN" altLang="en-US" i="1">
                          <a:latin typeface="Cambria Math" panose="02040503050406030204" pitchFamily="18" charset="0"/>
                        </a:rPr>
                        <m:t>(</m:t>
                      </m:r>
                      <m:r>
                        <a:rPr lang="zh-CN" altLang="en-US" i="1">
                          <a:latin typeface="Cambria Math" panose="02040503050406030204" pitchFamily="18" charset="0"/>
                        </a:rPr>
                        <m:t>𝑡</m:t>
                      </m:r>
                      <m:r>
                        <a:rPr lang="zh-CN" altLang="en-US" i="1">
                          <a:latin typeface="Cambria Math" panose="02040503050406030204" pitchFamily="18" charset="0"/>
                        </a:rPr>
                        <m:t>)</m:t>
                      </m:r>
                    </m:oMath>
                  </m:oMathPara>
                </a14:m>
                <a:endParaRPr lang="zh-CN" altLang="en-US" dirty="0"/>
              </a:p>
              <a:p>
                <a:pPr marL="0" indent="0" eaLnBrk="0" hangingPunct="0">
                  <a:buNone/>
                </a:pPr>
                <a:r>
                  <a:rPr lang="zh-CN" altLang="en-US" dirty="0"/>
                  <a:t>及终端边界条件</a:t>
                </a:r>
              </a:p>
              <a:p>
                <a:pPr marL="0" indent="0" eaLnBrk="0" hangingPunct="0">
                  <a:buNone/>
                </a:pPr>
                <a14:m>
                  <m:oMathPara xmlns:m="http://schemas.openxmlformats.org/officeDocument/2006/math">
                    <m:oMathParaPr>
                      <m:jc m:val="centerGroup"/>
                    </m:oMathParaPr>
                    <m:oMath xmlns:m="http://schemas.openxmlformats.org/officeDocument/2006/math">
                      <m:r>
                        <a:rPr lang="zh-CN" altLang="en-US" i="1">
                          <a:latin typeface="Cambria Math" panose="02040503050406030204" pitchFamily="18" charset="0"/>
                        </a:rPr>
                        <m:t>𝑃</m:t>
                      </m:r>
                      <m:r>
                        <a:rPr lang="zh-CN" altLang="en-US" i="1">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𝑡</m:t>
                          </m:r>
                        </m:e>
                        <m:sub>
                          <m:r>
                            <a:rPr lang="zh-CN" altLang="en-US" i="1">
                              <a:latin typeface="Cambria Math" panose="02040503050406030204" pitchFamily="18" charset="0"/>
                            </a:rPr>
                            <m:t>𝑓</m:t>
                          </m:r>
                        </m:sub>
                      </m:sSub>
                      <m:r>
                        <a:rPr lang="zh-CN" altLang="en-US" i="1">
                          <a:latin typeface="Cambria Math" panose="02040503050406030204" pitchFamily="18" charset="0"/>
                        </a:rPr>
                        <m:t>)=</m:t>
                      </m:r>
                      <m:sSup>
                        <m:sSupPr>
                          <m:ctrlPr>
                            <a:rPr lang="zh-CN" altLang="en-US" i="1">
                              <a:latin typeface="Cambria Math" panose="02040503050406030204" pitchFamily="18" charset="0"/>
                            </a:rPr>
                          </m:ctrlPr>
                        </m:sSupPr>
                        <m:e>
                          <m:r>
                            <a:rPr lang="zh-CN" altLang="en-US" i="1">
                              <a:latin typeface="Cambria Math" panose="02040503050406030204" pitchFamily="18" charset="0"/>
                            </a:rPr>
                            <m:t>𝐶</m:t>
                          </m:r>
                        </m:e>
                        <m:sup>
                          <m:r>
                            <a:rPr lang="zh-CN" altLang="en-US" i="1">
                              <a:latin typeface="Cambria Math" panose="02040503050406030204" pitchFamily="18" charset="0"/>
                            </a:rPr>
                            <m:t>𝑇</m:t>
                          </m:r>
                        </m:sup>
                      </m:sSup>
                      <m:r>
                        <a:rPr lang="zh-CN" altLang="en-US" i="1">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𝑡</m:t>
                          </m:r>
                        </m:e>
                        <m:sub>
                          <m:r>
                            <a:rPr lang="zh-CN" altLang="en-US" i="1">
                              <a:latin typeface="Cambria Math" panose="02040503050406030204" pitchFamily="18" charset="0"/>
                            </a:rPr>
                            <m:t>𝑓</m:t>
                          </m:r>
                        </m:sub>
                      </m:sSub>
                      <m:r>
                        <a:rPr lang="zh-CN" altLang="en-US" i="1">
                          <a:latin typeface="Cambria Math" panose="02040503050406030204" pitchFamily="18" charset="0"/>
                        </a:rPr>
                        <m:t>)</m:t>
                      </m:r>
                      <m:r>
                        <a:rPr lang="zh-CN" altLang="en-US" i="1">
                          <a:latin typeface="Cambria Math" panose="02040503050406030204" pitchFamily="18" charset="0"/>
                        </a:rPr>
                        <m:t>𝐹𝐶</m:t>
                      </m:r>
                      <m:r>
                        <a:rPr lang="zh-CN" altLang="en-US" i="1">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𝑡</m:t>
                          </m:r>
                        </m:e>
                        <m:sub>
                          <m:r>
                            <a:rPr lang="zh-CN" altLang="en-US" i="1">
                              <a:latin typeface="Cambria Math" panose="02040503050406030204" pitchFamily="18" charset="0"/>
                            </a:rPr>
                            <m:t>𝑓</m:t>
                          </m:r>
                        </m:sub>
                      </m:sSub>
                      <m:r>
                        <a:rPr lang="zh-CN" altLang="en-US" i="1">
                          <a:latin typeface="Cambria Math" panose="02040503050406030204" pitchFamily="18" charset="0"/>
                        </a:rPr>
                        <m:t>)</m:t>
                      </m:r>
                    </m:oMath>
                  </m:oMathPara>
                </a14:m>
                <a:endParaRPr lang="zh-CN" altLang="en-US" dirty="0"/>
              </a:p>
              <a:p>
                <a:pPr marL="0" indent="0" eaLnBrk="0" hangingPunct="0">
                  <a:buNone/>
                </a:pPr>
                <a:r>
                  <a:rPr lang="zh-CN" altLang="en-US" dirty="0"/>
                  <a:t>式中</a:t>
                </a:r>
                <a14:m>
                  <m:oMath xmlns:m="http://schemas.openxmlformats.org/officeDocument/2006/math">
                    <m:r>
                      <a:rPr lang="zh-CN" altLang="en-US" i="1">
                        <a:latin typeface="Cambria Math" panose="02040503050406030204" pitchFamily="18" charset="0"/>
                      </a:rPr>
                      <m:t>𝑔</m:t>
                    </m:r>
                    <m:r>
                      <a:rPr lang="zh-CN" altLang="en-US" i="1">
                        <a:latin typeface="Cambria Math" panose="02040503050406030204" pitchFamily="18" charset="0"/>
                      </a:rPr>
                      <m:t>(</m:t>
                    </m:r>
                    <m:r>
                      <a:rPr lang="zh-CN" altLang="en-US" i="1">
                        <a:latin typeface="Cambria Math" panose="02040503050406030204" pitchFamily="18" charset="0"/>
                      </a:rPr>
                      <m:t>𝑡</m:t>
                    </m:r>
                    <m:r>
                      <a:rPr lang="zh-CN" altLang="en-US" i="1">
                        <a:latin typeface="Cambria Math" panose="02040503050406030204" pitchFamily="18" charset="0"/>
                      </a:rPr>
                      <m:t>)</m:t>
                    </m:r>
                  </m:oMath>
                </a14:m>
                <a:r>
                  <a:rPr lang="zh-CN" altLang="en-US" dirty="0"/>
                  <a:t>为</a:t>
                </a:r>
                <a14:m>
                  <m:oMath xmlns:m="http://schemas.openxmlformats.org/officeDocument/2006/math">
                    <m:r>
                      <a:rPr lang="zh-CN" altLang="en-US" i="1">
                        <a:latin typeface="Cambria Math" panose="02040503050406030204" pitchFamily="18" charset="0"/>
                      </a:rPr>
                      <m:t>𝑛</m:t>
                    </m:r>
                  </m:oMath>
                </a14:m>
                <a:r>
                  <a:rPr lang="zh-CN" altLang="en-US" dirty="0"/>
                  <a:t>维伴随向量，满足如下向量微分方程</a:t>
                </a:r>
              </a:p>
              <a:p>
                <a:pPr marL="0" indent="0" algn="r" eaLnBrk="0" hangingPunct="0">
                  <a:buNone/>
                </a:pPr>
                <a:r>
                  <a:rPr lang="zh-CN" altLang="en-US" dirty="0"/>
                  <a:t>   </a:t>
                </a:r>
                <a14:m>
                  <m:oMath xmlns:m="http://schemas.openxmlformats.org/officeDocument/2006/math">
                    <m:r>
                      <a:rPr lang="zh-CN" altLang="en-US" i="1">
                        <a:latin typeface="Cambria Math" panose="02040503050406030204" pitchFamily="18" charset="0"/>
                      </a:rPr>
                      <m:t>−</m:t>
                    </m:r>
                    <m:acc>
                      <m:accPr>
                        <m:chr m:val="̇"/>
                        <m:ctrlPr>
                          <a:rPr lang="zh-CN" altLang="en-US" i="1">
                            <a:latin typeface="Cambria Math" panose="02040503050406030204" pitchFamily="18" charset="0"/>
                          </a:rPr>
                        </m:ctrlPr>
                      </m:accPr>
                      <m:e>
                        <m:r>
                          <a:rPr lang="zh-CN" altLang="en-US" i="1">
                            <a:latin typeface="Cambria Math" panose="02040503050406030204" pitchFamily="18" charset="0"/>
                          </a:rPr>
                          <m:t>𝑔</m:t>
                        </m:r>
                      </m:e>
                    </m:acc>
                    <m:r>
                      <a:rPr lang="zh-CN" altLang="en-US" i="1">
                        <a:latin typeface="Cambria Math" panose="02040503050406030204" pitchFamily="18" charset="0"/>
                      </a:rPr>
                      <m:t>(</m:t>
                    </m:r>
                    <m:r>
                      <a:rPr lang="zh-CN" altLang="en-US" i="1">
                        <a:latin typeface="Cambria Math" panose="02040503050406030204" pitchFamily="18" charset="0"/>
                      </a:rPr>
                      <m:t>𝑡</m:t>
                    </m:r>
                    <m:r>
                      <a:rPr lang="zh-CN" altLang="en-US" i="1">
                        <a:latin typeface="Cambria Math" panose="02040503050406030204" pitchFamily="18" charset="0"/>
                      </a:rPr>
                      <m:t>)=</m:t>
                    </m:r>
                    <m:sSup>
                      <m:sSupPr>
                        <m:ctrlPr>
                          <a:rPr lang="zh-CN" altLang="en-US" i="1">
                            <a:latin typeface="Cambria Math" panose="02040503050406030204" pitchFamily="18" charset="0"/>
                          </a:rPr>
                        </m:ctrlPr>
                      </m:sSupPr>
                      <m:e>
                        <m:d>
                          <m:dPr>
                            <m:begChr m:val="["/>
                            <m:endChr m:val="]"/>
                            <m:ctrlPr>
                              <a:rPr lang="zh-CN" altLang="en-US" i="1">
                                <a:latin typeface="Cambria Math" panose="02040503050406030204" pitchFamily="18" charset="0"/>
                              </a:rPr>
                            </m:ctrlPr>
                          </m:dPr>
                          <m:e>
                            <m:r>
                              <a:rPr lang="zh-CN" altLang="en-US" i="1">
                                <a:latin typeface="Cambria Math" panose="02040503050406030204" pitchFamily="18" charset="0"/>
                              </a:rPr>
                              <m:t>𝐴</m:t>
                            </m:r>
                            <m:r>
                              <a:rPr lang="zh-CN" altLang="en-US" i="1">
                                <a:latin typeface="Cambria Math" panose="02040503050406030204" pitchFamily="18" charset="0"/>
                              </a:rPr>
                              <m:t>(</m:t>
                            </m:r>
                            <m:r>
                              <a:rPr lang="zh-CN" altLang="en-US" i="1">
                                <a:latin typeface="Cambria Math" panose="02040503050406030204" pitchFamily="18" charset="0"/>
                              </a:rPr>
                              <m:t>𝑡</m:t>
                            </m:r>
                            <m:r>
                              <a:rPr lang="zh-CN" altLang="en-US" i="1">
                                <a:latin typeface="Cambria Math" panose="02040503050406030204" pitchFamily="18" charset="0"/>
                              </a:rPr>
                              <m:t>)−</m:t>
                            </m:r>
                            <m:r>
                              <a:rPr lang="zh-CN" altLang="en-US" i="1">
                                <a:latin typeface="Cambria Math" panose="02040503050406030204" pitchFamily="18" charset="0"/>
                              </a:rPr>
                              <m:t>𝐵</m:t>
                            </m:r>
                            <m:r>
                              <a:rPr lang="zh-CN" altLang="en-US" i="1">
                                <a:latin typeface="Cambria Math" panose="02040503050406030204" pitchFamily="18" charset="0"/>
                              </a:rPr>
                              <m:t>(</m:t>
                            </m:r>
                            <m:r>
                              <a:rPr lang="zh-CN" altLang="en-US" i="1">
                                <a:latin typeface="Cambria Math" panose="02040503050406030204" pitchFamily="18" charset="0"/>
                              </a:rPr>
                              <m:t>𝑡</m:t>
                            </m:r>
                            <m:r>
                              <a:rPr lang="zh-CN" altLang="en-US" i="1">
                                <a:latin typeface="Cambria Math" panose="02040503050406030204" pitchFamily="18" charset="0"/>
                              </a:rPr>
                              <m:t>)</m:t>
                            </m:r>
                            <m:sSup>
                              <m:sSupPr>
                                <m:ctrlPr>
                                  <a:rPr lang="zh-CN" altLang="en-US" i="1">
                                    <a:latin typeface="Cambria Math" panose="02040503050406030204" pitchFamily="18" charset="0"/>
                                  </a:rPr>
                                </m:ctrlPr>
                              </m:sSupPr>
                              <m:e>
                                <m:r>
                                  <a:rPr lang="zh-CN" altLang="en-US" i="1">
                                    <a:latin typeface="Cambria Math" panose="02040503050406030204" pitchFamily="18" charset="0"/>
                                  </a:rPr>
                                  <m:t>𝑅</m:t>
                                </m:r>
                              </m:e>
                              <m:sup>
                                <m:r>
                                  <a:rPr lang="zh-CN" altLang="en-US" i="1">
                                    <a:latin typeface="Cambria Math" panose="02040503050406030204" pitchFamily="18" charset="0"/>
                                  </a:rPr>
                                  <m:t>−1</m:t>
                                </m:r>
                              </m:sup>
                            </m:sSup>
                            <m:r>
                              <a:rPr lang="zh-CN" altLang="en-US" i="1">
                                <a:latin typeface="Cambria Math" panose="02040503050406030204" pitchFamily="18" charset="0"/>
                              </a:rPr>
                              <m:t>(</m:t>
                            </m:r>
                            <m:r>
                              <a:rPr lang="zh-CN" altLang="en-US" i="1">
                                <a:latin typeface="Cambria Math" panose="02040503050406030204" pitchFamily="18" charset="0"/>
                              </a:rPr>
                              <m:t>𝑡</m:t>
                            </m:r>
                            <m:r>
                              <a:rPr lang="zh-CN" altLang="en-US" i="1">
                                <a:latin typeface="Cambria Math" panose="02040503050406030204" pitchFamily="18" charset="0"/>
                              </a:rPr>
                              <m:t>)</m:t>
                            </m:r>
                            <m:sSup>
                              <m:sSupPr>
                                <m:ctrlPr>
                                  <a:rPr lang="zh-CN" altLang="en-US" i="1">
                                    <a:latin typeface="Cambria Math" panose="02040503050406030204" pitchFamily="18" charset="0"/>
                                  </a:rPr>
                                </m:ctrlPr>
                              </m:sSupPr>
                              <m:e>
                                <m:r>
                                  <a:rPr lang="zh-CN" altLang="en-US" i="1">
                                    <a:latin typeface="Cambria Math" panose="02040503050406030204" pitchFamily="18" charset="0"/>
                                  </a:rPr>
                                  <m:t>𝐵</m:t>
                                </m:r>
                              </m:e>
                              <m:sup>
                                <m:r>
                                  <a:rPr lang="zh-CN" altLang="en-US" i="1">
                                    <a:latin typeface="Cambria Math" panose="02040503050406030204" pitchFamily="18" charset="0"/>
                                  </a:rPr>
                                  <m:t>𝑇</m:t>
                                </m:r>
                              </m:sup>
                            </m:sSup>
                            <m:r>
                              <a:rPr lang="zh-CN" altLang="en-US" i="1">
                                <a:latin typeface="Cambria Math" panose="02040503050406030204" pitchFamily="18" charset="0"/>
                              </a:rPr>
                              <m:t>(</m:t>
                            </m:r>
                            <m:r>
                              <a:rPr lang="zh-CN" altLang="en-US" i="1">
                                <a:latin typeface="Cambria Math" panose="02040503050406030204" pitchFamily="18" charset="0"/>
                              </a:rPr>
                              <m:t>𝑡</m:t>
                            </m:r>
                            <m:r>
                              <a:rPr lang="zh-CN" altLang="en-US" i="1">
                                <a:latin typeface="Cambria Math" panose="02040503050406030204" pitchFamily="18" charset="0"/>
                              </a:rPr>
                              <m:t>)</m:t>
                            </m:r>
                            <m:r>
                              <a:rPr lang="zh-CN" altLang="en-US" i="1">
                                <a:latin typeface="Cambria Math" panose="02040503050406030204" pitchFamily="18" charset="0"/>
                              </a:rPr>
                              <m:t>𝑃</m:t>
                            </m:r>
                            <m:r>
                              <a:rPr lang="zh-CN" altLang="en-US" i="1">
                                <a:latin typeface="Cambria Math" panose="02040503050406030204" pitchFamily="18" charset="0"/>
                              </a:rPr>
                              <m:t>(</m:t>
                            </m:r>
                            <m:r>
                              <a:rPr lang="zh-CN" altLang="en-US" i="1">
                                <a:latin typeface="Cambria Math" panose="02040503050406030204" pitchFamily="18" charset="0"/>
                              </a:rPr>
                              <m:t>𝑡</m:t>
                            </m:r>
                            <m:r>
                              <a:rPr lang="zh-CN" altLang="en-US" i="1">
                                <a:latin typeface="Cambria Math" panose="02040503050406030204" pitchFamily="18" charset="0"/>
                              </a:rPr>
                              <m:t>)</m:t>
                            </m:r>
                          </m:e>
                        </m:d>
                      </m:e>
                      <m:sup>
                        <m:r>
                          <a:rPr lang="zh-CN" altLang="en-US" i="1">
                            <a:latin typeface="Cambria Math" panose="02040503050406030204" pitchFamily="18" charset="0"/>
                          </a:rPr>
                          <m:t>𝑇</m:t>
                        </m:r>
                      </m:sup>
                    </m:sSup>
                    <m:r>
                      <a:rPr lang="zh-CN" altLang="en-US" i="1">
                        <a:latin typeface="Cambria Math" panose="02040503050406030204" pitchFamily="18" charset="0"/>
                      </a:rPr>
                      <m:t>𝑔</m:t>
                    </m:r>
                    <m:r>
                      <a:rPr lang="zh-CN" altLang="en-US" i="1">
                        <a:latin typeface="Cambria Math" panose="02040503050406030204" pitchFamily="18" charset="0"/>
                      </a:rPr>
                      <m:t>(</m:t>
                    </m:r>
                    <m:r>
                      <a:rPr lang="zh-CN" altLang="en-US" i="1">
                        <a:latin typeface="Cambria Math" panose="02040503050406030204" pitchFamily="18" charset="0"/>
                      </a:rPr>
                      <m:t>𝑡</m:t>
                    </m:r>
                    <m:r>
                      <a:rPr lang="zh-CN" altLang="en-US" i="1">
                        <a:latin typeface="Cambria Math" panose="02040503050406030204" pitchFamily="18" charset="0"/>
                      </a:rPr>
                      <m:t>)+</m:t>
                    </m:r>
                    <m:sSup>
                      <m:sSupPr>
                        <m:ctrlPr>
                          <a:rPr lang="zh-CN" altLang="en-US" i="1">
                            <a:latin typeface="Cambria Math" panose="02040503050406030204" pitchFamily="18" charset="0"/>
                          </a:rPr>
                        </m:ctrlPr>
                      </m:sSupPr>
                      <m:e>
                        <m:r>
                          <a:rPr lang="zh-CN" altLang="en-US" i="1">
                            <a:latin typeface="Cambria Math" panose="02040503050406030204" pitchFamily="18" charset="0"/>
                          </a:rPr>
                          <m:t>𝐶</m:t>
                        </m:r>
                      </m:e>
                      <m:sup>
                        <m:r>
                          <a:rPr lang="zh-CN" altLang="en-US" i="1">
                            <a:latin typeface="Cambria Math" panose="02040503050406030204" pitchFamily="18" charset="0"/>
                          </a:rPr>
                          <m:t>𝑇</m:t>
                        </m:r>
                      </m:sup>
                    </m:sSup>
                    <m:r>
                      <a:rPr lang="zh-CN" altLang="en-US" i="1">
                        <a:latin typeface="Cambria Math" panose="02040503050406030204" pitchFamily="18" charset="0"/>
                      </a:rPr>
                      <m:t>(</m:t>
                    </m:r>
                    <m:r>
                      <a:rPr lang="zh-CN" altLang="en-US" i="1">
                        <a:latin typeface="Cambria Math" panose="02040503050406030204" pitchFamily="18" charset="0"/>
                      </a:rPr>
                      <m:t>𝑡</m:t>
                    </m:r>
                    <m:r>
                      <a:rPr lang="zh-CN" altLang="en-US" i="1">
                        <a:latin typeface="Cambria Math" panose="02040503050406030204" pitchFamily="18" charset="0"/>
                      </a:rPr>
                      <m:t>)</m:t>
                    </m:r>
                    <m:r>
                      <a:rPr lang="zh-CN" altLang="en-US" i="1">
                        <a:latin typeface="Cambria Math" panose="02040503050406030204" pitchFamily="18" charset="0"/>
                      </a:rPr>
                      <m:t>𝑄</m:t>
                    </m:r>
                    <m:r>
                      <a:rPr lang="zh-CN" altLang="en-US" i="1">
                        <a:latin typeface="Cambria Math" panose="02040503050406030204" pitchFamily="18" charset="0"/>
                      </a:rPr>
                      <m:t>(</m:t>
                    </m:r>
                    <m:r>
                      <a:rPr lang="zh-CN" altLang="en-US" i="1">
                        <a:latin typeface="Cambria Math" panose="02040503050406030204" pitchFamily="18" charset="0"/>
                      </a:rPr>
                      <m:t>𝑡</m:t>
                    </m:r>
                    <m:r>
                      <a:rPr lang="zh-CN" altLang="en-US" i="1">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𝑦</m:t>
                        </m:r>
                      </m:e>
                      <m:sub>
                        <m:r>
                          <a:rPr lang="zh-CN" altLang="en-US" i="1">
                            <a:latin typeface="Cambria Math" panose="02040503050406030204" pitchFamily="18" charset="0"/>
                          </a:rPr>
                          <m:t>𝑟</m:t>
                        </m:r>
                      </m:sub>
                    </m:sSub>
                    <m:r>
                      <a:rPr lang="zh-CN" altLang="en-US" i="1">
                        <a:latin typeface="Cambria Math" panose="02040503050406030204" pitchFamily="18" charset="0"/>
                      </a:rPr>
                      <m:t>(</m:t>
                    </m:r>
                    <m:r>
                      <a:rPr lang="zh-CN" altLang="en-US" i="1">
                        <a:latin typeface="Cambria Math" panose="02040503050406030204" pitchFamily="18" charset="0"/>
                      </a:rPr>
                      <m:t>𝑡</m:t>
                    </m:r>
                    <m:r>
                      <a:rPr lang="zh-CN" altLang="en-US" i="1">
                        <a:latin typeface="Cambria Math" panose="02040503050406030204" pitchFamily="18" charset="0"/>
                      </a:rPr>
                      <m:t>)</m:t>
                    </m:r>
                  </m:oMath>
                </a14:m>
                <a:r>
                  <a:rPr lang="en-US" altLang="zh-CN" dirty="0"/>
                  <a:t>	</a:t>
                </a:r>
                <a:r>
                  <a:rPr lang="zh-CN" altLang="en-US" dirty="0"/>
                  <a:t>（</a:t>
                </a:r>
                <a:r>
                  <a:rPr lang="en-US" altLang="zh-CN" dirty="0"/>
                  <a:t>6-97</a:t>
                </a:r>
                <a:r>
                  <a:rPr lang="zh-CN" altLang="en-US" dirty="0"/>
                  <a:t>）</a:t>
                </a:r>
              </a:p>
              <a:p>
                <a:pPr marL="0" indent="0" eaLnBrk="0" hangingPunct="0">
                  <a:buNone/>
                </a:pPr>
                <a:r>
                  <a:rPr lang="zh-CN" altLang="en-US" dirty="0"/>
                  <a:t>及终端边界条件</a:t>
                </a:r>
              </a:p>
              <a:p>
                <a:pPr marL="0" indent="0" eaLnBrk="0" hangingPunct="0">
                  <a:buNone/>
                </a:pPr>
                <a14:m>
                  <m:oMathPara xmlns:m="http://schemas.openxmlformats.org/officeDocument/2006/math">
                    <m:oMathParaPr>
                      <m:jc m:val="centerGroup"/>
                    </m:oMathParaPr>
                    <m:oMath xmlns:m="http://schemas.openxmlformats.org/officeDocument/2006/math">
                      <m:r>
                        <a:rPr lang="zh-CN" altLang="en-US" i="1">
                          <a:latin typeface="Cambria Math" panose="02040503050406030204" pitchFamily="18" charset="0"/>
                        </a:rPr>
                        <m:t>𝑔</m:t>
                      </m:r>
                      <m:r>
                        <a:rPr lang="zh-CN" altLang="en-US" i="1">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𝑡</m:t>
                          </m:r>
                        </m:e>
                        <m:sub>
                          <m:r>
                            <a:rPr lang="zh-CN" altLang="en-US" i="1">
                              <a:latin typeface="Cambria Math" panose="02040503050406030204" pitchFamily="18" charset="0"/>
                            </a:rPr>
                            <m:t>𝑓</m:t>
                          </m:r>
                        </m:sub>
                      </m:sSub>
                      <m:r>
                        <a:rPr lang="zh-CN" altLang="en-US" i="1">
                          <a:latin typeface="Cambria Math" panose="02040503050406030204" pitchFamily="18" charset="0"/>
                        </a:rPr>
                        <m:t>)=</m:t>
                      </m:r>
                      <m:sSup>
                        <m:sSupPr>
                          <m:ctrlPr>
                            <a:rPr lang="zh-CN" altLang="en-US" i="1">
                              <a:latin typeface="Cambria Math" panose="02040503050406030204" pitchFamily="18" charset="0"/>
                            </a:rPr>
                          </m:ctrlPr>
                        </m:sSupPr>
                        <m:e>
                          <m:r>
                            <a:rPr lang="zh-CN" altLang="en-US" i="1">
                              <a:latin typeface="Cambria Math" panose="02040503050406030204" pitchFamily="18" charset="0"/>
                            </a:rPr>
                            <m:t>𝐶</m:t>
                          </m:r>
                        </m:e>
                        <m:sup>
                          <m:r>
                            <a:rPr lang="zh-CN" altLang="en-US" i="1">
                              <a:latin typeface="Cambria Math" panose="02040503050406030204" pitchFamily="18" charset="0"/>
                            </a:rPr>
                            <m:t>𝑇</m:t>
                          </m:r>
                        </m:sup>
                      </m:sSup>
                      <m:r>
                        <a:rPr lang="zh-CN" altLang="en-US" i="1">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𝑡</m:t>
                          </m:r>
                        </m:e>
                        <m:sub>
                          <m:r>
                            <a:rPr lang="zh-CN" altLang="en-US" i="1">
                              <a:latin typeface="Cambria Math" panose="02040503050406030204" pitchFamily="18" charset="0"/>
                            </a:rPr>
                            <m:t>𝑓</m:t>
                          </m:r>
                        </m:sub>
                      </m:sSub>
                      <m:r>
                        <a:rPr lang="zh-CN" altLang="en-US" i="1">
                          <a:latin typeface="Cambria Math" panose="02040503050406030204" pitchFamily="18" charset="0"/>
                        </a:rPr>
                        <m:t>)</m:t>
                      </m:r>
                      <m:r>
                        <a:rPr lang="zh-CN" altLang="en-US" i="1">
                          <a:latin typeface="Cambria Math" panose="02040503050406030204" pitchFamily="18" charset="0"/>
                        </a:rPr>
                        <m:t>𝐹</m:t>
                      </m:r>
                      <m:sSub>
                        <m:sSubPr>
                          <m:ctrlPr>
                            <a:rPr lang="zh-CN" altLang="en-US" i="1">
                              <a:latin typeface="Cambria Math" panose="02040503050406030204" pitchFamily="18" charset="0"/>
                            </a:rPr>
                          </m:ctrlPr>
                        </m:sSubPr>
                        <m:e>
                          <m:r>
                            <a:rPr lang="zh-CN" altLang="en-US" i="1">
                              <a:latin typeface="Cambria Math" panose="02040503050406030204" pitchFamily="18" charset="0"/>
                            </a:rPr>
                            <m:t>𝑦</m:t>
                          </m:r>
                        </m:e>
                        <m:sub>
                          <m:r>
                            <a:rPr lang="zh-CN" altLang="en-US" i="1">
                              <a:latin typeface="Cambria Math" panose="02040503050406030204" pitchFamily="18" charset="0"/>
                            </a:rPr>
                            <m:t>𝑟</m:t>
                          </m:r>
                        </m:sub>
                      </m:sSub>
                      <m:r>
                        <a:rPr lang="zh-CN" altLang="en-US" i="1">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𝑡</m:t>
                          </m:r>
                        </m:e>
                        <m:sub>
                          <m:r>
                            <a:rPr lang="zh-CN" altLang="en-US" i="1">
                              <a:latin typeface="Cambria Math" panose="02040503050406030204" pitchFamily="18" charset="0"/>
                            </a:rPr>
                            <m:t>𝑓</m:t>
                          </m:r>
                        </m:sub>
                      </m:sSub>
                      <m:r>
                        <a:rPr lang="zh-CN" altLang="en-US" i="1">
                          <a:latin typeface="Cambria Math" panose="02040503050406030204" pitchFamily="18" charset="0"/>
                        </a:rPr>
                        <m:t>)</m:t>
                      </m:r>
                    </m:oMath>
                  </m:oMathPara>
                </a14:m>
                <a:endParaRPr lang="zh-CN" altLang="en-US" dirty="0"/>
              </a:p>
            </p:txBody>
          </p:sp>
        </mc:Choice>
        <mc:Fallback xmlns="">
          <p:sp>
            <p:nvSpPr>
              <p:cNvPr id="3" name="内容占位符 2">
                <a:extLst>
                  <a:ext uri="{FF2B5EF4-FFF2-40B4-BE49-F238E27FC236}">
                    <a16:creationId xmlns:a16="http://schemas.microsoft.com/office/drawing/2014/main" id="{3E465B03-316C-4575-B2BD-B95747785327}"/>
                  </a:ext>
                </a:extLst>
              </p:cNvPr>
              <p:cNvSpPr>
                <a:spLocks noGrp="1" noRot="1" noChangeAspect="1" noMove="1" noResize="1" noEditPoints="1" noAdjustHandles="1" noChangeArrowheads="1" noChangeShapeType="1" noTextEdit="1"/>
              </p:cNvSpPr>
              <p:nvPr>
                <p:ph sz="quarter" idx="13"/>
              </p:nvPr>
            </p:nvSpPr>
            <p:spPr>
              <a:xfrm>
                <a:off x="767406" y="476672"/>
                <a:ext cx="10873210" cy="6087083"/>
              </a:xfrm>
              <a:blipFill>
                <a:blip r:embed="rId2"/>
                <a:stretch>
                  <a:fillRect l="-897" t="-200" r="-84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191611632"/>
      </p:ext>
    </p:extLst>
  </p:cSld>
  <p:clrMapOvr>
    <a:masterClrMapping/>
  </p:clrMapOvr>
  <p:transition>
    <p:wheel/>
  </p:transition>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3E465B03-316C-4575-B2BD-B95747785327}"/>
                  </a:ext>
                </a:extLst>
              </p:cNvPr>
              <p:cNvSpPr>
                <a:spLocks noGrp="1"/>
              </p:cNvSpPr>
              <p:nvPr>
                <p:ph sz="quarter" idx="13"/>
              </p:nvPr>
            </p:nvSpPr>
            <p:spPr>
              <a:xfrm>
                <a:off x="767406" y="476672"/>
                <a:ext cx="10873210" cy="6087083"/>
              </a:xfrm>
            </p:spPr>
            <p:txBody>
              <a:bodyPr>
                <a:noAutofit/>
              </a:bodyPr>
              <a:lstStyle/>
              <a:p>
                <a:pPr marL="0" indent="0">
                  <a:buNone/>
                </a:pPr>
                <a:r>
                  <a:rPr lang="en-US" altLang="zh-CN" dirty="0"/>
                  <a:t>2</a:t>
                </a:r>
                <a:r>
                  <a:rPr lang="zh-CN" altLang="en-US" dirty="0"/>
                  <a:t>）最优性能指标</a:t>
                </a:r>
              </a:p>
              <a:p>
                <a:pPr marL="0" indent="0">
                  <a:buNone/>
                </a:pPr>
                <a14:m>
                  <m:oMathPara xmlns:m="http://schemas.openxmlformats.org/officeDocument/2006/math">
                    <m:oMathParaPr>
                      <m:jc m:val="center"/>
                    </m:oMathParaPr>
                    <m:oMath xmlns:m="http://schemas.openxmlformats.org/officeDocument/2006/math">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𝐽</m:t>
                          </m:r>
                        </m:e>
                        <m:sup>
                          <m:r>
                            <a:rPr lang="zh-CN" altLang="en-US" i="1">
                              <a:solidFill>
                                <a:srgbClr val="000000"/>
                              </a:solidFill>
                              <a:latin typeface="Cambria Math" panose="02040503050406030204" pitchFamily="18" charset="0"/>
                            </a:rPr>
                            <m:t>∗</m:t>
                          </m:r>
                        </m:sup>
                      </m:sSup>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1</m:t>
                          </m:r>
                        </m:num>
                        <m:den>
                          <m:r>
                            <a:rPr lang="zh-CN" altLang="en-US" i="1">
                              <a:solidFill>
                                <a:srgbClr val="000000"/>
                              </a:solidFill>
                              <a:latin typeface="Cambria Math" panose="02040503050406030204" pitchFamily="18" charset="0"/>
                            </a:rPr>
                            <m:t>2</m:t>
                          </m:r>
                        </m:den>
                      </m:f>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𝑇</m:t>
                          </m:r>
                        </m:sup>
                      </m:sSup>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𝑡</m:t>
                          </m:r>
                        </m:e>
                        <m:sub>
                          <m:r>
                            <a:rPr lang="zh-CN" altLang="en-US" i="1">
                              <a:solidFill>
                                <a:srgbClr val="000000"/>
                              </a:solidFill>
                              <a:latin typeface="Cambria Math" panose="02040503050406030204" pitchFamily="18" charset="0"/>
                            </a:rPr>
                            <m:t>0</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𝑃𝑥</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𝑡</m:t>
                          </m:r>
                        </m:e>
                        <m:sub>
                          <m:r>
                            <a:rPr lang="zh-CN" altLang="en-US" i="1">
                              <a:solidFill>
                                <a:srgbClr val="000000"/>
                              </a:solidFill>
                              <a:latin typeface="Cambria Math" panose="02040503050406030204" pitchFamily="18" charset="0"/>
                            </a:rPr>
                            <m:t>0</m:t>
                          </m:r>
                        </m:sub>
                      </m:sSub>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𝑔</m:t>
                          </m:r>
                        </m:e>
                        <m:sup>
                          <m:r>
                            <a:rPr lang="zh-CN" altLang="en-US" i="1">
                              <a:solidFill>
                                <a:srgbClr val="000000"/>
                              </a:solidFill>
                              <a:latin typeface="Cambria Math" panose="02040503050406030204" pitchFamily="18" charset="0"/>
                            </a:rPr>
                            <m:t>𝑇</m:t>
                          </m:r>
                        </m:sup>
                      </m:sSup>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𝑡</m:t>
                          </m:r>
                        </m:e>
                        <m:sub>
                          <m:r>
                            <a:rPr lang="zh-CN" altLang="en-US" i="1">
                              <a:solidFill>
                                <a:srgbClr val="000000"/>
                              </a:solidFill>
                              <a:latin typeface="Cambria Math" panose="02040503050406030204" pitchFamily="18" charset="0"/>
                            </a:rPr>
                            <m:t>0</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𝑡</m:t>
                          </m:r>
                        </m:e>
                        <m:sub>
                          <m:r>
                            <a:rPr lang="zh-CN" altLang="en-US" i="1">
                              <a:solidFill>
                                <a:srgbClr val="000000"/>
                              </a:solidFill>
                              <a:latin typeface="Cambria Math" panose="02040503050406030204" pitchFamily="18" charset="0"/>
                            </a:rPr>
                            <m:t>0</m:t>
                          </m:r>
                        </m:sub>
                      </m:sSub>
                      <m:r>
                        <a:rPr lang="zh-CN" altLang="en-US" i="1">
                          <a:solidFill>
                            <a:srgbClr val="000000"/>
                          </a:solidFill>
                          <a:latin typeface="Cambria Math" panose="02040503050406030204" pitchFamily="18" charset="0"/>
                        </a:rPr>
                        <m:t>)+</m:t>
                      </m:r>
                      <m:r>
                        <a:rPr lang="zh-CN" altLang="en-US" i="1" smtClean="0">
                          <a:solidFill>
                            <a:srgbClr val="000000"/>
                          </a:solidFill>
                          <a:latin typeface="Cambria Math" panose="02040503050406030204" pitchFamily="18" charset="0"/>
                        </a:rPr>
                        <m:t>𝜑</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𝑡</m:t>
                          </m:r>
                        </m:e>
                        <m:sub>
                          <m:r>
                            <a:rPr lang="zh-CN" altLang="en-US" i="1">
                              <a:solidFill>
                                <a:srgbClr val="000000"/>
                              </a:solidFill>
                              <a:latin typeface="Cambria Math" panose="02040503050406030204" pitchFamily="18" charset="0"/>
                            </a:rPr>
                            <m:t>0</m:t>
                          </m:r>
                        </m:sub>
                      </m:sSub>
                      <m:r>
                        <a:rPr lang="zh-CN" altLang="en-US" i="1">
                          <a:solidFill>
                            <a:srgbClr val="000000"/>
                          </a:solidFill>
                          <a:latin typeface="Cambria Math" panose="02040503050406030204" pitchFamily="18" charset="0"/>
                        </a:rPr>
                        <m:t>)</m:t>
                      </m:r>
                    </m:oMath>
                  </m:oMathPara>
                </a14:m>
                <a:endParaRPr lang="zh-CN" altLang="en-US" dirty="0"/>
              </a:p>
              <a:p>
                <a:pPr marL="0" indent="0" eaLnBrk="0" hangingPunct="0">
                  <a:buNone/>
                </a:pPr>
                <a:r>
                  <a:rPr lang="zh-CN" altLang="en-US" dirty="0"/>
                  <a:t>其中 函数</a:t>
                </a:r>
                <a14:m>
                  <m:oMath xmlns:m="http://schemas.openxmlformats.org/officeDocument/2006/math">
                    <m:r>
                      <a:rPr lang="zh-CN" altLang="en-US" i="1">
                        <a:solidFill>
                          <a:srgbClr val="000000"/>
                        </a:solidFill>
                        <a:latin typeface="Cambria Math" panose="02040503050406030204" pitchFamily="18" charset="0"/>
                      </a:rPr>
                      <m:t>𝜑</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oMath>
                </a14:m>
                <a:r>
                  <a:rPr lang="zh-CN" altLang="en-US" dirty="0"/>
                  <a:t> 满足下列微分方程</a:t>
                </a:r>
              </a:p>
              <a:p>
                <a:pPr marL="0" indent="0">
                  <a:buNone/>
                </a:pPr>
                <a14:m>
                  <m:oMathPara xmlns:m="http://schemas.openxmlformats.org/officeDocument/2006/math">
                    <m:oMathParaPr>
                      <m:jc m:val="center"/>
                    </m:oMathParaPr>
                    <m:oMath xmlns:m="http://schemas.openxmlformats.org/officeDocument/2006/math">
                      <m:acc>
                        <m:accPr>
                          <m:chr m:val="̇"/>
                          <m:ctrlPr>
                            <a:rPr lang="zh-CN" altLang="en-US" i="1">
                              <a:solidFill>
                                <a:srgbClr val="000000"/>
                              </a:solidFill>
                              <a:latin typeface="Cambria Math" panose="02040503050406030204" pitchFamily="18" charset="0"/>
                            </a:rPr>
                          </m:ctrlPr>
                        </m:accPr>
                        <m:e>
                          <m:r>
                            <a:rPr lang="zh-CN" altLang="en-US" i="1">
                              <a:solidFill>
                                <a:srgbClr val="000000"/>
                              </a:solidFill>
                              <a:latin typeface="Cambria Math" panose="02040503050406030204" pitchFamily="18" charset="0"/>
                            </a:rPr>
                            <m:t>𝜑</m:t>
                          </m:r>
                        </m:e>
                      </m:acc>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1</m:t>
                          </m:r>
                        </m:num>
                        <m:den>
                          <m:r>
                            <a:rPr lang="zh-CN" altLang="en-US" i="1">
                              <a:solidFill>
                                <a:srgbClr val="000000"/>
                              </a:solidFill>
                              <a:latin typeface="Cambria Math" panose="02040503050406030204" pitchFamily="18" charset="0"/>
                            </a:rPr>
                            <m:t>2</m:t>
                          </m:r>
                        </m:den>
                      </m:f>
                      <m:sSup>
                        <m:sSupPr>
                          <m:ctrlPr>
                            <a:rPr lang="zh-CN" altLang="en-US" i="1">
                              <a:solidFill>
                                <a:srgbClr val="000000"/>
                              </a:solidFill>
                              <a:latin typeface="Cambria Math" panose="02040503050406030204" pitchFamily="18" charset="0"/>
                            </a:rPr>
                          </m:ctrlPr>
                        </m:sSupPr>
                        <m:e>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𝑦</m:t>
                              </m:r>
                            </m:e>
                            <m:sub>
                              <m:r>
                                <a:rPr lang="zh-CN" altLang="en-US" i="1">
                                  <a:solidFill>
                                    <a:srgbClr val="000000"/>
                                  </a:solidFill>
                                  <a:latin typeface="Cambria Math" panose="02040503050406030204" pitchFamily="18" charset="0"/>
                                </a:rPr>
                                <m:t>𝑟</m:t>
                              </m:r>
                            </m:sub>
                          </m:sSub>
                        </m:e>
                        <m:sup>
                          <m:r>
                            <a:rPr lang="zh-CN" altLang="en-US" i="1">
                              <a:solidFill>
                                <a:srgbClr val="000000"/>
                              </a:solidFill>
                              <a:latin typeface="Cambria Math" panose="02040503050406030204" pitchFamily="18" charset="0"/>
                            </a:rPr>
                            <m:t>𝑇</m:t>
                          </m:r>
                        </m:sup>
                      </m:sSup>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𝑄</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𝑦</m:t>
                          </m:r>
                        </m:e>
                        <m:sub>
                          <m:r>
                            <a:rPr lang="zh-CN" altLang="en-US" i="1">
                              <a:solidFill>
                                <a:srgbClr val="000000"/>
                              </a:solidFill>
                              <a:latin typeface="Cambria Math" panose="02040503050406030204" pitchFamily="18" charset="0"/>
                            </a:rPr>
                            <m:t>𝑟</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𝜙</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𝑔</m:t>
                          </m:r>
                        </m:e>
                        <m:sup>
                          <m:r>
                            <a:rPr lang="zh-CN" altLang="en-US" i="1">
                              <a:solidFill>
                                <a:srgbClr val="000000"/>
                              </a:solidFill>
                              <a:latin typeface="Cambria Math" panose="02040503050406030204" pitchFamily="18" charset="0"/>
                            </a:rPr>
                            <m:t>𝑇</m:t>
                          </m:r>
                        </m:sup>
                      </m:sSup>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𝐵</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𝑅</m:t>
                          </m:r>
                        </m:e>
                        <m:sup>
                          <m:r>
                            <a:rPr lang="zh-CN" altLang="en-US" i="1">
                              <a:solidFill>
                                <a:srgbClr val="000000"/>
                              </a:solidFill>
                              <a:latin typeface="Cambria Math" panose="02040503050406030204" pitchFamily="18" charset="0"/>
                            </a:rPr>
                            <m:t>−1</m:t>
                          </m:r>
                        </m:sup>
                      </m:sSup>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𝐵</m:t>
                          </m:r>
                        </m:e>
                        <m:sup>
                          <m:r>
                            <a:rPr lang="zh-CN" altLang="en-US" i="1">
                              <a:solidFill>
                                <a:srgbClr val="000000"/>
                              </a:solidFill>
                              <a:latin typeface="Cambria Math" panose="02040503050406030204" pitchFamily="18" charset="0"/>
                            </a:rPr>
                            <m:t>𝑇</m:t>
                          </m:r>
                        </m:sup>
                      </m:sSup>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𝑔</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oMath>
                  </m:oMathPara>
                </a14:m>
                <a:endParaRPr lang="zh-CN" altLang="en-US" dirty="0"/>
              </a:p>
              <a:p>
                <a:pPr marL="0" indent="0" eaLnBrk="0" hangingPunct="0">
                  <a:buNone/>
                </a:pPr>
                <a:r>
                  <a:rPr lang="zh-CN" altLang="en-US" dirty="0"/>
                  <a:t>及边界条件</a:t>
                </a:r>
                <a14:m>
                  <m:oMath xmlns:m="http://schemas.openxmlformats.org/officeDocument/2006/math">
                    <m:r>
                      <a:rPr lang="zh-CN" altLang="en-US" i="1">
                        <a:solidFill>
                          <a:srgbClr val="000000"/>
                        </a:solidFill>
                        <a:latin typeface="Cambria Math" panose="02040503050406030204" pitchFamily="18" charset="0"/>
                      </a:rPr>
                      <m:t>𝜑</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𝑡</m:t>
                        </m:r>
                      </m:e>
                      <m:sub>
                        <m:r>
                          <a:rPr lang="zh-CN" altLang="en-US" i="1">
                            <a:solidFill>
                              <a:srgbClr val="000000"/>
                            </a:solidFill>
                            <a:latin typeface="Cambria Math" panose="02040503050406030204" pitchFamily="18" charset="0"/>
                          </a:rPr>
                          <m:t>𝑓</m:t>
                        </m:r>
                      </m:sub>
                    </m:sSub>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𝑦</m:t>
                            </m:r>
                          </m:e>
                          <m:sub>
                            <m:r>
                              <a:rPr lang="zh-CN" altLang="en-US" i="1">
                                <a:solidFill>
                                  <a:srgbClr val="000000"/>
                                </a:solidFill>
                                <a:latin typeface="Cambria Math" panose="02040503050406030204" pitchFamily="18" charset="0"/>
                              </a:rPr>
                              <m:t>𝑟</m:t>
                            </m:r>
                          </m:sub>
                        </m:sSub>
                      </m:e>
                      <m:sup>
                        <m:r>
                          <a:rPr lang="zh-CN" altLang="en-US" i="1">
                            <a:solidFill>
                              <a:srgbClr val="000000"/>
                            </a:solidFill>
                            <a:latin typeface="Cambria Math" panose="02040503050406030204" pitchFamily="18" charset="0"/>
                          </a:rPr>
                          <m:t>𝑇</m:t>
                        </m:r>
                      </m:sup>
                    </m:sSup>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𝑡</m:t>
                        </m:r>
                      </m:e>
                      <m:sub>
                        <m:r>
                          <a:rPr lang="zh-CN" altLang="en-US" i="1">
                            <a:solidFill>
                              <a:srgbClr val="000000"/>
                            </a:solidFill>
                            <a:latin typeface="Cambria Math" panose="02040503050406030204" pitchFamily="18" charset="0"/>
                          </a:rPr>
                          <m:t>𝑓</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𝐹</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𝑦</m:t>
                        </m:r>
                      </m:e>
                      <m:sub>
                        <m:r>
                          <a:rPr lang="zh-CN" altLang="en-US" i="1">
                            <a:solidFill>
                              <a:srgbClr val="000000"/>
                            </a:solidFill>
                            <a:latin typeface="Cambria Math" panose="02040503050406030204" pitchFamily="18" charset="0"/>
                          </a:rPr>
                          <m:t>𝑟</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𝑡</m:t>
                        </m:r>
                      </m:e>
                      <m:sub>
                        <m:r>
                          <a:rPr lang="zh-CN" altLang="en-US" i="1">
                            <a:solidFill>
                              <a:srgbClr val="000000"/>
                            </a:solidFill>
                            <a:latin typeface="Cambria Math" panose="02040503050406030204" pitchFamily="18" charset="0"/>
                          </a:rPr>
                          <m:t>𝑓</m:t>
                        </m:r>
                      </m:sub>
                    </m:sSub>
                    <m:r>
                      <a:rPr lang="zh-CN" altLang="en-US" i="1">
                        <a:solidFill>
                          <a:srgbClr val="000000"/>
                        </a:solidFill>
                        <a:latin typeface="Cambria Math" panose="02040503050406030204" pitchFamily="18" charset="0"/>
                      </a:rPr>
                      <m:t>)</m:t>
                    </m:r>
                  </m:oMath>
                </a14:m>
                <a:endParaRPr lang="zh-CN" altLang="en-US" dirty="0"/>
              </a:p>
              <a:p>
                <a:pPr marL="0" indent="0" eaLnBrk="0" hangingPunct="0">
                  <a:buNone/>
                </a:pPr>
                <a:r>
                  <a:rPr lang="en-US" altLang="zh-CN" dirty="0"/>
                  <a:t>3</a:t>
                </a:r>
                <a:r>
                  <a:rPr lang="zh-CN" altLang="en-US" dirty="0"/>
                  <a:t>）最优曲线</a:t>
                </a:r>
              </a:p>
              <a:p>
                <a:pPr marL="0" indent="0" eaLnBrk="0" hangingPunct="0">
                  <a:buNone/>
                </a:pPr>
                <a:r>
                  <a:rPr lang="zh-CN" altLang="en-US" dirty="0"/>
                  <a:t>最优跟踪闭环系统方程</a:t>
                </a:r>
              </a:p>
              <a:p>
                <a:pPr marL="0" indent="0" eaLnBrk="0" hangingPunct="0">
                  <a:buNone/>
                </a:pPr>
                <a:r>
                  <a:rPr lang="zh-CN" altLang="en-US" dirty="0"/>
                  <a:t>	</a:t>
                </a:r>
                <a14:m>
                  <m:oMath xmlns:m="http://schemas.openxmlformats.org/officeDocument/2006/math">
                    <m:acc>
                      <m:accPr>
                        <m:chr m:val="̇"/>
                        <m:ctrlPr>
                          <a:rPr lang="zh-CN" altLang="en-US" i="1">
                            <a:solidFill>
                              <a:srgbClr val="000000"/>
                            </a:solidFill>
                            <a:latin typeface="Cambria Math" panose="02040503050406030204" pitchFamily="18" charset="0"/>
                          </a:rPr>
                        </m:ctrlPr>
                      </m:accPr>
                      <m:e>
                        <m:r>
                          <a:rPr lang="zh-CN" altLang="en-US" i="1">
                            <a:solidFill>
                              <a:srgbClr val="000000"/>
                            </a:solidFill>
                            <a:latin typeface="Cambria Math" panose="02040503050406030204" pitchFamily="18" charset="0"/>
                          </a:rPr>
                          <m:t>𝑥</m:t>
                        </m:r>
                      </m:e>
                    </m:acc>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d>
                      <m:dPr>
                        <m:begChr m:val="["/>
                        <m:endChr m:val="]"/>
                        <m:ctrlPr>
                          <a:rPr lang="zh-CN" altLang="en-US" i="1">
                            <a:solidFill>
                              <a:srgbClr val="000000"/>
                            </a:solidFill>
                            <a:latin typeface="Cambria Math" panose="02040503050406030204" pitchFamily="18" charset="0"/>
                          </a:rPr>
                        </m:ctrlPr>
                      </m:dPr>
                      <m:e>
                        <m:r>
                          <a:rPr lang="zh-CN" altLang="en-US" i="1">
                            <a:solidFill>
                              <a:srgbClr val="000000"/>
                            </a:solidFill>
                            <a:latin typeface="Cambria Math" panose="02040503050406030204" pitchFamily="18" charset="0"/>
                          </a:rPr>
                          <m:t>𝐴</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𝐵</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𝑅</m:t>
                            </m:r>
                          </m:e>
                          <m:sup>
                            <m:r>
                              <a:rPr lang="zh-CN" altLang="en-US" i="1">
                                <a:solidFill>
                                  <a:srgbClr val="000000"/>
                                </a:solidFill>
                                <a:latin typeface="Cambria Math" panose="02040503050406030204" pitchFamily="18" charset="0"/>
                              </a:rPr>
                              <m:t>−1</m:t>
                            </m:r>
                          </m:sup>
                        </m:sSup>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𝐵</m:t>
                            </m:r>
                          </m:e>
                          <m:sup>
                            <m:r>
                              <a:rPr lang="zh-CN" altLang="en-US" i="1">
                                <a:solidFill>
                                  <a:srgbClr val="000000"/>
                                </a:solidFill>
                                <a:latin typeface="Cambria Math" panose="02040503050406030204" pitchFamily="18" charset="0"/>
                              </a:rPr>
                              <m:t>𝑇</m:t>
                            </m:r>
                          </m:sup>
                        </m:sSup>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𝑃</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e>
                    </m:d>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𝐵</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𝑅</m:t>
                        </m:r>
                      </m:e>
                      <m:sup>
                        <m:r>
                          <a:rPr lang="zh-CN" altLang="en-US" i="1">
                            <a:solidFill>
                              <a:srgbClr val="000000"/>
                            </a:solidFill>
                            <a:latin typeface="Cambria Math" panose="02040503050406030204" pitchFamily="18" charset="0"/>
                          </a:rPr>
                          <m:t>−1</m:t>
                        </m:r>
                      </m:sup>
                    </m:sSup>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𝐵</m:t>
                        </m:r>
                      </m:e>
                      <m:sup>
                        <m:r>
                          <a:rPr lang="zh-CN" altLang="en-US" i="1">
                            <a:solidFill>
                              <a:srgbClr val="000000"/>
                            </a:solidFill>
                            <a:latin typeface="Cambria Math" panose="02040503050406030204" pitchFamily="18" charset="0"/>
                          </a:rPr>
                          <m:t>𝑇</m:t>
                        </m:r>
                      </m:sup>
                    </m:sSup>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𝑔</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oMath>
                </a14:m>
                <a:r>
                  <a:rPr lang="zh-CN" altLang="en-US" dirty="0"/>
                  <a:t>      </a:t>
                </a:r>
              </a:p>
              <a:p>
                <a:pPr marL="0" indent="0" eaLnBrk="0" hangingPunct="0">
                  <a:buNone/>
                </a:pPr>
                <a:r>
                  <a:rPr lang="zh-CN" altLang="en-US" dirty="0">
                    <a:latin typeface="宋体" panose="02010600030101010101" pitchFamily="2" charset="-122"/>
                  </a:rPr>
                  <a:t>在初始条件</a:t>
                </a:r>
                <a14:m>
                  <m:oMath xmlns:m="http://schemas.openxmlformats.org/officeDocument/2006/math">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𝑡</m:t>
                        </m:r>
                      </m:e>
                      <m:sub>
                        <m:r>
                          <a:rPr lang="zh-CN" altLang="en-US" i="1">
                            <a:solidFill>
                              <a:srgbClr val="000000"/>
                            </a:solidFill>
                            <a:latin typeface="Cambria Math" panose="02040503050406030204" pitchFamily="18" charset="0"/>
                          </a:rPr>
                          <m:t>0</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𝑥</m:t>
                        </m:r>
                      </m:e>
                      <m:sub>
                        <m:r>
                          <a:rPr lang="zh-CN" altLang="en-US" i="1">
                            <a:solidFill>
                              <a:srgbClr val="000000"/>
                            </a:solidFill>
                            <a:latin typeface="Cambria Math" panose="02040503050406030204" pitchFamily="18" charset="0"/>
                          </a:rPr>
                          <m:t>0</m:t>
                        </m:r>
                      </m:sub>
                    </m:sSub>
                  </m:oMath>
                </a14:m>
                <a:r>
                  <a:rPr lang="zh-CN" altLang="en-US" dirty="0">
                    <a:latin typeface="宋体" panose="02010600030101010101" pitchFamily="2" charset="-122"/>
                  </a:rPr>
                  <a:t>下的解，为最优曲线</a:t>
                </a:r>
                <a14:m>
                  <m:oMath xmlns:m="http://schemas.openxmlformats.org/officeDocument/2006/math">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m:t>
                        </m:r>
                      </m:sup>
                    </m:sSup>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oMath>
                </a14:m>
                <a:r>
                  <a:rPr lang="zh-CN" altLang="en-US" dirty="0">
                    <a:latin typeface="宋体" panose="02010600030101010101" pitchFamily="2" charset="-122"/>
                  </a:rPr>
                  <a:t> </a:t>
                </a:r>
                <a:endParaRPr lang="zh-CN" altLang="en-US" dirty="0"/>
              </a:p>
              <a:p>
                <a:pPr marL="0" indent="0">
                  <a:buNone/>
                </a:pPr>
                <a:endParaRPr lang="zh-CN" altLang="en-US" dirty="0"/>
              </a:p>
            </p:txBody>
          </p:sp>
        </mc:Choice>
        <mc:Fallback xmlns="">
          <p:sp>
            <p:nvSpPr>
              <p:cNvPr id="3" name="内容占位符 2">
                <a:extLst>
                  <a:ext uri="{FF2B5EF4-FFF2-40B4-BE49-F238E27FC236}">
                    <a16:creationId xmlns:a16="http://schemas.microsoft.com/office/drawing/2014/main" id="{3E465B03-316C-4575-B2BD-B95747785327}"/>
                  </a:ext>
                </a:extLst>
              </p:cNvPr>
              <p:cNvSpPr>
                <a:spLocks noGrp="1" noRot="1" noChangeAspect="1" noMove="1" noResize="1" noEditPoints="1" noAdjustHandles="1" noChangeArrowheads="1" noChangeShapeType="1" noTextEdit="1"/>
              </p:cNvSpPr>
              <p:nvPr>
                <p:ph sz="quarter" idx="13"/>
              </p:nvPr>
            </p:nvSpPr>
            <p:spPr>
              <a:xfrm>
                <a:off x="767406" y="476672"/>
                <a:ext cx="10873210" cy="6087083"/>
              </a:xfrm>
              <a:blipFill>
                <a:blip r:embed="rId2"/>
                <a:stretch>
                  <a:fillRect l="-897" t="-20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936960550"/>
      </p:ext>
    </p:extLst>
  </p:cSld>
  <p:clrMapOvr>
    <a:masterClrMapping/>
  </p:clrMapOvr>
  <p:transition>
    <p:wheel/>
  </p:transition>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3E465B03-316C-4575-B2BD-B95747785327}"/>
                  </a:ext>
                </a:extLst>
              </p:cNvPr>
              <p:cNvSpPr>
                <a:spLocks noGrp="1"/>
              </p:cNvSpPr>
              <p:nvPr>
                <p:ph sz="quarter" idx="13"/>
              </p:nvPr>
            </p:nvSpPr>
            <p:spPr>
              <a:xfrm>
                <a:off x="767406" y="476672"/>
                <a:ext cx="10873210" cy="6087083"/>
              </a:xfrm>
            </p:spPr>
            <p:txBody>
              <a:bodyPr>
                <a:noAutofit/>
              </a:bodyPr>
              <a:lstStyle/>
              <a:p>
                <a:pPr marL="0" indent="0">
                  <a:spcBef>
                    <a:spcPts val="1200"/>
                  </a:spcBef>
                  <a:spcAft>
                    <a:spcPts val="1200"/>
                  </a:spcAft>
                  <a:buNone/>
                </a:pPr>
                <a:r>
                  <a:rPr lang="zh-CN" altLang="en-US" dirty="0"/>
                  <a:t>对上述定理的结论，做如下几点说明：</a:t>
                </a:r>
              </a:p>
              <a:p>
                <a:pPr marL="0" indent="0">
                  <a:spcBef>
                    <a:spcPts val="1200"/>
                  </a:spcBef>
                  <a:spcAft>
                    <a:spcPts val="1200"/>
                  </a:spcAft>
                  <a:buNone/>
                </a:pPr>
                <a:r>
                  <a:rPr lang="zh-CN" altLang="en-US" dirty="0"/>
                  <a:t>（</a:t>
                </a:r>
                <a:r>
                  <a:rPr lang="en-US" altLang="zh-CN" dirty="0"/>
                  <a:t>1</a:t>
                </a:r>
                <a:r>
                  <a:rPr lang="zh-CN" altLang="en-US" dirty="0"/>
                  <a:t>）定理</a:t>
                </a:r>
                <a:r>
                  <a:rPr lang="en-US" altLang="zh-CN" dirty="0"/>
                  <a:t>6-11</a:t>
                </a:r>
                <a:r>
                  <a:rPr lang="zh-CN" altLang="en-US" dirty="0"/>
                  <a:t>和定理</a:t>
                </a:r>
                <a:r>
                  <a:rPr lang="en-US" altLang="zh-CN" dirty="0"/>
                  <a:t>6-13</a:t>
                </a:r>
                <a:r>
                  <a:rPr lang="zh-CN" altLang="en-US" dirty="0"/>
                  <a:t>中的黎卡提方程和边界条件完全相同，表明最优输出跟踪器与最优输出调节器具有相同的反馈结构，而与理想输出</a:t>
                </a:r>
                <a14:m>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𝑦</m:t>
                        </m:r>
                      </m:e>
                      <m:sub>
                        <m:r>
                          <a:rPr lang="zh-CN" altLang="en-US" i="1">
                            <a:solidFill>
                              <a:srgbClr val="000000"/>
                            </a:solidFill>
                            <a:latin typeface="Cambria Math" panose="02040503050406030204" pitchFamily="18" charset="0"/>
                          </a:rPr>
                          <m:t>𝑟</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oMath>
                </a14:m>
                <a:r>
                  <a:rPr lang="zh-CN" altLang="en-US" dirty="0"/>
                  <a:t>无关。 </a:t>
                </a:r>
              </a:p>
              <a:p>
                <a:pPr marL="0" indent="0">
                  <a:spcBef>
                    <a:spcPts val="1200"/>
                  </a:spcBef>
                  <a:spcAft>
                    <a:spcPts val="1200"/>
                  </a:spcAft>
                  <a:buNone/>
                </a:pPr>
                <a:r>
                  <a:rPr lang="zh-CN" altLang="en-US" dirty="0"/>
                  <a:t>（</a:t>
                </a:r>
                <a:r>
                  <a:rPr lang="en-US" altLang="zh-CN" dirty="0"/>
                  <a:t>2</a:t>
                </a:r>
                <a:r>
                  <a:rPr lang="zh-CN" altLang="en-US" dirty="0"/>
                  <a:t>）定理</a:t>
                </a:r>
                <a:r>
                  <a:rPr lang="en-US" altLang="zh-CN" dirty="0"/>
                  <a:t>6-11</a:t>
                </a:r>
                <a:r>
                  <a:rPr lang="zh-CN" altLang="en-US" dirty="0"/>
                  <a:t>和定理</a:t>
                </a:r>
                <a:r>
                  <a:rPr lang="en-US" altLang="zh-CN" dirty="0"/>
                  <a:t>6-13</a:t>
                </a:r>
                <a:r>
                  <a:rPr lang="zh-CN" altLang="en-US" dirty="0"/>
                  <a:t>中的最优输出跟踪器闭环系统与最优输出调节器闭环系统的特征值完全相等，二者的区别仅在于跟踪器中多了一个与伴随向量</a:t>
                </a:r>
                <a14:m>
                  <m:oMath xmlns:m="http://schemas.openxmlformats.org/officeDocument/2006/math">
                    <m:r>
                      <a:rPr lang="zh-CN" altLang="en-US" i="1">
                        <a:solidFill>
                          <a:srgbClr val="000000"/>
                        </a:solidFill>
                        <a:latin typeface="Cambria Math" panose="02040503050406030204" pitchFamily="18" charset="0"/>
                      </a:rPr>
                      <m:t>𝑔</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oMath>
                </a14:m>
                <a:r>
                  <a:rPr lang="zh-CN" altLang="en-US" dirty="0"/>
                  <a:t>有关的输入项，形成了跟踪器中的前馈控制项。</a:t>
                </a:r>
              </a:p>
              <a:p>
                <a:pPr marL="0" indent="0">
                  <a:spcBef>
                    <a:spcPts val="1200"/>
                  </a:spcBef>
                  <a:spcAft>
                    <a:spcPts val="1200"/>
                  </a:spcAft>
                  <a:buNone/>
                </a:pPr>
                <a:r>
                  <a:rPr lang="zh-CN" altLang="en-US" dirty="0"/>
                  <a:t>（</a:t>
                </a:r>
                <a:r>
                  <a:rPr lang="en-US" altLang="zh-CN" dirty="0"/>
                  <a:t>3</a:t>
                </a:r>
                <a:r>
                  <a:rPr lang="zh-CN" altLang="en-US" dirty="0"/>
                  <a:t>）由定理</a:t>
                </a:r>
                <a:r>
                  <a:rPr lang="en-US" altLang="zh-CN" dirty="0"/>
                  <a:t>6-13</a:t>
                </a:r>
                <a:r>
                  <a:rPr lang="zh-CN" altLang="en-US" dirty="0"/>
                  <a:t>中伴随方程式（</a:t>
                </a:r>
                <a:r>
                  <a:rPr lang="en-US" altLang="zh-CN" dirty="0"/>
                  <a:t>6-87</a:t>
                </a:r>
                <a:r>
                  <a:rPr lang="zh-CN" altLang="en-US" dirty="0"/>
                  <a:t>）可见，求解伴随向量</a:t>
                </a:r>
                <a14:m>
                  <m:oMath xmlns:m="http://schemas.openxmlformats.org/officeDocument/2006/math">
                    <m:r>
                      <a:rPr lang="zh-CN" altLang="en-US" i="1">
                        <a:solidFill>
                          <a:srgbClr val="000000"/>
                        </a:solidFill>
                        <a:latin typeface="Cambria Math" panose="02040503050406030204" pitchFamily="18" charset="0"/>
                      </a:rPr>
                      <m:t>𝑔</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oMath>
                </a14:m>
                <a:r>
                  <a:rPr lang="zh-CN" altLang="en-US" dirty="0"/>
                  <a:t>需要理想输出</a:t>
                </a:r>
                <a14:m>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𝑦</m:t>
                        </m:r>
                      </m:e>
                      <m:sub>
                        <m:r>
                          <a:rPr lang="zh-CN" altLang="en-US" i="1">
                            <a:solidFill>
                              <a:srgbClr val="000000"/>
                            </a:solidFill>
                            <a:latin typeface="Cambria Math" panose="02040503050406030204" pitchFamily="18" charset="0"/>
                          </a:rPr>
                          <m:t>𝑟</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oMath>
                </a14:m>
                <a:r>
                  <a:rPr lang="zh-CN" altLang="en-US" dirty="0"/>
                  <a:t>的全部信息，从而使输出跟踪器最优控制</a:t>
                </a:r>
                <a14:m>
                  <m:oMath xmlns:m="http://schemas.openxmlformats.org/officeDocument/2006/math">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𝑢</m:t>
                        </m:r>
                      </m:e>
                      <m:sup>
                        <m:r>
                          <a:rPr lang="zh-CN" altLang="en-US" i="1">
                            <a:solidFill>
                              <a:srgbClr val="000000"/>
                            </a:solidFill>
                            <a:latin typeface="Cambria Math" panose="02040503050406030204" pitchFamily="18" charset="0"/>
                          </a:rPr>
                          <m:t>∗</m:t>
                        </m:r>
                      </m:sup>
                    </m:sSup>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oMath>
                </a14:m>
                <a:r>
                  <a:rPr lang="zh-CN" altLang="en-US" dirty="0"/>
                  <a:t>的现在值与理想输出</a:t>
                </a:r>
                <a14:m>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𝑦</m:t>
                        </m:r>
                      </m:e>
                      <m:sub>
                        <m:r>
                          <a:rPr lang="zh-CN" altLang="en-US" i="1">
                            <a:solidFill>
                              <a:srgbClr val="000000"/>
                            </a:solidFill>
                            <a:latin typeface="Cambria Math" panose="02040503050406030204" pitchFamily="18" charset="0"/>
                          </a:rPr>
                          <m:t>𝑟</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oMath>
                </a14:m>
                <a:r>
                  <a:rPr lang="zh-CN" altLang="en-US" dirty="0"/>
                  <a:t>的将来值有关。在许多工程实际问题中，这往往是做不到的。为了便于设计输出跟踪器，往往假定理想输出</a:t>
                </a:r>
                <a14:m>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𝑦</m:t>
                        </m:r>
                      </m:e>
                      <m:sub>
                        <m:r>
                          <a:rPr lang="zh-CN" altLang="en-US" i="1">
                            <a:solidFill>
                              <a:srgbClr val="000000"/>
                            </a:solidFill>
                            <a:latin typeface="Cambria Math" panose="02040503050406030204" pitchFamily="18" charset="0"/>
                          </a:rPr>
                          <m:t>𝑟</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oMath>
                </a14:m>
                <a:r>
                  <a:rPr lang="zh-CN" altLang="en-US" dirty="0"/>
                  <a:t>的元为典型外作用函数，例如单位阶跃、单位斜坡或单位加速度函数等。 </a:t>
                </a:r>
              </a:p>
              <a:p>
                <a:pPr marL="0" indent="0">
                  <a:spcBef>
                    <a:spcPts val="1200"/>
                  </a:spcBef>
                  <a:spcAft>
                    <a:spcPts val="1200"/>
                  </a:spcAft>
                  <a:buNone/>
                </a:pPr>
                <a:endParaRPr lang="zh-CN" altLang="en-US" dirty="0"/>
              </a:p>
              <a:p>
                <a:pPr marL="0" indent="0">
                  <a:spcBef>
                    <a:spcPts val="1200"/>
                  </a:spcBef>
                  <a:spcAft>
                    <a:spcPts val="1200"/>
                  </a:spcAft>
                  <a:buNone/>
                </a:pPr>
                <a:endParaRPr lang="zh-CN" altLang="en-US" dirty="0"/>
              </a:p>
            </p:txBody>
          </p:sp>
        </mc:Choice>
        <mc:Fallback xmlns="">
          <p:sp>
            <p:nvSpPr>
              <p:cNvPr id="3" name="内容占位符 2">
                <a:extLst>
                  <a:ext uri="{FF2B5EF4-FFF2-40B4-BE49-F238E27FC236}">
                    <a16:creationId xmlns:a16="http://schemas.microsoft.com/office/drawing/2014/main" id="{3E465B03-316C-4575-B2BD-B95747785327}"/>
                  </a:ext>
                </a:extLst>
              </p:cNvPr>
              <p:cNvSpPr>
                <a:spLocks noGrp="1" noRot="1" noChangeAspect="1" noMove="1" noResize="1" noEditPoints="1" noAdjustHandles="1" noChangeArrowheads="1" noChangeShapeType="1" noTextEdit="1"/>
              </p:cNvSpPr>
              <p:nvPr>
                <p:ph sz="quarter" idx="13"/>
              </p:nvPr>
            </p:nvSpPr>
            <p:spPr>
              <a:xfrm>
                <a:off x="767406" y="476672"/>
                <a:ext cx="10873210" cy="6087083"/>
              </a:xfrm>
              <a:blipFill>
                <a:blip r:embed="rId2"/>
                <a:stretch>
                  <a:fillRect l="-897" t="-200" r="-61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449306303"/>
      </p:ext>
    </p:extLst>
  </p:cSld>
  <p:clrMapOvr>
    <a:masterClrMapping/>
  </p:clrMapOvr>
  <p:transition>
    <p:wheel/>
  </p:transition>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FAC6D6-C27B-4740-A885-13723DDDD556}"/>
              </a:ext>
            </a:extLst>
          </p:cNvPr>
          <p:cNvSpPr>
            <a:spLocks noGrp="1"/>
          </p:cNvSpPr>
          <p:nvPr>
            <p:ph type="title"/>
          </p:nvPr>
        </p:nvSpPr>
        <p:spPr/>
        <p:txBody>
          <a:bodyPr>
            <a:normAutofit/>
          </a:bodyPr>
          <a:lstStyle/>
          <a:p>
            <a:r>
              <a:rPr lang="en-US" altLang="zh-CN" dirty="0"/>
              <a:t>2</a:t>
            </a:r>
            <a:r>
              <a:rPr lang="zh-CN" altLang="en-US" dirty="0"/>
              <a:t>、无限时间输出跟踪器</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77BDB15F-CF8C-4ECE-B415-159D0319D6FB}"/>
                  </a:ext>
                </a:extLst>
              </p:cNvPr>
              <p:cNvSpPr>
                <a:spLocks noGrp="1"/>
              </p:cNvSpPr>
              <p:nvPr>
                <p:ph sz="quarter" idx="13"/>
              </p:nvPr>
            </p:nvSpPr>
            <p:spPr/>
            <p:txBody>
              <a:bodyPr/>
              <a:lstStyle/>
              <a:p>
                <a:pPr marL="0" indent="0" algn="just" eaLnBrk="0" hangingPunct="0">
                  <a:buNone/>
                </a:pPr>
                <a:r>
                  <a:rPr lang="zh-CN" altLang="en-US" dirty="0"/>
                  <a:t>       如果终端时刻</a:t>
                </a:r>
                <a14:m>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𝑡</m:t>
                        </m:r>
                      </m:e>
                      <m:sub>
                        <m:r>
                          <a:rPr lang="zh-CN" altLang="en-US" i="1">
                            <a:solidFill>
                              <a:srgbClr val="000000"/>
                            </a:solidFill>
                            <a:latin typeface="Cambria Math" panose="02040503050406030204" pitchFamily="18" charset="0"/>
                          </a:rPr>
                          <m:t>𝑓</m:t>
                        </m:r>
                      </m:sub>
                    </m:sSub>
                    <m:r>
                      <a:rPr lang="zh-CN" altLang="en-US" i="1">
                        <a:solidFill>
                          <a:srgbClr val="000000"/>
                        </a:solidFill>
                        <a:latin typeface="Cambria Math" panose="02040503050406030204" pitchFamily="18" charset="0"/>
                      </a:rPr>
                      <m:t>→∞</m:t>
                    </m:r>
                  </m:oMath>
                </a14:m>
                <a:r>
                  <a:rPr lang="zh-CN" altLang="en-US" dirty="0"/>
                  <a:t>，系统及性能指标中的各矩阵均为常值矩阵，则这样的输出跟踪器称为无限时间输出跟踪器。</a:t>
                </a:r>
              </a:p>
              <a:p>
                <a:pPr marL="0" indent="0" eaLnBrk="0" hangingPunct="0">
                  <a:buNone/>
                </a:pPr>
                <a:r>
                  <a:rPr lang="zh-CN" altLang="en-US" dirty="0"/>
                  <a:t>        </a:t>
                </a:r>
                <a:r>
                  <a:rPr lang="zh-CN" altLang="en-US" dirty="0">
                    <a:latin typeface="宋体" panose="02010600030101010101" pitchFamily="2" charset="-122"/>
                  </a:rPr>
                  <a:t>对于无限时间输出跟踪器问题，目前还没有严格的一般性求解方法。当理想输出为常值向量时，无限时间输出跟踪器问题，有如下工程上可以应用的近似结果。</a:t>
                </a:r>
                <a:r>
                  <a:rPr lang="zh-CN" altLang="en-US" dirty="0"/>
                  <a:t> </a:t>
                </a:r>
              </a:p>
              <a:p>
                <a:pPr marL="0" indent="0">
                  <a:buNone/>
                </a:pPr>
                <a:endParaRPr lang="zh-CN" altLang="en-US" dirty="0"/>
              </a:p>
            </p:txBody>
          </p:sp>
        </mc:Choice>
        <mc:Fallback xmlns="">
          <p:sp>
            <p:nvSpPr>
              <p:cNvPr id="3" name="内容占位符 2">
                <a:extLst>
                  <a:ext uri="{FF2B5EF4-FFF2-40B4-BE49-F238E27FC236}">
                    <a16:creationId xmlns:a16="http://schemas.microsoft.com/office/drawing/2014/main" id="{77BDB15F-CF8C-4ECE-B415-159D0319D6FB}"/>
                  </a:ext>
                </a:extLst>
              </p:cNvPr>
              <p:cNvSpPr>
                <a:spLocks noGrp="1" noRot="1" noChangeAspect="1" noMove="1" noResize="1" noEditPoints="1" noAdjustHandles="1" noChangeArrowheads="1" noChangeShapeType="1" noTextEdit="1"/>
              </p:cNvSpPr>
              <p:nvPr>
                <p:ph sz="quarter" idx="13"/>
              </p:nvPr>
            </p:nvSpPr>
            <p:spPr>
              <a:blipFill>
                <a:blip r:embed="rId2"/>
                <a:stretch>
                  <a:fillRect l="-941" r="-88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20594758"/>
      </p:ext>
    </p:extLst>
  </p:cSld>
  <p:clrMapOvr>
    <a:masterClrMapping/>
  </p:clrMapOvr>
  <p:transition>
    <p:wheel/>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A3AA1C0F-5399-4D61-9ED7-5A9D5481CE07}"/>
                  </a:ext>
                </a:extLst>
              </p:cNvPr>
              <p:cNvSpPr>
                <a:spLocks noGrp="1"/>
              </p:cNvSpPr>
              <p:nvPr>
                <p:ph sz="quarter" idx="13"/>
              </p:nvPr>
            </p:nvSpPr>
            <p:spPr>
              <a:xfrm>
                <a:off x="767406" y="620688"/>
                <a:ext cx="10873210" cy="5943067"/>
              </a:xfrm>
            </p:spPr>
            <p:txBody>
              <a:bodyPr>
                <a:normAutofit/>
              </a:bodyPr>
              <a:lstStyle/>
              <a:p>
                <a:pPr marL="0" indent="0" algn="just">
                  <a:buNone/>
                </a:pPr>
                <a:r>
                  <a:rPr lang="en-US" altLang="zh-CN" dirty="0">
                    <a:latin typeface="Times New Roman" panose="02020603050405020304" pitchFamily="18" charset="0"/>
                    <a:cs typeface="Times New Roman" panose="02020603050405020304" pitchFamily="18" charset="0"/>
                  </a:rPr>
                  <a:t>b</a:t>
                </a:r>
                <a:r>
                  <a:rPr lang="zh-CN" altLang="en-US" dirty="0">
                    <a:latin typeface="Times New Roman" panose="02020603050405020304" pitchFamily="18" charset="0"/>
                    <a:cs typeface="Times New Roman" panose="02020603050405020304" pitchFamily="18" charset="0"/>
                  </a:rPr>
                  <a:t>）积分型或拉格朗日（</a:t>
                </a:r>
                <a:r>
                  <a:rPr lang="en-US" altLang="zh-CN" dirty="0">
                    <a:latin typeface="Times New Roman" panose="02020603050405020304" pitchFamily="18" charset="0"/>
                    <a:cs typeface="Times New Roman" panose="02020603050405020304" pitchFamily="18" charset="0"/>
                  </a:rPr>
                  <a:t>Lagrange</a:t>
                </a:r>
                <a:r>
                  <a:rPr lang="zh-CN" altLang="en-US" dirty="0">
                    <a:latin typeface="Times New Roman" panose="02020603050405020304" pitchFamily="18" charset="0"/>
                    <a:cs typeface="Times New Roman" panose="02020603050405020304" pitchFamily="18" charset="0"/>
                  </a:rPr>
                  <a:t>）型性能指标</a:t>
                </a:r>
              </a:p>
              <a:p>
                <a:pPr marL="0" indent="0" algn="just">
                  <a:buNone/>
                </a:pPr>
                <a:r>
                  <a:rPr lang="zh-CN" altLang="en-US" dirty="0">
                    <a:latin typeface="Times New Roman" panose="02020603050405020304" pitchFamily="18" charset="0"/>
                    <a:cs typeface="Times New Roman" panose="02020603050405020304" pitchFamily="18" charset="0"/>
                  </a:rPr>
                  <a:t>	若不计终端性能指标，则式（</a:t>
                </a:r>
                <a:r>
                  <a:rPr lang="en-US" altLang="zh-CN" dirty="0">
                    <a:latin typeface="Times New Roman" panose="02020603050405020304" pitchFamily="18" charset="0"/>
                    <a:cs typeface="Times New Roman" panose="02020603050405020304" pitchFamily="18" charset="0"/>
                  </a:rPr>
                  <a:t>6-10</a:t>
                </a:r>
                <a:r>
                  <a:rPr lang="zh-CN" altLang="en-US" dirty="0">
                    <a:latin typeface="Times New Roman" panose="02020603050405020304" pitchFamily="18" charset="0"/>
                    <a:cs typeface="Times New Roman" panose="02020603050405020304" pitchFamily="18" charset="0"/>
                  </a:rPr>
                  <a:t>）成为如下形式</a:t>
                </a:r>
              </a:p>
              <a:p>
                <a:pPr marL="0" indent="0" algn="r">
                  <a:buNone/>
                </a:pPr>
                <a14:m>
                  <m:oMath xmlns:m="http://schemas.openxmlformats.org/officeDocument/2006/math">
                    <m:r>
                      <a:rPr lang="zh-CN" altLang="en-US">
                        <a:latin typeface="Cambria Math" panose="02040503050406030204" pitchFamily="18" charset="0"/>
                        <a:cs typeface="Times New Roman" panose="02020603050405020304" pitchFamily="18" charset="0"/>
                      </a:rPr>
                      <m:t>𝐽</m:t>
                    </m:r>
                    <m:r>
                      <a:rPr lang="zh-CN" altLang="en-US">
                        <a:latin typeface="Cambria Math" panose="02040503050406030204" pitchFamily="18" charset="0"/>
                        <a:cs typeface="Times New Roman" panose="02020603050405020304" pitchFamily="18" charset="0"/>
                      </a:rPr>
                      <m:t>[</m:t>
                    </m:r>
                    <m:r>
                      <a:rPr lang="zh-CN" altLang="en-US" b="1" i="1">
                        <a:latin typeface="Cambria Math" panose="02040503050406030204" pitchFamily="18" charset="0"/>
                        <a:cs typeface="Times New Roman" panose="02020603050405020304" pitchFamily="18" charset="0"/>
                      </a:rPr>
                      <m:t>𝒖</m:t>
                    </m:r>
                    <m:r>
                      <a:rPr lang="zh-CN" altLang="en-US">
                        <a:latin typeface="Cambria Math" panose="02040503050406030204" pitchFamily="18" charset="0"/>
                        <a:cs typeface="Times New Roman" panose="02020603050405020304" pitchFamily="18" charset="0"/>
                      </a:rPr>
                      <m:t>(</m:t>
                    </m:r>
                    <m:r>
                      <a:rPr lang="zh-CN" altLang="en-US" b="0">
                        <a:latin typeface="Cambria Math" panose="02040503050406030204" pitchFamily="18" charset="0"/>
                        <a:cs typeface="Times New Roman" panose="02020603050405020304" pitchFamily="18" charset="0"/>
                      </a:rPr>
                      <m:t>⋅</m:t>
                    </m:r>
                    <m:r>
                      <a:rPr lang="zh-CN" altLang="en-US">
                        <a:latin typeface="Cambria Math" panose="02040503050406030204" pitchFamily="18" charset="0"/>
                        <a:cs typeface="Times New Roman" panose="02020603050405020304" pitchFamily="18" charset="0"/>
                      </a:rPr>
                      <m:t>)]=</m:t>
                    </m:r>
                    <m:nary>
                      <m:naryPr>
                        <m:ctrlPr>
                          <a:rPr lang="zh-CN" altLang="en-US" i="1">
                            <a:latin typeface="Cambria Math" panose="02040503050406030204" pitchFamily="18" charset="0"/>
                            <a:cs typeface="Times New Roman" panose="02020603050405020304" pitchFamily="18" charset="0"/>
                          </a:rPr>
                        </m:ctrlPr>
                      </m:naryPr>
                      <m:sub>
                        <m:sSub>
                          <m:sSubPr>
                            <m:ctrlPr>
                              <a:rPr lang="zh-CN" altLang="en-US" i="1">
                                <a:latin typeface="Cambria Math" panose="02040503050406030204" pitchFamily="18" charset="0"/>
                                <a:cs typeface="Times New Roman" panose="02020603050405020304" pitchFamily="18" charset="0"/>
                              </a:rPr>
                            </m:ctrlPr>
                          </m:sSubPr>
                          <m:e>
                            <m:r>
                              <a:rPr lang="zh-CN" altLang="en-US">
                                <a:latin typeface="Cambria Math" panose="02040503050406030204" pitchFamily="18" charset="0"/>
                                <a:cs typeface="Times New Roman" panose="02020603050405020304" pitchFamily="18" charset="0"/>
                              </a:rPr>
                              <m:t>𝑡</m:t>
                            </m:r>
                          </m:e>
                          <m:sub>
                            <m:r>
                              <a:rPr lang="zh-CN" altLang="en-US">
                                <a:latin typeface="Cambria Math" panose="02040503050406030204" pitchFamily="18" charset="0"/>
                                <a:cs typeface="Times New Roman" panose="02020603050405020304" pitchFamily="18" charset="0"/>
                              </a:rPr>
                              <m:t>0</m:t>
                            </m:r>
                          </m:sub>
                        </m:sSub>
                      </m:sub>
                      <m:sup>
                        <m:sSub>
                          <m:sSubPr>
                            <m:ctrlPr>
                              <a:rPr lang="zh-CN" altLang="en-US" i="1">
                                <a:latin typeface="Cambria Math" panose="02040503050406030204" pitchFamily="18" charset="0"/>
                                <a:cs typeface="Times New Roman" panose="02020603050405020304" pitchFamily="18" charset="0"/>
                              </a:rPr>
                            </m:ctrlPr>
                          </m:sSubPr>
                          <m:e>
                            <m:r>
                              <a:rPr lang="zh-CN" altLang="en-US">
                                <a:latin typeface="Cambria Math" panose="02040503050406030204" pitchFamily="18" charset="0"/>
                                <a:cs typeface="Times New Roman" panose="02020603050405020304" pitchFamily="18" charset="0"/>
                              </a:rPr>
                              <m:t>𝑡</m:t>
                            </m:r>
                          </m:e>
                          <m:sub>
                            <m:r>
                              <a:rPr lang="zh-CN" altLang="en-US">
                                <a:latin typeface="Cambria Math" panose="02040503050406030204" pitchFamily="18" charset="0"/>
                                <a:cs typeface="Times New Roman" panose="02020603050405020304" pitchFamily="18" charset="0"/>
                              </a:rPr>
                              <m:t>𝑓</m:t>
                            </m:r>
                          </m:sub>
                        </m:sSub>
                      </m:sup>
                      <m:e>
                        <m:r>
                          <a:rPr lang="zh-CN" altLang="en-US">
                            <a:latin typeface="Cambria Math" panose="02040503050406030204" pitchFamily="18" charset="0"/>
                            <a:cs typeface="Times New Roman" panose="02020603050405020304" pitchFamily="18" charset="0"/>
                          </a:rPr>
                          <m:t>𝐿</m:t>
                        </m:r>
                        <m:r>
                          <a:rPr lang="zh-CN" altLang="en-US">
                            <a:latin typeface="Cambria Math" panose="02040503050406030204" pitchFamily="18" charset="0"/>
                            <a:cs typeface="Times New Roman" panose="02020603050405020304" pitchFamily="18" charset="0"/>
                          </a:rPr>
                          <m:t>[</m:t>
                        </m:r>
                        <m:r>
                          <a:rPr lang="zh-CN" altLang="en-US" b="1" i="1">
                            <a:latin typeface="Cambria Math" panose="02040503050406030204" pitchFamily="18" charset="0"/>
                            <a:cs typeface="Times New Roman" panose="02020603050405020304" pitchFamily="18" charset="0"/>
                          </a:rPr>
                          <m:t>𝒙</m:t>
                        </m:r>
                        <m:r>
                          <a:rPr lang="zh-CN" altLang="en-US">
                            <a:latin typeface="Cambria Math" panose="02040503050406030204" pitchFamily="18" charset="0"/>
                            <a:cs typeface="Times New Roman" panose="02020603050405020304" pitchFamily="18" charset="0"/>
                          </a:rPr>
                          <m:t>(</m:t>
                        </m:r>
                        <m:r>
                          <a:rPr lang="zh-CN" altLang="en-US">
                            <a:latin typeface="Cambria Math" panose="02040503050406030204" pitchFamily="18" charset="0"/>
                            <a:cs typeface="Times New Roman" panose="02020603050405020304" pitchFamily="18" charset="0"/>
                          </a:rPr>
                          <m:t>𝑡</m:t>
                        </m:r>
                        <m:r>
                          <a:rPr lang="zh-CN" altLang="en-US">
                            <a:latin typeface="Cambria Math" panose="02040503050406030204" pitchFamily="18" charset="0"/>
                            <a:cs typeface="Times New Roman" panose="02020603050405020304" pitchFamily="18" charset="0"/>
                          </a:rPr>
                          <m:t>),</m:t>
                        </m:r>
                        <m:r>
                          <a:rPr lang="zh-CN" altLang="en-US" b="1" i="1">
                            <a:latin typeface="Cambria Math" panose="02040503050406030204" pitchFamily="18" charset="0"/>
                            <a:cs typeface="Times New Roman" panose="02020603050405020304" pitchFamily="18" charset="0"/>
                          </a:rPr>
                          <m:t>𝒖</m:t>
                        </m:r>
                        <m:r>
                          <a:rPr lang="zh-CN" altLang="en-US">
                            <a:latin typeface="Cambria Math" panose="02040503050406030204" pitchFamily="18" charset="0"/>
                            <a:cs typeface="Times New Roman" panose="02020603050405020304" pitchFamily="18" charset="0"/>
                          </a:rPr>
                          <m:t>(</m:t>
                        </m:r>
                        <m:r>
                          <a:rPr lang="zh-CN" altLang="en-US">
                            <a:latin typeface="Cambria Math" panose="02040503050406030204" pitchFamily="18" charset="0"/>
                            <a:cs typeface="Times New Roman" panose="02020603050405020304" pitchFamily="18" charset="0"/>
                          </a:rPr>
                          <m:t>𝑡</m:t>
                        </m:r>
                        <m:r>
                          <a:rPr lang="zh-CN" altLang="en-US">
                            <a:latin typeface="Cambria Math" panose="02040503050406030204" pitchFamily="18" charset="0"/>
                            <a:cs typeface="Times New Roman" panose="02020603050405020304" pitchFamily="18" charset="0"/>
                          </a:rPr>
                          <m:t>),</m:t>
                        </m:r>
                        <m:r>
                          <a:rPr lang="zh-CN" altLang="en-US">
                            <a:latin typeface="Cambria Math" panose="02040503050406030204" pitchFamily="18" charset="0"/>
                            <a:cs typeface="Times New Roman" panose="02020603050405020304" pitchFamily="18" charset="0"/>
                          </a:rPr>
                          <m:t>𝑡</m:t>
                        </m:r>
                        <m:r>
                          <a:rPr lang="zh-CN" altLang="en-US">
                            <a:latin typeface="Cambria Math" panose="02040503050406030204" pitchFamily="18" charset="0"/>
                            <a:cs typeface="Times New Roman" panose="02020603050405020304" pitchFamily="18" charset="0"/>
                          </a:rPr>
                          <m:t>]</m:t>
                        </m:r>
                        <m:r>
                          <a:rPr lang="zh-CN" altLang="en-US">
                            <a:latin typeface="Cambria Math" panose="02040503050406030204" pitchFamily="18" charset="0"/>
                            <a:cs typeface="Times New Roman" panose="02020603050405020304" pitchFamily="18" charset="0"/>
                          </a:rPr>
                          <m:t>𝑑𝑡</m:t>
                        </m:r>
                      </m:e>
                    </m:nary>
                  </m:oMath>
                </a14:m>
                <a:r>
                  <a:rPr lang="en-US" altLang="zh-CN" dirty="0">
                    <a:latin typeface="Times New Roman" panose="02020603050405020304" pitchFamily="18" charset="0"/>
                    <a:cs typeface="Times New Roman" panose="02020603050405020304" pitchFamily="18" charset="0"/>
                  </a:rPr>
                  <a:t>		</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6-11</a:t>
                </a:r>
                <a:r>
                  <a:rPr lang="zh-CN" altLang="en-US" dirty="0">
                    <a:latin typeface="Times New Roman" panose="02020603050405020304" pitchFamily="18" charset="0"/>
                    <a:cs typeface="Times New Roman" panose="02020603050405020304" pitchFamily="18" charset="0"/>
                  </a:rPr>
                  <a:t>）</a:t>
                </a:r>
              </a:p>
              <a:p>
                <a:pPr marL="0" indent="0" algn="just">
                  <a:buNone/>
                </a:pPr>
                <a:r>
                  <a:rPr lang="zh-CN" altLang="en-US" dirty="0">
                    <a:latin typeface="Times New Roman" panose="02020603050405020304" pitchFamily="18" charset="0"/>
                    <a:cs typeface="Times New Roman" panose="02020603050405020304" pitchFamily="18" charset="0"/>
                  </a:rPr>
                  <a:t>        这时的性能指标称为积分型或拉格朗日（</a:t>
                </a:r>
                <a:r>
                  <a:rPr lang="en-US" altLang="zh-CN" dirty="0">
                    <a:latin typeface="Times New Roman" panose="02020603050405020304" pitchFamily="18" charset="0"/>
                    <a:cs typeface="Times New Roman" panose="02020603050405020304" pitchFamily="18" charset="0"/>
                  </a:rPr>
                  <a:t>Lagrange</a:t>
                </a:r>
                <a:r>
                  <a:rPr lang="zh-CN" altLang="en-US" dirty="0">
                    <a:latin typeface="Times New Roman" panose="02020603050405020304" pitchFamily="18" charset="0"/>
                    <a:cs typeface="Times New Roman" panose="02020603050405020304" pitchFamily="18" charset="0"/>
                  </a:rPr>
                  <a:t>）问题，它更强调系统的过程要求。在自动控制中，要求调节过程的某种积分评价为最小（或最大）就属于这一类问题。 </a:t>
                </a:r>
                <a:endParaRPr lang="en-US" altLang="zh-CN" dirty="0">
                  <a:latin typeface="Times New Roman" panose="02020603050405020304" pitchFamily="18" charset="0"/>
                  <a:cs typeface="Times New Roman" panose="02020603050405020304" pitchFamily="18" charset="0"/>
                </a:endParaRPr>
              </a:p>
              <a:p>
                <a:pPr marL="0" indent="0" algn="just">
                  <a:buNone/>
                </a:pPr>
                <a:r>
                  <a:rPr lang="en-US" altLang="zh-CN" dirty="0">
                    <a:latin typeface="Times New Roman" panose="02020603050405020304" pitchFamily="18" charset="0"/>
                    <a:cs typeface="Times New Roman" panose="02020603050405020304" pitchFamily="18" charset="0"/>
                  </a:rPr>
                  <a:t>c</a:t>
                </a:r>
                <a:r>
                  <a:rPr lang="zh-CN" altLang="en-US" dirty="0">
                    <a:latin typeface="Times New Roman" panose="02020603050405020304" pitchFamily="18" charset="0"/>
                    <a:cs typeface="Times New Roman" panose="02020603050405020304" pitchFamily="18" charset="0"/>
                  </a:rPr>
                  <a:t>）终端型或麦耶尔（</a:t>
                </a:r>
                <a:r>
                  <a:rPr lang="en-US" altLang="zh-CN" dirty="0" err="1">
                    <a:latin typeface="Times New Roman" panose="02020603050405020304" pitchFamily="18" charset="0"/>
                    <a:cs typeface="Times New Roman" panose="02020603050405020304" pitchFamily="18" charset="0"/>
                  </a:rPr>
                  <a:t>Mager</a:t>
                </a:r>
                <a:r>
                  <a:rPr lang="zh-CN" altLang="en-US" dirty="0">
                    <a:latin typeface="Times New Roman" panose="02020603050405020304" pitchFamily="18" charset="0"/>
                    <a:cs typeface="Times New Roman" panose="02020603050405020304" pitchFamily="18" charset="0"/>
                  </a:rPr>
                  <a:t>）型性能指标</a:t>
                </a:r>
              </a:p>
              <a:p>
                <a:pPr marL="0" indent="0" algn="just" eaLnBrk="0" hangingPunct="0">
                  <a:buNone/>
                </a:pPr>
                <a:r>
                  <a:rPr lang="zh-CN" altLang="en-US" dirty="0">
                    <a:latin typeface="Times New Roman" panose="02020603050405020304" pitchFamily="18" charset="0"/>
                    <a:cs typeface="Times New Roman" panose="02020603050405020304" pitchFamily="18" charset="0"/>
                  </a:rPr>
                  <a:t>	若不计动态性能指标，式（</a:t>
                </a:r>
                <a:r>
                  <a:rPr lang="en-US" altLang="zh-CN" dirty="0">
                    <a:latin typeface="Times New Roman" panose="02020603050405020304" pitchFamily="18" charset="0"/>
                    <a:cs typeface="Times New Roman" panose="02020603050405020304" pitchFamily="18" charset="0"/>
                  </a:rPr>
                  <a:t>6-10</a:t>
                </a:r>
                <a:r>
                  <a:rPr lang="zh-CN" altLang="en-US" dirty="0">
                    <a:latin typeface="Times New Roman" panose="02020603050405020304" pitchFamily="18" charset="0"/>
                    <a:cs typeface="Times New Roman" panose="02020603050405020304" pitchFamily="18" charset="0"/>
                  </a:rPr>
                  <a:t>）成为如下形式：</a:t>
                </a:r>
              </a:p>
              <a:p>
                <a:pPr marL="0" indent="0" algn="r" eaLnBrk="0" hangingPunct="0">
                  <a:buNone/>
                </a:pPr>
                <a14:m>
                  <m:oMath xmlns:m="http://schemas.openxmlformats.org/officeDocument/2006/math">
                    <m:r>
                      <a:rPr lang="zh-CN" altLang="en-US">
                        <a:latin typeface="Cambria Math" panose="02040503050406030204" pitchFamily="18" charset="0"/>
                      </a:rPr>
                      <m:t>𝐽</m:t>
                    </m:r>
                    <m:r>
                      <a:rPr lang="zh-CN" altLang="en-US">
                        <a:latin typeface="Cambria Math" panose="02040503050406030204" pitchFamily="18" charset="0"/>
                      </a:rPr>
                      <m:t>[</m:t>
                    </m:r>
                    <m:r>
                      <a:rPr lang="zh-CN" altLang="en-US" b="1" i="1">
                        <a:latin typeface="Cambria Math" panose="02040503050406030204" pitchFamily="18" charset="0"/>
                      </a:rPr>
                      <m:t>𝒖</m:t>
                    </m:r>
                    <m:r>
                      <a:rPr lang="zh-CN" altLang="en-US">
                        <a:latin typeface="Cambria Math" panose="02040503050406030204" pitchFamily="18" charset="0"/>
                      </a:rPr>
                      <m:t>(⋅)]=</m:t>
                    </m:r>
                    <m:r>
                      <a:rPr lang="en-US" altLang="zh-CN" b="0" i="1" smtClean="0">
                        <a:latin typeface="Cambria Math" panose="02040503050406030204" pitchFamily="18" charset="0"/>
                      </a:rPr>
                      <m:t>𝐹</m:t>
                    </m:r>
                    <m:r>
                      <a:rPr lang="zh-CN" altLang="en-US">
                        <a:latin typeface="Cambria Math" panose="02040503050406030204" pitchFamily="18" charset="0"/>
                      </a:rPr>
                      <m:t>[</m:t>
                    </m:r>
                    <m:r>
                      <a:rPr lang="zh-CN" altLang="en-US" b="1" i="1">
                        <a:latin typeface="Cambria Math" panose="02040503050406030204" pitchFamily="18" charset="0"/>
                      </a:rPr>
                      <m:t>𝒙</m:t>
                    </m:r>
                    <m:r>
                      <a:rPr lang="zh-CN" altLang="en-US">
                        <a:latin typeface="Cambria Math" panose="02040503050406030204" pitchFamily="18" charset="0"/>
                      </a:rPr>
                      <m:t>(</m:t>
                    </m:r>
                    <m:sSub>
                      <m:sSubPr>
                        <m:ctrlPr>
                          <a:rPr lang="zh-CN" altLang="en-US" i="1">
                            <a:latin typeface="Cambria Math" panose="02040503050406030204" pitchFamily="18" charset="0"/>
                          </a:rPr>
                        </m:ctrlPr>
                      </m:sSubPr>
                      <m:e>
                        <m:r>
                          <a:rPr lang="zh-CN" altLang="en-US">
                            <a:latin typeface="Cambria Math" panose="02040503050406030204" pitchFamily="18" charset="0"/>
                          </a:rPr>
                          <m:t>𝑡</m:t>
                        </m:r>
                      </m:e>
                      <m:sub>
                        <m:r>
                          <a:rPr lang="zh-CN" altLang="en-US">
                            <a:latin typeface="Cambria Math" panose="02040503050406030204" pitchFamily="18" charset="0"/>
                          </a:rPr>
                          <m:t>𝑓</m:t>
                        </m:r>
                      </m:sub>
                    </m:sSub>
                    <m:r>
                      <a:rPr lang="zh-CN" altLang="en-US">
                        <a:latin typeface="Cambria Math" panose="02040503050406030204" pitchFamily="18" charset="0"/>
                      </a:rPr>
                      <m:t>),</m:t>
                    </m:r>
                    <m:sSub>
                      <m:sSubPr>
                        <m:ctrlPr>
                          <a:rPr lang="zh-CN" altLang="en-US" i="1">
                            <a:latin typeface="Cambria Math" panose="02040503050406030204" pitchFamily="18" charset="0"/>
                          </a:rPr>
                        </m:ctrlPr>
                      </m:sSubPr>
                      <m:e>
                        <m:r>
                          <a:rPr lang="zh-CN" altLang="en-US">
                            <a:latin typeface="Cambria Math" panose="02040503050406030204" pitchFamily="18" charset="0"/>
                          </a:rPr>
                          <m:t>𝑡</m:t>
                        </m:r>
                      </m:e>
                      <m:sub>
                        <m:r>
                          <a:rPr lang="zh-CN" altLang="en-US">
                            <a:latin typeface="Cambria Math" panose="02040503050406030204" pitchFamily="18" charset="0"/>
                          </a:rPr>
                          <m:t>𝑓</m:t>
                        </m:r>
                      </m:sub>
                    </m:sSub>
                    <m:r>
                      <a:rPr lang="en-US" altLang="zh-CN" b="0" i="1" smtClean="0">
                        <a:latin typeface="Cambria Math" panose="02040503050406030204" pitchFamily="18" charset="0"/>
                      </a:rPr>
                      <m:t>]</m:t>
                    </m:r>
                  </m:oMath>
                </a14:m>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6-12</a:t>
                </a:r>
                <a:r>
                  <a:rPr lang="zh-CN" altLang="en-US" dirty="0">
                    <a:latin typeface="Times New Roman" panose="02020603050405020304" pitchFamily="18" charset="0"/>
                    <a:cs typeface="Times New Roman" panose="02020603050405020304" pitchFamily="18" charset="0"/>
                  </a:rPr>
                  <a:t>）</a:t>
                </a:r>
              </a:p>
              <a:p>
                <a:pPr marL="0" indent="0" eaLnBrk="0" hangingPunct="0">
                  <a:buNone/>
                </a:pPr>
                <a:r>
                  <a:rPr lang="zh-CN" altLang="en-US" dirty="0">
                    <a:latin typeface="Times New Roman" panose="02020603050405020304" pitchFamily="18" charset="0"/>
                    <a:cs typeface="Times New Roman" panose="02020603050405020304" pitchFamily="18" charset="0"/>
                  </a:rPr>
                  <a:t>这时的性能指标称为终端或麦耶尔（</a:t>
                </a:r>
                <a:r>
                  <a:rPr lang="en-US" altLang="zh-CN" dirty="0" err="1">
                    <a:latin typeface="Times New Roman" panose="02020603050405020304" pitchFamily="18" charset="0"/>
                    <a:cs typeface="Times New Roman" panose="02020603050405020304" pitchFamily="18" charset="0"/>
                  </a:rPr>
                  <a:t>Mager</a:t>
                </a:r>
                <a:r>
                  <a:rPr lang="zh-CN" altLang="en-US" dirty="0">
                    <a:latin typeface="Times New Roman" panose="02020603050405020304" pitchFamily="18" charset="0"/>
                    <a:cs typeface="Times New Roman" panose="02020603050405020304" pitchFamily="18" charset="0"/>
                  </a:rPr>
                  <a:t>）问题。这要求找出使终端的某一函数为最小（或最大）值的</a:t>
                </a:r>
                <a14:m>
                  <m:oMath xmlns:m="http://schemas.openxmlformats.org/officeDocument/2006/math">
                    <m:r>
                      <a:rPr lang="zh-CN" altLang="en-US" b="1" i="1">
                        <a:latin typeface="Cambria Math" panose="02040503050406030204" pitchFamily="18" charset="0"/>
                      </a:rPr>
                      <m:t>𝒖</m:t>
                    </m:r>
                    <m:r>
                      <a:rPr lang="zh-CN" altLang="en-US">
                        <a:latin typeface="Cambria Math" panose="02040503050406030204" pitchFamily="18" charset="0"/>
                      </a:rPr>
                      <m:t>(</m:t>
                    </m:r>
                    <m:r>
                      <a:rPr lang="zh-CN" altLang="en-US">
                        <a:latin typeface="Cambria Math" panose="02040503050406030204" pitchFamily="18" charset="0"/>
                      </a:rPr>
                      <m:t>𝑡</m:t>
                    </m:r>
                    <m:r>
                      <a:rPr lang="zh-CN" altLang="en-US">
                        <a:latin typeface="Cambria Math" panose="02040503050406030204" pitchFamily="18" charset="0"/>
                      </a:rPr>
                      <m:t>)</m:t>
                    </m:r>
                  </m:oMath>
                </a14:m>
                <a:r>
                  <a:rPr lang="zh-CN" altLang="en-US" dirty="0">
                    <a:latin typeface="Times New Roman" panose="02020603050405020304" pitchFamily="18" charset="0"/>
                    <a:cs typeface="Times New Roman" panose="02020603050405020304" pitchFamily="18" charset="0"/>
                  </a:rPr>
                  <a:t> ，终端处某些变量的最终值不是预先规定的。 </a:t>
                </a:r>
              </a:p>
            </p:txBody>
          </p:sp>
        </mc:Choice>
        <mc:Fallback>
          <p:sp>
            <p:nvSpPr>
              <p:cNvPr id="3" name="内容占位符 2">
                <a:extLst>
                  <a:ext uri="{FF2B5EF4-FFF2-40B4-BE49-F238E27FC236}">
                    <a16:creationId xmlns:a16="http://schemas.microsoft.com/office/drawing/2014/main" id="{A3AA1C0F-5399-4D61-9ED7-5A9D5481CE07}"/>
                  </a:ext>
                </a:extLst>
              </p:cNvPr>
              <p:cNvSpPr>
                <a:spLocks noGrp="1" noRot="1" noChangeAspect="1" noMove="1" noResize="1" noEditPoints="1" noAdjustHandles="1" noChangeArrowheads="1" noChangeShapeType="1" noTextEdit="1"/>
              </p:cNvSpPr>
              <p:nvPr>
                <p:ph sz="quarter" idx="13"/>
              </p:nvPr>
            </p:nvSpPr>
            <p:spPr>
              <a:xfrm>
                <a:off x="767406" y="620688"/>
                <a:ext cx="10873210" cy="5943067"/>
              </a:xfrm>
              <a:blipFill>
                <a:blip r:embed="rId2"/>
                <a:stretch>
                  <a:fillRect l="-897" t="-205" r="-84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638938047"/>
      </p:ext>
    </p:extLst>
  </p:cSld>
  <p:clrMapOvr>
    <a:masterClrMapping/>
  </p:clrMapOvr>
  <p:transition>
    <p:wheel/>
  </p:transition>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5D0F468-076C-451A-86D2-89E0013D4184}"/>
                  </a:ext>
                </a:extLst>
              </p:cNvPr>
              <p:cNvSpPr>
                <a:spLocks noGrp="1"/>
              </p:cNvSpPr>
              <p:nvPr>
                <p:ph sz="quarter" idx="13"/>
              </p:nvPr>
            </p:nvSpPr>
            <p:spPr>
              <a:xfrm>
                <a:off x="623392" y="548680"/>
                <a:ext cx="10873207" cy="6015075"/>
              </a:xfrm>
            </p:spPr>
            <p:txBody>
              <a:bodyPr>
                <a:noAutofit/>
              </a:bodyPr>
              <a:lstStyle/>
              <a:p>
                <a:pPr marL="0" indent="0" algn="just">
                  <a:buNone/>
                </a:pPr>
                <a:r>
                  <a:rPr lang="zh-CN" altLang="en-US" b="1" dirty="0"/>
                  <a:t>定理</a:t>
                </a:r>
                <a:r>
                  <a:rPr lang="en-US" altLang="zh-CN" b="1" dirty="0"/>
                  <a:t>6-14</a:t>
                </a:r>
                <a:r>
                  <a:rPr lang="en-US" altLang="zh-CN" dirty="0"/>
                  <a:t> </a:t>
                </a:r>
                <a:r>
                  <a:rPr lang="zh-CN" altLang="en-US" dirty="0"/>
                  <a:t>设完全能控和完全能观测的线性定常系统的状态空间表达式为</a:t>
                </a:r>
              </a:p>
              <a:p>
                <a:pPr marL="0" indent="0">
                  <a:buNone/>
                </a:pPr>
                <a14:m>
                  <m:oMathPara xmlns:m="http://schemas.openxmlformats.org/officeDocument/2006/math">
                    <m:oMathParaPr>
                      <m:jc m:val="center"/>
                    </m:oMathParaPr>
                    <m:oMath xmlns:m="http://schemas.openxmlformats.org/officeDocument/2006/math">
                      <m:d>
                        <m:dPr>
                          <m:begChr m:val="{"/>
                          <m:endChr m:val=""/>
                          <m:ctrlPr>
                            <a:rPr lang="zh-CN" altLang="en-US" i="1">
                              <a:solidFill>
                                <a:srgbClr val="000000"/>
                              </a:solidFill>
                              <a:latin typeface="Cambria Math" panose="02040503050406030204" pitchFamily="18" charset="0"/>
                            </a:rPr>
                          </m:ctrlPr>
                        </m:dPr>
                        <m:e>
                          <m:m>
                            <m:mPr>
                              <m:plcHide m:val="on"/>
                              <m:mcs>
                                <m:mc>
                                  <m:mcPr>
                                    <m:count m:val="1"/>
                                    <m:mcJc m:val="center"/>
                                  </m:mcPr>
                                </m:mc>
                              </m:mcs>
                              <m:ctrlPr>
                                <a:rPr lang="zh-CN" altLang="en-US" i="1">
                                  <a:solidFill>
                                    <a:srgbClr val="000000"/>
                                  </a:solidFill>
                                  <a:latin typeface="Cambria Math" panose="02040503050406030204" pitchFamily="18" charset="0"/>
                                </a:rPr>
                              </m:ctrlPr>
                            </m:mPr>
                            <m:mr>
                              <m:e>
                                <m:acc>
                                  <m:accPr>
                                    <m:chr m:val="̇"/>
                                    <m:ctrlPr>
                                      <a:rPr lang="zh-CN" altLang="en-US" i="1">
                                        <a:solidFill>
                                          <a:srgbClr val="000000"/>
                                        </a:solidFill>
                                        <a:latin typeface="Cambria Math" panose="02040503050406030204" pitchFamily="18" charset="0"/>
                                      </a:rPr>
                                    </m:ctrlPr>
                                  </m:accPr>
                                  <m:e>
                                    <m:r>
                                      <a:rPr lang="zh-CN" altLang="en-US" i="1">
                                        <a:solidFill>
                                          <a:srgbClr val="000000"/>
                                        </a:solidFill>
                                        <a:latin typeface="Cambria Math" panose="02040503050406030204" pitchFamily="18" charset="0"/>
                                      </a:rPr>
                                      <m:t>𝑥</m:t>
                                    </m:r>
                                  </m:e>
                                </m:acc>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𝐴</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𝐵</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𝑢</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𝑡</m:t>
                                    </m:r>
                                  </m:e>
                                  <m:sub>
                                    <m:r>
                                      <a:rPr lang="zh-CN" altLang="en-US" i="1">
                                        <a:solidFill>
                                          <a:srgbClr val="000000"/>
                                        </a:solidFill>
                                        <a:latin typeface="Cambria Math" panose="02040503050406030204" pitchFamily="18" charset="0"/>
                                      </a:rPr>
                                      <m:t>0</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𝑥</m:t>
                                    </m:r>
                                  </m:e>
                                  <m:sub>
                                    <m:r>
                                      <a:rPr lang="zh-CN" altLang="en-US" i="1">
                                        <a:solidFill>
                                          <a:srgbClr val="000000"/>
                                        </a:solidFill>
                                        <a:latin typeface="Cambria Math" panose="02040503050406030204" pitchFamily="18" charset="0"/>
                                      </a:rPr>
                                      <m:t>0</m:t>
                                    </m:r>
                                  </m:sub>
                                </m:sSub>
                              </m:e>
                            </m:mr>
                            <m:mr>
                              <m:e>
                                <m:r>
                                  <a:rPr lang="zh-CN" altLang="en-US" i="1">
                                    <a:solidFill>
                                      <a:srgbClr val="000000"/>
                                    </a:solidFill>
                                    <a:latin typeface="Cambria Math" panose="02040503050406030204" pitchFamily="18" charset="0"/>
                                  </a:rPr>
                                  <m:t>𝑦</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𝐶</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e>
                            </m:mr>
                          </m:m>
                        </m:e>
                      </m:d>
                    </m:oMath>
                  </m:oMathPara>
                </a14:m>
                <a:endParaRPr lang="zh-CN" altLang="en-US" dirty="0"/>
              </a:p>
              <a:p>
                <a:pPr marL="0" indent="0" algn="just" eaLnBrk="0" hangingPunct="0">
                  <a:buNone/>
                </a:pPr>
                <a:r>
                  <a:rPr lang="zh-CN" altLang="en-US" dirty="0"/>
                  <a:t>其中</a:t>
                </a:r>
                <a14:m>
                  <m:oMath xmlns:m="http://schemas.openxmlformats.org/officeDocument/2006/math">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oMath>
                </a14:m>
                <a:r>
                  <a:rPr lang="zh-CN" altLang="en-US" dirty="0"/>
                  <a:t>为</a:t>
                </a:r>
                <a14:m>
                  <m:oMath xmlns:m="http://schemas.openxmlformats.org/officeDocument/2006/math">
                    <m:r>
                      <a:rPr lang="zh-CN" altLang="en-US" i="1">
                        <a:solidFill>
                          <a:srgbClr val="000000"/>
                        </a:solidFill>
                        <a:latin typeface="Cambria Math" panose="02040503050406030204" pitchFamily="18" charset="0"/>
                      </a:rPr>
                      <m:t>𝑛</m:t>
                    </m:r>
                  </m:oMath>
                </a14:m>
                <a:r>
                  <a:rPr lang="zh-CN" altLang="en-US" dirty="0"/>
                  <a:t>维状态向量；</a:t>
                </a:r>
                <a14:m>
                  <m:oMath xmlns:m="http://schemas.openxmlformats.org/officeDocument/2006/math">
                    <m:r>
                      <a:rPr lang="zh-CN" altLang="en-US" i="1">
                        <a:solidFill>
                          <a:srgbClr val="000000"/>
                        </a:solidFill>
                        <a:latin typeface="Cambria Math" panose="02040503050406030204" pitchFamily="18" charset="0"/>
                      </a:rPr>
                      <m:t>𝑢</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oMath>
                </a14:m>
                <a:r>
                  <a:rPr lang="zh-CN" altLang="en-US" dirty="0"/>
                  <a:t>为</a:t>
                </a:r>
                <a14:m>
                  <m:oMath xmlns:m="http://schemas.openxmlformats.org/officeDocument/2006/math">
                    <m:r>
                      <a:rPr lang="zh-CN" altLang="en-US" i="1">
                        <a:solidFill>
                          <a:srgbClr val="000000"/>
                        </a:solidFill>
                        <a:latin typeface="Cambria Math" panose="02040503050406030204" pitchFamily="18" charset="0"/>
                      </a:rPr>
                      <m:t>𝑟</m:t>
                    </m:r>
                  </m:oMath>
                </a14:m>
                <a:r>
                  <a:rPr lang="zh-CN" altLang="en-US" dirty="0"/>
                  <a:t>维控制向量，且不受约束；</a:t>
                </a:r>
                <a14:m>
                  <m:oMath xmlns:m="http://schemas.openxmlformats.org/officeDocument/2006/math">
                    <m:r>
                      <a:rPr lang="zh-CN" altLang="en-US" i="1">
                        <a:solidFill>
                          <a:srgbClr val="000000"/>
                        </a:solidFill>
                        <a:latin typeface="Cambria Math" panose="02040503050406030204" pitchFamily="18" charset="0"/>
                      </a:rPr>
                      <m:t>𝑦</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oMath>
                </a14:m>
                <a:r>
                  <a:rPr lang="zh-CN" altLang="en-US" dirty="0"/>
                  <a:t>为</a:t>
                </a:r>
                <a14:m>
                  <m:oMath xmlns:m="http://schemas.openxmlformats.org/officeDocument/2006/math">
                    <m:r>
                      <a:rPr lang="zh-CN" altLang="en-US" i="1">
                        <a:solidFill>
                          <a:srgbClr val="000000"/>
                        </a:solidFill>
                        <a:latin typeface="Cambria Math" panose="02040503050406030204" pitchFamily="18" charset="0"/>
                      </a:rPr>
                      <m:t>𝑚</m:t>
                    </m:r>
                  </m:oMath>
                </a14:m>
                <a:r>
                  <a:rPr lang="zh-CN" altLang="en-US" dirty="0"/>
                  <a:t>维输出向量，</a:t>
                </a:r>
                <a14:m>
                  <m:oMath xmlns:m="http://schemas.openxmlformats.org/officeDocument/2006/math">
                    <m:r>
                      <a:rPr lang="zh-CN" altLang="en-US" i="1">
                        <a:solidFill>
                          <a:srgbClr val="000000"/>
                        </a:solidFill>
                        <a:latin typeface="Cambria Math" panose="02040503050406030204" pitchFamily="18" charset="0"/>
                      </a:rPr>
                      <m:t>(0&lt;</m:t>
                    </m:r>
                    <m:r>
                      <a:rPr lang="zh-CN" altLang="en-US" i="1">
                        <a:solidFill>
                          <a:srgbClr val="000000"/>
                        </a:solidFill>
                        <a:latin typeface="Cambria Math" panose="02040503050406030204" pitchFamily="18" charset="0"/>
                      </a:rPr>
                      <m:t>𝑚</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𝑟</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m:t>
                    </m:r>
                  </m:oMath>
                </a14:m>
                <a:r>
                  <a:rPr lang="zh-CN" altLang="en-US" dirty="0"/>
                  <a:t>；</a:t>
                </a:r>
                <a14:m>
                  <m:oMath xmlns:m="http://schemas.openxmlformats.org/officeDocument/2006/math">
                    <m:r>
                      <a:rPr lang="zh-CN" altLang="en-US" i="1">
                        <a:solidFill>
                          <a:srgbClr val="000000"/>
                        </a:solidFill>
                        <a:latin typeface="Cambria Math" panose="02040503050406030204" pitchFamily="18" charset="0"/>
                      </a:rPr>
                      <m:t>𝐴</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𝐵</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𝐶</m:t>
                    </m:r>
                  </m:oMath>
                </a14:m>
                <a:r>
                  <a:rPr lang="zh-CN" altLang="en-US" dirty="0"/>
                  <a:t>分别是</a:t>
                </a:r>
                <a14:m>
                  <m:oMath xmlns:m="http://schemas.openxmlformats.org/officeDocument/2006/math">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𝑟</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𝑚</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𝑛</m:t>
                    </m:r>
                  </m:oMath>
                </a14:m>
                <a:r>
                  <a:rPr lang="zh-CN" altLang="en-US" dirty="0"/>
                  <a:t>维的常值矩阵；输出误差向量</a:t>
                </a:r>
                <a14:m>
                  <m:oMath xmlns:m="http://schemas.openxmlformats.org/officeDocument/2006/math">
                    <m:r>
                      <a:rPr lang="zh-CN" altLang="en-US" i="1">
                        <a:solidFill>
                          <a:srgbClr val="000000"/>
                        </a:solidFill>
                        <a:latin typeface="Cambria Math" panose="02040503050406030204" pitchFamily="18" charset="0"/>
                      </a:rPr>
                      <m:t>𝑒</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𝑦</m:t>
                        </m:r>
                      </m:e>
                      <m:sub>
                        <m:r>
                          <a:rPr lang="zh-CN" altLang="en-US" i="1">
                            <a:solidFill>
                              <a:srgbClr val="000000"/>
                            </a:solidFill>
                            <a:latin typeface="Cambria Math" panose="02040503050406030204" pitchFamily="18" charset="0"/>
                          </a:rPr>
                          <m:t>𝑟</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𝑦</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oMath>
                </a14:m>
                <a:r>
                  <a:rPr lang="zh-CN" altLang="en-US" dirty="0"/>
                  <a:t>；</a:t>
                </a:r>
                <a14:m>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𝑦</m:t>
                        </m:r>
                      </m:e>
                      <m:sub>
                        <m:r>
                          <a:rPr lang="zh-CN" altLang="en-US" i="1">
                            <a:solidFill>
                              <a:srgbClr val="000000"/>
                            </a:solidFill>
                            <a:latin typeface="Cambria Math" panose="02040503050406030204" pitchFamily="18" charset="0"/>
                          </a:rPr>
                          <m:t>𝑟</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oMath>
                </a14:m>
                <a:r>
                  <a:rPr lang="zh-CN" altLang="en-US" dirty="0"/>
                  <a:t>为</a:t>
                </a:r>
                <a14:m>
                  <m:oMath xmlns:m="http://schemas.openxmlformats.org/officeDocument/2006/math">
                    <m:r>
                      <a:rPr lang="zh-CN" altLang="en-US" i="1">
                        <a:solidFill>
                          <a:srgbClr val="000000"/>
                        </a:solidFill>
                        <a:latin typeface="Cambria Math" panose="02040503050406030204" pitchFamily="18" charset="0"/>
                      </a:rPr>
                      <m:t>𝑚</m:t>
                    </m:r>
                  </m:oMath>
                </a14:m>
                <a:r>
                  <a:rPr lang="zh-CN" altLang="en-US" dirty="0"/>
                  <a:t>维理想输出向量。</a:t>
                </a:r>
              </a:p>
              <a:p>
                <a:pPr marL="0" indent="0" algn="just" eaLnBrk="0" hangingPunct="0">
                  <a:buNone/>
                </a:pPr>
                <a:r>
                  <a:rPr lang="zh-CN" altLang="en-US" dirty="0"/>
                  <a:t>性能指标</a:t>
                </a:r>
              </a:p>
              <a:p>
                <a:pPr marL="0" indent="0" algn="r" eaLnBrk="0" hangingPunct="0">
                  <a:buNone/>
                </a:pPr>
                <a:r>
                  <a:rPr lang="zh-CN" altLang="en-US" dirty="0"/>
                  <a:t>	</a:t>
                </a:r>
                <a14:m>
                  <m:oMath xmlns:m="http://schemas.openxmlformats.org/officeDocument/2006/math">
                    <m:r>
                      <a:rPr lang="zh-CN" altLang="en-US" i="1">
                        <a:solidFill>
                          <a:srgbClr val="000000"/>
                        </a:solidFill>
                        <a:latin typeface="Cambria Math" panose="02040503050406030204" pitchFamily="18" charset="0"/>
                      </a:rPr>
                      <m:t>𝐽</m:t>
                    </m:r>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1</m:t>
                        </m:r>
                      </m:num>
                      <m:den>
                        <m:r>
                          <a:rPr lang="zh-CN" altLang="en-US" i="1">
                            <a:solidFill>
                              <a:srgbClr val="000000"/>
                            </a:solidFill>
                            <a:latin typeface="Cambria Math" panose="02040503050406030204" pitchFamily="18" charset="0"/>
                          </a:rPr>
                          <m:t>2</m:t>
                        </m:r>
                      </m:den>
                    </m:f>
                    <m:nary>
                      <m:naryPr>
                        <m:ctrlPr>
                          <a:rPr lang="zh-CN" altLang="en-US" i="1">
                            <a:solidFill>
                              <a:srgbClr val="000000"/>
                            </a:solidFill>
                            <a:latin typeface="Cambria Math" panose="02040503050406030204" pitchFamily="18" charset="0"/>
                          </a:rPr>
                        </m:ctrlPr>
                      </m:naryPr>
                      <m:sub>
                        <m:r>
                          <a:rPr lang="zh-CN" altLang="en-US" i="1">
                            <a:solidFill>
                              <a:srgbClr val="000000"/>
                            </a:solidFill>
                            <a:latin typeface="Cambria Math" panose="02040503050406030204" pitchFamily="18" charset="0"/>
                          </a:rPr>
                          <m:t>0</m:t>
                        </m:r>
                      </m:sub>
                      <m:sup>
                        <m:r>
                          <a:rPr lang="zh-CN" altLang="en-US" i="1">
                            <a:solidFill>
                              <a:srgbClr val="000000"/>
                            </a:solidFill>
                            <a:latin typeface="Cambria Math" panose="02040503050406030204" pitchFamily="18" charset="0"/>
                          </a:rPr>
                          <m:t>∞</m:t>
                        </m:r>
                      </m:sup>
                      <m:e>
                        <m:d>
                          <m:dPr>
                            <m:begChr m:val="["/>
                            <m:endChr m:val="]"/>
                            <m:ctrlPr>
                              <a:rPr lang="zh-CN" altLang="en-US" i="1">
                                <a:solidFill>
                                  <a:srgbClr val="000000"/>
                                </a:solidFill>
                                <a:latin typeface="Cambria Math" panose="02040503050406030204" pitchFamily="18" charset="0"/>
                              </a:rPr>
                            </m:ctrlPr>
                          </m:dPr>
                          <m:e>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𝑒</m:t>
                                </m:r>
                              </m:e>
                              <m:sup>
                                <m:r>
                                  <a:rPr lang="zh-CN" altLang="en-US" i="1">
                                    <a:solidFill>
                                      <a:srgbClr val="000000"/>
                                    </a:solidFill>
                                    <a:latin typeface="Cambria Math" panose="02040503050406030204" pitchFamily="18" charset="0"/>
                                  </a:rPr>
                                  <m:t>𝑇</m:t>
                                </m:r>
                              </m:sup>
                            </m:sSup>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𝑄𝑒</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𝑢</m:t>
                                </m:r>
                              </m:e>
                              <m:sup>
                                <m:r>
                                  <a:rPr lang="zh-CN" altLang="en-US" i="1">
                                    <a:solidFill>
                                      <a:srgbClr val="000000"/>
                                    </a:solidFill>
                                    <a:latin typeface="Cambria Math" panose="02040503050406030204" pitchFamily="18" charset="0"/>
                                  </a:rPr>
                                  <m:t>𝑇</m:t>
                                </m:r>
                              </m:sup>
                            </m:sSup>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𝑅𝑢</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e>
                        </m:d>
                      </m:e>
                    </m:nary>
                    <m:r>
                      <a:rPr lang="zh-CN" altLang="en-US" i="1">
                        <a:solidFill>
                          <a:srgbClr val="000000"/>
                        </a:solidFill>
                        <a:latin typeface="Cambria Math" panose="02040503050406030204" pitchFamily="18" charset="0"/>
                      </a:rPr>
                      <m:t>𝑑𝑡</m:t>
                    </m:r>
                  </m:oMath>
                </a14:m>
                <a:r>
                  <a:rPr lang="en-US" altLang="zh-CN" dirty="0"/>
                  <a:t>	</a:t>
                </a:r>
                <a:r>
                  <a:rPr lang="zh-CN" altLang="en-US" dirty="0"/>
                  <a:t>               （</a:t>
                </a:r>
                <a:r>
                  <a:rPr lang="en-US" altLang="zh-CN" dirty="0"/>
                  <a:t>6-88</a:t>
                </a:r>
                <a:r>
                  <a:rPr lang="zh-CN" altLang="en-US" dirty="0"/>
                  <a:t>）</a:t>
                </a:r>
              </a:p>
              <a:p>
                <a:pPr marL="0" indent="0" eaLnBrk="0" hangingPunct="0">
                  <a:buNone/>
                </a:pPr>
                <a:r>
                  <a:rPr lang="zh-CN" altLang="en-US" dirty="0">
                    <a:latin typeface="宋体" panose="02010600030101010101" pitchFamily="2" charset="-122"/>
                  </a:rPr>
                  <a:t>其中</a:t>
                </a:r>
                <a14:m>
                  <m:oMath xmlns:m="http://schemas.openxmlformats.org/officeDocument/2006/math">
                    <m:r>
                      <a:rPr lang="zh-CN" altLang="en-US" i="1">
                        <a:solidFill>
                          <a:srgbClr val="000000"/>
                        </a:solidFill>
                        <a:latin typeface="Cambria Math" panose="02040503050406030204" pitchFamily="18" charset="0"/>
                      </a:rPr>
                      <m:t>𝑄</m:t>
                    </m:r>
                  </m:oMath>
                </a14:m>
                <a:r>
                  <a:rPr lang="zh-CN" altLang="en-US" dirty="0">
                    <a:latin typeface="宋体" panose="02010600030101010101" pitchFamily="2" charset="-122"/>
                  </a:rPr>
                  <a:t>为正定的</a:t>
                </a:r>
                <a14:m>
                  <m:oMath xmlns:m="http://schemas.openxmlformats.org/officeDocument/2006/math">
                    <m:r>
                      <a:rPr lang="zh-CN" altLang="en-US" i="1">
                        <a:solidFill>
                          <a:srgbClr val="000000"/>
                        </a:solidFill>
                        <a:latin typeface="Cambria Math" panose="02040503050406030204" pitchFamily="18" charset="0"/>
                      </a:rPr>
                      <m:t>𝑚</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𝑚</m:t>
                    </m:r>
                  </m:oMath>
                </a14:m>
                <a:r>
                  <a:rPr lang="zh-CN" altLang="en-US" dirty="0">
                    <a:latin typeface="宋体" panose="02010600030101010101" pitchFamily="2" charset="-122"/>
                  </a:rPr>
                  <a:t>维对称常值矩阵；</a:t>
                </a:r>
                <a14:m>
                  <m:oMath xmlns:m="http://schemas.openxmlformats.org/officeDocument/2006/math">
                    <m:r>
                      <a:rPr lang="zh-CN" altLang="en-US" i="1">
                        <a:solidFill>
                          <a:srgbClr val="000000"/>
                        </a:solidFill>
                        <a:latin typeface="Cambria Math" panose="02040503050406030204" pitchFamily="18" charset="0"/>
                      </a:rPr>
                      <m:t>𝑅</m:t>
                    </m:r>
                  </m:oMath>
                </a14:m>
                <a:r>
                  <a:rPr lang="zh-CN" altLang="en-US" dirty="0">
                    <a:latin typeface="宋体" panose="02010600030101010101" pitchFamily="2" charset="-122"/>
                  </a:rPr>
                  <a:t>为正定</a:t>
                </a:r>
                <a14:m>
                  <m:oMath xmlns:m="http://schemas.openxmlformats.org/officeDocument/2006/math">
                    <m:r>
                      <a:rPr lang="zh-CN" altLang="en-US" i="1">
                        <a:solidFill>
                          <a:srgbClr val="000000"/>
                        </a:solidFill>
                        <a:latin typeface="Cambria Math" panose="02040503050406030204" pitchFamily="18" charset="0"/>
                      </a:rPr>
                      <m:t>𝑟</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𝑟</m:t>
                    </m:r>
                  </m:oMath>
                </a14:m>
                <a:r>
                  <a:rPr lang="zh-CN" altLang="en-US" dirty="0">
                    <a:latin typeface="宋体" panose="02010600030101010101" pitchFamily="2" charset="-122"/>
                  </a:rPr>
                  <a:t>维对称常值矩阵。</a:t>
                </a:r>
                <a:r>
                  <a:rPr lang="zh-CN" altLang="en-US" dirty="0"/>
                  <a:t> </a:t>
                </a:r>
                <a:endParaRPr lang="en-US" altLang="zh-CN" dirty="0"/>
              </a:p>
              <a:p>
                <a:pPr marL="0" indent="0" algn="just">
                  <a:buNone/>
                </a:pPr>
                <a:r>
                  <a:rPr lang="zh-CN" altLang="en-US" dirty="0"/>
                  <a:t>则使性能指标式（</a:t>
                </a:r>
                <a:r>
                  <a:rPr lang="en-US" altLang="zh-CN" dirty="0"/>
                  <a:t>6-88</a:t>
                </a:r>
                <a:r>
                  <a:rPr lang="zh-CN" altLang="en-US" dirty="0"/>
                  <a:t>）极小的近似最优控制为</a:t>
                </a:r>
              </a:p>
              <a:p>
                <a:pPr marL="0" indent="0" algn="ctr" eaLnBrk="0" hangingPunct="0">
                  <a:buNone/>
                </a:pPr>
                <a14:m>
                  <m:oMath xmlns:m="http://schemas.openxmlformats.org/officeDocument/2006/math">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𝑢</m:t>
                        </m:r>
                      </m:e>
                      <m:sup>
                        <m:r>
                          <a:rPr lang="zh-CN" altLang="en-US" i="1">
                            <a:solidFill>
                              <a:srgbClr val="000000"/>
                            </a:solidFill>
                            <a:latin typeface="Cambria Math" panose="02040503050406030204" pitchFamily="18" charset="0"/>
                          </a:rPr>
                          <m:t>∗</m:t>
                        </m:r>
                      </m:sup>
                    </m:sSup>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𝑅</m:t>
                        </m:r>
                      </m:e>
                      <m:sup>
                        <m:r>
                          <a:rPr lang="zh-CN" altLang="en-US" i="1">
                            <a:solidFill>
                              <a:srgbClr val="000000"/>
                            </a:solidFill>
                            <a:latin typeface="Cambria Math" panose="02040503050406030204" pitchFamily="18" charset="0"/>
                          </a:rPr>
                          <m:t>−1</m:t>
                        </m:r>
                      </m:sup>
                    </m:sSup>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𝐵</m:t>
                        </m:r>
                      </m:e>
                      <m:sup>
                        <m:r>
                          <a:rPr lang="zh-CN" altLang="en-US" i="1">
                            <a:solidFill>
                              <a:srgbClr val="000000"/>
                            </a:solidFill>
                            <a:latin typeface="Cambria Math" panose="02040503050406030204" pitchFamily="18" charset="0"/>
                          </a:rPr>
                          <m:t>𝑇</m:t>
                        </m:r>
                      </m:sup>
                    </m:sSup>
                    <m:r>
                      <a:rPr lang="zh-CN" altLang="en-US" i="1">
                        <a:solidFill>
                          <a:srgbClr val="000000"/>
                        </a:solidFill>
                        <a:latin typeface="Cambria Math" panose="02040503050406030204" pitchFamily="18" charset="0"/>
                      </a:rPr>
                      <m:t>𝑃𝑥</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𝑅</m:t>
                        </m:r>
                      </m:e>
                      <m:sup>
                        <m:r>
                          <a:rPr lang="zh-CN" altLang="en-US" i="1">
                            <a:solidFill>
                              <a:srgbClr val="000000"/>
                            </a:solidFill>
                            <a:latin typeface="Cambria Math" panose="02040503050406030204" pitchFamily="18" charset="0"/>
                          </a:rPr>
                          <m:t>−1</m:t>
                        </m:r>
                      </m:sup>
                    </m:sSup>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𝐵</m:t>
                        </m:r>
                      </m:e>
                      <m:sup>
                        <m:r>
                          <a:rPr lang="zh-CN" altLang="en-US" i="1">
                            <a:solidFill>
                              <a:srgbClr val="000000"/>
                            </a:solidFill>
                            <a:latin typeface="Cambria Math" panose="02040503050406030204" pitchFamily="18" charset="0"/>
                          </a:rPr>
                          <m:t>𝑇</m:t>
                        </m:r>
                      </m:sup>
                    </m:sSup>
                    <m:r>
                      <a:rPr lang="zh-CN" altLang="en-US" i="1">
                        <a:solidFill>
                          <a:srgbClr val="000000"/>
                        </a:solidFill>
                        <a:latin typeface="Cambria Math" panose="02040503050406030204" pitchFamily="18" charset="0"/>
                      </a:rPr>
                      <m:t>𝑔</m:t>
                    </m:r>
                  </m:oMath>
                </a14:m>
                <a:r>
                  <a:rPr lang="zh-CN" altLang="en-US" dirty="0"/>
                  <a:t>        </a:t>
                </a:r>
              </a:p>
              <a:p>
                <a:pPr marL="0" indent="0" eaLnBrk="0" hangingPunct="0">
                  <a:buNone/>
                </a:pPr>
                <a:endParaRPr lang="zh-CN" altLang="en-US" dirty="0"/>
              </a:p>
            </p:txBody>
          </p:sp>
        </mc:Choice>
        <mc:Fallback xmlns="">
          <p:sp>
            <p:nvSpPr>
              <p:cNvPr id="3" name="内容占位符 2">
                <a:extLst>
                  <a:ext uri="{FF2B5EF4-FFF2-40B4-BE49-F238E27FC236}">
                    <a16:creationId xmlns:a16="http://schemas.microsoft.com/office/drawing/2014/main" id="{B5D0F468-076C-451A-86D2-89E0013D4184}"/>
                  </a:ext>
                </a:extLst>
              </p:cNvPr>
              <p:cNvSpPr>
                <a:spLocks noGrp="1" noRot="1" noChangeAspect="1" noMove="1" noResize="1" noEditPoints="1" noAdjustHandles="1" noChangeArrowheads="1" noChangeShapeType="1" noTextEdit="1"/>
              </p:cNvSpPr>
              <p:nvPr>
                <p:ph sz="quarter" idx="13"/>
              </p:nvPr>
            </p:nvSpPr>
            <p:spPr>
              <a:xfrm>
                <a:off x="623392" y="548680"/>
                <a:ext cx="10873207" cy="6015075"/>
              </a:xfrm>
              <a:blipFill>
                <a:blip r:embed="rId2"/>
                <a:stretch>
                  <a:fillRect l="-841" t="-203" r="-89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026923006"/>
      </p:ext>
    </p:extLst>
  </p:cSld>
  <p:clrMapOvr>
    <a:masterClrMapping/>
  </p:clrMapOvr>
  <p:transition>
    <p:wheel/>
  </p:transition>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5D0F468-076C-451A-86D2-89E0013D4184}"/>
                  </a:ext>
                </a:extLst>
              </p:cNvPr>
              <p:cNvSpPr>
                <a:spLocks noGrp="1"/>
              </p:cNvSpPr>
              <p:nvPr>
                <p:ph sz="quarter" idx="13"/>
              </p:nvPr>
            </p:nvSpPr>
            <p:spPr>
              <a:xfrm>
                <a:off x="623392" y="548680"/>
                <a:ext cx="10873207" cy="6015075"/>
              </a:xfrm>
            </p:spPr>
            <p:txBody>
              <a:bodyPr>
                <a:noAutofit/>
              </a:bodyPr>
              <a:lstStyle/>
              <a:p>
                <a:pPr marL="0" indent="0" algn="just" eaLnBrk="0" hangingPunct="0">
                  <a:buNone/>
                </a:pPr>
                <a:r>
                  <a:rPr lang="zh-CN" altLang="en-US" dirty="0"/>
                  <a:t>式中</a:t>
                </a:r>
                <a14:m>
                  <m:oMath xmlns:m="http://schemas.openxmlformats.org/officeDocument/2006/math">
                    <m:r>
                      <a:rPr lang="zh-CN" altLang="en-US" i="1">
                        <a:solidFill>
                          <a:srgbClr val="000000"/>
                        </a:solidFill>
                        <a:latin typeface="Cambria Math" panose="02040503050406030204" pitchFamily="18" charset="0"/>
                      </a:rPr>
                      <m:t>𝑃</m:t>
                    </m:r>
                  </m:oMath>
                </a14:m>
                <a:r>
                  <a:rPr lang="zh-CN" altLang="en-US" dirty="0"/>
                  <a:t>对称正定常值矩阵，满足下列黎卡提矩阵代数方程</a:t>
                </a:r>
              </a:p>
              <a:p>
                <a:pPr marL="0" indent="0" algn="ctr" eaLnBrk="0" hangingPunct="0">
                  <a:buNone/>
                </a:pPr>
                <a14:m>
                  <m:oMath xmlns:m="http://schemas.openxmlformats.org/officeDocument/2006/math">
                    <m:r>
                      <a:rPr lang="zh-CN" altLang="en-US" i="1">
                        <a:solidFill>
                          <a:srgbClr val="000000"/>
                        </a:solidFill>
                        <a:latin typeface="Cambria Math" panose="02040503050406030204" pitchFamily="18" charset="0"/>
                      </a:rPr>
                      <m:t>𝑃𝐴</m:t>
                    </m:r>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𝐴</m:t>
                        </m:r>
                      </m:e>
                      <m:sup>
                        <m:r>
                          <a:rPr lang="zh-CN" altLang="en-US" i="1">
                            <a:solidFill>
                              <a:srgbClr val="000000"/>
                            </a:solidFill>
                            <a:latin typeface="Cambria Math" panose="02040503050406030204" pitchFamily="18" charset="0"/>
                          </a:rPr>
                          <m:t>𝑇</m:t>
                        </m:r>
                      </m:sup>
                    </m:sSup>
                    <m:r>
                      <a:rPr lang="zh-CN" altLang="en-US" i="1">
                        <a:solidFill>
                          <a:srgbClr val="000000"/>
                        </a:solidFill>
                        <a:latin typeface="Cambria Math" panose="02040503050406030204" pitchFamily="18" charset="0"/>
                      </a:rPr>
                      <m:t>𝑃</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𝑃𝐵</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𝑅</m:t>
                        </m:r>
                      </m:e>
                      <m:sup>
                        <m:r>
                          <a:rPr lang="zh-CN" altLang="en-US" i="1">
                            <a:solidFill>
                              <a:srgbClr val="000000"/>
                            </a:solidFill>
                            <a:latin typeface="Cambria Math" panose="02040503050406030204" pitchFamily="18" charset="0"/>
                          </a:rPr>
                          <m:t>−1</m:t>
                        </m:r>
                      </m:sup>
                    </m:sSup>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𝐵</m:t>
                        </m:r>
                      </m:e>
                      <m:sup>
                        <m:r>
                          <a:rPr lang="zh-CN" altLang="en-US" i="1">
                            <a:solidFill>
                              <a:srgbClr val="000000"/>
                            </a:solidFill>
                            <a:latin typeface="Cambria Math" panose="02040503050406030204" pitchFamily="18" charset="0"/>
                          </a:rPr>
                          <m:t>𝑇</m:t>
                        </m:r>
                      </m:sup>
                    </m:sSup>
                    <m:r>
                      <a:rPr lang="zh-CN" altLang="en-US" i="1">
                        <a:solidFill>
                          <a:srgbClr val="000000"/>
                        </a:solidFill>
                        <a:latin typeface="Cambria Math" panose="02040503050406030204" pitchFamily="18" charset="0"/>
                      </a:rPr>
                      <m:t>𝑃</m:t>
                    </m:r>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𝐶</m:t>
                        </m:r>
                      </m:e>
                      <m:sup>
                        <m:r>
                          <a:rPr lang="zh-CN" altLang="en-US" i="1">
                            <a:solidFill>
                              <a:srgbClr val="000000"/>
                            </a:solidFill>
                            <a:latin typeface="Cambria Math" panose="02040503050406030204" pitchFamily="18" charset="0"/>
                          </a:rPr>
                          <m:t>𝑇</m:t>
                        </m:r>
                      </m:sup>
                    </m:sSup>
                    <m:r>
                      <a:rPr lang="zh-CN" altLang="en-US" i="1">
                        <a:solidFill>
                          <a:srgbClr val="000000"/>
                        </a:solidFill>
                        <a:latin typeface="Cambria Math" panose="02040503050406030204" pitchFamily="18" charset="0"/>
                      </a:rPr>
                      <m:t>𝑄𝐶</m:t>
                    </m:r>
                    <m:r>
                      <a:rPr lang="zh-CN" altLang="en-US" i="1">
                        <a:solidFill>
                          <a:srgbClr val="000000"/>
                        </a:solidFill>
                        <a:latin typeface="Cambria Math" panose="02040503050406030204" pitchFamily="18" charset="0"/>
                      </a:rPr>
                      <m:t>=0</m:t>
                    </m:r>
                  </m:oMath>
                </a14:m>
                <a:r>
                  <a:rPr lang="zh-CN" altLang="en-US" dirty="0"/>
                  <a:t>              </a:t>
                </a:r>
              </a:p>
              <a:p>
                <a:pPr marL="0" indent="0" algn="just" eaLnBrk="0" hangingPunct="0">
                  <a:buNone/>
                </a:pPr>
                <a:r>
                  <a:rPr lang="zh-CN" altLang="en-US" dirty="0"/>
                  <a:t>常值伴随向量为</a:t>
                </a:r>
                <a14:m>
                  <m:oMath xmlns:m="http://schemas.openxmlformats.org/officeDocument/2006/math">
                    <m:r>
                      <a:rPr lang="zh-CN" altLang="en-US" i="1">
                        <a:solidFill>
                          <a:srgbClr val="000000"/>
                        </a:solidFill>
                        <a:latin typeface="Cambria Math" panose="02040503050406030204" pitchFamily="18" charset="0"/>
                      </a:rPr>
                      <m:t>𝑔</m:t>
                    </m:r>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d>
                          <m:dPr>
                            <m:begChr m:val="["/>
                            <m:endChr m:val="]"/>
                            <m:ctrlPr>
                              <a:rPr lang="zh-CN" altLang="en-US" i="1">
                                <a:solidFill>
                                  <a:srgbClr val="000000"/>
                                </a:solidFill>
                                <a:latin typeface="Cambria Math" panose="02040503050406030204" pitchFamily="18" charset="0"/>
                              </a:rPr>
                            </m:ctrlPr>
                          </m:dPr>
                          <m:e>
                            <m:r>
                              <a:rPr lang="zh-CN" altLang="en-US" i="1">
                                <a:solidFill>
                                  <a:srgbClr val="000000"/>
                                </a:solidFill>
                                <a:latin typeface="Cambria Math" panose="02040503050406030204" pitchFamily="18" charset="0"/>
                              </a:rPr>
                              <m:t>𝑃𝐵</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𝑅</m:t>
                                </m:r>
                              </m:e>
                              <m:sup>
                                <m:r>
                                  <a:rPr lang="zh-CN" altLang="en-US" i="1">
                                    <a:solidFill>
                                      <a:srgbClr val="000000"/>
                                    </a:solidFill>
                                    <a:latin typeface="Cambria Math" panose="02040503050406030204" pitchFamily="18" charset="0"/>
                                  </a:rPr>
                                  <m:t>−1</m:t>
                                </m:r>
                              </m:sup>
                            </m:sSup>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𝐵</m:t>
                                </m:r>
                              </m:e>
                              <m:sup>
                                <m:r>
                                  <a:rPr lang="zh-CN" altLang="en-US" i="1">
                                    <a:solidFill>
                                      <a:srgbClr val="000000"/>
                                    </a:solidFill>
                                    <a:latin typeface="Cambria Math" panose="02040503050406030204" pitchFamily="18" charset="0"/>
                                  </a:rPr>
                                  <m:t>𝑇</m:t>
                                </m:r>
                              </m:sup>
                            </m:sSup>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𝐴</m:t>
                                </m:r>
                              </m:e>
                              <m:sup>
                                <m:r>
                                  <a:rPr lang="zh-CN" altLang="en-US" i="1">
                                    <a:solidFill>
                                      <a:srgbClr val="000000"/>
                                    </a:solidFill>
                                    <a:latin typeface="Cambria Math" panose="02040503050406030204" pitchFamily="18" charset="0"/>
                                  </a:rPr>
                                  <m:t>𝑇</m:t>
                                </m:r>
                              </m:sup>
                            </m:sSup>
                          </m:e>
                        </m:d>
                      </m:e>
                      <m:sup>
                        <m:r>
                          <a:rPr lang="zh-CN" altLang="en-US" i="1">
                            <a:solidFill>
                              <a:srgbClr val="000000"/>
                            </a:solidFill>
                            <a:latin typeface="Cambria Math" panose="02040503050406030204" pitchFamily="18" charset="0"/>
                          </a:rPr>
                          <m:t>−1</m:t>
                        </m:r>
                      </m:sup>
                    </m:sSup>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𝐶</m:t>
                        </m:r>
                      </m:e>
                      <m:sup>
                        <m:r>
                          <a:rPr lang="zh-CN" altLang="en-US" i="1">
                            <a:solidFill>
                              <a:srgbClr val="000000"/>
                            </a:solidFill>
                            <a:latin typeface="Cambria Math" panose="02040503050406030204" pitchFamily="18" charset="0"/>
                          </a:rPr>
                          <m:t>𝑇</m:t>
                        </m:r>
                      </m:sup>
                    </m:sSup>
                    <m:r>
                      <a:rPr lang="zh-CN" altLang="en-US" i="1">
                        <a:solidFill>
                          <a:srgbClr val="000000"/>
                        </a:solidFill>
                        <a:latin typeface="Cambria Math" panose="02040503050406030204" pitchFamily="18" charset="0"/>
                      </a:rPr>
                      <m:t>𝑄</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𝑦</m:t>
                        </m:r>
                      </m:e>
                      <m:sub>
                        <m:r>
                          <a:rPr lang="zh-CN" altLang="en-US" i="1">
                            <a:solidFill>
                              <a:srgbClr val="000000"/>
                            </a:solidFill>
                            <a:latin typeface="Cambria Math" panose="02040503050406030204" pitchFamily="18" charset="0"/>
                          </a:rPr>
                          <m:t>𝑟</m:t>
                        </m:r>
                      </m:sub>
                    </m:sSub>
                  </m:oMath>
                </a14:m>
                <a:r>
                  <a:rPr lang="zh-CN" altLang="en-US" dirty="0"/>
                  <a:t>                            </a:t>
                </a:r>
              </a:p>
              <a:p>
                <a:pPr marL="0" indent="0" algn="just" eaLnBrk="0" hangingPunct="0">
                  <a:buNone/>
                </a:pPr>
                <a:r>
                  <a:rPr lang="zh-CN" altLang="en-US" dirty="0"/>
                  <a:t>闭环系统方程</a:t>
                </a:r>
              </a:p>
              <a:p>
                <a:pPr marL="0" indent="0">
                  <a:buNone/>
                </a:pPr>
                <a14:m>
                  <m:oMathPara xmlns:m="http://schemas.openxmlformats.org/officeDocument/2006/math">
                    <m:oMathParaPr>
                      <m:jc m:val="center"/>
                    </m:oMathParaPr>
                    <m:oMath xmlns:m="http://schemas.openxmlformats.org/officeDocument/2006/math">
                      <m:acc>
                        <m:accPr>
                          <m:chr m:val="̇"/>
                          <m:ctrlPr>
                            <a:rPr lang="zh-CN" altLang="en-US" i="1">
                              <a:solidFill>
                                <a:srgbClr val="000000"/>
                              </a:solidFill>
                              <a:latin typeface="Cambria Math" panose="02040503050406030204" pitchFamily="18" charset="0"/>
                            </a:rPr>
                          </m:ctrlPr>
                        </m:accPr>
                        <m:e>
                          <m:r>
                            <a:rPr lang="zh-CN" altLang="en-US" i="1">
                              <a:solidFill>
                                <a:srgbClr val="000000"/>
                              </a:solidFill>
                              <a:latin typeface="Cambria Math" panose="02040503050406030204" pitchFamily="18" charset="0"/>
                            </a:rPr>
                            <m:t>𝑥</m:t>
                          </m:r>
                        </m:e>
                      </m:acc>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𝐴</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𝐵</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𝑅</m:t>
                          </m:r>
                        </m:e>
                        <m:sup>
                          <m:r>
                            <a:rPr lang="zh-CN" altLang="en-US" i="1">
                              <a:solidFill>
                                <a:srgbClr val="000000"/>
                              </a:solidFill>
                              <a:latin typeface="Cambria Math" panose="02040503050406030204" pitchFamily="18" charset="0"/>
                            </a:rPr>
                            <m:t>−1</m:t>
                          </m:r>
                        </m:sup>
                      </m:sSup>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𝐵</m:t>
                          </m:r>
                        </m:e>
                        <m:sup>
                          <m:r>
                            <a:rPr lang="zh-CN" altLang="en-US" i="1">
                              <a:solidFill>
                                <a:srgbClr val="000000"/>
                              </a:solidFill>
                              <a:latin typeface="Cambria Math" panose="02040503050406030204" pitchFamily="18" charset="0"/>
                            </a:rPr>
                            <m:t>𝑇</m:t>
                          </m:r>
                        </m:sup>
                      </m:sSup>
                      <m:r>
                        <a:rPr lang="zh-CN" altLang="en-US" i="1">
                          <a:solidFill>
                            <a:srgbClr val="000000"/>
                          </a:solidFill>
                          <a:latin typeface="Cambria Math" panose="02040503050406030204" pitchFamily="18" charset="0"/>
                        </a:rPr>
                        <m:t>𝑃</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𝐵</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𝑅</m:t>
                          </m:r>
                        </m:e>
                        <m:sup>
                          <m:r>
                            <a:rPr lang="zh-CN" altLang="en-US" i="1">
                              <a:solidFill>
                                <a:srgbClr val="000000"/>
                              </a:solidFill>
                              <a:latin typeface="Cambria Math" panose="02040503050406030204" pitchFamily="18" charset="0"/>
                            </a:rPr>
                            <m:t>−1</m:t>
                          </m:r>
                        </m:sup>
                      </m:sSup>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𝐵</m:t>
                          </m:r>
                        </m:e>
                        <m:sup>
                          <m:r>
                            <a:rPr lang="zh-CN" altLang="en-US" i="1">
                              <a:solidFill>
                                <a:srgbClr val="000000"/>
                              </a:solidFill>
                              <a:latin typeface="Cambria Math" panose="02040503050406030204" pitchFamily="18" charset="0"/>
                            </a:rPr>
                            <m:t>𝑇</m:t>
                          </m:r>
                        </m:sup>
                      </m:sSup>
                      <m:r>
                        <a:rPr lang="zh-CN" altLang="en-US" i="1">
                          <a:solidFill>
                            <a:srgbClr val="000000"/>
                          </a:solidFill>
                          <a:latin typeface="Cambria Math" panose="02040503050406030204" pitchFamily="18" charset="0"/>
                        </a:rPr>
                        <m:t>𝑔</m:t>
                      </m:r>
                    </m:oMath>
                  </m:oMathPara>
                </a14:m>
                <a:endParaRPr lang="zh-CN" altLang="en-US" dirty="0"/>
              </a:p>
              <a:p>
                <a:pPr marL="0" indent="0" algn="just" eaLnBrk="0" hangingPunct="0">
                  <a:buNone/>
                </a:pPr>
                <a:r>
                  <a:rPr lang="zh-CN" altLang="en-US" dirty="0"/>
                  <a:t>及初始状态</a:t>
                </a:r>
                <a14:m>
                  <m:oMath xmlns:m="http://schemas.openxmlformats.org/officeDocument/2006/math">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(0)=</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𝑥</m:t>
                        </m:r>
                      </m:e>
                      <m:sub>
                        <m:r>
                          <a:rPr lang="zh-CN" altLang="en-US" i="1">
                            <a:solidFill>
                              <a:srgbClr val="000000"/>
                            </a:solidFill>
                            <a:latin typeface="Cambria Math" panose="02040503050406030204" pitchFamily="18" charset="0"/>
                          </a:rPr>
                          <m:t>0</m:t>
                        </m:r>
                      </m:sub>
                    </m:sSub>
                  </m:oMath>
                </a14:m>
                <a:r>
                  <a:rPr lang="zh-CN" altLang="en-US" dirty="0">
                    <a:latin typeface="宋体" panose="02010600030101010101" pitchFamily="2" charset="-122"/>
                  </a:rPr>
                  <a:t>的解，为近似最优曲线</a:t>
                </a:r>
                <a14:m>
                  <m:oMath xmlns:m="http://schemas.openxmlformats.org/officeDocument/2006/math">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m:t>
                        </m:r>
                      </m:sup>
                    </m:sSup>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oMath>
                </a14:m>
                <a:r>
                  <a:rPr lang="zh-CN" altLang="en-US" dirty="0">
                    <a:latin typeface="宋体" panose="02010600030101010101" pitchFamily="2" charset="-122"/>
                  </a:rPr>
                  <a:t>。</a:t>
                </a:r>
                <a:r>
                  <a:rPr lang="zh-CN" altLang="en-US" dirty="0"/>
                  <a:t> </a:t>
                </a:r>
                <a:endParaRPr lang="en-US" altLang="zh-CN" dirty="0"/>
              </a:p>
              <a:p>
                <a:pPr marL="0" indent="0" algn="just" eaLnBrk="0" hangingPunct="0">
                  <a:buNone/>
                </a:pPr>
                <a:r>
                  <a:rPr lang="zh-CN" altLang="en-US" dirty="0"/>
                  <a:t>       应当指出，定理</a:t>
                </a:r>
                <a:r>
                  <a:rPr lang="en-US" altLang="zh-CN" dirty="0"/>
                  <a:t>6-14</a:t>
                </a:r>
                <a:r>
                  <a:rPr lang="zh-CN" altLang="en-US" dirty="0"/>
                  <a:t>并没有论证闭环系统的稳定性，因此在实际应用时，需要对闭环系统的渐近稳定性加以检验。</a:t>
                </a:r>
              </a:p>
              <a:p>
                <a:pPr marL="0" indent="0" algn="just" eaLnBrk="0" hangingPunct="0">
                  <a:buNone/>
                </a:pPr>
                <a:endParaRPr lang="zh-CN" altLang="en-US" dirty="0"/>
              </a:p>
              <a:p>
                <a:pPr marL="0" indent="0" eaLnBrk="0" hangingPunct="0">
                  <a:buNone/>
                </a:pPr>
                <a:endParaRPr lang="zh-CN" altLang="en-US" dirty="0"/>
              </a:p>
            </p:txBody>
          </p:sp>
        </mc:Choice>
        <mc:Fallback xmlns="">
          <p:sp>
            <p:nvSpPr>
              <p:cNvPr id="3" name="内容占位符 2">
                <a:extLst>
                  <a:ext uri="{FF2B5EF4-FFF2-40B4-BE49-F238E27FC236}">
                    <a16:creationId xmlns:a16="http://schemas.microsoft.com/office/drawing/2014/main" id="{B5D0F468-076C-451A-86D2-89E0013D4184}"/>
                  </a:ext>
                </a:extLst>
              </p:cNvPr>
              <p:cNvSpPr>
                <a:spLocks noGrp="1" noRot="1" noChangeAspect="1" noMove="1" noResize="1" noEditPoints="1" noAdjustHandles="1" noChangeArrowheads="1" noChangeShapeType="1" noTextEdit="1"/>
              </p:cNvSpPr>
              <p:nvPr>
                <p:ph sz="quarter" idx="13"/>
              </p:nvPr>
            </p:nvSpPr>
            <p:spPr>
              <a:xfrm>
                <a:off x="623392" y="548680"/>
                <a:ext cx="10873207" cy="6015075"/>
              </a:xfrm>
              <a:blipFill>
                <a:blip r:embed="rId2"/>
                <a:stretch>
                  <a:fillRect l="-841" t="-203" r="-89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34574328"/>
      </p:ext>
    </p:extLst>
  </p:cSld>
  <p:clrMapOvr>
    <a:masterClrMapping/>
  </p:clrMapOvr>
  <p:transition>
    <p:wheel/>
  </p:transition>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5D0F468-076C-451A-86D2-89E0013D4184}"/>
                  </a:ext>
                </a:extLst>
              </p:cNvPr>
              <p:cNvSpPr>
                <a:spLocks noGrp="1"/>
              </p:cNvSpPr>
              <p:nvPr>
                <p:ph sz="quarter" idx="13"/>
              </p:nvPr>
            </p:nvSpPr>
            <p:spPr>
              <a:xfrm>
                <a:off x="623392" y="548680"/>
                <a:ext cx="10873207" cy="6015075"/>
              </a:xfrm>
            </p:spPr>
            <p:txBody>
              <a:bodyPr>
                <a:noAutofit/>
              </a:bodyPr>
              <a:lstStyle/>
              <a:p>
                <a:pPr marL="0" indent="0" algn="just" eaLnBrk="0" hangingPunct="0">
                  <a:buNone/>
                </a:pPr>
                <a:r>
                  <a:rPr lang="zh-CN" altLang="en-US" b="1" dirty="0">
                    <a:latin typeface="Times New Roman" panose="02020603050405020304" pitchFamily="18" charset="0"/>
                    <a:cs typeface="Times New Roman" panose="02020603050405020304" pitchFamily="18" charset="0"/>
                  </a:rPr>
                  <a:t>例</a:t>
                </a:r>
                <a:r>
                  <a:rPr lang="en-US" altLang="zh-CN" b="1" dirty="0">
                    <a:latin typeface="Times New Roman" panose="02020603050405020304" pitchFamily="18" charset="0"/>
                    <a:cs typeface="Times New Roman" panose="02020603050405020304" pitchFamily="18" charset="0"/>
                  </a:rPr>
                  <a:t>6-13</a:t>
                </a:r>
                <a:r>
                  <a:rPr lang="en-US" altLang="zh-CN" dirty="0">
                    <a:latin typeface="Times New Roman" panose="02020603050405020304" pitchFamily="18" charset="0"/>
                    <a:cs typeface="Times New Roman" panose="02020603050405020304" pitchFamily="18" charset="0"/>
                  </a:rPr>
                  <a:t>  </a:t>
                </a:r>
                <a:r>
                  <a:rPr lang="zh-CN" altLang="en-US" dirty="0">
                    <a:latin typeface="Times New Roman" panose="02020603050405020304" pitchFamily="18" charset="0"/>
                    <a:cs typeface="Times New Roman" panose="02020603050405020304" pitchFamily="18" charset="0"/>
                  </a:rPr>
                  <a:t>设有一理性化轮船操纵系统，其从激励信号</a:t>
                </a:r>
                <a:r>
                  <a:rPr lang="en-US" altLang="zh-CN" dirty="0">
                    <a:latin typeface="Times New Roman" panose="02020603050405020304" pitchFamily="18" charset="0"/>
                    <a:cs typeface="Times New Roman" panose="02020603050405020304" pitchFamily="18" charset="0"/>
                  </a:rPr>
                  <a:t>u(t)</a:t>
                </a:r>
                <a:r>
                  <a:rPr lang="zh-CN" altLang="en-US" dirty="0">
                    <a:latin typeface="Times New Roman" panose="02020603050405020304" pitchFamily="18" charset="0"/>
                    <a:cs typeface="Times New Roman" panose="02020603050405020304" pitchFamily="18" charset="0"/>
                  </a:rPr>
                  <a:t>到实际航向</a:t>
                </a:r>
                <a:r>
                  <a:rPr lang="en-US" altLang="zh-CN" dirty="0">
                    <a:latin typeface="Times New Roman" panose="02020603050405020304" pitchFamily="18" charset="0"/>
                    <a:cs typeface="Times New Roman" panose="02020603050405020304" pitchFamily="18" charset="0"/>
                  </a:rPr>
                  <a:t>y(t)</a:t>
                </a:r>
                <a:r>
                  <a:rPr lang="zh-CN" altLang="en-US" dirty="0">
                    <a:latin typeface="Times New Roman" panose="02020603050405020304" pitchFamily="18" charset="0"/>
                    <a:cs typeface="Times New Roman" panose="02020603050405020304" pitchFamily="18" charset="0"/>
                  </a:rPr>
                  <a:t>的传递函数为</a:t>
                </a:r>
                <a:r>
                  <a:rPr lang="en-US" altLang="zh-CN" dirty="0">
                    <a:latin typeface="Times New Roman" panose="02020603050405020304" pitchFamily="18" charset="0"/>
                    <a:cs typeface="Times New Roman" panose="02020603050405020304" pitchFamily="18" charset="0"/>
                  </a:rPr>
                  <a:t>4/s</a:t>
                </a:r>
                <a:r>
                  <a:rPr lang="en-US" altLang="zh-CN" baseline="30000" dirty="0">
                    <a:latin typeface="Times New Roman" panose="02020603050405020304" pitchFamily="18" charset="0"/>
                    <a:cs typeface="Times New Roman" panose="02020603050405020304" pitchFamily="18" charset="0"/>
                  </a:rPr>
                  <a:t>2</a:t>
                </a:r>
                <a:r>
                  <a:rPr lang="zh-CN" altLang="en-US" dirty="0">
                    <a:latin typeface="Times New Roman" panose="02020603050405020304" pitchFamily="18" charset="0"/>
                    <a:cs typeface="Times New Roman" panose="02020603050405020304" pitchFamily="18" charset="0"/>
                  </a:rPr>
                  <a:t>，试设计最优激励信号</a:t>
                </a:r>
                <a:r>
                  <a:rPr lang="en-US" altLang="zh-CN" dirty="0">
                    <a:latin typeface="Times New Roman" panose="02020603050405020304" pitchFamily="18" charset="0"/>
                    <a:cs typeface="Times New Roman" panose="02020603050405020304" pitchFamily="18" charset="0"/>
                  </a:rPr>
                  <a:t>u</a:t>
                </a:r>
                <a:r>
                  <a:rPr lang="en-US" altLang="zh-CN" baseline="30000"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(t)</a:t>
                </a:r>
                <a:r>
                  <a:rPr lang="zh-CN" altLang="en-US" dirty="0">
                    <a:latin typeface="Times New Roman" panose="02020603050405020304" pitchFamily="18" charset="0"/>
                    <a:cs typeface="Times New Roman" panose="02020603050405020304" pitchFamily="18" charset="0"/>
                  </a:rPr>
                  <a:t>，使性能指标</a:t>
                </a:r>
              </a:p>
              <a:p>
                <a:pPr marL="0" indent="0">
                  <a:lnSpc>
                    <a:spcPct val="100000"/>
                  </a:lnSpc>
                  <a:buNone/>
                </a:pPr>
                <a14:m>
                  <m:oMathPara xmlns:m="http://schemas.openxmlformats.org/officeDocument/2006/math">
                    <m:oMathParaPr>
                      <m:jc m:val="center"/>
                    </m:oMathParaPr>
                    <m:oMath xmlns:m="http://schemas.openxmlformats.org/officeDocument/2006/math">
                      <m:r>
                        <a:rPr lang="zh-CN" altLang="en-US" i="1">
                          <a:solidFill>
                            <a:srgbClr val="000000"/>
                          </a:solidFill>
                          <a:latin typeface="Cambria Math" panose="02040503050406030204" pitchFamily="18" charset="0"/>
                        </a:rPr>
                        <m:t>𝐽</m:t>
                      </m:r>
                      <m:r>
                        <a:rPr lang="zh-CN" altLang="en-US" i="1">
                          <a:solidFill>
                            <a:srgbClr val="000000"/>
                          </a:solidFill>
                          <a:latin typeface="Cambria Math" panose="02040503050406030204" pitchFamily="18" charset="0"/>
                        </a:rPr>
                        <m:t>=</m:t>
                      </m:r>
                      <m:nary>
                        <m:naryPr>
                          <m:ctrlPr>
                            <a:rPr lang="zh-CN" altLang="en-US" i="1">
                              <a:solidFill>
                                <a:srgbClr val="000000"/>
                              </a:solidFill>
                              <a:latin typeface="Cambria Math" panose="02040503050406030204" pitchFamily="18" charset="0"/>
                            </a:rPr>
                          </m:ctrlPr>
                        </m:naryPr>
                        <m:sub>
                          <m:r>
                            <a:rPr lang="zh-CN" altLang="en-US" i="1">
                              <a:solidFill>
                                <a:srgbClr val="000000"/>
                              </a:solidFill>
                              <a:latin typeface="Cambria Math" panose="02040503050406030204" pitchFamily="18" charset="0"/>
                            </a:rPr>
                            <m:t>0</m:t>
                          </m:r>
                        </m:sub>
                        <m:sup>
                          <m:r>
                            <a:rPr lang="zh-CN" altLang="en-US" i="1">
                              <a:solidFill>
                                <a:srgbClr val="000000"/>
                              </a:solidFill>
                              <a:latin typeface="Cambria Math" panose="02040503050406030204" pitchFamily="18" charset="0"/>
                            </a:rPr>
                            <m:t>∞</m:t>
                          </m:r>
                        </m:sup>
                        <m:e>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𝑦</m:t>
                              </m:r>
                            </m:e>
                            <m:sub>
                              <m:r>
                                <a:rPr lang="zh-CN" altLang="en-US" i="1">
                                  <a:solidFill>
                                    <a:srgbClr val="000000"/>
                                  </a:solidFill>
                                  <a:latin typeface="Cambria Math" panose="02040503050406030204" pitchFamily="18" charset="0"/>
                                </a:rPr>
                                <m:t>𝑟</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𝑦</m:t>
                          </m:r>
                          <m:d>
                            <m:dPr>
                              <m:ctrlPr>
                                <a:rPr lang="zh-CN" altLang="en-US" i="1">
                                  <a:solidFill>
                                    <a:srgbClr val="000000"/>
                                  </a:solidFill>
                                  <a:latin typeface="Cambria Math" panose="02040503050406030204" pitchFamily="18" charset="0"/>
                                </a:rPr>
                              </m:ctrlPr>
                            </m:dPr>
                            <m:e>
                              <m:r>
                                <a:rPr lang="zh-CN" altLang="en-US" i="1">
                                  <a:solidFill>
                                    <a:srgbClr val="000000"/>
                                  </a:solidFill>
                                  <a:latin typeface="Cambria Math" panose="02040503050406030204" pitchFamily="18" charset="0"/>
                                </a:rPr>
                                <m:t>𝑡</m:t>
                              </m:r>
                            </m:e>
                          </m:d>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m:t>
                              </m:r>
                            </m:e>
                            <m:sup>
                              <m:r>
                                <a:rPr lang="zh-CN" altLang="en-US" i="1">
                                  <a:solidFill>
                                    <a:srgbClr val="000000"/>
                                  </a:solidFill>
                                  <a:latin typeface="Cambria Math" panose="02040503050406030204" pitchFamily="18" charset="0"/>
                                </a:rPr>
                                <m:t>2</m:t>
                              </m:r>
                            </m:sup>
                          </m:sSup>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𝑢</m:t>
                              </m:r>
                            </m:e>
                            <m:sup>
                              <m:r>
                                <a:rPr lang="zh-CN" altLang="en-US" i="1">
                                  <a:solidFill>
                                    <a:srgbClr val="000000"/>
                                  </a:solidFill>
                                  <a:latin typeface="Cambria Math" panose="02040503050406030204" pitchFamily="18" charset="0"/>
                                </a:rPr>
                                <m:t>2</m:t>
                              </m:r>
                            </m:sup>
                          </m:sSup>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𝑑𝑡</m:t>
                          </m:r>
                        </m:e>
                      </m:nary>
                    </m:oMath>
                  </m:oMathPara>
                </a14:m>
                <a:endParaRPr lang="zh-CN" altLang="en-US" dirty="0">
                  <a:latin typeface="Times New Roman" panose="02020603050405020304" pitchFamily="18" charset="0"/>
                  <a:cs typeface="Times New Roman" panose="02020603050405020304" pitchFamily="18" charset="0"/>
                </a:endParaRPr>
              </a:p>
              <a:p>
                <a:pPr marL="0" indent="0" eaLnBrk="0" hangingPunct="0">
                  <a:buNone/>
                </a:pPr>
                <a:r>
                  <a:rPr lang="zh-CN" altLang="en-US" dirty="0">
                    <a:latin typeface="Times New Roman" panose="02020603050405020304" pitchFamily="18" charset="0"/>
                    <a:cs typeface="Times New Roman" panose="02020603050405020304" pitchFamily="18" charset="0"/>
                  </a:rPr>
                  <a:t>极小。式中</a:t>
                </a:r>
                <a14:m>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𝑦</m:t>
                        </m:r>
                      </m:e>
                      <m:sub>
                        <m:r>
                          <a:rPr lang="zh-CN" altLang="en-US" i="1">
                            <a:solidFill>
                              <a:srgbClr val="000000"/>
                            </a:solidFill>
                            <a:latin typeface="Cambria Math" panose="02040503050406030204" pitchFamily="18" charset="0"/>
                          </a:rPr>
                          <m:t>𝑟</m:t>
                        </m:r>
                      </m:sub>
                    </m:sSub>
                    <m:d>
                      <m:dPr>
                        <m:ctrlPr>
                          <a:rPr lang="zh-CN" altLang="en-US" i="1">
                            <a:solidFill>
                              <a:srgbClr val="000000"/>
                            </a:solidFill>
                            <a:latin typeface="Cambria Math" panose="02040503050406030204" pitchFamily="18" charset="0"/>
                          </a:rPr>
                        </m:ctrlPr>
                      </m:dPr>
                      <m:e>
                        <m:r>
                          <a:rPr lang="zh-CN" altLang="en-US" i="1">
                            <a:solidFill>
                              <a:srgbClr val="000000"/>
                            </a:solidFill>
                            <a:latin typeface="Cambria Math" panose="02040503050406030204" pitchFamily="18" charset="0"/>
                          </a:rPr>
                          <m:t>𝑡</m:t>
                        </m:r>
                      </m:e>
                    </m:d>
                    <m:r>
                      <a:rPr lang="en-US" altLang="zh-CN" b="0" i="1" smtClean="0">
                        <a:solidFill>
                          <a:srgbClr val="000000"/>
                        </a:solidFill>
                        <a:latin typeface="Cambria Math" panose="02040503050406030204" pitchFamily="18" charset="0"/>
                      </a:rPr>
                      <m:t>=1(</m:t>
                    </m:r>
                    <m:r>
                      <a:rPr lang="en-US" altLang="zh-CN" b="0" i="1" smtClean="0">
                        <a:solidFill>
                          <a:srgbClr val="000000"/>
                        </a:solidFill>
                        <a:latin typeface="Cambria Math" panose="02040503050406030204" pitchFamily="18" charset="0"/>
                      </a:rPr>
                      <m:t>𝑡</m:t>
                    </m:r>
                    <m:r>
                      <a:rPr lang="en-US" altLang="zh-CN" b="0" i="1" smtClean="0">
                        <a:solidFill>
                          <a:srgbClr val="000000"/>
                        </a:solidFill>
                        <a:latin typeface="Cambria Math" panose="02040503050406030204" pitchFamily="18" charset="0"/>
                      </a:rPr>
                      <m:t>)</m:t>
                    </m:r>
                  </m:oMath>
                </a14:m>
                <a:r>
                  <a:rPr lang="zh-CN" altLang="en-US" dirty="0">
                    <a:latin typeface="Times New Roman" panose="02020603050405020304" pitchFamily="18" charset="0"/>
                    <a:cs typeface="Times New Roman" panose="02020603050405020304" pitchFamily="18" charset="0"/>
                  </a:rPr>
                  <a:t>为理想输出。 </a:t>
                </a:r>
                <a:endParaRPr lang="en-US" altLang="zh-CN" dirty="0">
                  <a:latin typeface="Times New Roman" panose="02020603050405020304" pitchFamily="18" charset="0"/>
                  <a:cs typeface="Times New Roman" panose="02020603050405020304" pitchFamily="18" charset="0"/>
                </a:endParaRPr>
              </a:p>
              <a:p>
                <a:pPr marL="0" indent="0" eaLnBrk="0" hangingPunct="0">
                  <a:buNone/>
                </a:pPr>
                <a:r>
                  <a:rPr lang="zh-CN" altLang="en-US" dirty="0">
                    <a:latin typeface="Times New Roman" panose="02020603050405020304" pitchFamily="18" charset="0"/>
                    <a:cs typeface="Times New Roman" panose="02020603050405020304" pitchFamily="18" charset="0"/>
                  </a:rPr>
                  <a:t>解  本例为无限时间定常输出跟踪器问题。</a:t>
                </a:r>
              </a:p>
              <a:p>
                <a:pPr marL="457200" lvl="1" indent="0" eaLnBrk="0" hangingPunct="0">
                  <a:buNone/>
                </a:pPr>
                <a:r>
                  <a:rPr lang="en-US" altLang="zh-CN" sz="2400" dirty="0">
                    <a:latin typeface="Times New Roman" panose="02020603050405020304" pitchFamily="18" charset="0"/>
                    <a:cs typeface="Times New Roman" panose="02020603050405020304" pitchFamily="18" charset="0"/>
                  </a:rPr>
                  <a:t>1) </a:t>
                </a:r>
                <a:r>
                  <a:rPr lang="zh-CN" altLang="en-US" sz="2400" dirty="0">
                    <a:latin typeface="Times New Roman" panose="02020603050405020304" pitchFamily="18" charset="0"/>
                    <a:cs typeface="Times New Roman" panose="02020603050405020304" pitchFamily="18" charset="0"/>
                  </a:rPr>
                  <a:t>建立状态空间模型</a:t>
                </a:r>
              </a:p>
              <a:p>
                <a:pPr marL="0" indent="0" eaLnBrk="0" hangingPunct="0">
                  <a:lnSpc>
                    <a:spcPct val="100000"/>
                  </a:lnSpc>
                  <a:buNone/>
                </a:pPr>
                <a:r>
                  <a:rPr lang="en-US" altLang="zh-CN" dirty="0">
                    <a:latin typeface="Times New Roman" panose="02020603050405020304" pitchFamily="18" charset="0"/>
                    <a:cs typeface="Times New Roman" panose="02020603050405020304" pitchFamily="18" charset="0"/>
                  </a:rPr>
                  <a:t>	</a:t>
                </a:r>
                <a:r>
                  <a:rPr lang="zh-CN" altLang="en-US" dirty="0">
                    <a:latin typeface="Times New Roman" panose="02020603050405020304" pitchFamily="18" charset="0"/>
                    <a:cs typeface="Times New Roman" panose="02020603050405020304" pitchFamily="18" charset="0"/>
                  </a:rPr>
                  <a:t>根据传递函数 </a:t>
                </a:r>
                <a:r>
                  <a:rPr lang="en-US" altLang="zh-CN" dirty="0">
                    <a:latin typeface="Times New Roman" panose="02020603050405020304" pitchFamily="18" charset="0"/>
                    <a:cs typeface="Times New Roman" panose="02020603050405020304" pitchFamily="18" charset="0"/>
                  </a:rPr>
                  <a:t>	</a:t>
                </a:r>
                <a14:m>
                  <m:oMath xmlns:m="http://schemas.openxmlformats.org/officeDocument/2006/math">
                    <m:r>
                      <a:rPr lang="zh-CN" altLang="en-US" i="1">
                        <a:solidFill>
                          <a:srgbClr val="000000"/>
                        </a:solidFill>
                        <a:latin typeface="Cambria Math" panose="02040503050406030204" pitchFamily="18" charset="0"/>
                      </a:rPr>
                      <m:t>𝐺</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𝑠</m:t>
                    </m:r>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𝑌</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𝑠</m:t>
                        </m:r>
                        <m:r>
                          <a:rPr lang="zh-CN" altLang="en-US" i="1">
                            <a:solidFill>
                              <a:srgbClr val="000000"/>
                            </a:solidFill>
                            <a:latin typeface="Cambria Math" panose="02040503050406030204" pitchFamily="18" charset="0"/>
                          </a:rPr>
                          <m:t>)</m:t>
                        </m:r>
                      </m:num>
                      <m:den>
                        <m:r>
                          <a:rPr lang="zh-CN" altLang="en-US" i="1">
                            <a:solidFill>
                              <a:srgbClr val="000000"/>
                            </a:solidFill>
                            <a:latin typeface="Cambria Math" panose="02040503050406030204" pitchFamily="18" charset="0"/>
                          </a:rPr>
                          <m:t>𝑈</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𝑠</m:t>
                        </m:r>
                        <m:r>
                          <a:rPr lang="zh-CN" altLang="en-US" i="1">
                            <a:solidFill>
                              <a:srgbClr val="000000"/>
                            </a:solidFill>
                            <a:latin typeface="Cambria Math" panose="02040503050406030204" pitchFamily="18" charset="0"/>
                          </a:rPr>
                          <m:t>)</m:t>
                        </m:r>
                      </m:den>
                    </m:f>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4</m:t>
                        </m:r>
                      </m:num>
                      <m:den>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𝑠</m:t>
                            </m:r>
                          </m:e>
                          <m:sup>
                            <m:r>
                              <a:rPr lang="zh-CN" altLang="en-US" i="1">
                                <a:solidFill>
                                  <a:srgbClr val="000000"/>
                                </a:solidFill>
                                <a:latin typeface="Cambria Math" panose="02040503050406030204" pitchFamily="18" charset="0"/>
                              </a:rPr>
                              <m:t>2</m:t>
                            </m:r>
                          </m:sup>
                        </m:sSup>
                      </m:den>
                    </m:f>
                  </m:oMath>
                </a14:m>
                <a:endParaRPr lang="zh-CN" altLang="en-US" dirty="0">
                  <a:latin typeface="Times New Roman" panose="02020603050405020304" pitchFamily="18" charset="0"/>
                  <a:cs typeface="Times New Roman" panose="02020603050405020304" pitchFamily="18" charset="0"/>
                </a:endParaRPr>
              </a:p>
              <a:p>
                <a:pPr marL="0" indent="0" eaLnBrk="0" hangingPunct="0">
                  <a:lnSpc>
                    <a:spcPct val="100000"/>
                  </a:lnSpc>
                  <a:buNone/>
                </a:pPr>
                <a:r>
                  <a:rPr lang="en-US" altLang="zh-CN" dirty="0">
                    <a:latin typeface="Times New Roman" panose="02020603050405020304" pitchFamily="18" charset="0"/>
                    <a:cs typeface="Times New Roman" panose="02020603050405020304" pitchFamily="18" charset="0"/>
                  </a:rPr>
                  <a:t>	</a:t>
                </a:r>
                <a:r>
                  <a:rPr lang="zh-CN" altLang="en-US" dirty="0">
                    <a:latin typeface="Times New Roman" panose="02020603050405020304" pitchFamily="18" charset="0"/>
                    <a:cs typeface="Times New Roman" panose="02020603050405020304" pitchFamily="18" charset="0"/>
                  </a:rPr>
                  <a:t>可得</a:t>
                </a:r>
                <a:r>
                  <a:rPr lang="en-US" altLang="zh-CN" dirty="0">
                    <a:latin typeface="Times New Roman" panose="02020603050405020304" pitchFamily="18" charset="0"/>
                    <a:cs typeface="Times New Roman" panose="02020603050405020304" pitchFamily="18" charset="0"/>
                  </a:rPr>
                  <a:t>		</a:t>
                </a:r>
                <a14:m>
                  <m:oMath xmlns:m="http://schemas.openxmlformats.org/officeDocument/2006/math">
                    <m:d>
                      <m:dPr>
                        <m:begChr m:val="{"/>
                        <m:endChr m:val=""/>
                        <m:ctrlPr>
                          <a:rPr lang="zh-CN" altLang="en-US" i="1">
                            <a:solidFill>
                              <a:srgbClr val="000000"/>
                            </a:solidFill>
                            <a:latin typeface="Cambria Math" panose="02040503050406030204" pitchFamily="18" charset="0"/>
                          </a:rPr>
                        </m:ctrlPr>
                      </m:dPr>
                      <m:e>
                        <m:eqArr>
                          <m:eqArrPr>
                            <m:ctrlPr>
                              <a:rPr lang="zh-CN" altLang="en-US" i="1">
                                <a:solidFill>
                                  <a:srgbClr val="000000"/>
                                </a:solidFill>
                                <a:latin typeface="Cambria Math" panose="02040503050406030204" pitchFamily="18" charset="0"/>
                              </a:rPr>
                            </m:ctrlPr>
                          </m:eqArrPr>
                          <m:e>
                            <m:r>
                              <a:rPr lang="zh-CN" altLang="en-US" i="1">
                                <a:solidFill>
                                  <a:srgbClr val="000000"/>
                                </a:solidFill>
                                <a:latin typeface="Cambria Math" panose="02040503050406030204" pitchFamily="18" charset="0"/>
                              </a:rPr>
                              <m:t>&amp;</m:t>
                            </m:r>
                            <m:sSub>
                              <m:sSubPr>
                                <m:ctrlPr>
                                  <a:rPr lang="zh-CN" altLang="en-US" i="1">
                                    <a:solidFill>
                                      <a:srgbClr val="000000"/>
                                    </a:solidFill>
                                    <a:latin typeface="Cambria Math" panose="02040503050406030204" pitchFamily="18" charset="0"/>
                                  </a:rPr>
                                </m:ctrlPr>
                              </m:sSubPr>
                              <m:e>
                                <m:acc>
                                  <m:accPr>
                                    <m:chr m:val="̇"/>
                                    <m:ctrlPr>
                                      <a:rPr lang="zh-CN" altLang="en-US" i="1">
                                        <a:solidFill>
                                          <a:srgbClr val="000000"/>
                                        </a:solidFill>
                                        <a:latin typeface="Cambria Math" panose="02040503050406030204" pitchFamily="18" charset="0"/>
                                      </a:rPr>
                                    </m:ctrlPr>
                                  </m:accPr>
                                  <m:e>
                                    <m:r>
                                      <a:rPr lang="zh-CN" altLang="en-US" i="1">
                                        <a:solidFill>
                                          <a:srgbClr val="000000"/>
                                        </a:solidFill>
                                        <a:latin typeface="Cambria Math" panose="02040503050406030204" pitchFamily="18" charset="0"/>
                                      </a:rPr>
                                      <m:t>𝑥</m:t>
                                    </m:r>
                                  </m:e>
                                </m:acc>
                              </m:e>
                              <m:sub>
                                <m:r>
                                  <a:rPr lang="zh-CN" altLang="en-US" i="1">
                                    <a:solidFill>
                                      <a:srgbClr val="000000"/>
                                    </a:solidFill>
                                    <a:latin typeface="Cambria Math" panose="02040503050406030204" pitchFamily="18" charset="0"/>
                                  </a:rPr>
                                  <m:t>1</m:t>
                                </m:r>
                              </m:sub>
                            </m:sSub>
                            <m:d>
                              <m:dPr>
                                <m:ctrlPr>
                                  <a:rPr lang="zh-CN" altLang="en-US" i="1">
                                    <a:solidFill>
                                      <a:srgbClr val="000000"/>
                                    </a:solidFill>
                                    <a:latin typeface="Cambria Math" panose="02040503050406030204" pitchFamily="18" charset="0"/>
                                  </a:rPr>
                                </m:ctrlPr>
                              </m:dPr>
                              <m:e>
                                <m:r>
                                  <a:rPr lang="zh-CN" altLang="en-US" i="1">
                                    <a:solidFill>
                                      <a:srgbClr val="000000"/>
                                    </a:solidFill>
                                    <a:latin typeface="Cambria Math" panose="02040503050406030204" pitchFamily="18" charset="0"/>
                                  </a:rPr>
                                  <m:t>𝑡</m:t>
                                </m:r>
                              </m:e>
                            </m:d>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𝑥</m:t>
                                </m:r>
                              </m:e>
                              <m:sub>
                                <m:r>
                                  <a:rPr lang="zh-CN" altLang="en-US" i="1">
                                    <a:solidFill>
                                      <a:srgbClr val="000000"/>
                                    </a:solidFill>
                                    <a:latin typeface="Cambria Math" panose="02040503050406030204" pitchFamily="18" charset="0"/>
                                  </a:rPr>
                                  <m:t>2</m:t>
                                </m:r>
                              </m:sub>
                            </m:sSub>
                            <m:d>
                              <m:dPr>
                                <m:ctrlPr>
                                  <a:rPr lang="zh-CN" altLang="en-US" i="1">
                                    <a:solidFill>
                                      <a:srgbClr val="000000"/>
                                    </a:solidFill>
                                    <a:latin typeface="Cambria Math" panose="02040503050406030204" pitchFamily="18" charset="0"/>
                                  </a:rPr>
                                </m:ctrlPr>
                              </m:dPr>
                              <m:e>
                                <m:r>
                                  <a:rPr lang="zh-CN" altLang="en-US" i="1">
                                    <a:solidFill>
                                      <a:srgbClr val="000000"/>
                                    </a:solidFill>
                                    <a:latin typeface="Cambria Math" panose="02040503050406030204" pitchFamily="18" charset="0"/>
                                  </a:rPr>
                                  <m:t>𝑡</m:t>
                                </m:r>
                              </m:e>
                            </m:d>
                          </m:e>
                          <m:e>
                            <m:r>
                              <a:rPr lang="zh-CN" altLang="en-US" i="1">
                                <a:solidFill>
                                  <a:srgbClr val="000000"/>
                                </a:solidFill>
                                <a:latin typeface="Cambria Math" panose="02040503050406030204" pitchFamily="18" charset="0"/>
                              </a:rPr>
                              <m:t>&amp;</m:t>
                            </m:r>
                            <m:sSub>
                              <m:sSubPr>
                                <m:ctrlPr>
                                  <a:rPr lang="zh-CN" altLang="en-US" i="1">
                                    <a:solidFill>
                                      <a:srgbClr val="000000"/>
                                    </a:solidFill>
                                    <a:latin typeface="Cambria Math" panose="02040503050406030204" pitchFamily="18" charset="0"/>
                                  </a:rPr>
                                </m:ctrlPr>
                              </m:sSubPr>
                              <m:e>
                                <m:acc>
                                  <m:accPr>
                                    <m:chr m:val="̇"/>
                                    <m:ctrlPr>
                                      <a:rPr lang="zh-CN" altLang="en-US" i="1">
                                        <a:solidFill>
                                          <a:srgbClr val="000000"/>
                                        </a:solidFill>
                                        <a:latin typeface="Cambria Math" panose="02040503050406030204" pitchFamily="18" charset="0"/>
                                      </a:rPr>
                                    </m:ctrlPr>
                                  </m:accPr>
                                  <m:e>
                                    <m:r>
                                      <a:rPr lang="zh-CN" altLang="en-US" i="1">
                                        <a:solidFill>
                                          <a:srgbClr val="000000"/>
                                        </a:solidFill>
                                        <a:latin typeface="Cambria Math" panose="02040503050406030204" pitchFamily="18" charset="0"/>
                                      </a:rPr>
                                      <m:t>𝑥</m:t>
                                    </m:r>
                                  </m:e>
                                </m:acc>
                              </m:e>
                              <m:sub>
                                <m:r>
                                  <a:rPr lang="zh-CN" altLang="en-US" i="1">
                                    <a:solidFill>
                                      <a:srgbClr val="000000"/>
                                    </a:solidFill>
                                    <a:latin typeface="Cambria Math" panose="02040503050406030204" pitchFamily="18" charset="0"/>
                                  </a:rPr>
                                  <m:t>2</m:t>
                                </m:r>
                              </m:sub>
                            </m:sSub>
                            <m:d>
                              <m:dPr>
                                <m:ctrlPr>
                                  <a:rPr lang="zh-CN" altLang="en-US" i="1">
                                    <a:solidFill>
                                      <a:srgbClr val="000000"/>
                                    </a:solidFill>
                                    <a:latin typeface="Cambria Math" panose="02040503050406030204" pitchFamily="18" charset="0"/>
                                  </a:rPr>
                                </m:ctrlPr>
                              </m:dPr>
                              <m:e>
                                <m:r>
                                  <a:rPr lang="zh-CN" altLang="en-US" i="1">
                                    <a:solidFill>
                                      <a:srgbClr val="000000"/>
                                    </a:solidFill>
                                    <a:latin typeface="Cambria Math" panose="02040503050406030204" pitchFamily="18" charset="0"/>
                                  </a:rPr>
                                  <m:t>𝑡</m:t>
                                </m:r>
                              </m:e>
                            </m:d>
                            <m:r>
                              <a:rPr lang="zh-CN" altLang="en-US" i="1">
                                <a:solidFill>
                                  <a:srgbClr val="000000"/>
                                </a:solidFill>
                                <a:latin typeface="Cambria Math" panose="02040503050406030204" pitchFamily="18" charset="0"/>
                              </a:rPr>
                              <m:t>=4</m:t>
                            </m:r>
                            <m:r>
                              <a:rPr lang="zh-CN" altLang="en-US" i="1">
                                <a:solidFill>
                                  <a:srgbClr val="000000"/>
                                </a:solidFill>
                                <a:latin typeface="Cambria Math" panose="02040503050406030204" pitchFamily="18" charset="0"/>
                              </a:rPr>
                              <m:t>𝑢</m:t>
                            </m:r>
                            <m:d>
                              <m:dPr>
                                <m:ctrlPr>
                                  <a:rPr lang="zh-CN" altLang="en-US" i="1">
                                    <a:solidFill>
                                      <a:srgbClr val="000000"/>
                                    </a:solidFill>
                                    <a:latin typeface="Cambria Math" panose="02040503050406030204" pitchFamily="18" charset="0"/>
                                  </a:rPr>
                                </m:ctrlPr>
                              </m:dPr>
                              <m:e>
                                <m:r>
                                  <a:rPr lang="zh-CN" altLang="en-US" i="1">
                                    <a:solidFill>
                                      <a:srgbClr val="000000"/>
                                    </a:solidFill>
                                    <a:latin typeface="Cambria Math" panose="02040503050406030204" pitchFamily="18" charset="0"/>
                                  </a:rPr>
                                  <m:t>𝑡</m:t>
                                </m:r>
                              </m:e>
                            </m:d>
                          </m:e>
                        </m:eqArr>
                      </m:e>
                    </m:d>
                    <m:r>
                      <a:rPr lang="zh-CN" altLang="en-US" i="1">
                        <a:solidFill>
                          <a:srgbClr val="000000"/>
                        </a:solidFill>
                        <a:latin typeface="Cambria Math" panose="02040503050406030204" pitchFamily="18" charset="0"/>
                      </a:rPr>
                      <m:t>，</m:t>
                    </m:r>
                  </m:oMath>
                </a14:m>
                <a:r>
                  <a:rPr lang="zh-CN" altLang="en-US" dirty="0">
                    <a:latin typeface="Times New Roman" panose="02020603050405020304" pitchFamily="18" charset="0"/>
                    <a:cs typeface="Times New Roman" panose="02020603050405020304" pitchFamily="18" charset="0"/>
                  </a:rPr>
                  <a:t> </a:t>
                </a:r>
                <a14:m>
                  <m:oMath xmlns:m="http://schemas.openxmlformats.org/officeDocument/2006/math">
                    <m:r>
                      <a:rPr lang="zh-CN" altLang="en-US" i="1">
                        <a:solidFill>
                          <a:srgbClr val="000000"/>
                        </a:solidFill>
                        <a:latin typeface="Cambria Math" panose="02040503050406030204" pitchFamily="18" charset="0"/>
                      </a:rPr>
                      <m:t>𝑦</m:t>
                    </m:r>
                    <m:d>
                      <m:dPr>
                        <m:ctrlPr>
                          <a:rPr lang="zh-CN" altLang="en-US" i="1">
                            <a:solidFill>
                              <a:srgbClr val="000000"/>
                            </a:solidFill>
                            <a:latin typeface="Cambria Math" panose="02040503050406030204" pitchFamily="18" charset="0"/>
                          </a:rPr>
                        </m:ctrlPr>
                      </m:dPr>
                      <m:e>
                        <m:r>
                          <a:rPr lang="zh-CN" altLang="en-US" i="1">
                            <a:solidFill>
                              <a:srgbClr val="000000"/>
                            </a:solidFill>
                            <a:latin typeface="Cambria Math" panose="02040503050406030204" pitchFamily="18" charset="0"/>
                          </a:rPr>
                          <m:t>𝑡</m:t>
                        </m:r>
                      </m:e>
                    </m:d>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𝑥</m:t>
                        </m:r>
                      </m:e>
                      <m:sub>
                        <m:r>
                          <a:rPr lang="zh-CN" altLang="en-US" i="1">
                            <a:solidFill>
                              <a:srgbClr val="000000"/>
                            </a:solidFill>
                            <a:latin typeface="Cambria Math" panose="02040503050406030204" pitchFamily="18" charset="0"/>
                          </a:rPr>
                          <m:t>1</m:t>
                        </m:r>
                      </m:sub>
                    </m:sSub>
                    <m:d>
                      <m:dPr>
                        <m:ctrlPr>
                          <a:rPr lang="zh-CN" altLang="en-US" i="1">
                            <a:solidFill>
                              <a:srgbClr val="000000"/>
                            </a:solidFill>
                            <a:latin typeface="Cambria Math" panose="02040503050406030204" pitchFamily="18" charset="0"/>
                          </a:rPr>
                        </m:ctrlPr>
                      </m:dPr>
                      <m:e>
                        <m:r>
                          <a:rPr lang="zh-CN" altLang="en-US" i="1">
                            <a:solidFill>
                              <a:srgbClr val="000000"/>
                            </a:solidFill>
                            <a:latin typeface="Cambria Math" panose="02040503050406030204" pitchFamily="18" charset="0"/>
                          </a:rPr>
                          <m:t>𝑡</m:t>
                        </m:r>
                      </m:e>
                    </m:d>
                  </m:oMath>
                </a14:m>
                <a:endParaRPr lang="zh-CN" altLang="en-US" dirty="0">
                  <a:latin typeface="Times New Roman" panose="02020603050405020304" pitchFamily="18" charset="0"/>
                  <a:cs typeface="Times New Roman" panose="02020603050405020304" pitchFamily="18" charset="0"/>
                </a:endParaRPr>
              </a:p>
              <a:p>
                <a:pPr marL="0" indent="0" eaLnBrk="0" hangingPunct="0">
                  <a:buNone/>
                </a:pPr>
                <a:r>
                  <a:rPr lang="en-US" altLang="zh-CN" dirty="0">
                    <a:latin typeface="Times New Roman" panose="02020603050405020304" pitchFamily="18" charset="0"/>
                    <a:cs typeface="Times New Roman" panose="02020603050405020304" pitchFamily="18" charset="0"/>
                  </a:rPr>
                  <a:t>	</a:t>
                </a:r>
                <a:r>
                  <a:rPr lang="zh-CN" altLang="en-US" dirty="0">
                    <a:latin typeface="Times New Roman" panose="02020603050405020304" pitchFamily="18" charset="0"/>
                    <a:cs typeface="Times New Roman" panose="02020603050405020304" pitchFamily="18" charset="0"/>
                  </a:rPr>
                  <a:t>则</a:t>
                </a:r>
                <a:r>
                  <a:rPr lang="en-US" altLang="zh-CN" dirty="0">
                    <a:latin typeface="Times New Roman" panose="02020603050405020304" pitchFamily="18" charset="0"/>
                    <a:cs typeface="Times New Roman" panose="02020603050405020304" pitchFamily="18" charset="0"/>
                  </a:rPr>
                  <a:t>		</a:t>
                </a:r>
                <a14:m>
                  <m:oMath xmlns:m="http://schemas.openxmlformats.org/officeDocument/2006/math">
                    <m:r>
                      <a:rPr lang="zh-CN" altLang="en-US" i="1">
                        <a:solidFill>
                          <a:srgbClr val="000000"/>
                        </a:solidFill>
                        <a:latin typeface="Cambria Math" panose="02040503050406030204" pitchFamily="18" charset="0"/>
                      </a:rPr>
                      <m:t>𝐴</m:t>
                    </m:r>
                    <m:r>
                      <a:rPr lang="zh-CN" altLang="en-US" i="1">
                        <a:solidFill>
                          <a:srgbClr val="000000"/>
                        </a:solidFill>
                        <a:latin typeface="Cambria Math" panose="02040503050406030204" pitchFamily="18" charset="0"/>
                      </a:rPr>
                      <m:t>=</m:t>
                    </m:r>
                    <m:d>
                      <m:dPr>
                        <m:begChr m:val="["/>
                        <m:endChr m:val="]"/>
                        <m:ctrlPr>
                          <a:rPr lang="zh-CN" altLang="en-US" i="1">
                            <a:solidFill>
                              <a:srgbClr val="000000"/>
                            </a:solidFill>
                            <a:latin typeface="Cambria Math" panose="02040503050406030204" pitchFamily="18" charset="0"/>
                          </a:rPr>
                        </m:ctrlPr>
                      </m:dPr>
                      <m:e>
                        <m:m>
                          <m:mPr>
                            <m:plcHide m:val="on"/>
                            <m:mcs>
                              <m:mc>
                                <m:mcPr>
                                  <m:count m:val="2"/>
                                  <m:mcJc m:val="center"/>
                                </m:mcPr>
                              </m:mc>
                            </m:mcs>
                            <m:ctrlPr>
                              <a:rPr lang="zh-CN" altLang="en-US" i="1">
                                <a:solidFill>
                                  <a:srgbClr val="000000"/>
                                </a:solidFill>
                                <a:latin typeface="Cambria Math" panose="02040503050406030204" pitchFamily="18" charset="0"/>
                              </a:rPr>
                            </m:ctrlPr>
                          </m:mPr>
                          <m:mr>
                            <m:e>
                              <m:r>
                                <a:rPr lang="zh-CN" altLang="en-US" i="1">
                                  <a:solidFill>
                                    <a:srgbClr val="000000"/>
                                  </a:solidFill>
                                  <a:latin typeface="Cambria Math" panose="02040503050406030204" pitchFamily="18" charset="0"/>
                                </a:rPr>
                                <m:t>0</m:t>
                              </m:r>
                            </m:e>
                            <m:e>
                              <m:r>
                                <a:rPr lang="zh-CN" altLang="en-US" i="1">
                                  <a:solidFill>
                                    <a:srgbClr val="000000"/>
                                  </a:solidFill>
                                  <a:latin typeface="Cambria Math" panose="02040503050406030204" pitchFamily="18" charset="0"/>
                                </a:rPr>
                                <m:t>1</m:t>
                              </m:r>
                            </m:e>
                          </m:mr>
                          <m:mr>
                            <m:e>
                              <m:r>
                                <a:rPr lang="zh-CN" altLang="en-US" i="1">
                                  <a:solidFill>
                                    <a:srgbClr val="000000"/>
                                  </a:solidFill>
                                  <a:latin typeface="Cambria Math" panose="02040503050406030204" pitchFamily="18" charset="0"/>
                                </a:rPr>
                                <m:t>0</m:t>
                              </m:r>
                            </m:e>
                            <m:e>
                              <m:r>
                                <a:rPr lang="zh-CN" altLang="en-US" i="1">
                                  <a:solidFill>
                                    <a:srgbClr val="000000"/>
                                  </a:solidFill>
                                  <a:latin typeface="Cambria Math" panose="02040503050406030204" pitchFamily="18" charset="0"/>
                                </a:rPr>
                                <m:t>0</m:t>
                              </m:r>
                            </m:e>
                          </m:mr>
                        </m:m>
                      </m:e>
                    </m:d>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𝐵</m:t>
                    </m:r>
                    <m:r>
                      <a:rPr lang="zh-CN" altLang="en-US" i="1">
                        <a:solidFill>
                          <a:srgbClr val="000000"/>
                        </a:solidFill>
                        <a:latin typeface="Cambria Math" panose="02040503050406030204" pitchFamily="18" charset="0"/>
                      </a:rPr>
                      <m:t>=</m:t>
                    </m:r>
                    <m:d>
                      <m:dPr>
                        <m:begChr m:val="["/>
                        <m:endChr m:val="]"/>
                        <m:ctrlPr>
                          <a:rPr lang="zh-CN" altLang="en-US" i="1">
                            <a:solidFill>
                              <a:srgbClr val="000000"/>
                            </a:solidFill>
                            <a:latin typeface="Cambria Math" panose="02040503050406030204" pitchFamily="18" charset="0"/>
                          </a:rPr>
                        </m:ctrlPr>
                      </m:dPr>
                      <m:e>
                        <m:m>
                          <m:mPr>
                            <m:plcHide m:val="on"/>
                            <m:mcs>
                              <m:mc>
                                <m:mcPr>
                                  <m:count m:val="1"/>
                                  <m:mcJc m:val="center"/>
                                </m:mcPr>
                              </m:mc>
                            </m:mcs>
                            <m:ctrlPr>
                              <a:rPr lang="zh-CN" altLang="en-US" i="1">
                                <a:solidFill>
                                  <a:srgbClr val="000000"/>
                                </a:solidFill>
                                <a:latin typeface="Cambria Math" panose="02040503050406030204" pitchFamily="18" charset="0"/>
                              </a:rPr>
                            </m:ctrlPr>
                          </m:mPr>
                          <m:mr>
                            <m:e>
                              <m:r>
                                <a:rPr lang="zh-CN" altLang="en-US" i="1">
                                  <a:solidFill>
                                    <a:srgbClr val="000000"/>
                                  </a:solidFill>
                                  <a:latin typeface="Cambria Math" panose="02040503050406030204" pitchFamily="18" charset="0"/>
                                </a:rPr>
                                <m:t>0</m:t>
                              </m:r>
                            </m:e>
                          </m:mr>
                          <m:mr>
                            <m:e>
                              <m:r>
                                <a:rPr lang="zh-CN" altLang="en-US" i="1">
                                  <a:solidFill>
                                    <a:srgbClr val="000000"/>
                                  </a:solidFill>
                                  <a:latin typeface="Cambria Math" panose="02040503050406030204" pitchFamily="18" charset="0"/>
                                </a:rPr>
                                <m:t>4</m:t>
                              </m:r>
                            </m:e>
                          </m:mr>
                        </m:m>
                      </m:e>
                    </m:d>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𝐶</m:t>
                    </m:r>
                    <m:r>
                      <a:rPr lang="zh-CN" altLang="en-US" i="1">
                        <a:solidFill>
                          <a:srgbClr val="000000"/>
                        </a:solidFill>
                        <a:latin typeface="Cambria Math" panose="02040503050406030204" pitchFamily="18" charset="0"/>
                      </a:rPr>
                      <m:t>=</m:t>
                    </m:r>
                    <m:d>
                      <m:dPr>
                        <m:begChr m:val="["/>
                        <m:endChr m:val="]"/>
                        <m:ctrlPr>
                          <a:rPr lang="zh-CN" altLang="en-US" i="1">
                            <a:solidFill>
                              <a:srgbClr val="000000"/>
                            </a:solidFill>
                            <a:latin typeface="Cambria Math" panose="02040503050406030204" pitchFamily="18" charset="0"/>
                          </a:rPr>
                        </m:ctrlPr>
                      </m:dPr>
                      <m:e>
                        <m:m>
                          <m:mPr>
                            <m:plcHide m:val="on"/>
                            <m:mcs>
                              <m:mc>
                                <m:mcPr>
                                  <m:count m:val="2"/>
                                  <m:mcJc m:val="center"/>
                                </m:mcPr>
                              </m:mc>
                            </m:mcs>
                            <m:ctrlPr>
                              <a:rPr lang="zh-CN" altLang="en-US" i="1">
                                <a:solidFill>
                                  <a:srgbClr val="000000"/>
                                </a:solidFill>
                                <a:latin typeface="Cambria Math" panose="02040503050406030204" pitchFamily="18" charset="0"/>
                              </a:rPr>
                            </m:ctrlPr>
                          </m:mPr>
                          <m:mr>
                            <m:e>
                              <m:r>
                                <a:rPr lang="zh-CN" altLang="en-US" i="1">
                                  <a:solidFill>
                                    <a:srgbClr val="000000"/>
                                  </a:solidFill>
                                  <a:latin typeface="Cambria Math" panose="02040503050406030204" pitchFamily="18" charset="0"/>
                                </a:rPr>
                                <m:t>1</m:t>
                              </m:r>
                            </m:e>
                            <m:e>
                              <m:r>
                                <a:rPr lang="zh-CN" altLang="en-US" i="1">
                                  <a:solidFill>
                                    <a:srgbClr val="000000"/>
                                  </a:solidFill>
                                  <a:latin typeface="Cambria Math" panose="02040503050406030204" pitchFamily="18" charset="0"/>
                                </a:rPr>
                                <m:t>0</m:t>
                              </m:r>
                            </m:e>
                          </m:mr>
                        </m:m>
                      </m:e>
                    </m:d>
                  </m:oMath>
                </a14:m>
                <a:endParaRPr lang="zh-CN" altLang="en-US" dirty="0">
                  <a:latin typeface="Times New Roman" panose="02020603050405020304" pitchFamily="18" charset="0"/>
                  <a:cs typeface="Times New Roman" panose="02020603050405020304" pitchFamily="18" charset="0"/>
                </a:endParaRPr>
              </a:p>
            </p:txBody>
          </p:sp>
        </mc:Choice>
        <mc:Fallback xmlns="">
          <p:sp>
            <p:nvSpPr>
              <p:cNvPr id="3" name="内容占位符 2">
                <a:extLst>
                  <a:ext uri="{FF2B5EF4-FFF2-40B4-BE49-F238E27FC236}">
                    <a16:creationId xmlns:a16="http://schemas.microsoft.com/office/drawing/2014/main" id="{B5D0F468-076C-451A-86D2-89E0013D4184}"/>
                  </a:ext>
                </a:extLst>
              </p:cNvPr>
              <p:cNvSpPr>
                <a:spLocks noGrp="1" noRot="1" noChangeAspect="1" noMove="1" noResize="1" noEditPoints="1" noAdjustHandles="1" noChangeArrowheads="1" noChangeShapeType="1" noTextEdit="1"/>
              </p:cNvSpPr>
              <p:nvPr>
                <p:ph sz="quarter" idx="13"/>
              </p:nvPr>
            </p:nvSpPr>
            <p:spPr>
              <a:xfrm>
                <a:off x="623392" y="548680"/>
                <a:ext cx="10873207" cy="6015075"/>
              </a:xfrm>
              <a:blipFill>
                <a:blip r:embed="rId2"/>
                <a:stretch>
                  <a:fillRect l="-841" t="-203" r="-89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988748292"/>
      </p:ext>
    </p:extLst>
  </p:cSld>
  <p:clrMapOvr>
    <a:masterClrMapping/>
  </p:clrMapOvr>
  <p:transition>
    <p:wheel/>
  </p:transition>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5D0F468-076C-451A-86D2-89E0013D4184}"/>
                  </a:ext>
                </a:extLst>
              </p:cNvPr>
              <p:cNvSpPr>
                <a:spLocks noGrp="1"/>
              </p:cNvSpPr>
              <p:nvPr>
                <p:ph sz="quarter" idx="13"/>
              </p:nvPr>
            </p:nvSpPr>
            <p:spPr>
              <a:xfrm>
                <a:off x="623392" y="548680"/>
                <a:ext cx="10873207" cy="6015075"/>
              </a:xfrm>
            </p:spPr>
            <p:txBody>
              <a:bodyPr>
                <a:noAutofit/>
              </a:bodyPr>
              <a:lstStyle/>
              <a:p>
                <a:pPr marL="0" indent="0" algn="just" eaLnBrk="0" hangingPunct="0">
                  <a:buNone/>
                </a:pPr>
                <a:r>
                  <a:rPr lang="en-US" altLang="zh-CN" dirty="0">
                    <a:latin typeface="Times New Roman" panose="02020603050405020304" pitchFamily="18" charset="0"/>
                    <a:cs typeface="Times New Roman" panose="02020603050405020304" pitchFamily="18" charset="0"/>
                  </a:rPr>
                  <a:t>2) </a:t>
                </a:r>
                <a:r>
                  <a:rPr lang="zh-CN" altLang="en-US" dirty="0">
                    <a:latin typeface="Times New Roman" panose="02020603050405020304" pitchFamily="18" charset="0"/>
                    <a:cs typeface="Times New Roman" panose="02020603050405020304" pitchFamily="18" charset="0"/>
                  </a:rPr>
                  <a:t>检验系统的能控性和能观测性</a:t>
                </a:r>
              </a:p>
              <a:p>
                <a:pPr marL="0" indent="0" algn="just" eaLnBrk="0" hangingPunct="0">
                  <a:lnSpc>
                    <a:spcPct val="100000"/>
                  </a:lnSpc>
                  <a:buNone/>
                </a:pPr>
                <a:r>
                  <a:rPr lang="zh-CN" altLang="en-US" dirty="0">
                    <a:latin typeface="Times New Roman" panose="02020603050405020304" pitchFamily="18" charset="0"/>
                    <a:cs typeface="Times New Roman" panose="02020603050405020304" pitchFamily="18" charset="0"/>
                  </a:rPr>
                  <a:t>因为</a:t>
                </a:r>
                <a:r>
                  <a:rPr lang="en-US" altLang="zh-CN" dirty="0">
                    <a:latin typeface="Times New Roman" panose="02020603050405020304" pitchFamily="18" charset="0"/>
                    <a:cs typeface="Times New Roman" panose="02020603050405020304" pitchFamily="18" charset="0"/>
                  </a:rPr>
                  <a:t>	</a:t>
                </a:r>
                <a14:m>
                  <m:oMath xmlns:m="http://schemas.openxmlformats.org/officeDocument/2006/math">
                    <m:r>
                      <a:rPr lang="zh-CN" altLang="en-US" i="1">
                        <a:solidFill>
                          <a:srgbClr val="000000"/>
                        </a:solidFill>
                        <a:latin typeface="Cambria Math" panose="02040503050406030204" pitchFamily="18" charset="0"/>
                      </a:rPr>
                      <m:t>𝑟𝑎𝑛𝑘</m:t>
                    </m:r>
                    <m:d>
                      <m:dPr>
                        <m:begChr m:val="["/>
                        <m:endChr m:val="]"/>
                        <m:ctrlPr>
                          <a:rPr lang="zh-CN" altLang="en-US" i="1">
                            <a:solidFill>
                              <a:srgbClr val="000000"/>
                            </a:solidFill>
                            <a:latin typeface="Cambria Math" panose="02040503050406030204" pitchFamily="18" charset="0"/>
                          </a:rPr>
                        </m:ctrlPr>
                      </m:dPr>
                      <m:e>
                        <m:m>
                          <m:mPr>
                            <m:plcHide m:val="on"/>
                            <m:mcs>
                              <m:mc>
                                <m:mcPr>
                                  <m:count m:val="2"/>
                                  <m:mcJc m:val="center"/>
                                </m:mcPr>
                              </m:mc>
                            </m:mcs>
                            <m:ctrlPr>
                              <a:rPr lang="zh-CN" altLang="en-US" i="1">
                                <a:solidFill>
                                  <a:srgbClr val="000000"/>
                                </a:solidFill>
                                <a:latin typeface="Cambria Math" panose="02040503050406030204" pitchFamily="18" charset="0"/>
                              </a:rPr>
                            </m:ctrlPr>
                          </m:mPr>
                          <m:mr>
                            <m:e>
                              <m:r>
                                <a:rPr lang="zh-CN" altLang="en-US" i="1">
                                  <a:solidFill>
                                    <a:srgbClr val="000000"/>
                                  </a:solidFill>
                                  <a:latin typeface="Cambria Math" panose="02040503050406030204" pitchFamily="18" charset="0"/>
                                </a:rPr>
                                <m:t>𝐵</m:t>
                              </m:r>
                            </m:e>
                            <m:e>
                              <m:r>
                                <a:rPr lang="zh-CN" altLang="en-US" i="1">
                                  <a:solidFill>
                                    <a:srgbClr val="000000"/>
                                  </a:solidFill>
                                  <a:latin typeface="Cambria Math" panose="02040503050406030204" pitchFamily="18" charset="0"/>
                                </a:rPr>
                                <m:t>𝐴𝐵</m:t>
                              </m:r>
                            </m:e>
                          </m:mr>
                        </m:m>
                      </m:e>
                    </m:d>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𝑟𝑎𝑛𝑘</m:t>
                    </m:r>
                    <m:d>
                      <m:dPr>
                        <m:begChr m:val="["/>
                        <m:endChr m:val="]"/>
                        <m:ctrlPr>
                          <a:rPr lang="zh-CN" altLang="en-US" i="1">
                            <a:solidFill>
                              <a:srgbClr val="000000"/>
                            </a:solidFill>
                            <a:latin typeface="Cambria Math" panose="02040503050406030204" pitchFamily="18" charset="0"/>
                          </a:rPr>
                        </m:ctrlPr>
                      </m:dPr>
                      <m:e>
                        <m:m>
                          <m:mPr>
                            <m:plcHide m:val="on"/>
                            <m:mcs>
                              <m:mc>
                                <m:mcPr>
                                  <m:count m:val="2"/>
                                  <m:mcJc m:val="center"/>
                                </m:mcPr>
                              </m:mc>
                            </m:mcs>
                            <m:ctrlPr>
                              <a:rPr lang="zh-CN" altLang="en-US" i="1">
                                <a:solidFill>
                                  <a:srgbClr val="000000"/>
                                </a:solidFill>
                                <a:latin typeface="Cambria Math" panose="02040503050406030204" pitchFamily="18" charset="0"/>
                              </a:rPr>
                            </m:ctrlPr>
                          </m:mPr>
                          <m:mr>
                            <m:e>
                              <m:r>
                                <a:rPr lang="zh-CN" altLang="en-US" i="1">
                                  <a:solidFill>
                                    <a:srgbClr val="000000"/>
                                  </a:solidFill>
                                  <a:latin typeface="Cambria Math" panose="02040503050406030204" pitchFamily="18" charset="0"/>
                                </a:rPr>
                                <m:t>0</m:t>
                              </m:r>
                            </m:e>
                            <m:e>
                              <m:r>
                                <a:rPr lang="zh-CN" altLang="en-US" i="1">
                                  <a:solidFill>
                                    <a:srgbClr val="000000"/>
                                  </a:solidFill>
                                  <a:latin typeface="Cambria Math" panose="02040503050406030204" pitchFamily="18" charset="0"/>
                                </a:rPr>
                                <m:t>4</m:t>
                              </m:r>
                            </m:e>
                          </m:mr>
                          <m:mr>
                            <m:e>
                              <m:r>
                                <a:rPr lang="zh-CN" altLang="en-US" i="1">
                                  <a:solidFill>
                                    <a:srgbClr val="000000"/>
                                  </a:solidFill>
                                  <a:latin typeface="Cambria Math" panose="02040503050406030204" pitchFamily="18" charset="0"/>
                                </a:rPr>
                                <m:t>4</m:t>
                              </m:r>
                            </m:e>
                            <m:e>
                              <m:r>
                                <a:rPr lang="zh-CN" altLang="en-US" i="1">
                                  <a:solidFill>
                                    <a:srgbClr val="000000"/>
                                  </a:solidFill>
                                  <a:latin typeface="Cambria Math" panose="02040503050406030204" pitchFamily="18" charset="0"/>
                                </a:rPr>
                                <m:t>0</m:t>
                              </m:r>
                            </m:e>
                          </m:mr>
                        </m:m>
                      </m:e>
                    </m:d>
                    <m:r>
                      <a:rPr lang="zh-CN" altLang="en-US" i="1">
                        <a:solidFill>
                          <a:srgbClr val="000000"/>
                        </a:solidFill>
                        <a:latin typeface="Cambria Math" panose="02040503050406030204" pitchFamily="18" charset="0"/>
                      </a:rPr>
                      <m:t>=2</m:t>
                    </m:r>
                  </m:oMath>
                </a14:m>
                <a:endParaRPr lang="en-US" altLang="zh-CN" i="1" dirty="0">
                  <a:solidFill>
                    <a:srgbClr val="000000"/>
                  </a:solidFill>
                  <a:latin typeface="Cambria Math" panose="02040503050406030204" pitchFamily="18" charset="0"/>
                </a:endParaRPr>
              </a:p>
              <a:p>
                <a:pPr marL="0" indent="0" algn="just" eaLnBrk="0" hangingPunct="0">
                  <a:lnSpc>
                    <a:spcPct val="100000"/>
                  </a:lnSpc>
                  <a:buNone/>
                </a:pPr>
                <a:r>
                  <a:rPr lang="en-US" altLang="zh-CN" dirty="0">
                    <a:solidFill>
                      <a:srgbClr val="000000"/>
                    </a:solidFill>
                  </a:rPr>
                  <a:t>	</a:t>
                </a:r>
                <a14:m>
                  <m:oMath xmlns:m="http://schemas.openxmlformats.org/officeDocument/2006/math">
                    <m:r>
                      <a:rPr lang="zh-CN" altLang="en-US" i="1">
                        <a:solidFill>
                          <a:srgbClr val="000000"/>
                        </a:solidFill>
                        <a:latin typeface="Cambria Math" panose="02040503050406030204" pitchFamily="18" charset="0"/>
                      </a:rPr>
                      <m:t>𝑟𝑎𝑛𝑘</m:t>
                    </m:r>
                    <m:d>
                      <m:dPr>
                        <m:begChr m:val="["/>
                        <m:endChr m:val="]"/>
                        <m:ctrlPr>
                          <a:rPr lang="zh-CN" altLang="en-US" i="1">
                            <a:solidFill>
                              <a:srgbClr val="000000"/>
                            </a:solidFill>
                            <a:latin typeface="Cambria Math" panose="02040503050406030204" pitchFamily="18" charset="0"/>
                          </a:rPr>
                        </m:ctrlPr>
                      </m:dPr>
                      <m:e>
                        <m:m>
                          <m:mPr>
                            <m:plcHide m:val="on"/>
                            <m:mcs>
                              <m:mc>
                                <m:mcPr>
                                  <m:count m:val="1"/>
                                  <m:mcJc m:val="center"/>
                                </m:mcPr>
                              </m:mc>
                            </m:mcs>
                            <m:ctrlPr>
                              <a:rPr lang="zh-CN" altLang="en-US" i="1">
                                <a:solidFill>
                                  <a:srgbClr val="000000"/>
                                </a:solidFill>
                                <a:latin typeface="Cambria Math" panose="02040503050406030204" pitchFamily="18" charset="0"/>
                              </a:rPr>
                            </m:ctrlPr>
                          </m:mPr>
                          <m:mr>
                            <m:e>
                              <m:r>
                                <a:rPr lang="zh-CN" altLang="en-US" i="1">
                                  <a:solidFill>
                                    <a:srgbClr val="000000"/>
                                  </a:solidFill>
                                  <a:latin typeface="Cambria Math" panose="02040503050406030204" pitchFamily="18" charset="0"/>
                                </a:rPr>
                                <m:t>𝐶</m:t>
                              </m:r>
                            </m:e>
                          </m:mr>
                          <m:mr>
                            <m:e>
                              <m:r>
                                <a:rPr lang="zh-CN" altLang="en-US" i="1">
                                  <a:solidFill>
                                    <a:srgbClr val="000000"/>
                                  </a:solidFill>
                                  <a:latin typeface="Cambria Math" panose="02040503050406030204" pitchFamily="18" charset="0"/>
                                </a:rPr>
                                <m:t>𝐶𝐴</m:t>
                              </m:r>
                            </m:e>
                          </m:mr>
                        </m:m>
                      </m:e>
                    </m:d>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𝑟𝑎𝑛𝑘</m:t>
                    </m:r>
                    <m:d>
                      <m:dPr>
                        <m:begChr m:val="["/>
                        <m:endChr m:val="]"/>
                        <m:ctrlPr>
                          <a:rPr lang="zh-CN" altLang="en-US" i="1">
                            <a:solidFill>
                              <a:srgbClr val="000000"/>
                            </a:solidFill>
                            <a:latin typeface="Cambria Math" panose="02040503050406030204" pitchFamily="18" charset="0"/>
                          </a:rPr>
                        </m:ctrlPr>
                      </m:dPr>
                      <m:e>
                        <m:m>
                          <m:mPr>
                            <m:plcHide m:val="on"/>
                            <m:mcs>
                              <m:mc>
                                <m:mcPr>
                                  <m:count m:val="2"/>
                                  <m:mcJc m:val="center"/>
                                </m:mcPr>
                              </m:mc>
                            </m:mcs>
                            <m:ctrlPr>
                              <a:rPr lang="zh-CN" altLang="en-US" i="1">
                                <a:solidFill>
                                  <a:srgbClr val="000000"/>
                                </a:solidFill>
                                <a:latin typeface="Cambria Math" panose="02040503050406030204" pitchFamily="18" charset="0"/>
                              </a:rPr>
                            </m:ctrlPr>
                          </m:mPr>
                          <m:mr>
                            <m:e>
                              <m:r>
                                <a:rPr lang="zh-CN" altLang="en-US" i="1">
                                  <a:solidFill>
                                    <a:srgbClr val="000000"/>
                                  </a:solidFill>
                                  <a:latin typeface="Cambria Math" panose="02040503050406030204" pitchFamily="18" charset="0"/>
                                </a:rPr>
                                <m:t>1</m:t>
                              </m:r>
                            </m:e>
                            <m:e>
                              <m:r>
                                <a:rPr lang="zh-CN" altLang="en-US" i="1">
                                  <a:solidFill>
                                    <a:srgbClr val="000000"/>
                                  </a:solidFill>
                                  <a:latin typeface="Cambria Math" panose="02040503050406030204" pitchFamily="18" charset="0"/>
                                </a:rPr>
                                <m:t>0</m:t>
                              </m:r>
                            </m:e>
                          </m:mr>
                          <m:mr>
                            <m:e>
                              <m:r>
                                <a:rPr lang="zh-CN" altLang="en-US" i="1">
                                  <a:solidFill>
                                    <a:srgbClr val="000000"/>
                                  </a:solidFill>
                                  <a:latin typeface="Cambria Math" panose="02040503050406030204" pitchFamily="18" charset="0"/>
                                </a:rPr>
                                <m:t>0</m:t>
                              </m:r>
                            </m:e>
                            <m:e>
                              <m:r>
                                <a:rPr lang="zh-CN" altLang="en-US" i="1">
                                  <a:solidFill>
                                    <a:srgbClr val="000000"/>
                                  </a:solidFill>
                                  <a:latin typeface="Cambria Math" panose="02040503050406030204" pitchFamily="18" charset="0"/>
                                </a:rPr>
                                <m:t>1</m:t>
                              </m:r>
                            </m:e>
                          </m:mr>
                        </m:m>
                      </m:e>
                    </m:d>
                    <m:r>
                      <a:rPr lang="zh-CN" altLang="en-US" i="1">
                        <a:solidFill>
                          <a:srgbClr val="000000"/>
                        </a:solidFill>
                        <a:latin typeface="Cambria Math" panose="02040503050406030204" pitchFamily="18" charset="0"/>
                      </a:rPr>
                      <m:t>=2</m:t>
                    </m:r>
                  </m:oMath>
                </a14:m>
                <a:endParaRPr lang="zh-CN" altLang="en-US" dirty="0">
                  <a:latin typeface="Times New Roman" panose="02020603050405020304" pitchFamily="18" charset="0"/>
                  <a:cs typeface="Times New Roman" panose="02020603050405020304" pitchFamily="18" charset="0"/>
                </a:endParaRPr>
              </a:p>
              <a:p>
                <a:pPr marL="0" indent="0" algn="just" eaLnBrk="0" hangingPunct="0">
                  <a:buNone/>
                </a:pPr>
                <a:r>
                  <a:rPr lang="zh-CN" altLang="en-US" dirty="0">
                    <a:latin typeface="Times New Roman" panose="02020603050405020304" pitchFamily="18" charset="0"/>
                    <a:cs typeface="Times New Roman" panose="02020603050405020304" pitchFamily="18" charset="0"/>
                  </a:rPr>
                  <a:t>系统完全能控和能观测，故无限时间输出跟踪器的最优控制</a:t>
                </a:r>
                <a14:m>
                  <m:oMath xmlns:m="http://schemas.openxmlformats.org/officeDocument/2006/math">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𝑢</m:t>
                        </m:r>
                      </m:e>
                      <m:sup>
                        <m:r>
                          <a:rPr lang="zh-CN" altLang="en-US" i="1">
                            <a:solidFill>
                              <a:srgbClr val="000000"/>
                            </a:solidFill>
                            <a:latin typeface="Cambria Math" panose="02040503050406030204" pitchFamily="18" charset="0"/>
                          </a:rPr>
                          <m:t>∗</m:t>
                        </m:r>
                      </m:sup>
                    </m:sSup>
                    <m:d>
                      <m:dPr>
                        <m:ctrlPr>
                          <a:rPr lang="zh-CN" altLang="en-US" i="1">
                            <a:solidFill>
                              <a:srgbClr val="000000"/>
                            </a:solidFill>
                            <a:latin typeface="Cambria Math" panose="02040503050406030204" pitchFamily="18" charset="0"/>
                          </a:rPr>
                        </m:ctrlPr>
                      </m:dPr>
                      <m:e>
                        <m:r>
                          <a:rPr lang="zh-CN" altLang="en-US" i="1">
                            <a:solidFill>
                              <a:srgbClr val="000000"/>
                            </a:solidFill>
                            <a:latin typeface="Cambria Math" panose="02040503050406030204" pitchFamily="18" charset="0"/>
                          </a:rPr>
                          <m:t>𝑡</m:t>
                        </m:r>
                      </m:e>
                    </m:d>
                  </m:oMath>
                </a14:m>
                <a:r>
                  <a:rPr lang="zh-CN" altLang="en-US" dirty="0">
                    <a:latin typeface="Times New Roman" panose="02020603050405020304" pitchFamily="18" charset="0"/>
                    <a:cs typeface="Times New Roman" panose="02020603050405020304" pitchFamily="18" charset="0"/>
                  </a:rPr>
                  <a:t>存在。</a:t>
                </a:r>
              </a:p>
              <a:p>
                <a:pPr marL="0" indent="0" algn="just" eaLnBrk="0" hangingPunct="0">
                  <a:buNone/>
                </a:pPr>
                <a:r>
                  <a:rPr lang="en-US" altLang="zh-CN" dirty="0">
                    <a:latin typeface="Times New Roman" panose="02020603050405020304" pitchFamily="18" charset="0"/>
                    <a:cs typeface="Times New Roman" panose="02020603050405020304" pitchFamily="18" charset="0"/>
                  </a:rPr>
                  <a:t>3) </a:t>
                </a:r>
                <a:r>
                  <a:rPr lang="zh-CN" altLang="en-US" dirty="0">
                    <a:latin typeface="Times New Roman" panose="02020603050405020304" pitchFamily="18" charset="0"/>
                    <a:cs typeface="Times New Roman" panose="02020603050405020304" pitchFamily="18" charset="0"/>
                  </a:rPr>
                  <a:t>解黎卡提方程</a:t>
                </a:r>
              </a:p>
              <a:p>
                <a:pPr marL="0" indent="0" algn="just" eaLnBrk="0" hangingPunct="0">
                  <a:buNone/>
                </a:pPr>
                <a:r>
                  <a:rPr lang="zh-CN" altLang="en-US" dirty="0">
                    <a:latin typeface="Times New Roman" panose="02020603050405020304" pitchFamily="18" charset="0"/>
                    <a:cs typeface="Times New Roman" panose="02020603050405020304" pitchFamily="18" charset="0"/>
                  </a:rPr>
                  <a:t>令</a:t>
                </a:r>
                <a14:m>
                  <m:oMath xmlns:m="http://schemas.openxmlformats.org/officeDocument/2006/math">
                    <m:r>
                      <a:rPr lang="zh-CN" altLang="en-US" i="1">
                        <a:solidFill>
                          <a:srgbClr val="000000"/>
                        </a:solidFill>
                        <a:latin typeface="Cambria Math" panose="02040503050406030204" pitchFamily="18" charset="0"/>
                      </a:rPr>
                      <m:t>𝑃</m:t>
                    </m:r>
                    <m:r>
                      <a:rPr lang="zh-CN" altLang="en-US" i="1">
                        <a:solidFill>
                          <a:srgbClr val="000000"/>
                        </a:solidFill>
                        <a:latin typeface="Cambria Math" panose="02040503050406030204" pitchFamily="18" charset="0"/>
                      </a:rPr>
                      <m:t>=</m:t>
                    </m:r>
                    <m:d>
                      <m:dPr>
                        <m:begChr m:val="["/>
                        <m:endChr m:val="]"/>
                        <m:ctrlPr>
                          <a:rPr lang="zh-CN" altLang="en-US" i="1">
                            <a:solidFill>
                              <a:srgbClr val="000000"/>
                            </a:solidFill>
                            <a:latin typeface="Cambria Math" panose="02040503050406030204" pitchFamily="18" charset="0"/>
                          </a:rPr>
                        </m:ctrlPr>
                      </m:dPr>
                      <m:e>
                        <m:m>
                          <m:mPr>
                            <m:plcHide m:val="on"/>
                            <m:mcs>
                              <m:mc>
                                <m:mcPr>
                                  <m:count m:val="2"/>
                                  <m:mcJc m:val="center"/>
                                </m:mcPr>
                              </m:mc>
                            </m:mcs>
                            <m:ctrlPr>
                              <a:rPr lang="zh-CN" altLang="en-US" i="1">
                                <a:solidFill>
                                  <a:srgbClr val="000000"/>
                                </a:solidFill>
                                <a:latin typeface="Cambria Math" panose="02040503050406030204" pitchFamily="18" charset="0"/>
                              </a:rPr>
                            </m:ctrlPr>
                          </m:mPr>
                          <m:mr>
                            <m:e>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𝑃</m:t>
                                  </m:r>
                                </m:e>
                                <m:sub>
                                  <m:r>
                                    <a:rPr lang="zh-CN" altLang="en-US" i="1">
                                      <a:solidFill>
                                        <a:srgbClr val="000000"/>
                                      </a:solidFill>
                                      <a:latin typeface="Cambria Math" panose="02040503050406030204" pitchFamily="18" charset="0"/>
                                    </a:rPr>
                                    <m:t>11</m:t>
                                  </m:r>
                                </m:sub>
                              </m:sSub>
                            </m:e>
                            <m:e>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𝑃</m:t>
                                  </m:r>
                                </m:e>
                                <m:sub>
                                  <m:r>
                                    <a:rPr lang="zh-CN" altLang="en-US" i="1">
                                      <a:solidFill>
                                        <a:srgbClr val="000000"/>
                                      </a:solidFill>
                                      <a:latin typeface="Cambria Math" panose="02040503050406030204" pitchFamily="18" charset="0"/>
                                    </a:rPr>
                                    <m:t>12</m:t>
                                  </m:r>
                                </m:sub>
                              </m:sSub>
                            </m:e>
                          </m:mr>
                          <m:mr>
                            <m:e>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𝑃</m:t>
                                  </m:r>
                                </m:e>
                                <m:sub>
                                  <m:r>
                                    <a:rPr lang="zh-CN" altLang="en-US" i="1">
                                      <a:solidFill>
                                        <a:srgbClr val="000000"/>
                                      </a:solidFill>
                                      <a:latin typeface="Cambria Math" panose="02040503050406030204" pitchFamily="18" charset="0"/>
                                    </a:rPr>
                                    <m:t>21</m:t>
                                  </m:r>
                                </m:sub>
                              </m:sSub>
                            </m:e>
                            <m:e>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𝑃</m:t>
                                  </m:r>
                                </m:e>
                                <m:sub>
                                  <m:r>
                                    <a:rPr lang="zh-CN" altLang="en-US" i="1">
                                      <a:solidFill>
                                        <a:srgbClr val="000000"/>
                                      </a:solidFill>
                                      <a:latin typeface="Cambria Math" panose="02040503050406030204" pitchFamily="18" charset="0"/>
                                    </a:rPr>
                                    <m:t>22</m:t>
                                  </m:r>
                                </m:sub>
                              </m:sSub>
                            </m:e>
                          </m:mr>
                        </m:m>
                      </m:e>
                    </m:d>
                  </m:oMath>
                </a14:m>
                <a:r>
                  <a:rPr lang="zh-CN" altLang="en-US" dirty="0">
                    <a:latin typeface="Times New Roman" panose="02020603050405020304" pitchFamily="18" charset="0"/>
                    <a:cs typeface="Times New Roman" panose="02020603050405020304" pitchFamily="18" charset="0"/>
                  </a:rPr>
                  <a:t> ，由黎卡提方程</a:t>
                </a:r>
              </a:p>
              <a:p>
                <a:pPr marL="0" indent="0" algn="just" eaLnBrk="0" hangingPunct="0">
                  <a:buNone/>
                </a:pPr>
                <a14:m>
                  <m:oMathPara xmlns:m="http://schemas.openxmlformats.org/officeDocument/2006/math">
                    <m:oMathParaPr>
                      <m:jc m:val="centerGroup"/>
                    </m:oMathParaPr>
                    <m:oMath xmlns:m="http://schemas.openxmlformats.org/officeDocument/2006/math">
                      <m:r>
                        <a:rPr lang="zh-CN" altLang="en-US" i="1">
                          <a:solidFill>
                            <a:srgbClr val="000000"/>
                          </a:solidFill>
                          <a:latin typeface="Cambria Math" panose="02040503050406030204" pitchFamily="18" charset="0"/>
                        </a:rPr>
                        <m:t>𝑃𝐴</m:t>
                      </m:r>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𝐴</m:t>
                          </m:r>
                        </m:e>
                        <m:sup>
                          <m:r>
                            <a:rPr lang="zh-CN" altLang="en-US" i="1">
                              <a:solidFill>
                                <a:srgbClr val="000000"/>
                              </a:solidFill>
                              <a:latin typeface="Cambria Math" panose="02040503050406030204" pitchFamily="18" charset="0"/>
                            </a:rPr>
                            <m:t>𝑇</m:t>
                          </m:r>
                        </m:sup>
                      </m:sSup>
                      <m:r>
                        <a:rPr lang="zh-CN" altLang="en-US" i="1">
                          <a:solidFill>
                            <a:srgbClr val="000000"/>
                          </a:solidFill>
                          <a:latin typeface="Cambria Math" panose="02040503050406030204" pitchFamily="18" charset="0"/>
                        </a:rPr>
                        <m:t>𝑃</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𝑃𝐵</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𝑅</m:t>
                          </m:r>
                        </m:e>
                        <m:sup>
                          <m:r>
                            <a:rPr lang="zh-CN" altLang="en-US" i="1">
                              <a:solidFill>
                                <a:srgbClr val="000000"/>
                              </a:solidFill>
                              <a:latin typeface="Cambria Math" panose="02040503050406030204" pitchFamily="18" charset="0"/>
                            </a:rPr>
                            <m:t>−1</m:t>
                          </m:r>
                        </m:sup>
                      </m:sSup>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𝐵</m:t>
                          </m:r>
                        </m:e>
                        <m:sup>
                          <m:r>
                            <a:rPr lang="zh-CN" altLang="en-US" i="1">
                              <a:solidFill>
                                <a:srgbClr val="000000"/>
                              </a:solidFill>
                              <a:latin typeface="Cambria Math" panose="02040503050406030204" pitchFamily="18" charset="0"/>
                            </a:rPr>
                            <m:t>𝑇</m:t>
                          </m:r>
                        </m:sup>
                      </m:sSup>
                      <m:r>
                        <a:rPr lang="zh-CN" altLang="en-US" i="1">
                          <a:solidFill>
                            <a:srgbClr val="000000"/>
                          </a:solidFill>
                          <a:latin typeface="Cambria Math" panose="02040503050406030204" pitchFamily="18" charset="0"/>
                        </a:rPr>
                        <m:t>𝑃</m:t>
                      </m:r>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𝐶</m:t>
                          </m:r>
                        </m:e>
                        <m:sup>
                          <m:r>
                            <a:rPr lang="zh-CN" altLang="en-US" i="1">
                              <a:solidFill>
                                <a:srgbClr val="000000"/>
                              </a:solidFill>
                              <a:latin typeface="Cambria Math" panose="02040503050406030204" pitchFamily="18" charset="0"/>
                            </a:rPr>
                            <m:t>𝑇</m:t>
                          </m:r>
                        </m:sup>
                      </m:sSup>
                      <m:r>
                        <a:rPr lang="zh-CN" altLang="en-US" i="1">
                          <a:solidFill>
                            <a:srgbClr val="000000"/>
                          </a:solidFill>
                          <a:latin typeface="Cambria Math" panose="02040503050406030204" pitchFamily="18" charset="0"/>
                        </a:rPr>
                        <m:t>𝑄𝐶</m:t>
                      </m:r>
                      <m:r>
                        <a:rPr lang="zh-CN" altLang="en-US" i="1">
                          <a:solidFill>
                            <a:srgbClr val="000000"/>
                          </a:solidFill>
                          <a:latin typeface="Cambria Math" panose="02040503050406030204" pitchFamily="18" charset="0"/>
                        </a:rPr>
                        <m:t>=0</m:t>
                      </m:r>
                    </m:oMath>
                  </m:oMathPara>
                </a14:m>
                <a:endParaRPr lang="zh-CN" altLang="en-US" dirty="0"/>
              </a:p>
              <a:p>
                <a:pPr marL="0" indent="0" eaLnBrk="0" hangingPunct="0">
                  <a:buNone/>
                </a:pPr>
                <a:r>
                  <a:rPr lang="zh-CN" altLang="en-US" dirty="0">
                    <a:latin typeface="Times New Roman" panose="02020603050405020304" pitchFamily="18" charset="0"/>
                    <a:cs typeface="Times New Roman" panose="02020603050405020304" pitchFamily="18" charset="0"/>
                  </a:rPr>
                  <a:t>得代数方程组</a:t>
                </a:r>
                <a:r>
                  <a:rPr lang="en-US" altLang="zh-CN" dirty="0">
                    <a:latin typeface="Times New Roman" panose="02020603050405020304" pitchFamily="18" charset="0"/>
                    <a:cs typeface="Times New Roman" panose="02020603050405020304" pitchFamily="18" charset="0"/>
                  </a:rPr>
                  <a:t>		</a:t>
                </a:r>
                <a14:m>
                  <m:oMath xmlns:m="http://schemas.openxmlformats.org/officeDocument/2006/math">
                    <m:r>
                      <a:rPr lang="zh-CN" altLang="en-US" i="1">
                        <a:solidFill>
                          <a:srgbClr val="000000"/>
                        </a:solidFill>
                        <a:latin typeface="Cambria Math" panose="02040503050406030204" pitchFamily="18" charset="0"/>
                      </a:rPr>
                      <m:t>−8</m:t>
                    </m:r>
                    <m:sSubSup>
                      <m:sSubSupPr>
                        <m:ctrlPr>
                          <a:rPr lang="zh-CN" altLang="en-US" i="1">
                            <a:solidFill>
                              <a:srgbClr val="000000"/>
                            </a:solidFill>
                            <a:latin typeface="Cambria Math" panose="02040503050406030204" pitchFamily="18" charset="0"/>
                          </a:rPr>
                        </m:ctrlPr>
                      </m:sSubSupPr>
                      <m:e>
                        <m:r>
                          <a:rPr lang="zh-CN" altLang="en-US" i="1">
                            <a:solidFill>
                              <a:srgbClr val="000000"/>
                            </a:solidFill>
                            <a:latin typeface="Cambria Math" panose="02040503050406030204" pitchFamily="18" charset="0"/>
                          </a:rPr>
                          <m:t>𝑃</m:t>
                        </m:r>
                      </m:e>
                      <m:sub>
                        <m:r>
                          <a:rPr lang="zh-CN" altLang="en-US" i="1">
                            <a:solidFill>
                              <a:srgbClr val="000000"/>
                            </a:solidFill>
                            <a:latin typeface="Cambria Math" panose="02040503050406030204" pitchFamily="18" charset="0"/>
                          </a:rPr>
                          <m:t>12</m:t>
                        </m:r>
                      </m:sub>
                      <m:sup>
                        <m:r>
                          <a:rPr lang="zh-CN" altLang="en-US" i="1">
                            <a:solidFill>
                              <a:srgbClr val="000000"/>
                            </a:solidFill>
                            <a:latin typeface="Cambria Math" panose="02040503050406030204" pitchFamily="18" charset="0"/>
                          </a:rPr>
                          <m:t>2</m:t>
                        </m:r>
                      </m:sup>
                    </m:sSubSup>
                    <m:r>
                      <a:rPr lang="zh-CN" altLang="en-US" i="1">
                        <a:solidFill>
                          <a:srgbClr val="000000"/>
                        </a:solidFill>
                        <a:latin typeface="Cambria Math" panose="02040503050406030204" pitchFamily="18" charset="0"/>
                      </a:rPr>
                      <m:t>+2=0</m:t>
                    </m:r>
                  </m:oMath>
                </a14:m>
                <a:endParaRPr lang="en-US" altLang="zh-CN" i="1" dirty="0">
                  <a:solidFill>
                    <a:srgbClr val="000000"/>
                  </a:solidFill>
                  <a:latin typeface="Cambria Math" panose="02040503050406030204" pitchFamily="18" charset="0"/>
                </a:endParaRPr>
              </a:p>
              <a:p>
                <a:pPr marL="0" indent="0" eaLnBrk="0" hangingPunct="0">
                  <a:buNone/>
                </a:pPr>
                <a:r>
                  <a:rPr lang="en-US" altLang="zh-CN" dirty="0">
                    <a:solidFill>
                      <a:srgbClr val="000000"/>
                    </a:solidFill>
                  </a:rPr>
                  <a:t>				</a:t>
                </a:r>
                <a14:m>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𝑃</m:t>
                        </m:r>
                      </m:e>
                      <m:sub>
                        <m:r>
                          <a:rPr lang="zh-CN" altLang="en-US" i="1">
                            <a:solidFill>
                              <a:srgbClr val="000000"/>
                            </a:solidFill>
                            <a:latin typeface="Cambria Math" panose="02040503050406030204" pitchFamily="18" charset="0"/>
                          </a:rPr>
                          <m:t>11</m:t>
                        </m:r>
                      </m:sub>
                    </m:sSub>
                    <m:r>
                      <a:rPr lang="zh-CN" altLang="en-US" i="1">
                        <a:solidFill>
                          <a:srgbClr val="000000"/>
                        </a:solidFill>
                        <a:latin typeface="Cambria Math" panose="02040503050406030204" pitchFamily="18" charset="0"/>
                      </a:rPr>
                      <m:t>−8</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𝑃</m:t>
                        </m:r>
                      </m:e>
                      <m:sub>
                        <m:r>
                          <a:rPr lang="zh-CN" altLang="en-US" i="1">
                            <a:solidFill>
                              <a:srgbClr val="000000"/>
                            </a:solidFill>
                            <a:latin typeface="Cambria Math" panose="02040503050406030204" pitchFamily="18" charset="0"/>
                          </a:rPr>
                          <m:t>12</m:t>
                        </m:r>
                      </m:sub>
                    </m:sSub>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𝑃</m:t>
                        </m:r>
                      </m:e>
                      <m:sub>
                        <m:r>
                          <a:rPr lang="zh-CN" altLang="en-US" i="1">
                            <a:solidFill>
                              <a:srgbClr val="000000"/>
                            </a:solidFill>
                            <a:latin typeface="Cambria Math" panose="02040503050406030204" pitchFamily="18" charset="0"/>
                          </a:rPr>
                          <m:t>22</m:t>
                        </m:r>
                      </m:sub>
                    </m:sSub>
                    <m:r>
                      <a:rPr lang="zh-CN" altLang="en-US" i="1">
                        <a:solidFill>
                          <a:srgbClr val="000000"/>
                        </a:solidFill>
                        <a:latin typeface="Cambria Math" panose="02040503050406030204" pitchFamily="18" charset="0"/>
                      </a:rPr>
                      <m:t>=0</m:t>
                    </m:r>
                  </m:oMath>
                </a14:m>
                <a:br>
                  <a:rPr lang="zh-CN" altLang="en-US" i="1" dirty="0">
                    <a:solidFill>
                      <a:srgbClr val="000000"/>
                    </a:solidFill>
                    <a:latin typeface="Cambria Math" panose="02040503050406030204" pitchFamily="18" charset="0"/>
                  </a:rPr>
                </a:br>
                <a:r>
                  <a:rPr lang="en-US" altLang="zh-CN" i="1" dirty="0">
                    <a:solidFill>
                      <a:srgbClr val="000000"/>
                    </a:solidFill>
                    <a:latin typeface="Cambria Math" panose="02040503050406030204" pitchFamily="18" charset="0"/>
                  </a:rPr>
                  <a:t>				</a:t>
                </a:r>
                <a14:m>
                  <m:oMath xmlns:m="http://schemas.openxmlformats.org/officeDocument/2006/math">
                    <m:r>
                      <a:rPr lang="zh-CN" altLang="en-US" i="1">
                        <a:solidFill>
                          <a:srgbClr val="000000"/>
                        </a:solidFill>
                        <a:latin typeface="Cambria Math" panose="02040503050406030204" pitchFamily="18" charset="0"/>
                      </a:rPr>
                      <m:t>2</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𝑃</m:t>
                        </m:r>
                      </m:e>
                      <m:sub>
                        <m:r>
                          <a:rPr lang="zh-CN" altLang="en-US" i="1">
                            <a:solidFill>
                              <a:srgbClr val="000000"/>
                            </a:solidFill>
                            <a:latin typeface="Cambria Math" panose="02040503050406030204" pitchFamily="18" charset="0"/>
                          </a:rPr>
                          <m:t>12</m:t>
                        </m:r>
                      </m:sub>
                    </m:sSub>
                    <m:r>
                      <a:rPr lang="zh-CN" altLang="en-US" i="1">
                        <a:solidFill>
                          <a:srgbClr val="000000"/>
                        </a:solidFill>
                        <a:latin typeface="Cambria Math" panose="02040503050406030204" pitchFamily="18" charset="0"/>
                      </a:rPr>
                      <m:t>−8</m:t>
                    </m:r>
                    <m:sSubSup>
                      <m:sSubSupPr>
                        <m:ctrlPr>
                          <a:rPr lang="zh-CN" altLang="en-US" i="1">
                            <a:solidFill>
                              <a:srgbClr val="000000"/>
                            </a:solidFill>
                            <a:latin typeface="Cambria Math" panose="02040503050406030204" pitchFamily="18" charset="0"/>
                          </a:rPr>
                        </m:ctrlPr>
                      </m:sSubSupPr>
                      <m:e>
                        <m:r>
                          <a:rPr lang="zh-CN" altLang="en-US" i="1">
                            <a:solidFill>
                              <a:srgbClr val="000000"/>
                            </a:solidFill>
                            <a:latin typeface="Cambria Math" panose="02040503050406030204" pitchFamily="18" charset="0"/>
                          </a:rPr>
                          <m:t>𝑃</m:t>
                        </m:r>
                      </m:e>
                      <m:sub>
                        <m:r>
                          <a:rPr lang="zh-CN" altLang="en-US" i="1">
                            <a:solidFill>
                              <a:srgbClr val="000000"/>
                            </a:solidFill>
                            <a:latin typeface="Cambria Math" panose="02040503050406030204" pitchFamily="18" charset="0"/>
                          </a:rPr>
                          <m:t>22</m:t>
                        </m:r>
                      </m:sub>
                      <m:sup>
                        <m:r>
                          <a:rPr lang="zh-CN" altLang="en-US" i="1">
                            <a:solidFill>
                              <a:srgbClr val="000000"/>
                            </a:solidFill>
                            <a:latin typeface="Cambria Math" panose="02040503050406030204" pitchFamily="18" charset="0"/>
                          </a:rPr>
                          <m:t>2</m:t>
                        </m:r>
                      </m:sup>
                    </m:sSubSup>
                    <m:r>
                      <a:rPr lang="zh-CN" altLang="en-US" i="1">
                        <a:solidFill>
                          <a:srgbClr val="000000"/>
                        </a:solidFill>
                        <a:latin typeface="Cambria Math" panose="02040503050406030204" pitchFamily="18" charset="0"/>
                      </a:rPr>
                      <m:t>=0</m:t>
                    </m:r>
                  </m:oMath>
                </a14:m>
                <a:endParaRPr lang="zh-CN" altLang="en-US" dirty="0"/>
              </a:p>
              <a:p>
                <a:pPr marL="0" indent="0" eaLnBrk="0" hangingPunct="0">
                  <a:buNone/>
                </a:pPr>
                <a:endParaRPr lang="zh-CN" altLang="en-US" dirty="0">
                  <a:latin typeface="Times New Roman" panose="02020603050405020304" pitchFamily="18" charset="0"/>
                  <a:cs typeface="Times New Roman" panose="02020603050405020304" pitchFamily="18" charset="0"/>
                </a:endParaRPr>
              </a:p>
            </p:txBody>
          </p:sp>
        </mc:Choice>
        <mc:Fallback xmlns="">
          <p:sp>
            <p:nvSpPr>
              <p:cNvPr id="3" name="内容占位符 2">
                <a:extLst>
                  <a:ext uri="{FF2B5EF4-FFF2-40B4-BE49-F238E27FC236}">
                    <a16:creationId xmlns:a16="http://schemas.microsoft.com/office/drawing/2014/main" id="{B5D0F468-076C-451A-86D2-89E0013D4184}"/>
                  </a:ext>
                </a:extLst>
              </p:cNvPr>
              <p:cNvSpPr>
                <a:spLocks noGrp="1" noRot="1" noChangeAspect="1" noMove="1" noResize="1" noEditPoints="1" noAdjustHandles="1" noChangeArrowheads="1" noChangeShapeType="1" noTextEdit="1"/>
              </p:cNvSpPr>
              <p:nvPr>
                <p:ph sz="quarter" idx="13"/>
              </p:nvPr>
            </p:nvSpPr>
            <p:spPr>
              <a:xfrm>
                <a:off x="623392" y="548680"/>
                <a:ext cx="10873207" cy="6015075"/>
              </a:xfrm>
              <a:blipFill>
                <a:blip r:embed="rId2"/>
                <a:stretch>
                  <a:fillRect l="-841" t="-20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913250767"/>
      </p:ext>
    </p:extLst>
  </p:cSld>
  <p:clrMapOvr>
    <a:masterClrMapping/>
  </p:clrMapOvr>
  <p:transition>
    <p:wheel/>
  </p:transition>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5D0F468-076C-451A-86D2-89E0013D4184}"/>
                  </a:ext>
                </a:extLst>
              </p:cNvPr>
              <p:cNvSpPr>
                <a:spLocks noGrp="1"/>
              </p:cNvSpPr>
              <p:nvPr>
                <p:ph sz="quarter" idx="13"/>
              </p:nvPr>
            </p:nvSpPr>
            <p:spPr>
              <a:xfrm>
                <a:off x="623392" y="548680"/>
                <a:ext cx="10873207" cy="6015075"/>
              </a:xfrm>
            </p:spPr>
            <p:txBody>
              <a:bodyPr>
                <a:noAutofit/>
              </a:bodyPr>
              <a:lstStyle/>
              <a:p>
                <a:pPr marL="0" indent="0" algn="just">
                  <a:buNone/>
                </a:pPr>
                <a:r>
                  <a:rPr lang="zh-CN" altLang="en-US" dirty="0"/>
                  <a:t>联立求解，得</a:t>
                </a:r>
              </a:p>
              <a:p>
                <a:pPr marL="0" indent="0" algn="just">
                  <a:lnSpc>
                    <a:spcPct val="100000"/>
                  </a:lnSpc>
                  <a:buNone/>
                </a:pPr>
                <a14:m>
                  <m:oMathPara xmlns:m="http://schemas.openxmlformats.org/officeDocument/2006/math">
                    <m:oMathParaPr>
                      <m:jc m:val="centerGroup"/>
                    </m:oMathParaPr>
                    <m:oMath xmlns:m="http://schemas.openxmlformats.org/officeDocument/2006/math">
                      <m:r>
                        <a:rPr lang="zh-CN" altLang="en-US" i="1">
                          <a:solidFill>
                            <a:srgbClr val="000000"/>
                          </a:solidFill>
                          <a:latin typeface="Cambria Math" panose="02040503050406030204" pitchFamily="18" charset="0"/>
                        </a:rPr>
                        <m:t>𝑃</m:t>
                      </m:r>
                      <m:r>
                        <a:rPr lang="zh-CN" altLang="en-US" i="1">
                          <a:solidFill>
                            <a:srgbClr val="000000"/>
                          </a:solidFill>
                          <a:latin typeface="Cambria Math" panose="02040503050406030204" pitchFamily="18" charset="0"/>
                        </a:rPr>
                        <m:t>=</m:t>
                      </m:r>
                      <m:d>
                        <m:dPr>
                          <m:begChr m:val="["/>
                          <m:endChr m:val="]"/>
                          <m:ctrlPr>
                            <a:rPr lang="zh-CN" altLang="en-US" i="1">
                              <a:solidFill>
                                <a:srgbClr val="000000"/>
                              </a:solidFill>
                              <a:latin typeface="Cambria Math" panose="02040503050406030204" pitchFamily="18" charset="0"/>
                            </a:rPr>
                          </m:ctrlPr>
                        </m:dPr>
                        <m:e>
                          <m:m>
                            <m:mPr>
                              <m:plcHide m:val="on"/>
                              <m:mcs>
                                <m:mc>
                                  <m:mcPr>
                                    <m:count m:val="2"/>
                                    <m:mcJc m:val="center"/>
                                  </m:mcPr>
                                </m:mc>
                              </m:mcs>
                              <m:ctrlPr>
                                <a:rPr lang="zh-CN" altLang="en-US" i="1">
                                  <a:solidFill>
                                    <a:srgbClr val="000000"/>
                                  </a:solidFill>
                                  <a:latin typeface="Cambria Math" panose="02040503050406030204" pitchFamily="18" charset="0"/>
                                </a:rPr>
                              </m:ctrlPr>
                            </m:mPr>
                            <m:mr>
                              <m:e>
                                <m:rad>
                                  <m:radPr>
                                    <m:degHide m:val="on"/>
                                    <m:ctrlPr>
                                      <a:rPr lang="zh-CN" altLang="en-US" i="1">
                                        <a:solidFill>
                                          <a:srgbClr val="000000"/>
                                        </a:solidFill>
                                        <a:latin typeface="Cambria Math" panose="02040503050406030204" pitchFamily="18" charset="0"/>
                                      </a:rPr>
                                    </m:ctrlPr>
                                  </m:radPr>
                                  <m:deg/>
                                  <m:e>
                                    <m:r>
                                      <a:rPr lang="zh-CN" altLang="en-US" i="1">
                                        <a:solidFill>
                                          <a:srgbClr val="000000"/>
                                        </a:solidFill>
                                        <a:latin typeface="Cambria Math" panose="02040503050406030204" pitchFamily="18" charset="0"/>
                                      </a:rPr>
                                      <m:t>2</m:t>
                                    </m:r>
                                  </m:e>
                                </m:rad>
                              </m:e>
                              <m:e>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1</m:t>
                                    </m:r>
                                  </m:num>
                                  <m:den>
                                    <m:r>
                                      <a:rPr lang="zh-CN" altLang="en-US" i="1">
                                        <a:solidFill>
                                          <a:srgbClr val="000000"/>
                                        </a:solidFill>
                                        <a:latin typeface="Cambria Math" panose="02040503050406030204" pitchFamily="18" charset="0"/>
                                      </a:rPr>
                                      <m:t>2</m:t>
                                    </m:r>
                                  </m:den>
                                </m:f>
                              </m:e>
                            </m:mr>
                            <m:mr>
                              <m:e>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1</m:t>
                                    </m:r>
                                  </m:num>
                                  <m:den>
                                    <m:r>
                                      <a:rPr lang="zh-CN" altLang="en-US" i="1">
                                        <a:solidFill>
                                          <a:srgbClr val="000000"/>
                                        </a:solidFill>
                                        <a:latin typeface="Cambria Math" panose="02040503050406030204" pitchFamily="18" charset="0"/>
                                      </a:rPr>
                                      <m:t>2</m:t>
                                    </m:r>
                                  </m:den>
                                </m:f>
                              </m:e>
                              <m:e>
                                <m:f>
                                  <m:fPr>
                                    <m:ctrlPr>
                                      <a:rPr lang="zh-CN" altLang="en-US" i="1">
                                        <a:solidFill>
                                          <a:srgbClr val="000000"/>
                                        </a:solidFill>
                                        <a:latin typeface="Cambria Math" panose="02040503050406030204" pitchFamily="18" charset="0"/>
                                      </a:rPr>
                                    </m:ctrlPr>
                                  </m:fPr>
                                  <m:num>
                                    <m:rad>
                                      <m:radPr>
                                        <m:degHide m:val="on"/>
                                        <m:ctrlPr>
                                          <a:rPr lang="zh-CN" altLang="en-US" i="1">
                                            <a:solidFill>
                                              <a:srgbClr val="000000"/>
                                            </a:solidFill>
                                            <a:latin typeface="Cambria Math" panose="02040503050406030204" pitchFamily="18" charset="0"/>
                                          </a:rPr>
                                        </m:ctrlPr>
                                      </m:radPr>
                                      <m:deg/>
                                      <m:e>
                                        <m:r>
                                          <a:rPr lang="zh-CN" altLang="en-US" i="1">
                                            <a:solidFill>
                                              <a:srgbClr val="000000"/>
                                            </a:solidFill>
                                            <a:latin typeface="Cambria Math" panose="02040503050406030204" pitchFamily="18" charset="0"/>
                                          </a:rPr>
                                          <m:t>2</m:t>
                                        </m:r>
                                      </m:e>
                                    </m:rad>
                                  </m:num>
                                  <m:den>
                                    <m:r>
                                      <a:rPr lang="zh-CN" altLang="en-US" i="1">
                                        <a:solidFill>
                                          <a:srgbClr val="000000"/>
                                        </a:solidFill>
                                        <a:latin typeface="Cambria Math" panose="02040503050406030204" pitchFamily="18" charset="0"/>
                                      </a:rPr>
                                      <m:t>4</m:t>
                                    </m:r>
                                  </m:den>
                                </m:f>
                              </m:e>
                            </m:mr>
                          </m:m>
                        </m:e>
                      </m:d>
                      <m:r>
                        <a:rPr lang="zh-CN" altLang="en-US" i="1">
                          <a:solidFill>
                            <a:srgbClr val="000000"/>
                          </a:solidFill>
                          <a:latin typeface="Cambria Math" panose="02040503050406030204" pitchFamily="18" charset="0"/>
                        </a:rPr>
                        <m:t>&gt;0</m:t>
                      </m:r>
                    </m:oMath>
                  </m:oMathPara>
                </a14:m>
                <a:endParaRPr lang="zh-CN" altLang="en-US" dirty="0"/>
              </a:p>
              <a:p>
                <a:pPr marL="0" indent="0" algn="just" eaLnBrk="0" hangingPunct="0">
                  <a:buNone/>
                </a:pPr>
                <a:r>
                  <a:rPr lang="en-US" altLang="zh-CN" dirty="0"/>
                  <a:t>4) </a:t>
                </a:r>
                <a:r>
                  <a:rPr lang="zh-CN" altLang="en-US" dirty="0"/>
                  <a:t>求常值伴随向量</a:t>
                </a:r>
              </a:p>
              <a:p>
                <a:pPr marL="0" indent="0" algn="just" eaLnBrk="0" hangingPunct="0">
                  <a:lnSpc>
                    <a:spcPct val="100000"/>
                  </a:lnSpc>
                  <a:buNone/>
                </a:pPr>
                <a14:m>
                  <m:oMathPara xmlns:m="http://schemas.openxmlformats.org/officeDocument/2006/math">
                    <m:oMathParaPr>
                      <m:jc m:val="centerGroup"/>
                    </m:oMathParaPr>
                    <m:oMath xmlns:m="http://schemas.openxmlformats.org/officeDocument/2006/math">
                      <m:r>
                        <a:rPr lang="zh-CN" altLang="en-US" i="1">
                          <a:solidFill>
                            <a:srgbClr val="000000"/>
                          </a:solidFill>
                          <a:latin typeface="Cambria Math" panose="02040503050406030204" pitchFamily="18" charset="0"/>
                        </a:rPr>
                        <m:t>𝑔</m:t>
                      </m:r>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d>
                            <m:dPr>
                              <m:begChr m:val="["/>
                              <m:endChr m:val="]"/>
                              <m:ctrlPr>
                                <a:rPr lang="zh-CN" altLang="en-US" i="1">
                                  <a:solidFill>
                                    <a:srgbClr val="000000"/>
                                  </a:solidFill>
                                  <a:latin typeface="Cambria Math" panose="02040503050406030204" pitchFamily="18" charset="0"/>
                                </a:rPr>
                              </m:ctrlPr>
                            </m:dPr>
                            <m:e>
                              <m:r>
                                <a:rPr lang="zh-CN" altLang="en-US" i="1">
                                  <a:solidFill>
                                    <a:srgbClr val="000000"/>
                                  </a:solidFill>
                                  <a:latin typeface="Cambria Math" panose="02040503050406030204" pitchFamily="18" charset="0"/>
                                </a:rPr>
                                <m:t>𝑃𝐵</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𝑅</m:t>
                                  </m:r>
                                </m:e>
                                <m:sup>
                                  <m:r>
                                    <a:rPr lang="zh-CN" altLang="en-US" i="1">
                                      <a:solidFill>
                                        <a:srgbClr val="000000"/>
                                      </a:solidFill>
                                      <a:latin typeface="Cambria Math" panose="02040503050406030204" pitchFamily="18" charset="0"/>
                                    </a:rPr>
                                    <m:t>−1</m:t>
                                  </m:r>
                                </m:sup>
                              </m:sSup>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𝐵</m:t>
                                  </m:r>
                                </m:e>
                                <m:sup>
                                  <m:r>
                                    <a:rPr lang="zh-CN" altLang="en-US" i="1">
                                      <a:solidFill>
                                        <a:srgbClr val="000000"/>
                                      </a:solidFill>
                                      <a:latin typeface="Cambria Math" panose="02040503050406030204" pitchFamily="18" charset="0"/>
                                    </a:rPr>
                                    <m:t>𝑇</m:t>
                                  </m:r>
                                </m:sup>
                              </m:sSup>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𝐴</m:t>
                                  </m:r>
                                </m:e>
                                <m:sup>
                                  <m:r>
                                    <a:rPr lang="zh-CN" altLang="en-US" i="1">
                                      <a:solidFill>
                                        <a:srgbClr val="000000"/>
                                      </a:solidFill>
                                      <a:latin typeface="Cambria Math" panose="02040503050406030204" pitchFamily="18" charset="0"/>
                                    </a:rPr>
                                    <m:t>𝑇</m:t>
                                  </m:r>
                                </m:sup>
                              </m:sSup>
                            </m:e>
                          </m:d>
                        </m:e>
                        <m:sup>
                          <m:r>
                            <a:rPr lang="zh-CN" altLang="en-US" i="1">
                              <a:solidFill>
                                <a:srgbClr val="000000"/>
                              </a:solidFill>
                              <a:latin typeface="Cambria Math" panose="02040503050406030204" pitchFamily="18" charset="0"/>
                            </a:rPr>
                            <m:t>−1</m:t>
                          </m:r>
                        </m:sup>
                      </m:sSup>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𝐶</m:t>
                          </m:r>
                        </m:e>
                        <m:sup>
                          <m:r>
                            <a:rPr lang="zh-CN" altLang="en-US" i="1">
                              <a:solidFill>
                                <a:srgbClr val="000000"/>
                              </a:solidFill>
                              <a:latin typeface="Cambria Math" panose="02040503050406030204" pitchFamily="18" charset="0"/>
                            </a:rPr>
                            <m:t>𝑇</m:t>
                          </m:r>
                        </m:sup>
                      </m:sSup>
                      <m:r>
                        <a:rPr lang="zh-CN" altLang="en-US" i="1">
                          <a:solidFill>
                            <a:srgbClr val="000000"/>
                          </a:solidFill>
                          <a:latin typeface="Cambria Math" panose="02040503050406030204" pitchFamily="18" charset="0"/>
                        </a:rPr>
                        <m:t>𝑄</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𝑦</m:t>
                          </m:r>
                        </m:e>
                        <m:sub>
                          <m:r>
                            <a:rPr lang="zh-CN" altLang="en-US" i="1">
                              <a:solidFill>
                                <a:srgbClr val="000000"/>
                              </a:solidFill>
                              <a:latin typeface="Cambria Math" panose="02040503050406030204" pitchFamily="18" charset="0"/>
                            </a:rPr>
                            <m:t>𝑟</m:t>
                          </m:r>
                        </m:sub>
                      </m:sSub>
                      <m:r>
                        <a:rPr lang="zh-CN" altLang="en-US" i="1">
                          <a:solidFill>
                            <a:srgbClr val="000000"/>
                          </a:solidFill>
                          <a:latin typeface="Cambria Math" panose="02040503050406030204" pitchFamily="18" charset="0"/>
                        </a:rPr>
                        <m:t>=</m:t>
                      </m:r>
                      <m:d>
                        <m:dPr>
                          <m:begChr m:val="["/>
                          <m:endChr m:val="]"/>
                          <m:ctrlPr>
                            <a:rPr lang="zh-CN" altLang="en-US" i="1">
                              <a:solidFill>
                                <a:srgbClr val="000000"/>
                              </a:solidFill>
                              <a:latin typeface="Cambria Math" panose="02040503050406030204" pitchFamily="18" charset="0"/>
                            </a:rPr>
                          </m:ctrlPr>
                        </m:dPr>
                        <m:e>
                          <m:m>
                            <m:mPr>
                              <m:plcHide m:val="on"/>
                              <m:mcs>
                                <m:mc>
                                  <m:mcPr>
                                    <m:count m:val="1"/>
                                    <m:mcJc m:val="center"/>
                                  </m:mcPr>
                                </m:mc>
                              </m:mcs>
                              <m:ctrlPr>
                                <a:rPr lang="zh-CN" altLang="en-US" i="1">
                                  <a:solidFill>
                                    <a:srgbClr val="000000"/>
                                  </a:solidFill>
                                  <a:latin typeface="Cambria Math" panose="02040503050406030204" pitchFamily="18" charset="0"/>
                                </a:rPr>
                              </m:ctrlPr>
                            </m:mPr>
                            <m:mr>
                              <m:e>
                                <m:rad>
                                  <m:radPr>
                                    <m:degHide m:val="on"/>
                                    <m:ctrlPr>
                                      <a:rPr lang="zh-CN" altLang="en-US" i="1">
                                        <a:solidFill>
                                          <a:srgbClr val="000000"/>
                                        </a:solidFill>
                                        <a:latin typeface="Cambria Math" panose="02040503050406030204" pitchFamily="18" charset="0"/>
                                      </a:rPr>
                                    </m:ctrlPr>
                                  </m:radPr>
                                  <m:deg/>
                                  <m:e>
                                    <m:r>
                                      <a:rPr lang="zh-CN" altLang="en-US" i="1">
                                        <a:solidFill>
                                          <a:srgbClr val="000000"/>
                                        </a:solidFill>
                                        <a:latin typeface="Cambria Math" panose="02040503050406030204" pitchFamily="18" charset="0"/>
                                      </a:rPr>
                                      <m:t>2</m:t>
                                    </m:r>
                                  </m:e>
                                </m:rad>
                              </m:e>
                            </m:mr>
                            <m:mr>
                              <m:e>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1</m:t>
                                    </m:r>
                                  </m:num>
                                  <m:den>
                                    <m:r>
                                      <a:rPr lang="zh-CN" altLang="en-US" i="1">
                                        <a:solidFill>
                                          <a:srgbClr val="000000"/>
                                        </a:solidFill>
                                        <a:latin typeface="Cambria Math" panose="02040503050406030204" pitchFamily="18" charset="0"/>
                                      </a:rPr>
                                      <m:t>2</m:t>
                                    </m:r>
                                  </m:den>
                                </m:f>
                              </m:e>
                            </m:mr>
                          </m:m>
                        </m:e>
                      </m:d>
                    </m:oMath>
                  </m:oMathPara>
                </a14:m>
                <a:endParaRPr lang="zh-CN" altLang="en-US" dirty="0"/>
              </a:p>
              <a:p>
                <a:pPr marL="0" indent="0" algn="just" eaLnBrk="0" hangingPunct="0">
                  <a:buNone/>
                </a:pPr>
                <a:r>
                  <a:rPr lang="en-US" altLang="zh-CN" dirty="0"/>
                  <a:t>5) </a:t>
                </a:r>
                <a:r>
                  <a:rPr lang="zh-CN" altLang="en-US" dirty="0"/>
                  <a:t>确定最优控制</a:t>
                </a:r>
                <a14:m>
                  <m:oMath xmlns:m="http://schemas.openxmlformats.org/officeDocument/2006/math">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𝑢</m:t>
                        </m:r>
                      </m:e>
                      <m:sup>
                        <m:r>
                          <a:rPr lang="zh-CN" altLang="en-US" i="1">
                            <a:solidFill>
                              <a:srgbClr val="000000"/>
                            </a:solidFill>
                            <a:latin typeface="Cambria Math" panose="02040503050406030204" pitchFamily="18" charset="0"/>
                          </a:rPr>
                          <m:t>∗</m:t>
                        </m:r>
                      </m:sup>
                    </m:sSup>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oMath>
                </a14:m>
                <a:endParaRPr lang="zh-CN" altLang="en-US" dirty="0"/>
              </a:p>
              <a:p>
                <a:pPr marL="0" indent="0" eaLnBrk="0" hangingPunct="0">
                  <a:buNone/>
                </a:pPr>
                <a14:m>
                  <m:oMathPara xmlns:m="http://schemas.openxmlformats.org/officeDocument/2006/math">
                    <m:oMathParaPr>
                      <m:jc m:val="centerGroup"/>
                    </m:oMathParaPr>
                    <m:oMath xmlns:m="http://schemas.openxmlformats.org/officeDocument/2006/math">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𝑢</m:t>
                          </m:r>
                        </m:e>
                        <m:sup>
                          <m:r>
                            <a:rPr lang="zh-CN" altLang="en-US" i="1">
                              <a:solidFill>
                                <a:srgbClr val="000000"/>
                              </a:solidFill>
                              <a:latin typeface="Cambria Math" panose="02040503050406030204" pitchFamily="18" charset="0"/>
                            </a:rPr>
                            <m:t>∗</m:t>
                          </m:r>
                        </m:sup>
                      </m:sSup>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𝑅</m:t>
                          </m:r>
                        </m:e>
                        <m:sup>
                          <m:r>
                            <a:rPr lang="zh-CN" altLang="en-US" i="1">
                              <a:solidFill>
                                <a:srgbClr val="000000"/>
                              </a:solidFill>
                              <a:latin typeface="Cambria Math" panose="02040503050406030204" pitchFamily="18" charset="0"/>
                            </a:rPr>
                            <m:t>−1</m:t>
                          </m:r>
                        </m:sup>
                      </m:sSup>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𝐵</m:t>
                          </m:r>
                        </m:e>
                        <m:sup>
                          <m:r>
                            <a:rPr lang="zh-CN" altLang="en-US" i="1">
                              <a:solidFill>
                                <a:srgbClr val="000000"/>
                              </a:solidFill>
                              <a:latin typeface="Cambria Math" panose="02040503050406030204" pitchFamily="18" charset="0"/>
                            </a:rPr>
                            <m:t>𝑇</m:t>
                          </m:r>
                        </m:sup>
                      </m:sSup>
                      <m:r>
                        <a:rPr lang="zh-CN" altLang="en-US" i="1">
                          <a:solidFill>
                            <a:srgbClr val="000000"/>
                          </a:solidFill>
                          <a:latin typeface="Cambria Math" panose="02040503050406030204" pitchFamily="18" charset="0"/>
                        </a:rPr>
                        <m:t>𝑃𝑥</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𝑅</m:t>
                          </m:r>
                        </m:e>
                        <m:sup>
                          <m:r>
                            <a:rPr lang="zh-CN" altLang="en-US" i="1">
                              <a:solidFill>
                                <a:srgbClr val="000000"/>
                              </a:solidFill>
                              <a:latin typeface="Cambria Math" panose="02040503050406030204" pitchFamily="18" charset="0"/>
                            </a:rPr>
                            <m:t>−1</m:t>
                          </m:r>
                        </m:sup>
                      </m:sSup>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𝐵</m:t>
                          </m:r>
                        </m:e>
                        <m:sup>
                          <m:r>
                            <a:rPr lang="zh-CN" altLang="en-US" i="1">
                              <a:solidFill>
                                <a:srgbClr val="000000"/>
                              </a:solidFill>
                              <a:latin typeface="Cambria Math" panose="02040503050406030204" pitchFamily="18" charset="0"/>
                            </a:rPr>
                            <m:t>𝑇</m:t>
                          </m:r>
                        </m:sup>
                      </m:sSup>
                      <m:r>
                        <a:rPr lang="zh-CN" altLang="en-US" i="1">
                          <a:solidFill>
                            <a:srgbClr val="000000"/>
                          </a:solidFill>
                          <a:latin typeface="Cambria Math" panose="02040503050406030204" pitchFamily="18" charset="0"/>
                        </a:rPr>
                        <m:t>𝑔</m:t>
                      </m:r>
                    </m:oMath>
                    <m:oMath xmlns:m="http://schemas.openxmlformats.org/officeDocument/2006/math">
                      <m:m>
                        <m:mPr>
                          <m:plcHide m:val="on"/>
                          <m:mcs>
                            <m:mc>
                              <m:mcPr>
                                <m:count m:val="2"/>
                                <m:mcJc m:val="center"/>
                              </m:mcPr>
                            </m:mc>
                          </m:mcs>
                          <m:ctrlPr>
                            <a:rPr lang="zh-CN" altLang="en-US" i="1">
                              <a:solidFill>
                                <a:srgbClr val="000000"/>
                              </a:solidFill>
                              <a:latin typeface="Cambria Math" panose="02040503050406030204" pitchFamily="18" charset="0"/>
                            </a:rPr>
                          </m:ctrlPr>
                        </m:mPr>
                        <m:mr>
                          <m:e/>
                          <m:e/>
                        </m:mr>
                      </m:m>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𝑥</m:t>
                          </m:r>
                        </m:e>
                        <m:sub>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ad>
                            <m:radPr>
                              <m:degHide m:val="on"/>
                              <m:ctrlPr>
                                <a:rPr lang="zh-CN" altLang="en-US" i="1">
                                  <a:solidFill>
                                    <a:srgbClr val="000000"/>
                                  </a:solidFill>
                                  <a:latin typeface="Cambria Math" panose="02040503050406030204" pitchFamily="18" charset="0"/>
                                </a:rPr>
                              </m:ctrlPr>
                            </m:radPr>
                            <m:deg/>
                            <m:e>
                              <m:r>
                                <a:rPr lang="zh-CN" altLang="en-US" i="1">
                                  <a:solidFill>
                                    <a:srgbClr val="000000"/>
                                  </a:solidFill>
                                  <a:latin typeface="Cambria Math" panose="02040503050406030204" pitchFamily="18" charset="0"/>
                                </a:rPr>
                                <m:t>2</m:t>
                              </m:r>
                            </m:e>
                          </m:rad>
                        </m:num>
                        <m:den>
                          <m:r>
                            <a:rPr lang="zh-CN" altLang="en-US" i="1">
                              <a:solidFill>
                                <a:srgbClr val="000000"/>
                              </a:solidFill>
                              <a:latin typeface="Cambria Math" panose="02040503050406030204" pitchFamily="18" charset="0"/>
                            </a:rPr>
                            <m:t>2</m:t>
                          </m:r>
                        </m:den>
                      </m:f>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𝑥</m:t>
                          </m:r>
                        </m:e>
                        <m:sub>
                          <m:r>
                            <a:rPr lang="zh-CN" altLang="en-US" i="1">
                              <a:solidFill>
                                <a:srgbClr val="000000"/>
                              </a:solidFill>
                              <a:latin typeface="Cambria Math" panose="02040503050406030204" pitchFamily="18" charset="0"/>
                            </a:rPr>
                            <m:t>2</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)+1=−</m:t>
                      </m:r>
                      <m:r>
                        <a:rPr lang="zh-CN" altLang="en-US" i="1">
                          <a:solidFill>
                            <a:srgbClr val="000000"/>
                          </a:solidFill>
                          <a:latin typeface="Cambria Math" panose="02040503050406030204" pitchFamily="18" charset="0"/>
                        </a:rPr>
                        <m:t>𝑦</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ad>
                            <m:radPr>
                              <m:degHide m:val="on"/>
                              <m:ctrlPr>
                                <a:rPr lang="zh-CN" altLang="en-US" i="1">
                                  <a:solidFill>
                                    <a:srgbClr val="000000"/>
                                  </a:solidFill>
                                  <a:latin typeface="Cambria Math" panose="02040503050406030204" pitchFamily="18" charset="0"/>
                                </a:rPr>
                              </m:ctrlPr>
                            </m:radPr>
                            <m:deg/>
                            <m:e>
                              <m:r>
                                <a:rPr lang="zh-CN" altLang="en-US" i="1">
                                  <a:solidFill>
                                    <a:srgbClr val="000000"/>
                                  </a:solidFill>
                                  <a:latin typeface="Cambria Math" panose="02040503050406030204" pitchFamily="18" charset="0"/>
                                </a:rPr>
                                <m:t>2</m:t>
                              </m:r>
                            </m:e>
                          </m:rad>
                        </m:num>
                        <m:den>
                          <m:r>
                            <a:rPr lang="zh-CN" altLang="en-US" i="1">
                              <a:solidFill>
                                <a:srgbClr val="000000"/>
                              </a:solidFill>
                              <a:latin typeface="Cambria Math" panose="02040503050406030204" pitchFamily="18" charset="0"/>
                            </a:rPr>
                            <m:t>2</m:t>
                          </m:r>
                        </m:den>
                      </m:f>
                      <m:acc>
                        <m:accPr>
                          <m:chr m:val="̇"/>
                          <m:ctrlPr>
                            <a:rPr lang="zh-CN" altLang="en-US" i="1">
                              <a:solidFill>
                                <a:srgbClr val="000000"/>
                              </a:solidFill>
                              <a:latin typeface="Cambria Math" panose="02040503050406030204" pitchFamily="18" charset="0"/>
                            </a:rPr>
                          </m:ctrlPr>
                        </m:accPr>
                        <m:e>
                          <m:r>
                            <a:rPr lang="zh-CN" altLang="en-US" i="1">
                              <a:solidFill>
                                <a:srgbClr val="000000"/>
                              </a:solidFill>
                              <a:latin typeface="Cambria Math" panose="02040503050406030204" pitchFamily="18" charset="0"/>
                            </a:rPr>
                            <m:t>𝑦</m:t>
                          </m:r>
                        </m:e>
                      </m:acc>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)+1</m:t>
                      </m:r>
                    </m:oMath>
                  </m:oMathPara>
                </a14:m>
                <a:endParaRPr lang="zh-CN" altLang="en-US" dirty="0">
                  <a:latin typeface="Times New Roman" panose="02020603050405020304" pitchFamily="18" charset="0"/>
                  <a:cs typeface="Times New Roman" panose="02020603050405020304" pitchFamily="18" charset="0"/>
                </a:endParaRPr>
              </a:p>
            </p:txBody>
          </p:sp>
        </mc:Choice>
        <mc:Fallback xmlns="">
          <p:sp>
            <p:nvSpPr>
              <p:cNvPr id="3" name="内容占位符 2">
                <a:extLst>
                  <a:ext uri="{FF2B5EF4-FFF2-40B4-BE49-F238E27FC236}">
                    <a16:creationId xmlns:a16="http://schemas.microsoft.com/office/drawing/2014/main" id="{B5D0F468-076C-451A-86D2-89E0013D4184}"/>
                  </a:ext>
                </a:extLst>
              </p:cNvPr>
              <p:cNvSpPr>
                <a:spLocks noGrp="1" noRot="1" noChangeAspect="1" noMove="1" noResize="1" noEditPoints="1" noAdjustHandles="1" noChangeArrowheads="1" noChangeShapeType="1" noTextEdit="1"/>
              </p:cNvSpPr>
              <p:nvPr>
                <p:ph sz="quarter" idx="13"/>
              </p:nvPr>
            </p:nvSpPr>
            <p:spPr>
              <a:xfrm>
                <a:off x="623392" y="548680"/>
                <a:ext cx="10873207" cy="6015075"/>
              </a:xfrm>
              <a:blipFill>
                <a:blip r:embed="rId2"/>
                <a:stretch>
                  <a:fillRect l="-841" t="-20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15134802"/>
      </p:ext>
    </p:extLst>
  </p:cSld>
  <p:clrMapOvr>
    <a:masterClrMapping/>
  </p:clrMapOvr>
  <p:transition>
    <p:wheel/>
  </p:transition>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5D0F468-076C-451A-86D2-89E0013D4184}"/>
                  </a:ext>
                </a:extLst>
              </p:cNvPr>
              <p:cNvSpPr>
                <a:spLocks noGrp="1"/>
              </p:cNvSpPr>
              <p:nvPr>
                <p:ph sz="quarter" idx="13"/>
              </p:nvPr>
            </p:nvSpPr>
            <p:spPr>
              <a:xfrm>
                <a:off x="623392" y="548680"/>
                <a:ext cx="10873207" cy="6015075"/>
              </a:xfrm>
            </p:spPr>
            <p:txBody>
              <a:bodyPr>
                <a:noAutofit/>
              </a:bodyPr>
              <a:lstStyle/>
              <a:p>
                <a:pPr marL="0" indent="0" algn="just">
                  <a:buNone/>
                </a:pPr>
                <a:r>
                  <a:rPr lang="en-US" altLang="zh-CN" dirty="0"/>
                  <a:t>6) </a:t>
                </a:r>
                <a:r>
                  <a:rPr lang="zh-CN" altLang="en-US" dirty="0"/>
                  <a:t>检验闭环系统的稳定性</a:t>
                </a:r>
              </a:p>
              <a:p>
                <a:pPr marL="0" indent="0" algn="just" eaLnBrk="0" hangingPunct="0">
                  <a:buNone/>
                </a:pPr>
                <a:r>
                  <a:rPr lang="zh-CN" altLang="en-US" dirty="0"/>
                  <a:t>闭环系统的状态方程为</a:t>
                </a:r>
              </a:p>
              <a:p>
                <a:pPr marL="0" indent="0" algn="just" eaLnBrk="0" hangingPunct="0">
                  <a:buNone/>
                </a:pPr>
                <a14:m>
                  <m:oMathPara xmlns:m="http://schemas.openxmlformats.org/officeDocument/2006/math">
                    <m:oMathParaPr>
                      <m:jc m:val="centerGroup"/>
                    </m:oMathParaPr>
                    <m:oMath xmlns:m="http://schemas.openxmlformats.org/officeDocument/2006/math">
                      <m:acc>
                        <m:accPr>
                          <m:chr m:val="̇"/>
                          <m:ctrlPr>
                            <a:rPr lang="zh-CN" altLang="en-US" i="1">
                              <a:solidFill>
                                <a:srgbClr val="000000"/>
                              </a:solidFill>
                              <a:latin typeface="Cambria Math" panose="02040503050406030204" pitchFamily="18" charset="0"/>
                            </a:rPr>
                          </m:ctrlPr>
                        </m:accPr>
                        <m:e>
                          <m:r>
                            <a:rPr lang="zh-CN" altLang="en-US" i="1">
                              <a:solidFill>
                                <a:srgbClr val="000000"/>
                              </a:solidFill>
                              <a:latin typeface="Cambria Math" panose="02040503050406030204" pitchFamily="18" charset="0"/>
                            </a:rPr>
                            <m:t>𝑥</m:t>
                          </m:r>
                        </m:e>
                      </m:acc>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𝐴</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𝐵</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𝑅</m:t>
                          </m:r>
                        </m:e>
                        <m:sup>
                          <m:r>
                            <a:rPr lang="zh-CN" altLang="en-US" i="1">
                              <a:solidFill>
                                <a:srgbClr val="000000"/>
                              </a:solidFill>
                              <a:latin typeface="Cambria Math" panose="02040503050406030204" pitchFamily="18" charset="0"/>
                            </a:rPr>
                            <m:t>−1</m:t>
                          </m:r>
                        </m:sup>
                      </m:sSup>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𝐵</m:t>
                          </m:r>
                        </m:e>
                        <m:sup>
                          <m:r>
                            <a:rPr lang="zh-CN" altLang="en-US" i="1">
                              <a:solidFill>
                                <a:srgbClr val="000000"/>
                              </a:solidFill>
                              <a:latin typeface="Cambria Math" panose="02040503050406030204" pitchFamily="18" charset="0"/>
                            </a:rPr>
                            <m:t>𝑇</m:t>
                          </m:r>
                        </m:sup>
                      </m:sSup>
                      <m:r>
                        <a:rPr lang="zh-CN" altLang="en-US" i="1">
                          <a:solidFill>
                            <a:srgbClr val="000000"/>
                          </a:solidFill>
                          <a:latin typeface="Cambria Math" panose="02040503050406030204" pitchFamily="18" charset="0"/>
                        </a:rPr>
                        <m:t>𝑃</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𝐵</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𝑅</m:t>
                          </m:r>
                        </m:e>
                        <m:sup>
                          <m:r>
                            <a:rPr lang="zh-CN" altLang="en-US" i="1">
                              <a:solidFill>
                                <a:srgbClr val="000000"/>
                              </a:solidFill>
                              <a:latin typeface="Cambria Math" panose="02040503050406030204" pitchFamily="18" charset="0"/>
                            </a:rPr>
                            <m:t>−1</m:t>
                          </m:r>
                        </m:sup>
                      </m:sSup>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𝐵</m:t>
                          </m:r>
                        </m:e>
                        <m:sup>
                          <m:r>
                            <a:rPr lang="zh-CN" altLang="en-US" i="1">
                              <a:solidFill>
                                <a:srgbClr val="000000"/>
                              </a:solidFill>
                              <a:latin typeface="Cambria Math" panose="02040503050406030204" pitchFamily="18" charset="0"/>
                            </a:rPr>
                            <m:t>𝑇</m:t>
                          </m:r>
                        </m:sup>
                      </m:sSup>
                      <m:r>
                        <a:rPr lang="zh-CN" altLang="en-US" i="1">
                          <a:solidFill>
                            <a:srgbClr val="000000"/>
                          </a:solidFill>
                          <a:latin typeface="Cambria Math" panose="02040503050406030204" pitchFamily="18" charset="0"/>
                        </a:rPr>
                        <m:t>𝑔</m:t>
                      </m:r>
                    </m:oMath>
                  </m:oMathPara>
                </a14:m>
                <a:endParaRPr lang="zh-CN" altLang="en-US" dirty="0"/>
              </a:p>
              <a:p>
                <a:pPr marL="0" indent="0" algn="just" eaLnBrk="0" hangingPunct="0">
                  <a:buNone/>
                </a:pPr>
                <a:r>
                  <a:rPr lang="zh-CN" altLang="en-US" dirty="0"/>
                  <a:t>系统矩阵为</a:t>
                </a:r>
              </a:p>
              <a:p>
                <a:pPr marL="0" indent="0" algn="just" eaLnBrk="0" hangingPunct="0">
                  <a:buNone/>
                </a:pPr>
                <a:r>
                  <a:rPr lang="zh-CN" altLang="en-US" dirty="0"/>
                  <a:t>	</a:t>
                </a:r>
                <a14:m>
                  <m:oMath xmlns:m="http://schemas.openxmlformats.org/officeDocument/2006/math">
                    <m:acc>
                      <m:accPr>
                        <m:chr m:val="̃"/>
                        <m:ctrlPr>
                          <a:rPr lang="zh-CN" altLang="en-US" i="1">
                            <a:solidFill>
                              <a:srgbClr val="000000"/>
                            </a:solidFill>
                            <a:latin typeface="Cambria Math" panose="02040503050406030204" pitchFamily="18" charset="0"/>
                          </a:rPr>
                        </m:ctrlPr>
                      </m:accPr>
                      <m:e>
                        <m:r>
                          <a:rPr lang="zh-CN" altLang="en-US" i="1">
                            <a:solidFill>
                              <a:srgbClr val="000000"/>
                            </a:solidFill>
                            <a:latin typeface="Cambria Math" panose="02040503050406030204" pitchFamily="18" charset="0"/>
                          </a:rPr>
                          <m:t>𝐴</m:t>
                        </m:r>
                      </m:e>
                    </m:acc>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𝐴</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𝐵</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𝑅</m:t>
                        </m:r>
                      </m:e>
                      <m:sup>
                        <m:r>
                          <a:rPr lang="zh-CN" altLang="en-US" i="1">
                            <a:solidFill>
                              <a:srgbClr val="000000"/>
                            </a:solidFill>
                            <a:latin typeface="Cambria Math" panose="02040503050406030204" pitchFamily="18" charset="0"/>
                          </a:rPr>
                          <m:t>−1</m:t>
                        </m:r>
                      </m:sup>
                    </m:sSup>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𝐵</m:t>
                        </m:r>
                      </m:e>
                      <m:sup>
                        <m:r>
                          <a:rPr lang="zh-CN" altLang="en-US" i="1">
                            <a:solidFill>
                              <a:srgbClr val="000000"/>
                            </a:solidFill>
                            <a:latin typeface="Cambria Math" panose="02040503050406030204" pitchFamily="18" charset="0"/>
                          </a:rPr>
                          <m:t>𝑇</m:t>
                        </m:r>
                      </m:sup>
                    </m:sSup>
                    <m:r>
                      <a:rPr lang="zh-CN" altLang="en-US" i="1">
                        <a:solidFill>
                          <a:srgbClr val="000000"/>
                        </a:solidFill>
                        <a:latin typeface="Cambria Math" panose="02040503050406030204" pitchFamily="18" charset="0"/>
                      </a:rPr>
                      <m:t>𝑃</m:t>
                    </m:r>
                    <m:r>
                      <a:rPr lang="zh-CN" altLang="en-US" i="1">
                        <a:solidFill>
                          <a:srgbClr val="000000"/>
                        </a:solidFill>
                        <a:latin typeface="Cambria Math" panose="02040503050406030204" pitchFamily="18" charset="0"/>
                      </a:rPr>
                      <m:t>)=</m:t>
                    </m:r>
                    <m:d>
                      <m:dPr>
                        <m:begChr m:val="["/>
                        <m:endChr m:val="]"/>
                        <m:ctrlPr>
                          <a:rPr lang="zh-CN" altLang="en-US" i="1">
                            <a:solidFill>
                              <a:srgbClr val="000000"/>
                            </a:solidFill>
                            <a:latin typeface="Cambria Math" panose="02040503050406030204" pitchFamily="18" charset="0"/>
                          </a:rPr>
                        </m:ctrlPr>
                      </m:dPr>
                      <m:e>
                        <m:m>
                          <m:mPr>
                            <m:plcHide m:val="on"/>
                            <m:mcs>
                              <m:mc>
                                <m:mcPr>
                                  <m:count m:val="2"/>
                                  <m:mcJc m:val="center"/>
                                </m:mcPr>
                              </m:mc>
                            </m:mcs>
                            <m:ctrlPr>
                              <a:rPr lang="zh-CN" altLang="en-US" i="1">
                                <a:solidFill>
                                  <a:srgbClr val="000000"/>
                                </a:solidFill>
                                <a:latin typeface="Cambria Math" panose="02040503050406030204" pitchFamily="18" charset="0"/>
                              </a:rPr>
                            </m:ctrlPr>
                          </m:mPr>
                          <m:mr>
                            <m:e>
                              <m:r>
                                <a:rPr lang="zh-CN" altLang="en-US" i="1">
                                  <a:solidFill>
                                    <a:srgbClr val="000000"/>
                                  </a:solidFill>
                                  <a:latin typeface="Cambria Math" panose="02040503050406030204" pitchFamily="18" charset="0"/>
                                </a:rPr>
                                <m:t>0</m:t>
                              </m:r>
                            </m:e>
                            <m:e>
                              <m:r>
                                <a:rPr lang="zh-CN" altLang="en-US" i="1">
                                  <a:solidFill>
                                    <a:srgbClr val="000000"/>
                                  </a:solidFill>
                                  <a:latin typeface="Cambria Math" panose="02040503050406030204" pitchFamily="18" charset="0"/>
                                </a:rPr>
                                <m:t>1</m:t>
                              </m:r>
                            </m:e>
                          </m:mr>
                          <m:mr>
                            <m:e>
                              <m:r>
                                <a:rPr lang="zh-CN" altLang="en-US" i="1">
                                  <a:solidFill>
                                    <a:srgbClr val="000000"/>
                                  </a:solidFill>
                                  <a:latin typeface="Cambria Math" panose="02040503050406030204" pitchFamily="18" charset="0"/>
                                </a:rPr>
                                <m:t>−4</m:t>
                              </m:r>
                            </m:e>
                            <m:e>
                              <m:r>
                                <a:rPr lang="zh-CN" altLang="en-US" i="1">
                                  <a:solidFill>
                                    <a:srgbClr val="000000"/>
                                  </a:solidFill>
                                  <a:latin typeface="Cambria Math" panose="02040503050406030204" pitchFamily="18" charset="0"/>
                                </a:rPr>
                                <m:t>−2</m:t>
                              </m:r>
                              <m:rad>
                                <m:radPr>
                                  <m:degHide m:val="on"/>
                                  <m:ctrlPr>
                                    <a:rPr lang="zh-CN" altLang="en-US" i="1">
                                      <a:solidFill>
                                        <a:srgbClr val="000000"/>
                                      </a:solidFill>
                                      <a:latin typeface="Cambria Math" panose="02040503050406030204" pitchFamily="18" charset="0"/>
                                    </a:rPr>
                                  </m:ctrlPr>
                                </m:radPr>
                                <m:deg/>
                                <m:e>
                                  <m:r>
                                    <a:rPr lang="zh-CN" altLang="en-US" i="1">
                                      <a:solidFill>
                                        <a:srgbClr val="000000"/>
                                      </a:solidFill>
                                      <a:latin typeface="Cambria Math" panose="02040503050406030204" pitchFamily="18" charset="0"/>
                                    </a:rPr>
                                    <m:t>2</m:t>
                                  </m:r>
                                </m:e>
                              </m:rad>
                            </m:e>
                          </m:mr>
                        </m:m>
                      </m:e>
                    </m:d>
                  </m:oMath>
                </a14:m>
                <a:endParaRPr lang="zh-CN" altLang="en-US" dirty="0"/>
              </a:p>
              <a:p>
                <a:pPr marL="0" indent="0" algn="just" eaLnBrk="0" hangingPunct="0">
                  <a:buNone/>
                </a:pPr>
                <a:r>
                  <a:rPr lang="zh-CN" altLang="en-US" dirty="0"/>
                  <a:t>根据特性方程  </a:t>
                </a:r>
                <a14:m>
                  <m:oMath xmlns:m="http://schemas.openxmlformats.org/officeDocument/2006/math">
                    <m:func>
                      <m:funcPr>
                        <m:ctrlPr>
                          <a:rPr lang="zh-CN" altLang="en-US" i="1">
                            <a:solidFill>
                              <a:srgbClr val="000000"/>
                            </a:solidFill>
                            <a:latin typeface="Cambria Math" panose="02040503050406030204" pitchFamily="18" charset="0"/>
                          </a:rPr>
                        </m:ctrlPr>
                      </m:funcPr>
                      <m:fName>
                        <m:r>
                          <m:rPr>
                            <m:sty m:val="p"/>
                          </m:rPr>
                          <a:rPr lang="zh-CN" altLang="en-US">
                            <a:solidFill>
                              <a:srgbClr val="000000"/>
                            </a:solidFill>
                            <a:latin typeface="Cambria Math" panose="02040503050406030204" pitchFamily="18" charset="0"/>
                          </a:rPr>
                          <m:t>det</m:t>
                        </m:r>
                      </m:fName>
                      <m:e>
                        <m:r>
                          <a:rPr lang="zh-CN" altLang="en-US" i="1">
                            <a:solidFill>
                              <a:srgbClr val="000000"/>
                            </a:solidFill>
                            <a:latin typeface="Cambria Math" panose="02040503050406030204" pitchFamily="18" charset="0"/>
                          </a:rPr>
                          <m:t>(</m:t>
                        </m:r>
                      </m:e>
                    </m:func>
                    <m:r>
                      <a:rPr lang="zh-CN" altLang="en-US" i="1">
                        <a:solidFill>
                          <a:srgbClr val="000000"/>
                        </a:solidFill>
                        <a:latin typeface="Cambria Math" panose="02040503050406030204" pitchFamily="18" charset="0"/>
                      </a:rPr>
                      <m:t>𝜆</m:t>
                    </m:r>
                    <m:r>
                      <a:rPr lang="zh-CN" altLang="en-US" i="1">
                        <a:solidFill>
                          <a:srgbClr val="000000"/>
                        </a:solidFill>
                        <a:latin typeface="Cambria Math" panose="02040503050406030204" pitchFamily="18" charset="0"/>
                      </a:rPr>
                      <m:t>𝐼</m:t>
                    </m:r>
                    <m:r>
                      <a:rPr lang="zh-CN" altLang="en-US" i="1">
                        <a:solidFill>
                          <a:srgbClr val="000000"/>
                        </a:solidFill>
                        <a:latin typeface="Cambria Math" panose="02040503050406030204" pitchFamily="18" charset="0"/>
                      </a:rPr>
                      <m:t>−</m:t>
                    </m:r>
                    <m:acc>
                      <m:accPr>
                        <m:chr m:val="̃"/>
                        <m:ctrlPr>
                          <a:rPr lang="zh-CN" altLang="en-US" i="1">
                            <a:solidFill>
                              <a:srgbClr val="000000"/>
                            </a:solidFill>
                            <a:latin typeface="Cambria Math" panose="02040503050406030204" pitchFamily="18" charset="0"/>
                          </a:rPr>
                        </m:ctrlPr>
                      </m:accPr>
                      <m:e>
                        <m:r>
                          <a:rPr lang="zh-CN" altLang="en-US" i="1">
                            <a:solidFill>
                              <a:srgbClr val="000000"/>
                            </a:solidFill>
                            <a:latin typeface="Cambria Math" panose="02040503050406030204" pitchFamily="18" charset="0"/>
                          </a:rPr>
                          <m:t>𝐴</m:t>
                        </m:r>
                      </m:e>
                    </m:acc>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𝜆</m:t>
                        </m:r>
                      </m:e>
                      <m:sup>
                        <m:r>
                          <a:rPr lang="zh-CN" altLang="en-US" i="1">
                            <a:solidFill>
                              <a:srgbClr val="000000"/>
                            </a:solidFill>
                            <a:latin typeface="Cambria Math" panose="02040503050406030204" pitchFamily="18" charset="0"/>
                          </a:rPr>
                          <m:t>2</m:t>
                        </m:r>
                      </m:sup>
                    </m:sSup>
                    <m:r>
                      <a:rPr lang="zh-CN" altLang="en-US" i="1">
                        <a:solidFill>
                          <a:srgbClr val="000000"/>
                        </a:solidFill>
                        <a:latin typeface="Cambria Math" panose="02040503050406030204" pitchFamily="18" charset="0"/>
                      </a:rPr>
                      <m:t>+2</m:t>
                    </m:r>
                    <m:rad>
                      <m:radPr>
                        <m:degHide m:val="on"/>
                        <m:ctrlPr>
                          <a:rPr lang="zh-CN" altLang="en-US" i="1">
                            <a:solidFill>
                              <a:srgbClr val="000000"/>
                            </a:solidFill>
                            <a:latin typeface="Cambria Math" panose="02040503050406030204" pitchFamily="18" charset="0"/>
                          </a:rPr>
                        </m:ctrlPr>
                      </m:radPr>
                      <m:deg/>
                      <m:e>
                        <m:r>
                          <a:rPr lang="zh-CN" altLang="en-US" i="1">
                            <a:solidFill>
                              <a:srgbClr val="000000"/>
                            </a:solidFill>
                            <a:latin typeface="Cambria Math" panose="02040503050406030204" pitchFamily="18" charset="0"/>
                          </a:rPr>
                          <m:t>2</m:t>
                        </m:r>
                      </m:e>
                    </m:rad>
                    <m:r>
                      <a:rPr lang="zh-CN" altLang="en-US" i="1">
                        <a:solidFill>
                          <a:srgbClr val="000000"/>
                        </a:solidFill>
                        <a:latin typeface="Cambria Math" panose="02040503050406030204" pitchFamily="18" charset="0"/>
                      </a:rPr>
                      <m:t>𝜆</m:t>
                    </m:r>
                    <m:r>
                      <a:rPr lang="zh-CN" altLang="en-US" i="1">
                        <a:solidFill>
                          <a:srgbClr val="000000"/>
                        </a:solidFill>
                        <a:latin typeface="Cambria Math" panose="02040503050406030204" pitchFamily="18" charset="0"/>
                      </a:rPr>
                      <m:t>+4=0</m:t>
                    </m:r>
                  </m:oMath>
                </a14:m>
                <a:endParaRPr lang="zh-CN" altLang="en-US" dirty="0"/>
              </a:p>
              <a:p>
                <a:pPr marL="0" indent="0" eaLnBrk="0" hangingPunct="0">
                  <a:buNone/>
                </a:pPr>
                <a:r>
                  <a:rPr lang="zh-CN" altLang="en-US" dirty="0">
                    <a:latin typeface="宋体" panose="02010600030101010101" pitchFamily="2" charset="-122"/>
                  </a:rPr>
                  <a:t>得特性值为</a:t>
                </a:r>
                <a14:m>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𝜆</m:t>
                        </m:r>
                      </m:e>
                      <m:sub>
                        <m:r>
                          <a:rPr lang="zh-CN" altLang="en-US" i="1">
                            <a:solidFill>
                              <a:srgbClr val="000000"/>
                            </a:solidFill>
                            <a:latin typeface="Cambria Math" panose="02040503050406030204" pitchFamily="18" charset="0"/>
                          </a:rPr>
                          <m:t>1,2</m:t>
                        </m:r>
                      </m:sub>
                    </m:sSub>
                    <m:r>
                      <a:rPr lang="zh-CN" altLang="en-US" i="1">
                        <a:solidFill>
                          <a:srgbClr val="000000"/>
                        </a:solidFill>
                        <a:latin typeface="Cambria Math" panose="02040503050406030204" pitchFamily="18" charset="0"/>
                      </a:rPr>
                      <m:t>=−</m:t>
                    </m:r>
                    <m:rad>
                      <m:radPr>
                        <m:degHide m:val="on"/>
                        <m:ctrlPr>
                          <a:rPr lang="zh-CN" altLang="en-US" i="1">
                            <a:solidFill>
                              <a:srgbClr val="000000"/>
                            </a:solidFill>
                            <a:latin typeface="Cambria Math" panose="02040503050406030204" pitchFamily="18" charset="0"/>
                          </a:rPr>
                        </m:ctrlPr>
                      </m:radPr>
                      <m:deg/>
                      <m:e>
                        <m:r>
                          <a:rPr lang="zh-CN" altLang="en-US" i="1">
                            <a:solidFill>
                              <a:srgbClr val="000000"/>
                            </a:solidFill>
                            <a:latin typeface="Cambria Math" panose="02040503050406030204" pitchFamily="18" charset="0"/>
                          </a:rPr>
                          <m:t>2</m:t>
                        </m:r>
                      </m:e>
                    </m:rad>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𝑗</m:t>
                    </m:r>
                    <m:rad>
                      <m:radPr>
                        <m:degHide m:val="on"/>
                        <m:ctrlPr>
                          <a:rPr lang="zh-CN" altLang="en-US" i="1">
                            <a:solidFill>
                              <a:srgbClr val="000000"/>
                            </a:solidFill>
                            <a:latin typeface="Cambria Math" panose="02040503050406030204" pitchFamily="18" charset="0"/>
                          </a:rPr>
                        </m:ctrlPr>
                      </m:radPr>
                      <m:deg/>
                      <m:e>
                        <m:r>
                          <a:rPr lang="zh-CN" altLang="en-US" i="1">
                            <a:solidFill>
                              <a:srgbClr val="000000"/>
                            </a:solidFill>
                            <a:latin typeface="Cambria Math" panose="02040503050406030204" pitchFamily="18" charset="0"/>
                          </a:rPr>
                          <m:t>2</m:t>
                        </m:r>
                      </m:e>
                    </m:rad>
                  </m:oMath>
                </a14:m>
                <a:r>
                  <a:rPr lang="zh-CN" altLang="en-US" dirty="0">
                    <a:latin typeface="宋体" panose="02010600030101010101" pitchFamily="2" charset="-122"/>
                  </a:rPr>
                  <a:t>，故闭环系统渐近稳定。</a:t>
                </a:r>
                <a:r>
                  <a:rPr lang="zh-CN" altLang="en-US" dirty="0"/>
                  <a:t> </a:t>
                </a:r>
              </a:p>
              <a:p>
                <a:pPr marL="0" indent="0" algn="just">
                  <a:buNone/>
                </a:pPr>
                <a:endParaRPr lang="zh-CN" altLang="en-US" dirty="0">
                  <a:latin typeface="Times New Roman" panose="02020603050405020304" pitchFamily="18" charset="0"/>
                  <a:cs typeface="Times New Roman" panose="02020603050405020304" pitchFamily="18" charset="0"/>
                </a:endParaRPr>
              </a:p>
            </p:txBody>
          </p:sp>
        </mc:Choice>
        <mc:Fallback xmlns="">
          <p:sp>
            <p:nvSpPr>
              <p:cNvPr id="3" name="内容占位符 2">
                <a:extLst>
                  <a:ext uri="{FF2B5EF4-FFF2-40B4-BE49-F238E27FC236}">
                    <a16:creationId xmlns:a16="http://schemas.microsoft.com/office/drawing/2014/main" id="{B5D0F468-076C-451A-86D2-89E0013D4184}"/>
                  </a:ext>
                </a:extLst>
              </p:cNvPr>
              <p:cNvSpPr>
                <a:spLocks noGrp="1" noRot="1" noChangeAspect="1" noMove="1" noResize="1" noEditPoints="1" noAdjustHandles="1" noChangeArrowheads="1" noChangeShapeType="1" noTextEdit="1"/>
              </p:cNvSpPr>
              <p:nvPr>
                <p:ph sz="quarter" idx="13"/>
              </p:nvPr>
            </p:nvSpPr>
            <p:spPr>
              <a:xfrm>
                <a:off x="623392" y="548680"/>
                <a:ext cx="10873207" cy="6015075"/>
              </a:xfrm>
              <a:blipFill>
                <a:blip r:embed="rId2"/>
                <a:stretch>
                  <a:fillRect l="-841" t="-20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801958288"/>
      </p:ext>
    </p:extLst>
  </p:cSld>
  <p:clrMapOvr>
    <a:masterClrMapping/>
  </p:clrMapOvr>
  <p:transition>
    <p:wheel/>
  </p:transition>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B00D1E71-18D5-465D-9664-A227403C7C66}"/>
              </a:ext>
            </a:extLst>
          </p:cNvPr>
          <p:cNvSpPr>
            <a:spLocks noGrp="1"/>
          </p:cNvSpPr>
          <p:nvPr>
            <p:ph type="body" idx="10"/>
          </p:nvPr>
        </p:nvSpPr>
        <p:spPr>
          <a:xfrm>
            <a:off x="3790493" y="4231638"/>
            <a:ext cx="7872102" cy="1938992"/>
          </a:xfrm>
        </p:spPr>
        <p:txBody>
          <a:bodyPr/>
          <a:lstStyle/>
          <a:p>
            <a:r>
              <a:rPr lang="zh-CN" altLang="en-US" sz="6000" dirty="0"/>
              <a:t>利用</a:t>
            </a:r>
            <a:r>
              <a:rPr lang="en-US" altLang="zh-CN" sz="6000" dirty="0"/>
              <a:t>MATLAB</a:t>
            </a:r>
            <a:r>
              <a:rPr lang="zh-CN" altLang="en-US" sz="6000" dirty="0"/>
              <a:t>求解</a:t>
            </a:r>
          </a:p>
          <a:p>
            <a:r>
              <a:rPr lang="zh-CN" altLang="en-US" sz="6000" dirty="0"/>
              <a:t>二次型最优控制问题</a:t>
            </a:r>
          </a:p>
        </p:txBody>
      </p:sp>
      <p:sp>
        <p:nvSpPr>
          <p:cNvPr id="6" name="文本占位符 5">
            <a:extLst>
              <a:ext uri="{FF2B5EF4-FFF2-40B4-BE49-F238E27FC236}">
                <a16:creationId xmlns:a16="http://schemas.microsoft.com/office/drawing/2014/main" id="{1E9EFF8B-C132-4DCB-AC7F-3DD4C21084DB}"/>
              </a:ext>
            </a:extLst>
          </p:cNvPr>
          <p:cNvSpPr>
            <a:spLocks noGrp="1"/>
          </p:cNvSpPr>
          <p:nvPr>
            <p:ph type="body" sz="quarter" idx="12"/>
          </p:nvPr>
        </p:nvSpPr>
        <p:spPr/>
        <p:txBody>
          <a:bodyPr/>
          <a:lstStyle/>
          <a:p>
            <a:r>
              <a:rPr lang="en-US" altLang="zh-CN" dirty="0"/>
              <a:t>6.5</a:t>
            </a:r>
            <a:endParaRPr lang="zh-CN" altLang="en-US" dirty="0"/>
          </a:p>
        </p:txBody>
      </p:sp>
    </p:spTree>
    <p:extLst>
      <p:ext uri="{BB962C8B-B14F-4D97-AF65-F5344CB8AC3E}">
        <p14:creationId xmlns:p14="http://schemas.microsoft.com/office/powerpoint/2010/main" val="3564477412"/>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5A603A88-FBED-434B-89D7-AEA04FFE9FF0}"/>
              </a:ext>
            </a:extLst>
          </p:cNvPr>
          <p:cNvSpPr>
            <a:spLocks noGrp="1"/>
          </p:cNvSpPr>
          <p:nvPr>
            <p:ph type="title"/>
          </p:nvPr>
        </p:nvSpPr>
        <p:spPr/>
        <p:txBody>
          <a:bodyPr>
            <a:normAutofit/>
          </a:bodyPr>
          <a:lstStyle/>
          <a:p>
            <a:r>
              <a:rPr lang="zh-CN" altLang="en-US" dirty="0"/>
              <a:t>表</a:t>
            </a:r>
            <a:r>
              <a:rPr lang="en-US" altLang="zh-CN" dirty="0"/>
              <a:t>6-1  </a:t>
            </a:r>
            <a:r>
              <a:rPr lang="zh-CN" altLang="en-US" dirty="0"/>
              <a:t>线性二次型最优控制函数 </a:t>
            </a:r>
          </a:p>
        </p:txBody>
      </p:sp>
      <p:grpSp>
        <p:nvGrpSpPr>
          <p:cNvPr id="46" name="Group 3">
            <a:extLst>
              <a:ext uri="{FF2B5EF4-FFF2-40B4-BE49-F238E27FC236}">
                <a16:creationId xmlns:a16="http://schemas.microsoft.com/office/drawing/2014/main" id="{B57388D4-A34D-4505-A74D-8ED0BA267C63}"/>
              </a:ext>
            </a:extLst>
          </p:cNvPr>
          <p:cNvGrpSpPr>
            <a:grpSpLocks/>
          </p:cNvGrpSpPr>
          <p:nvPr/>
        </p:nvGrpSpPr>
        <p:grpSpPr bwMode="auto">
          <a:xfrm>
            <a:off x="1127448" y="1628800"/>
            <a:ext cx="10153128" cy="4066853"/>
            <a:chOff x="-3" y="-3"/>
            <a:chExt cx="2063" cy="5743"/>
          </a:xfrm>
        </p:grpSpPr>
        <p:grpSp>
          <p:nvGrpSpPr>
            <p:cNvPr id="47" name="Group 4">
              <a:extLst>
                <a:ext uri="{FF2B5EF4-FFF2-40B4-BE49-F238E27FC236}">
                  <a16:creationId xmlns:a16="http://schemas.microsoft.com/office/drawing/2014/main" id="{99D5D60E-247D-436A-BAF1-0EE4ED458C1A}"/>
                </a:ext>
              </a:extLst>
            </p:cNvPr>
            <p:cNvGrpSpPr>
              <a:grpSpLocks/>
            </p:cNvGrpSpPr>
            <p:nvPr/>
          </p:nvGrpSpPr>
          <p:grpSpPr bwMode="auto">
            <a:xfrm>
              <a:off x="0" y="0"/>
              <a:ext cx="2057" cy="5737"/>
              <a:chOff x="0" y="0"/>
              <a:chExt cx="2057" cy="5737"/>
            </a:xfrm>
          </p:grpSpPr>
          <p:grpSp>
            <p:nvGrpSpPr>
              <p:cNvPr id="49" name="Group 5">
                <a:extLst>
                  <a:ext uri="{FF2B5EF4-FFF2-40B4-BE49-F238E27FC236}">
                    <a16:creationId xmlns:a16="http://schemas.microsoft.com/office/drawing/2014/main" id="{6265C755-6CA4-4BCE-87FD-130508F07E86}"/>
                  </a:ext>
                </a:extLst>
              </p:cNvPr>
              <p:cNvGrpSpPr>
                <a:grpSpLocks/>
              </p:cNvGrpSpPr>
              <p:nvPr/>
            </p:nvGrpSpPr>
            <p:grpSpPr bwMode="auto">
              <a:xfrm>
                <a:off x="0" y="0"/>
                <a:ext cx="459" cy="921"/>
                <a:chOff x="0" y="0"/>
                <a:chExt cx="459" cy="921"/>
              </a:xfrm>
            </p:grpSpPr>
            <p:sp>
              <p:nvSpPr>
                <p:cNvPr id="83" name="Rectangle 6">
                  <a:extLst>
                    <a:ext uri="{FF2B5EF4-FFF2-40B4-BE49-F238E27FC236}">
                      <a16:creationId xmlns:a16="http://schemas.microsoft.com/office/drawing/2014/main" id="{E215BF0E-1889-4F0F-81A7-BEDC5739EC27}"/>
                    </a:ext>
                  </a:extLst>
                </p:cNvPr>
                <p:cNvSpPr>
                  <a:spLocks noChangeArrowheads="1"/>
                </p:cNvSpPr>
                <p:nvPr/>
              </p:nvSpPr>
              <p:spPr bwMode="auto">
                <a:xfrm>
                  <a:off x="43" y="0"/>
                  <a:ext cx="373" cy="9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zh-CN" altLang="en-US" sz="2400" dirty="0">
                      <a:solidFill>
                        <a:schemeClr val="tx1"/>
                      </a:solidFill>
                      <a:latin typeface="Times New Roman" panose="02020603050405020304" pitchFamily="18" charset="0"/>
                      <a:ea typeface="微软雅黑 Light" panose="020B0502040204020203" pitchFamily="34" charset="-122"/>
                      <a:cs typeface="Times New Roman" panose="02020603050405020304" pitchFamily="18" charset="0"/>
                    </a:rPr>
                    <a:t>函 数 名</a:t>
                  </a:r>
                </a:p>
                <a:p>
                  <a:pPr algn="ctr" eaLnBrk="0" hangingPunct="0"/>
                  <a:endParaRPr lang="en-US" altLang="zh-CN" sz="2400" dirty="0">
                    <a:solidFill>
                      <a:schemeClr val="tx1"/>
                    </a:solidFill>
                    <a:latin typeface="Times New Roman" panose="02020603050405020304" pitchFamily="18" charset="0"/>
                    <a:ea typeface="微软雅黑 Light" panose="020B0502040204020203" pitchFamily="34" charset="-122"/>
                    <a:cs typeface="Times New Roman" panose="02020603050405020304" pitchFamily="18" charset="0"/>
                  </a:endParaRPr>
                </a:p>
              </p:txBody>
            </p:sp>
            <p:sp>
              <p:nvSpPr>
                <p:cNvPr id="84" name="Rectangle 7">
                  <a:extLst>
                    <a:ext uri="{FF2B5EF4-FFF2-40B4-BE49-F238E27FC236}">
                      <a16:creationId xmlns:a16="http://schemas.microsoft.com/office/drawing/2014/main" id="{47BBFA4C-ED41-40CF-B90C-0BDEBE4AFF51}"/>
                    </a:ext>
                  </a:extLst>
                </p:cNvPr>
                <p:cNvSpPr>
                  <a:spLocks noChangeArrowheads="1"/>
                </p:cNvSpPr>
                <p:nvPr/>
              </p:nvSpPr>
              <p:spPr bwMode="auto">
                <a:xfrm>
                  <a:off x="0" y="0"/>
                  <a:ext cx="459" cy="921"/>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solidFill>
                      <a:schemeClr val="tx1"/>
                    </a:solidFill>
                    <a:latin typeface="Times New Roman" panose="02020603050405020304" pitchFamily="18" charset="0"/>
                    <a:ea typeface="微软雅黑 Light" panose="020B0502040204020203" pitchFamily="34" charset="-122"/>
                    <a:cs typeface="Times New Roman" panose="02020603050405020304" pitchFamily="18" charset="0"/>
                  </a:endParaRPr>
                </a:p>
              </p:txBody>
            </p:sp>
          </p:grpSp>
          <p:grpSp>
            <p:nvGrpSpPr>
              <p:cNvPr id="50" name="Group 8">
                <a:extLst>
                  <a:ext uri="{FF2B5EF4-FFF2-40B4-BE49-F238E27FC236}">
                    <a16:creationId xmlns:a16="http://schemas.microsoft.com/office/drawing/2014/main" id="{45DF74B2-6973-4844-ABAC-D1C5C0828BBB}"/>
                  </a:ext>
                </a:extLst>
              </p:cNvPr>
              <p:cNvGrpSpPr>
                <a:grpSpLocks/>
              </p:cNvGrpSpPr>
              <p:nvPr/>
            </p:nvGrpSpPr>
            <p:grpSpPr bwMode="auto">
              <a:xfrm>
                <a:off x="459" y="0"/>
                <a:ext cx="1598" cy="921"/>
                <a:chOff x="459" y="0"/>
                <a:chExt cx="1598" cy="921"/>
              </a:xfrm>
            </p:grpSpPr>
            <p:sp>
              <p:nvSpPr>
                <p:cNvPr id="81" name="Rectangle 9">
                  <a:extLst>
                    <a:ext uri="{FF2B5EF4-FFF2-40B4-BE49-F238E27FC236}">
                      <a16:creationId xmlns:a16="http://schemas.microsoft.com/office/drawing/2014/main" id="{E0C1953F-020B-4E0A-BDD7-920F46B89BEF}"/>
                    </a:ext>
                  </a:extLst>
                </p:cNvPr>
                <p:cNvSpPr>
                  <a:spLocks noChangeArrowheads="1"/>
                </p:cNvSpPr>
                <p:nvPr/>
              </p:nvSpPr>
              <p:spPr bwMode="auto">
                <a:xfrm>
                  <a:off x="502" y="0"/>
                  <a:ext cx="1512" cy="9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zh-CN" altLang="en-US" sz="2400">
                      <a:solidFill>
                        <a:schemeClr val="tx1"/>
                      </a:solidFill>
                      <a:latin typeface="Times New Roman" panose="02020603050405020304" pitchFamily="18" charset="0"/>
                      <a:ea typeface="微软雅黑 Light" panose="020B0502040204020203" pitchFamily="34" charset="-122"/>
                      <a:cs typeface="Times New Roman" panose="02020603050405020304" pitchFamily="18" charset="0"/>
                    </a:rPr>
                    <a:t>功   能</a:t>
                  </a:r>
                </a:p>
                <a:p>
                  <a:pPr algn="ctr" eaLnBrk="0" hangingPunct="0"/>
                  <a:endParaRPr lang="en-US" altLang="zh-CN" sz="2400">
                    <a:solidFill>
                      <a:schemeClr val="tx1"/>
                    </a:solidFill>
                    <a:latin typeface="Times New Roman" panose="02020603050405020304" pitchFamily="18" charset="0"/>
                    <a:ea typeface="微软雅黑 Light" panose="020B0502040204020203" pitchFamily="34" charset="-122"/>
                    <a:cs typeface="Times New Roman" panose="02020603050405020304" pitchFamily="18" charset="0"/>
                  </a:endParaRPr>
                </a:p>
              </p:txBody>
            </p:sp>
            <p:sp>
              <p:nvSpPr>
                <p:cNvPr id="82" name="Rectangle 10">
                  <a:extLst>
                    <a:ext uri="{FF2B5EF4-FFF2-40B4-BE49-F238E27FC236}">
                      <a16:creationId xmlns:a16="http://schemas.microsoft.com/office/drawing/2014/main" id="{75B2A4BC-FB65-47AF-8ED1-6BF85893A150}"/>
                    </a:ext>
                  </a:extLst>
                </p:cNvPr>
                <p:cNvSpPr>
                  <a:spLocks noChangeArrowheads="1"/>
                </p:cNvSpPr>
                <p:nvPr/>
              </p:nvSpPr>
              <p:spPr bwMode="auto">
                <a:xfrm>
                  <a:off x="459" y="0"/>
                  <a:ext cx="1598" cy="921"/>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solidFill>
                      <a:schemeClr val="tx1"/>
                    </a:solidFill>
                    <a:latin typeface="Times New Roman" panose="02020603050405020304" pitchFamily="18" charset="0"/>
                    <a:ea typeface="微软雅黑 Light" panose="020B0502040204020203" pitchFamily="34" charset="-122"/>
                    <a:cs typeface="Times New Roman" panose="02020603050405020304" pitchFamily="18" charset="0"/>
                  </a:endParaRPr>
                </a:p>
              </p:txBody>
            </p:sp>
          </p:grpSp>
          <p:grpSp>
            <p:nvGrpSpPr>
              <p:cNvPr id="51" name="Group 11">
                <a:extLst>
                  <a:ext uri="{FF2B5EF4-FFF2-40B4-BE49-F238E27FC236}">
                    <a16:creationId xmlns:a16="http://schemas.microsoft.com/office/drawing/2014/main" id="{7877AC58-DBEF-469F-8DE3-F4D759DF2E1B}"/>
                  </a:ext>
                </a:extLst>
              </p:cNvPr>
              <p:cNvGrpSpPr>
                <a:grpSpLocks/>
              </p:cNvGrpSpPr>
              <p:nvPr/>
            </p:nvGrpSpPr>
            <p:grpSpPr bwMode="auto">
              <a:xfrm>
                <a:off x="0" y="921"/>
                <a:ext cx="459" cy="921"/>
                <a:chOff x="0" y="921"/>
                <a:chExt cx="459" cy="921"/>
              </a:xfrm>
            </p:grpSpPr>
            <p:sp>
              <p:nvSpPr>
                <p:cNvPr id="79" name="Rectangle 12">
                  <a:extLst>
                    <a:ext uri="{FF2B5EF4-FFF2-40B4-BE49-F238E27FC236}">
                      <a16:creationId xmlns:a16="http://schemas.microsoft.com/office/drawing/2014/main" id="{B3E8DE51-153E-4901-980E-57DF01879B07}"/>
                    </a:ext>
                  </a:extLst>
                </p:cNvPr>
                <p:cNvSpPr>
                  <a:spLocks noChangeArrowheads="1"/>
                </p:cNvSpPr>
                <p:nvPr/>
              </p:nvSpPr>
              <p:spPr bwMode="auto">
                <a:xfrm>
                  <a:off x="43" y="921"/>
                  <a:ext cx="373" cy="9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altLang="zh-CN" sz="2400" dirty="0">
                      <a:solidFill>
                        <a:schemeClr val="tx1"/>
                      </a:solidFill>
                      <a:latin typeface="Times New Roman" panose="02020603050405020304" pitchFamily="18" charset="0"/>
                      <a:ea typeface="微软雅黑 Light" panose="020B0502040204020203" pitchFamily="34" charset="-122"/>
                      <a:cs typeface="Times New Roman" panose="02020603050405020304" pitchFamily="18" charset="0"/>
                    </a:rPr>
                    <a:t>are( )</a:t>
                  </a:r>
                </a:p>
                <a:p>
                  <a:pPr algn="just" eaLnBrk="0" hangingPunct="0"/>
                  <a:endParaRPr lang="en-US" altLang="zh-CN" sz="2400" dirty="0">
                    <a:solidFill>
                      <a:schemeClr val="tx1"/>
                    </a:solidFill>
                    <a:latin typeface="Times New Roman" panose="02020603050405020304" pitchFamily="18" charset="0"/>
                    <a:ea typeface="微软雅黑 Light" panose="020B0502040204020203" pitchFamily="34" charset="-122"/>
                    <a:cs typeface="Times New Roman" panose="02020603050405020304" pitchFamily="18" charset="0"/>
                  </a:endParaRPr>
                </a:p>
              </p:txBody>
            </p:sp>
            <p:sp>
              <p:nvSpPr>
                <p:cNvPr id="80" name="Rectangle 13">
                  <a:extLst>
                    <a:ext uri="{FF2B5EF4-FFF2-40B4-BE49-F238E27FC236}">
                      <a16:creationId xmlns:a16="http://schemas.microsoft.com/office/drawing/2014/main" id="{B078CD62-5DA2-430E-9292-7B74BE9765BE}"/>
                    </a:ext>
                  </a:extLst>
                </p:cNvPr>
                <p:cNvSpPr>
                  <a:spLocks noChangeArrowheads="1"/>
                </p:cNvSpPr>
                <p:nvPr/>
              </p:nvSpPr>
              <p:spPr bwMode="auto">
                <a:xfrm>
                  <a:off x="0" y="921"/>
                  <a:ext cx="459" cy="921"/>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solidFill>
                      <a:schemeClr val="tx1"/>
                    </a:solidFill>
                    <a:latin typeface="Times New Roman" panose="02020603050405020304" pitchFamily="18" charset="0"/>
                    <a:ea typeface="微软雅黑 Light" panose="020B0502040204020203" pitchFamily="34" charset="-122"/>
                    <a:cs typeface="Times New Roman" panose="02020603050405020304" pitchFamily="18" charset="0"/>
                  </a:endParaRPr>
                </a:p>
              </p:txBody>
            </p:sp>
          </p:grpSp>
          <p:grpSp>
            <p:nvGrpSpPr>
              <p:cNvPr id="52" name="Group 14">
                <a:extLst>
                  <a:ext uri="{FF2B5EF4-FFF2-40B4-BE49-F238E27FC236}">
                    <a16:creationId xmlns:a16="http://schemas.microsoft.com/office/drawing/2014/main" id="{A6396E2F-E04B-4F34-BD82-9EF8DCF98C11}"/>
                  </a:ext>
                </a:extLst>
              </p:cNvPr>
              <p:cNvGrpSpPr>
                <a:grpSpLocks/>
              </p:cNvGrpSpPr>
              <p:nvPr/>
            </p:nvGrpSpPr>
            <p:grpSpPr bwMode="auto">
              <a:xfrm>
                <a:off x="459" y="921"/>
                <a:ext cx="1598" cy="921"/>
                <a:chOff x="459" y="921"/>
                <a:chExt cx="1598" cy="921"/>
              </a:xfrm>
            </p:grpSpPr>
            <p:sp>
              <p:nvSpPr>
                <p:cNvPr id="77" name="Rectangle 15">
                  <a:extLst>
                    <a:ext uri="{FF2B5EF4-FFF2-40B4-BE49-F238E27FC236}">
                      <a16:creationId xmlns:a16="http://schemas.microsoft.com/office/drawing/2014/main" id="{2A62A16C-2338-41E2-A789-96EDA6CC7F7E}"/>
                    </a:ext>
                  </a:extLst>
                </p:cNvPr>
                <p:cNvSpPr>
                  <a:spLocks noChangeArrowheads="1"/>
                </p:cNvSpPr>
                <p:nvPr/>
              </p:nvSpPr>
              <p:spPr bwMode="auto">
                <a:xfrm>
                  <a:off x="502" y="921"/>
                  <a:ext cx="1512" cy="9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just"/>
                  <a:r>
                    <a:rPr lang="zh-CN" altLang="en-US" sz="2400">
                      <a:solidFill>
                        <a:schemeClr val="tx1"/>
                      </a:solidFill>
                      <a:latin typeface="Times New Roman" panose="02020603050405020304" pitchFamily="18" charset="0"/>
                      <a:ea typeface="微软雅黑 Light" panose="020B0502040204020203" pitchFamily="34" charset="-122"/>
                      <a:cs typeface="Times New Roman" panose="02020603050405020304" pitchFamily="18" charset="0"/>
                    </a:rPr>
                    <a:t>基于</a:t>
                  </a:r>
                  <a:r>
                    <a:rPr lang="en-US" altLang="zh-CN" sz="2400">
                      <a:solidFill>
                        <a:schemeClr val="tx1"/>
                      </a:solidFill>
                      <a:latin typeface="Times New Roman" panose="02020603050405020304" pitchFamily="18" charset="0"/>
                      <a:ea typeface="微软雅黑 Light" panose="020B0502040204020203" pitchFamily="34" charset="-122"/>
                      <a:cs typeface="Times New Roman" panose="02020603050405020304" pitchFamily="18" charset="0"/>
                    </a:rPr>
                    <a:t>Schur</a:t>
                  </a:r>
                  <a:r>
                    <a:rPr lang="zh-CN" altLang="en-US" sz="2400">
                      <a:solidFill>
                        <a:schemeClr val="tx1"/>
                      </a:solidFill>
                      <a:latin typeface="Times New Roman" panose="02020603050405020304" pitchFamily="18" charset="0"/>
                      <a:ea typeface="微软雅黑 Light" panose="020B0502040204020203" pitchFamily="34" charset="-122"/>
                      <a:cs typeface="Times New Roman" panose="02020603050405020304" pitchFamily="18" charset="0"/>
                    </a:rPr>
                    <a:t>变换的</a:t>
                  </a:r>
                  <a:r>
                    <a:rPr lang="en-US" altLang="zh-CN" sz="2400">
                      <a:solidFill>
                        <a:schemeClr val="tx1"/>
                      </a:solidFill>
                      <a:latin typeface="Times New Roman" panose="02020603050405020304" pitchFamily="18" charset="0"/>
                      <a:ea typeface="微软雅黑 Light" panose="020B0502040204020203" pitchFamily="34" charset="-122"/>
                      <a:cs typeface="Times New Roman" panose="02020603050405020304" pitchFamily="18" charset="0"/>
                    </a:rPr>
                    <a:t>Riccati</a:t>
                  </a:r>
                  <a:r>
                    <a:rPr lang="zh-CN" altLang="en-US" sz="2400">
                      <a:solidFill>
                        <a:schemeClr val="tx1"/>
                      </a:solidFill>
                      <a:latin typeface="Times New Roman" panose="02020603050405020304" pitchFamily="18" charset="0"/>
                      <a:ea typeface="微软雅黑 Light" panose="020B0502040204020203" pitchFamily="34" charset="-122"/>
                      <a:cs typeface="Times New Roman" panose="02020603050405020304" pitchFamily="18" charset="0"/>
                    </a:rPr>
                    <a:t>方程求解函数</a:t>
                  </a:r>
                </a:p>
                <a:p>
                  <a:pPr algn="just" eaLnBrk="0" hangingPunct="0"/>
                  <a:endParaRPr lang="en-US" altLang="zh-CN" sz="2400">
                    <a:solidFill>
                      <a:schemeClr val="tx1"/>
                    </a:solidFill>
                    <a:latin typeface="Times New Roman" panose="02020603050405020304" pitchFamily="18" charset="0"/>
                    <a:ea typeface="微软雅黑 Light" panose="020B0502040204020203" pitchFamily="34" charset="-122"/>
                    <a:cs typeface="Times New Roman" panose="02020603050405020304" pitchFamily="18" charset="0"/>
                  </a:endParaRPr>
                </a:p>
              </p:txBody>
            </p:sp>
            <p:sp>
              <p:nvSpPr>
                <p:cNvPr id="78" name="Rectangle 16">
                  <a:extLst>
                    <a:ext uri="{FF2B5EF4-FFF2-40B4-BE49-F238E27FC236}">
                      <a16:creationId xmlns:a16="http://schemas.microsoft.com/office/drawing/2014/main" id="{4235CD7C-C8F1-419B-BB68-937AAE3FBF21}"/>
                    </a:ext>
                  </a:extLst>
                </p:cNvPr>
                <p:cNvSpPr>
                  <a:spLocks noChangeArrowheads="1"/>
                </p:cNvSpPr>
                <p:nvPr/>
              </p:nvSpPr>
              <p:spPr bwMode="auto">
                <a:xfrm>
                  <a:off x="459" y="921"/>
                  <a:ext cx="1598" cy="921"/>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solidFill>
                      <a:schemeClr val="tx1"/>
                    </a:solidFill>
                    <a:latin typeface="Times New Roman" panose="02020603050405020304" pitchFamily="18" charset="0"/>
                    <a:ea typeface="微软雅黑 Light" panose="020B0502040204020203" pitchFamily="34" charset="-122"/>
                    <a:cs typeface="Times New Roman" panose="02020603050405020304" pitchFamily="18" charset="0"/>
                  </a:endParaRPr>
                </a:p>
              </p:txBody>
            </p:sp>
          </p:grpSp>
          <p:grpSp>
            <p:nvGrpSpPr>
              <p:cNvPr id="53" name="Group 17">
                <a:extLst>
                  <a:ext uri="{FF2B5EF4-FFF2-40B4-BE49-F238E27FC236}">
                    <a16:creationId xmlns:a16="http://schemas.microsoft.com/office/drawing/2014/main" id="{B294D5E1-6B7B-4FD4-BAD5-10647A341070}"/>
                  </a:ext>
                </a:extLst>
              </p:cNvPr>
              <p:cNvGrpSpPr>
                <a:grpSpLocks/>
              </p:cNvGrpSpPr>
              <p:nvPr/>
            </p:nvGrpSpPr>
            <p:grpSpPr bwMode="auto">
              <a:xfrm>
                <a:off x="0" y="1842"/>
                <a:ext cx="459" cy="921"/>
                <a:chOff x="0" y="1842"/>
                <a:chExt cx="459" cy="921"/>
              </a:xfrm>
            </p:grpSpPr>
            <p:sp>
              <p:nvSpPr>
                <p:cNvPr id="75" name="Rectangle 18">
                  <a:extLst>
                    <a:ext uri="{FF2B5EF4-FFF2-40B4-BE49-F238E27FC236}">
                      <a16:creationId xmlns:a16="http://schemas.microsoft.com/office/drawing/2014/main" id="{69CF4047-CBF1-4306-9CDB-9F5CF86DA8A5}"/>
                    </a:ext>
                  </a:extLst>
                </p:cNvPr>
                <p:cNvSpPr>
                  <a:spLocks noChangeArrowheads="1"/>
                </p:cNvSpPr>
                <p:nvPr/>
              </p:nvSpPr>
              <p:spPr bwMode="auto">
                <a:xfrm>
                  <a:off x="43" y="1842"/>
                  <a:ext cx="373" cy="9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altLang="zh-CN" sz="2400" dirty="0" err="1">
                      <a:solidFill>
                        <a:schemeClr val="tx1"/>
                      </a:solidFill>
                      <a:latin typeface="Times New Roman" panose="02020603050405020304" pitchFamily="18" charset="0"/>
                      <a:ea typeface="微软雅黑 Light" panose="020B0502040204020203" pitchFamily="34" charset="-122"/>
                      <a:cs typeface="Times New Roman" panose="02020603050405020304" pitchFamily="18" charset="0"/>
                    </a:rPr>
                    <a:t>lqr</a:t>
                  </a:r>
                  <a:r>
                    <a:rPr lang="en-US" altLang="zh-CN" sz="2400" dirty="0">
                      <a:solidFill>
                        <a:schemeClr val="tx1"/>
                      </a:solidFill>
                      <a:latin typeface="Times New Roman" panose="02020603050405020304" pitchFamily="18" charset="0"/>
                      <a:ea typeface="微软雅黑 Light" panose="020B0502040204020203" pitchFamily="34" charset="-122"/>
                      <a:cs typeface="Times New Roman" panose="02020603050405020304" pitchFamily="18" charset="0"/>
                    </a:rPr>
                    <a:t>( )</a:t>
                  </a:r>
                </a:p>
                <a:p>
                  <a:pPr algn="just" eaLnBrk="0" hangingPunct="0"/>
                  <a:endParaRPr lang="en-US" altLang="zh-CN" sz="2400" dirty="0">
                    <a:solidFill>
                      <a:schemeClr val="tx1"/>
                    </a:solidFill>
                    <a:latin typeface="Times New Roman" panose="02020603050405020304" pitchFamily="18" charset="0"/>
                    <a:ea typeface="微软雅黑 Light" panose="020B0502040204020203" pitchFamily="34" charset="-122"/>
                    <a:cs typeface="Times New Roman" panose="02020603050405020304" pitchFamily="18" charset="0"/>
                  </a:endParaRPr>
                </a:p>
              </p:txBody>
            </p:sp>
            <p:sp>
              <p:nvSpPr>
                <p:cNvPr id="76" name="Rectangle 19">
                  <a:extLst>
                    <a:ext uri="{FF2B5EF4-FFF2-40B4-BE49-F238E27FC236}">
                      <a16:creationId xmlns:a16="http://schemas.microsoft.com/office/drawing/2014/main" id="{DAD47B66-E732-4D08-8337-55926037F6E7}"/>
                    </a:ext>
                  </a:extLst>
                </p:cNvPr>
                <p:cNvSpPr>
                  <a:spLocks noChangeArrowheads="1"/>
                </p:cNvSpPr>
                <p:nvPr/>
              </p:nvSpPr>
              <p:spPr bwMode="auto">
                <a:xfrm>
                  <a:off x="0" y="1842"/>
                  <a:ext cx="459" cy="921"/>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solidFill>
                      <a:schemeClr val="tx1"/>
                    </a:solidFill>
                    <a:latin typeface="Times New Roman" panose="02020603050405020304" pitchFamily="18" charset="0"/>
                    <a:ea typeface="微软雅黑 Light" panose="020B0502040204020203" pitchFamily="34" charset="-122"/>
                    <a:cs typeface="Times New Roman" panose="02020603050405020304" pitchFamily="18" charset="0"/>
                  </a:endParaRPr>
                </a:p>
              </p:txBody>
            </p:sp>
          </p:grpSp>
          <p:grpSp>
            <p:nvGrpSpPr>
              <p:cNvPr id="54" name="Group 20">
                <a:extLst>
                  <a:ext uri="{FF2B5EF4-FFF2-40B4-BE49-F238E27FC236}">
                    <a16:creationId xmlns:a16="http://schemas.microsoft.com/office/drawing/2014/main" id="{71811EF1-F001-4C41-B001-BFE355AA8E17}"/>
                  </a:ext>
                </a:extLst>
              </p:cNvPr>
              <p:cNvGrpSpPr>
                <a:grpSpLocks/>
              </p:cNvGrpSpPr>
              <p:nvPr/>
            </p:nvGrpSpPr>
            <p:grpSpPr bwMode="auto">
              <a:xfrm>
                <a:off x="459" y="1842"/>
                <a:ext cx="1598" cy="921"/>
                <a:chOff x="459" y="1842"/>
                <a:chExt cx="1598" cy="921"/>
              </a:xfrm>
            </p:grpSpPr>
            <p:sp>
              <p:nvSpPr>
                <p:cNvPr id="73" name="Rectangle 21">
                  <a:extLst>
                    <a:ext uri="{FF2B5EF4-FFF2-40B4-BE49-F238E27FC236}">
                      <a16:creationId xmlns:a16="http://schemas.microsoft.com/office/drawing/2014/main" id="{E17C90DF-5DCD-42D5-AC8D-96C85568DE2B}"/>
                    </a:ext>
                  </a:extLst>
                </p:cNvPr>
                <p:cNvSpPr>
                  <a:spLocks noChangeArrowheads="1"/>
                </p:cNvSpPr>
                <p:nvPr/>
              </p:nvSpPr>
              <p:spPr bwMode="auto">
                <a:xfrm>
                  <a:off x="502" y="1842"/>
                  <a:ext cx="1512" cy="9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just"/>
                  <a:r>
                    <a:rPr lang="zh-CN" altLang="en-US" sz="2400">
                      <a:solidFill>
                        <a:schemeClr val="tx1"/>
                      </a:solidFill>
                      <a:latin typeface="Times New Roman" panose="02020603050405020304" pitchFamily="18" charset="0"/>
                      <a:ea typeface="微软雅黑 Light" panose="020B0502040204020203" pitchFamily="34" charset="-122"/>
                      <a:cs typeface="Times New Roman" panose="02020603050405020304" pitchFamily="18" charset="0"/>
                    </a:rPr>
                    <a:t>连续系统的线性二次型状态调节器设计</a:t>
                  </a:r>
                </a:p>
                <a:p>
                  <a:pPr algn="just" eaLnBrk="0" hangingPunct="0"/>
                  <a:endParaRPr lang="en-US" altLang="zh-CN" sz="2400">
                    <a:solidFill>
                      <a:schemeClr val="tx1"/>
                    </a:solidFill>
                    <a:latin typeface="Times New Roman" panose="02020603050405020304" pitchFamily="18" charset="0"/>
                    <a:ea typeface="微软雅黑 Light" panose="020B0502040204020203" pitchFamily="34" charset="-122"/>
                    <a:cs typeface="Times New Roman" panose="02020603050405020304" pitchFamily="18" charset="0"/>
                  </a:endParaRPr>
                </a:p>
              </p:txBody>
            </p:sp>
            <p:sp>
              <p:nvSpPr>
                <p:cNvPr id="74" name="Rectangle 22">
                  <a:extLst>
                    <a:ext uri="{FF2B5EF4-FFF2-40B4-BE49-F238E27FC236}">
                      <a16:creationId xmlns:a16="http://schemas.microsoft.com/office/drawing/2014/main" id="{FA28946B-51C2-492B-87B2-DC0304216657}"/>
                    </a:ext>
                  </a:extLst>
                </p:cNvPr>
                <p:cNvSpPr>
                  <a:spLocks noChangeArrowheads="1"/>
                </p:cNvSpPr>
                <p:nvPr/>
              </p:nvSpPr>
              <p:spPr bwMode="auto">
                <a:xfrm>
                  <a:off x="459" y="1842"/>
                  <a:ext cx="1598" cy="921"/>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solidFill>
                      <a:schemeClr val="tx1"/>
                    </a:solidFill>
                    <a:latin typeface="Times New Roman" panose="02020603050405020304" pitchFamily="18" charset="0"/>
                    <a:ea typeface="微软雅黑 Light" panose="020B0502040204020203" pitchFamily="34" charset="-122"/>
                    <a:cs typeface="Times New Roman" panose="02020603050405020304" pitchFamily="18" charset="0"/>
                  </a:endParaRPr>
                </a:p>
              </p:txBody>
            </p:sp>
          </p:grpSp>
          <p:grpSp>
            <p:nvGrpSpPr>
              <p:cNvPr id="55" name="Group 23">
                <a:extLst>
                  <a:ext uri="{FF2B5EF4-FFF2-40B4-BE49-F238E27FC236}">
                    <a16:creationId xmlns:a16="http://schemas.microsoft.com/office/drawing/2014/main" id="{EFB95337-6E16-4C64-B3BF-757FB9E6A52F}"/>
                  </a:ext>
                </a:extLst>
              </p:cNvPr>
              <p:cNvGrpSpPr>
                <a:grpSpLocks/>
              </p:cNvGrpSpPr>
              <p:nvPr/>
            </p:nvGrpSpPr>
            <p:grpSpPr bwMode="auto">
              <a:xfrm>
                <a:off x="0" y="2763"/>
                <a:ext cx="459" cy="921"/>
                <a:chOff x="0" y="2763"/>
                <a:chExt cx="459" cy="921"/>
              </a:xfrm>
            </p:grpSpPr>
            <p:sp>
              <p:nvSpPr>
                <p:cNvPr id="71" name="Rectangle 24">
                  <a:extLst>
                    <a:ext uri="{FF2B5EF4-FFF2-40B4-BE49-F238E27FC236}">
                      <a16:creationId xmlns:a16="http://schemas.microsoft.com/office/drawing/2014/main" id="{655075DE-B6F3-4947-9EA8-D02A56CBE357}"/>
                    </a:ext>
                  </a:extLst>
                </p:cNvPr>
                <p:cNvSpPr>
                  <a:spLocks noChangeArrowheads="1"/>
                </p:cNvSpPr>
                <p:nvPr/>
              </p:nvSpPr>
              <p:spPr bwMode="auto">
                <a:xfrm>
                  <a:off x="43" y="2763"/>
                  <a:ext cx="373" cy="9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altLang="zh-CN" sz="2400" dirty="0" err="1">
                      <a:solidFill>
                        <a:schemeClr val="tx1"/>
                      </a:solidFill>
                      <a:latin typeface="Times New Roman" panose="02020603050405020304" pitchFamily="18" charset="0"/>
                      <a:ea typeface="微软雅黑 Light" panose="020B0502040204020203" pitchFamily="34" charset="-122"/>
                      <a:cs typeface="Times New Roman" panose="02020603050405020304" pitchFamily="18" charset="0"/>
                    </a:rPr>
                    <a:t>dlqr</a:t>
                  </a:r>
                  <a:r>
                    <a:rPr lang="en-US" altLang="zh-CN" sz="2400" dirty="0">
                      <a:solidFill>
                        <a:schemeClr val="tx1"/>
                      </a:solidFill>
                      <a:latin typeface="Times New Roman" panose="02020603050405020304" pitchFamily="18" charset="0"/>
                      <a:ea typeface="微软雅黑 Light" panose="020B0502040204020203" pitchFamily="34" charset="-122"/>
                      <a:cs typeface="Times New Roman" panose="02020603050405020304" pitchFamily="18" charset="0"/>
                    </a:rPr>
                    <a:t>( )</a:t>
                  </a:r>
                </a:p>
                <a:p>
                  <a:pPr algn="just" eaLnBrk="0" hangingPunct="0"/>
                  <a:endParaRPr lang="en-US" altLang="zh-CN" sz="2400" dirty="0">
                    <a:solidFill>
                      <a:schemeClr val="tx1"/>
                    </a:solidFill>
                    <a:latin typeface="Times New Roman" panose="02020603050405020304" pitchFamily="18" charset="0"/>
                    <a:ea typeface="微软雅黑 Light" panose="020B0502040204020203" pitchFamily="34" charset="-122"/>
                    <a:cs typeface="Times New Roman" panose="02020603050405020304" pitchFamily="18" charset="0"/>
                  </a:endParaRPr>
                </a:p>
              </p:txBody>
            </p:sp>
            <p:sp>
              <p:nvSpPr>
                <p:cNvPr id="72" name="Rectangle 25">
                  <a:extLst>
                    <a:ext uri="{FF2B5EF4-FFF2-40B4-BE49-F238E27FC236}">
                      <a16:creationId xmlns:a16="http://schemas.microsoft.com/office/drawing/2014/main" id="{218F89B2-1D59-4473-BEA7-A44A96DF641E}"/>
                    </a:ext>
                  </a:extLst>
                </p:cNvPr>
                <p:cNvSpPr>
                  <a:spLocks noChangeArrowheads="1"/>
                </p:cNvSpPr>
                <p:nvPr/>
              </p:nvSpPr>
              <p:spPr bwMode="auto">
                <a:xfrm>
                  <a:off x="0" y="2763"/>
                  <a:ext cx="459" cy="921"/>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solidFill>
                      <a:schemeClr val="tx1"/>
                    </a:solidFill>
                    <a:latin typeface="Times New Roman" panose="02020603050405020304" pitchFamily="18" charset="0"/>
                    <a:ea typeface="微软雅黑 Light" panose="020B0502040204020203" pitchFamily="34" charset="-122"/>
                    <a:cs typeface="Times New Roman" panose="02020603050405020304" pitchFamily="18" charset="0"/>
                  </a:endParaRPr>
                </a:p>
              </p:txBody>
            </p:sp>
          </p:grpSp>
          <p:grpSp>
            <p:nvGrpSpPr>
              <p:cNvPr id="56" name="Group 26">
                <a:extLst>
                  <a:ext uri="{FF2B5EF4-FFF2-40B4-BE49-F238E27FC236}">
                    <a16:creationId xmlns:a16="http://schemas.microsoft.com/office/drawing/2014/main" id="{44040277-263B-4BD5-9502-ED43633ECE5F}"/>
                  </a:ext>
                </a:extLst>
              </p:cNvPr>
              <p:cNvGrpSpPr>
                <a:grpSpLocks/>
              </p:cNvGrpSpPr>
              <p:nvPr/>
            </p:nvGrpSpPr>
            <p:grpSpPr bwMode="auto">
              <a:xfrm>
                <a:off x="459" y="2763"/>
                <a:ext cx="1598" cy="921"/>
                <a:chOff x="459" y="2763"/>
                <a:chExt cx="1598" cy="921"/>
              </a:xfrm>
            </p:grpSpPr>
            <p:sp>
              <p:nvSpPr>
                <p:cNvPr id="69" name="Rectangle 27">
                  <a:extLst>
                    <a:ext uri="{FF2B5EF4-FFF2-40B4-BE49-F238E27FC236}">
                      <a16:creationId xmlns:a16="http://schemas.microsoft.com/office/drawing/2014/main" id="{C2CA4774-A7EF-418A-805B-1702BBE8724D}"/>
                    </a:ext>
                  </a:extLst>
                </p:cNvPr>
                <p:cNvSpPr>
                  <a:spLocks noChangeArrowheads="1"/>
                </p:cNvSpPr>
                <p:nvPr/>
              </p:nvSpPr>
              <p:spPr bwMode="auto">
                <a:xfrm>
                  <a:off x="502" y="2763"/>
                  <a:ext cx="1512" cy="9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just"/>
                  <a:r>
                    <a:rPr lang="zh-CN" altLang="en-US" sz="2400">
                      <a:solidFill>
                        <a:schemeClr val="tx1"/>
                      </a:solidFill>
                      <a:latin typeface="Times New Roman" panose="02020603050405020304" pitchFamily="18" charset="0"/>
                      <a:ea typeface="微软雅黑 Light" panose="020B0502040204020203" pitchFamily="34" charset="-122"/>
                      <a:cs typeface="Times New Roman" panose="02020603050405020304" pitchFamily="18" charset="0"/>
                    </a:rPr>
                    <a:t>离散系统的线性二次型状态调节器设计</a:t>
                  </a:r>
                </a:p>
                <a:p>
                  <a:pPr algn="just" eaLnBrk="0" hangingPunct="0"/>
                  <a:endParaRPr lang="en-US" altLang="zh-CN" sz="2400">
                    <a:solidFill>
                      <a:schemeClr val="tx1"/>
                    </a:solidFill>
                    <a:latin typeface="Times New Roman" panose="02020603050405020304" pitchFamily="18" charset="0"/>
                    <a:ea typeface="微软雅黑 Light" panose="020B0502040204020203" pitchFamily="34" charset="-122"/>
                    <a:cs typeface="Times New Roman" panose="02020603050405020304" pitchFamily="18" charset="0"/>
                  </a:endParaRPr>
                </a:p>
              </p:txBody>
            </p:sp>
            <p:sp>
              <p:nvSpPr>
                <p:cNvPr id="70" name="Rectangle 28">
                  <a:extLst>
                    <a:ext uri="{FF2B5EF4-FFF2-40B4-BE49-F238E27FC236}">
                      <a16:creationId xmlns:a16="http://schemas.microsoft.com/office/drawing/2014/main" id="{6A3D9EE7-E2FE-4988-8C94-646F9DF6B6F9}"/>
                    </a:ext>
                  </a:extLst>
                </p:cNvPr>
                <p:cNvSpPr>
                  <a:spLocks noChangeArrowheads="1"/>
                </p:cNvSpPr>
                <p:nvPr/>
              </p:nvSpPr>
              <p:spPr bwMode="auto">
                <a:xfrm>
                  <a:off x="459" y="2763"/>
                  <a:ext cx="1598" cy="921"/>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solidFill>
                      <a:schemeClr val="tx1"/>
                    </a:solidFill>
                    <a:latin typeface="Times New Roman" panose="02020603050405020304" pitchFamily="18" charset="0"/>
                    <a:ea typeface="微软雅黑 Light" panose="020B0502040204020203" pitchFamily="34" charset="-122"/>
                    <a:cs typeface="Times New Roman" panose="02020603050405020304" pitchFamily="18" charset="0"/>
                  </a:endParaRPr>
                </a:p>
              </p:txBody>
            </p:sp>
          </p:grpSp>
          <p:grpSp>
            <p:nvGrpSpPr>
              <p:cNvPr id="57" name="Group 29">
                <a:extLst>
                  <a:ext uri="{FF2B5EF4-FFF2-40B4-BE49-F238E27FC236}">
                    <a16:creationId xmlns:a16="http://schemas.microsoft.com/office/drawing/2014/main" id="{AF7F9329-5676-456A-9A49-F8AE28FA92D2}"/>
                  </a:ext>
                </a:extLst>
              </p:cNvPr>
              <p:cNvGrpSpPr>
                <a:grpSpLocks/>
              </p:cNvGrpSpPr>
              <p:nvPr/>
            </p:nvGrpSpPr>
            <p:grpSpPr bwMode="auto">
              <a:xfrm>
                <a:off x="0" y="3684"/>
                <a:ext cx="459" cy="921"/>
                <a:chOff x="0" y="3684"/>
                <a:chExt cx="459" cy="921"/>
              </a:xfrm>
            </p:grpSpPr>
            <p:sp>
              <p:nvSpPr>
                <p:cNvPr id="67" name="Rectangle 30">
                  <a:extLst>
                    <a:ext uri="{FF2B5EF4-FFF2-40B4-BE49-F238E27FC236}">
                      <a16:creationId xmlns:a16="http://schemas.microsoft.com/office/drawing/2014/main" id="{19ADB41C-4B73-4A40-AEC5-98557B45C93D}"/>
                    </a:ext>
                  </a:extLst>
                </p:cNvPr>
                <p:cNvSpPr>
                  <a:spLocks noChangeArrowheads="1"/>
                </p:cNvSpPr>
                <p:nvPr/>
              </p:nvSpPr>
              <p:spPr bwMode="auto">
                <a:xfrm>
                  <a:off x="43" y="3684"/>
                  <a:ext cx="373" cy="9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altLang="zh-CN" sz="2400" dirty="0" err="1">
                      <a:solidFill>
                        <a:schemeClr val="tx1"/>
                      </a:solidFill>
                      <a:latin typeface="Times New Roman" panose="02020603050405020304" pitchFamily="18" charset="0"/>
                      <a:ea typeface="微软雅黑 Light" panose="020B0502040204020203" pitchFamily="34" charset="-122"/>
                      <a:cs typeface="Times New Roman" panose="02020603050405020304" pitchFamily="18" charset="0"/>
                    </a:rPr>
                    <a:t>lqry</a:t>
                  </a:r>
                  <a:r>
                    <a:rPr lang="en-US" altLang="zh-CN" sz="2400" dirty="0">
                      <a:solidFill>
                        <a:schemeClr val="tx1"/>
                      </a:solidFill>
                      <a:latin typeface="Times New Roman" panose="02020603050405020304" pitchFamily="18" charset="0"/>
                      <a:ea typeface="微软雅黑 Light" panose="020B0502040204020203" pitchFamily="34" charset="-122"/>
                      <a:cs typeface="Times New Roman" panose="02020603050405020304" pitchFamily="18" charset="0"/>
                    </a:rPr>
                    <a:t>( )</a:t>
                  </a:r>
                </a:p>
                <a:p>
                  <a:pPr algn="just" eaLnBrk="0" hangingPunct="0"/>
                  <a:endParaRPr lang="en-US" altLang="zh-CN" sz="2400" dirty="0">
                    <a:solidFill>
                      <a:schemeClr val="tx1"/>
                    </a:solidFill>
                    <a:latin typeface="Times New Roman" panose="02020603050405020304" pitchFamily="18" charset="0"/>
                    <a:ea typeface="微软雅黑 Light" panose="020B0502040204020203" pitchFamily="34" charset="-122"/>
                    <a:cs typeface="Times New Roman" panose="02020603050405020304" pitchFamily="18" charset="0"/>
                  </a:endParaRPr>
                </a:p>
              </p:txBody>
            </p:sp>
            <p:sp>
              <p:nvSpPr>
                <p:cNvPr id="68" name="Rectangle 31">
                  <a:extLst>
                    <a:ext uri="{FF2B5EF4-FFF2-40B4-BE49-F238E27FC236}">
                      <a16:creationId xmlns:a16="http://schemas.microsoft.com/office/drawing/2014/main" id="{F9266DE6-5BB8-43DF-BAF8-39715DE8CCF5}"/>
                    </a:ext>
                  </a:extLst>
                </p:cNvPr>
                <p:cNvSpPr>
                  <a:spLocks noChangeArrowheads="1"/>
                </p:cNvSpPr>
                <p:nvPr/>
              </p:nvSpPr>
              <p:spPr bwMode="auto">
                <a:xfrm>
                  <a:off x="0" y="3684"/>
                  <a:ext cx="459" cy="921"/>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solidFill>
                      <a:schemeClr val="tx1"/>
                    </a:solidFill>
                    <a:latin typeface="Times New Roman" panose="02020603050405020304" pitchFamily="18" charset="0"/>
                    <a:ea typeface="微软雅黑 Light" panose="020B0502040204020203" pitchFamily="34" charset="-122"/>
                    <a:cs typeface="Times New Roman" panose="02020603050405020304" pitchFamily="18" charset="0"/>
                  </a:endParaRPr>
                </a:p>
              </p:txBody>
            </p:sp>
          </p:grpSp>
          <p:grpSp>
            <p:nvGrpSpPr>
              <p:cNvPr id="58" name="Group 32">
                <a:extLst>
                  <a:ext uri="{FF2B5EF4-FFF2-40B4-BE49-F238E27FC236}">
                    <a16:creationId xmlns:a16="http://schemas.microsoft.com/office/drawing/2014/main" id="{EDABE750-2E17-482F-A95A-0C7D63F01786}"/>
                  </a:ext>
                </a:extLst>
              </p:cNvPr>
              <p:cNvGrpSpPr>
                <a:grpSpLocks/>
              </p:cNvGrpSpPr>
              <p:nvPr/>
            </p:nvGrpSpPr>
            <p:grpSpPr bwMode="auto">
              <a:xfrm>
                <a:off x="459" y="3684"/>
                <a:ext cx="1598" cy="921"/>
                <a:chOff x="459" y="3684"/>
                <a:chExt cx="1598" cy="921"/>
              </a:xfrm>
            </p:grpSpPr>
            <p:sp>
              <p:nvSpPr>
                <p:cNvPr id="65" name="Rectangle 33">
                  <a:extLst>
                    <a:ext uri="{FF2B5EF4-FFF2-40B4-BE49-F238E27FC236}">
                      <a16:creationId xmlns:a16="http://schemas.microsoft.com/office/drawing/2014/main" id="{7779AB3A-8157-4324-B3A6-9842B0305717}"/>
                    </a:ext>
                  </a:extLst>
                </p:cNvPr>
                <p:cNvSpPr>
                  <a:spLocks noChangeArrowheads="1"/>
                </p:cNvSpPr>
                <p:nvPr/>
              </p:nvSpPr>
              <p:spPr bwMode="auto">
                <a:xfrm>
                  <a:off x="502" y="3684"/>
                  <a:ext cx="1512" cy="9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just"/>
                  <a:r>
                    <a:rPr lang="zh-CN" altLang="en-US" sz="2400">
                      <a:solidFill>
                        <a:schemeClr val="tx1"/>
                      </a:solidFill>
                      <a:latin typeface="Times New Roman" panose="02020603050405020304" pitchFamily="18" charset="0"/>
                      <a:ea typeface="微软雅黑 Light" panose="020B0502040204020203" pitchFamily="34" charset="-122"/>
                      <a:cs typeface="Times New Roman" panose="02020603050405020304" pitchFamily="18" charset="0"/>
                    </a:rPr>
                    <a:t>系统的线性二次型输出调节器设计</a:t>
                  </a:r>
                </a:p>
                <a:p>
                  <a:pPr algn="just" eaLnBrk="0" hangingPunct="0"/>
                  <a:endParaRPr lang="en-US" altLang="zh-CN" sz="2400">
                    <a:solidFill>
                      <a:schemeClr val="tx1"/>
                    </a:solidFill>
                    <a:latin typeface="Times New Roman" panose="02020603050405020304" pitchFamily="18" charset="0"/>
                    <a:ea typeface="微软雅黑 Light" panose="020B0502040204020203" pitchFamily="34" charset="-122"/>
                    <a:cs typeface="Times New Roman" panose="02020603050405020304" pitchFamily="18" charset="0"/>
                  </a:endParaRPr>
                </a:p>
              </p:txBody>
            </p:sp>
            <p:sp>
              <p:nvSpPr>
                <p:cNvPr id="66" name="Rectangle 34">
                  <a:extLst>
                    <a:ext uri="{FF2B5EF4-FFF2-40B4-BE49-F238E27FC236}">
                      <a16:creationId xmlns:a16="http://schemas.microsoft.com/office/drawing/2014/main" id="{3320933E-696F-46B9-948F-95A0750DA473}"/>
                    </a:ext>
                  </a:extLst>
                </p:cNvPr>
                <p:cNvSpPr>
                  <a:spLocks noChangeArrowheads="1"/>
                </p:cNvSpPr>
                <p:nvPr/>
              </p:nvSpPr>
              <p:spPr bwMode="auto">
                <a:xfrm>
                  <a:off x="459" y="3684"/>
                  <a:ext cx="1598" cy="921"/>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solidFill>
                      <a:schemeClr val="tx1"/>
                    </a:solidFill>
                    <a:latin typeface="Times New Roman" panose="02020603050405020304" pitchFamily="18" charset="0"/>
                    <a:ea typeface="微软雅黑 Light" panose="020B0502040204020203" pitchFamily="34" charset="-122"/>
                    <a:cs typeface="Times New Roman" panose="02020603050405020304" pitchFamily="18" charset="0"/>
                  </a:endParaRPr>
                </a:p>
              </p:txBody>
            </p:sp>
          </p:grpSp>
          <p:grpSp>
            <p:nvGrpSpPr>
              <p:cNvPr id="59" name="Group 35">
                <a:extLst>
                  <a:ext uri="{FF2B5EF4-FFF2-40B4-BE49-F238E27FC236}">
                    <a16:creationId xmlns:a16="http://schemas.microsoft.com/office/drawing/2014/main" id="{5F3647B2-4187-40BD-8EBC-9F294AB5C983}"/>
                  </a:ext>
                </a:extLst>
              </p:cNvPr>
              <p:cNvGrpSpPr>
                <a:grpSpLocks/>
              </p:cNvGrpSpPr>
              <p:nvPr/>
            </p:nvGrpSpPr>
            <p:grpSpPr bwMode="auto">
              <a:xfrm>
                <a:off x="0" y="4605"/>
                <a:ext cx="459" cy="1132"/>
                <a:chOff x="0" y="4605"/>
                <a:chExt cx="459" cy="1132"/>
              </a:xfrm>
            </p:grpSpPr>
            <p:sp>
              <p:nvSpPr>
                <p:cNvPr id="63" name="Rectangle 36">
                  <a:extLst>
                    <a:ext uri="{FF2B5EF4-FFF2-40B4-BE49-F238E27FC236}">
                      <a16:creationId xmlns:a16="http://schemas.microsoft.com/office/drawing/2014/main" id="{CE286902-8102-4331-82DA-B45E309D6114}"/>
                    </a:ext>
                  </a:extLst>
                </p:cNvPr>
                <p:cNvSpPr>
                  <a:spLocks noChangeArrowheads="1"/>
                </p:cNvSpPr>
                <p:nvPr/>
              </p:nvSpPr>
              <p:spPr bwMode="auto">
                <a:xfrm>
                  <a:off x="43" y="4605"/>
                  <a:ext cx="373" cy="11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altLang="zh-CN" sz="2400" dirty="0" err="1">
                      <a:solidFill>
                        <a:schemeClr val="tx1"/>
                      </a:solidFill>
                      <a:latin typeface="Times New Roman" panose="02020603050405020304" pitchFamily="18" charset="0"/>
                      <a:ea typeface="微软雅黑 Light" panose="020B0502040204020203" pitchFamily="34" charset="-122"/>
                      <a:cs typeface="Times New Roman" panose="02020603050405020304" pitchFamily="18" charset="0"/>
                    </a:rPr>
                    <a:t>lqrd</a:t>
                  </a:r>
                  <a:r>
                    <a:rPr lang="en-US" altLang="zh-CN" sz="2400" dirty="0">
                      <a:solidFill>
                        <a:schemeClr val="tx1"/>
                      </a:solidFill>
                      <a:latin typeface="Times New Roman" panose="02020603050405020304" pitchFamily="18" charset="0"/>
                      <a:ea typeface="微软雅黑 Light" panose="020B0502040204020203" pitchFamily="34" charset="-122"/>
                      <a:cs typeface="Times New Roman" panose="02020603050405020304" pitchFamily="18" charset="0"/>
                    </a:rPr>
                    <a:t>( )</a:t>
                  </a:r>
                </a:p>
                <a:p>
                  <a:pPr algn="just" eaLnBrk="0" hangingPunct="0"/>
                  <a:endParaRPr lang="en-US" altLang="zh-CN" sz="2400" dirty="0">
                    <a:solidFill>
                      <a:schemeClr val="tx1"/>
                    </a:solidFill>
                    <a:latin typeface="Times New Roman" panose="02020603050405020304" pitchFamily="18" charset="0"/>
                    <a:ea typeface="微软雅黑 Light" panose="020B0502040204020203" pitchFamily="34" charset="-122"/>
                    <a:cs typeface="Times New Roman" panose="02020603050405020304" pitchFamily="18" charset="0"/>
                  </a:endParaRPr>
                </a:p>
              </p:txBody>
            </p:sp>
            <p:sp>
              <p:nvSpPr>
                <p:cNvPr id="64" name="Rectangle 37">
                  <a:extLst>
                    <a:ext uri="{FF2B5EF4-FFF2-40B4-BE49-F238E27FC236}">
                      <a16:creationId xmlns:a16="http://schemas.microsoft.com/office/drawing/2014/main" id="{87000799-9BFB-4EF1-94FB-4766CC3CC91B}"/>
                    </a:ext>
                  </a:extLst>
                </p:cNvPr>
                <p:cNvSpPr>
                  <a:spLocks noChangeArrowheads="1"/>
                </p:cNvSpPr>
                <p:nvPr/>
              </p:nvSpPr>
              <p:spPr bwMode="auto">
                <a:xfrm>
                  <a:off x="0" y="4605"/>
                  <a:ext cx="459" cy="1132"/>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solidFill>
                      <a:schemeClr val="tx1"/>
                    </a:solidFill>
                    <a:latin typeface="Times New Roman" panose="02020603050405020304" pitchFamily="18" charset="0"/>
                    <a:ea typeface="微软雅黑 Light" panose="020B0502040204020203" pitchFamily="34" charset="-122"/>
                    <a:cs typeface="Times New Roman" panose="02020603050405020304" pitchFamily="18" charset="0"/>
                  </a:endParaRPr>
                </a:p>
              </p:txBody>
            </p:sp>
          </p:grpSp>
          <p:grpSp>
            <p:nvGrpSpPr>
              <p:cNvPr id="60" name="Group 38">
                <a:extLst>
                  <a:ext uri="{FF2B5EF4-FFF2-40B4-BE49-F238E27FC236}">
                    <a16:creationId xmlns:a16="http://schemas.microsoft.com/office/drawing/2014/main" id="{0970A0A4-ACDF-4325-AB09-9208CC47A201}"/>
                  </a:ext>
                </a:extLst>
              </p:cNvPr>
              <p:cNvGrpSpPr>
                <a:grpSpLocks/>
              </p:cNvGrpSpPr>
              <p:nvPr/>
            </p:nvGrpSpPr>
            <p:grpSpPr bwMode="auto">
              <a:xfrm>
                <a:off x="459" y="4605"/>
                <a:ext cx="1598" cy="1132"/>
                <a:chOff x="459" y="4605"/>
                <a:chExt cx="1598" cy="1132"/>
              </a:xfrm>
            </p:grpSpPr>
            <p:sp>
              <p:nvSpPr>
                <p:cNvPr id="61" name="Rectangle 39">
                  <a:extLst>
                    <a:ext uri="{FF2B5EF4-FFF2-40B4-BE49-F238E27FC236}">
                      <a16:creationId xmlns:a16="http://schemas.microsoft.com/office/drawing/2014/main" id="{965F236D-A3E8-42F3-80B9-B67AAADEDC4A}"/>
                    </a:ext>
                  </a:extLst>
                </p:cNvPr>
                <p:cNvSpPr>
                  <a:spLocks noChangeArrowheads="1"/>
                </p:cNvSpPr>
                <p:nvPr/>
              </p:nvSpPr>
              <p:spPr bwMode="auto">
                <a:xfrm>
                  <a:off x="502" y="4605"/>
                  <a:ext cx="1512" cy="11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just"/>
                  <a:r>
                    <a:rPr lang="zh-CN" altLang="en-US" sz="2400">
                      <a:solidFill>
                        <a:schemeClr val="tx1"/>
                      </a:solidFill>
                      <a:latin typeface="Times New Roman" panose="02020603050405020304" pitchFamily="18" charset="0"/>
                      <a:ea typeface="微软雅黑 Light" panose="020B0502040204020203" pitchFamily="34" charset="-122"/>
                      <a:cs typeface="Times New Roman" panose="02020603050405020304" pitchFamily="18" charset="0"/>
                    </a:rPr>
                    <a:t>计算连续时间系统的离散线性二次型状态调节器设计</a:t>
                  </a:r>
                </a:p>
                <a:p>
                  <a:pPr algn="just" eaLnBrk="0" hangingPunct="0"/>
                  <a:endParaRPr lang="en-US" altLang="zh-CN" sz="2400">
                    <a:solidFill>
                      <a:schemeClr val="tx1"/>
                    </a:solidFill>
                    <a:latin typeface="Times New Roman" panose="02020603050405020304" pitchFamily="18" charset="0"/>
                    <a:ea typeface="微软雅黑 Light" panose="020B0502040204020203" pitchFamily="34" charset="-122"/>
                    <a:cs typeface="Times New Roman" panose="02020603050405020304" pitchFamily="18" charset="0"/>
                  </a:endParaRPr>
                </a:p>
              </p:txBody>
            </p:sp>
            <p:sp>
              <p:nvSpPr>
                <p:cNvPr id="62" name="Rectangle 40">
                  <a:extLst>
                    <a:ext uri="{FF2B5EF4-FFF2-40B4-BE49-F238E27FC236}">
                      <a16:creationId xmlns:a16="http://schemas.microsoft.com/office/drawing/2014/main" id="{2B8276CA-8584-4760-A517-662554E1A756}"/>
                    </a:ext>
                  </a:extLst>
                </p:cNvPr>
                <p:cNvSpPr>
                  <a:spLocks noChangeArrowheads="1"/>
                </p:cNvSpPr>
                <p:nvPr/>
              </p:nvSpPr>
              <p:spPr bwMode="auto">
                <a:xfrm>
                  <a:off x="459" y="4605"/>
                  <a:ext cx="1598" cy="1132"/>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solidFill>
                      <a:schemeClr val="tx1"/>
                    </a:solidFill>
                    <a:latin typeface="Times New Roman" panose="02020603050405020304" pitchFamily="18" charset="0"/>
                    <a:ea typeface="微软雅黑 Light" panose="020B0502040204020203" pitchFamily="34" charset="-122"/>
                    <a:cs typeface="Times New Roman" panose="02020603050405020304" pitchFamily="18" charset="0"/>
                  </a:endParaRPr>
                </a:p>
              </p:txBody>
            </p:sp>
          </p:grpSp>
        </p:grpSp>
        <p:sp>
          <p:nvSpPr>
            <p:cNvPr id="48" name="Rectangle 41">
              <a:extLst>
                <a:ext uri="{FF2B5EF4-FFF2-40B4-BE49-F238E27FC236}">
                  <a16:creationId xmlns:a16="http://schemas.microsoft.com/office/drawing/2014/main" id="{CAEDB624-C0D2-41F2-930F-FE0DD5553E05}"/>
                </a:ext>
              </a:extLst>
            </p:cNvPr>
            <p:cNvSpPr>
              <a:spLocks noChangeArrowheads="1"/>
            </p:cNvSpPr>
            <p:nvPr/>
          </p:nvSpPr>
          <p:spPr bwMode="auto">
            <a:xfrm>
              <a:off x="-3" y="-3"/>
              <a:ext cx="2063" cy="5743"/>
            </a:xfrm>
            <a:prstGeom prst="rect">
              <a:avLst/>
            </a:prstGeom>
            <a:noFill/>
            <a:ln w="11112">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solidFill>
                  <a:schemeClr val="tx1"/>
                </a:solidFill>
                <a:latin typeface="Times New Roman" panose="02020603050405020304" pitchFamily="18" charset="0"/>
                <a:ea typeface="微软雅黑 Light" panose="020B0502040204020203" pitchFamily="34" charset="-122"/>
                <a:cs typeface="Times New Roman" panose="02020603050405020304" pitchFamily="18" charset="0"/>
              </a:endParaRPr>
            </a:p>
          </p:txBody>
        </p:sp>
      </p:grpSp>
    </p:spTree>
    <p:extLst>
      <p:ext uri="{BB962C8B-B14F-4D97-AF65-F5344CB8AC3E}">
        <p14:creationId xmlns:p14="http://schemas.microsoft.com/office/powerpoint/2010/main" val="2205428830"/>
      </p:ext>
    </p:extLst>
  </p:cSld>
  <p:clrMapOvr>
    <a:masterClrMapping/>
  </p:clrMapOvr>
  <p:transition>
    <p:wheel/>
  </p:transition>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325F399C-9272-4B0D-A5A6-C48400D80E84}"/>
                  </a:ext>
                </a:extLst>
              </p:cNvPr>
              <p:cNvSpPr>
                <a:spLocks noGrp="1"/>
              </p:cNvSpPr>
              <p:nvPr>
                <p:ph sz="quarter" idx="13"/>
              </p:nvPr>
            </p:nvSpPr>
            <p:spPr>
              <a:xfrm>
                <a:off x="551384" y="548680"/>
                <a:ext cx="10873207" cy="6015075"/>
              </a:xfrm>
            </p:spPr>
            <p:txBody>
              <a:bodyPr>
                <a:noAutofit/>
              </a:bodyPr>
              <a:lstStyle/>
              <a:p>
                <a:pPr marL="0" indent="0" algn="just">
                  <a:buNone/>
                </a:pPr>
                <a:r>
                  <a:rPr lang="zh-CN" altLang="en-US" dirty="0">
                    <a:latin typeface="Times New Roman" panose="02020603050405020304" pitchFamily="18" charset="0"/>
                    <a:cs typeface="Times New Roman" panose="02020603050405020304" pitchFamily="18" charset="0"/>
                  </a:rPr>
                  <a:t>设线性定常系统的状态空间表达式为</a:t>
                </a:r>
              </a:p>
              <a:p>
                <a:pPr marL="0" indent="0" algn="ctr">
                  <a:buNone/>
                </a:pPr>
                <a14:m>
                  <m:oMath xmlns:m="http://schemas.openxmlformats.org/officeDocument/2006/math">
                    <m:d>
                      <m:dPr>
                        <m:begChr m:val="{"/>
                        <m:endChr m:val=""/>
                        <m:ctrlPr>
                          <a:rPr lang="zh-CN" altLang="en-US" i="1">
                            <a:solidFill>
                              <a:srgbClr val="000000"/>
                            </a:solidFill>
                            <a:latin typeface="Cambria Math" panose="02040503050406030204" pitchFamily="18" charset="0"/>
                          </a:rPr>
                        </m:ctrlPr>
                      </m:dPr>
                      <m:e>
                        <m:eqArr>
                          <m:eqArrPr>
                            <m:ctrlPr>
                              <a:rPr lang="zh-CN" altLang="en-US" i="1">
                                <a:solidFill>
                                  <a:srgbClr val="000000"/>
                                </a:solidFill>
                                <a:latin typeface="Cambria Math" panose="02040503050406030204" pitchFamily="18" charset="0"/>
                              </a:rPr>
                            </m:ctrlPr>
                          </m:eqArrPr>
                          <m:e>
                            <m:r>
                              <a:rPr lang="zh-CN" altLang="en-US" i="1">
                                <a:solidFill>
                                  <a:srgbClr val="000000"/>
                                </a:solidFill>
                                <a:latin typeface="Cambria Math" panose="02040503050406030204" pitchFamily="18" charset="0"/>
                              </a:rPr>
                              <m:t>&amp;</m:t>
                            </m:r>
                            <m:acc>
                              <m:accPr>
                                <m:chr m:val="̇"/>
                                <m:ctrlPr>
                                  <a:rPr lang="zh-CN" altLang="en-US" i="1">
                                    <a:solidFill>
                                      <a:srgbClr val="000000"/>
                                    </a:solidFill>
                                    <a:latin typeface="Cambria Math" panose="02040503050406030204" pitchFamily="18" charset="0"/>
                                  </a:rPr>
                                </m:ctrlPr>
                              </m:accPr>
                              <m:e>
                                <m:r>
                                  <a:rPr lang="zh-CN" altLang="en-US" i="1">
                                    <a:solidFill>
                                      <a:srgbClr val="000000"/>
                                    </a:solidFill>
                                    <a:latin typeface="Cambria Math" panose="02040503050406030204" pitchFamily="18" charset="0"/>
                                  </a:rPr>
                                  <m:t>𝑥</m:t>
                                </m:r>
                              </m:e>
                            </m:acc>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𝐴𝑥</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𝐵𝑢</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e>
                          <m:e>
                            <m:r>
                              <a:rPr lang="zh-CN" altLang="en-US" i="1">
                                <a:solidFill>
                                  <a:srgbClr val="000000"/>
                                </a:solidFill>
                                <a:latin typeface="Cambria Math" panose="02040503050406030204" pitchFamily="18" charset="0"/>
                              </a:rPr>
                              <m:t>&amp;</m:t>
                            </m:r>
                            <m:r>
                              <a:rPr lang="zh-CN" altLang="en-US" i="1">
                                <a:solidFill>
                                  <a:srgbClr val="000000"/>
                                </a:solidFill>
                                <a:latin typeface="Cambria Math" panose="02040503050406030204" pitchFamily="18" charset="0"/>
                              </a:rPr>
                              <m:t>𝑦</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𝐶𝑥</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e>
                        </m:eqArr>
                      </m:e>
                    </m:d>
                  </m:oMath>
                </a14:m>
                <a:r>
                  <a:rPr lang="zh-CN" altLang="en-US" dirty="0">
                    <a:latin typeface="Times New Roman" panose="02020603050405020304" pitchFamily="18" charset="0"/>
                    <a:cs typeface="Times New Roman" panose="02020603050405020304" pitchFamily="18" charset="0"/>
                  </a:rPr>
                  <a:t>                        </a:t>
                </a:r>
              </a:p>
              <a:p>
                <a:pPr marL="0" indent="0" algn="just" eaLnBrk="0" hangingPunct="0">
                  <a:buNone/>
                </a:pPr>
                <a:r>
                  <a:rPr lang="zh-CN" altLang="en-US" dirty="0">
                    <a:latin typeface="Times New Roman" panose="02020603050405020304" pitchFamily="18" charset="0"/>
                    <a:cs typeface="Times New Roman" panose="02020603050405020304" pitchFamily="18" charset="0"/>
                  </a:rPr>
                  <a:t>式中  </a:t>
                </a:r>
                <a:r>
                  <a:rPr lang="en-US" altLang="zh-CN" i="1" dirty="0">
                    <a:latin typeface="Times New Roman" panose="02020603050405020304" pitchFamily="18" charset="0"/>
                    <a:cs typeface="Times New Roman" panose="02020603050405020304" pitchFamily="18" charset="0"/>
                  </a:rPr>
                  <a:t>A</a:t>
                </a:r>
                <a:r>
                  <a:rPr lang="en-US" altLang="zh-CN" dirty="0">
                    <a:latin typeface="Times New Roman" panose="02020603050405020304" pitchFamily="18" charset="0"/>
                    <a:cs typeface="Times New Roman" panose="02020603050405020304" pitchFamily="18" charset="0"/>
                  </a:rPr>
                  <a:t>:</a:t>
                </a:r>
                <a:r>
                  <a:rPr lang="en-US" altLang="zh-CN" i="1" dirty="0">
                    <a:latin typeface="Times New Roman" panose="02020603050405020304" pitchFamily="18" charset="0"/>
                    <a:cs typeface="Times New Roman" panose="02020603050405020304" pitchFamily="18" charset="0"/>
                  </a:rPr>
                  <a:t>n</a:t>
                </a:r>
                <a:r>
                  <a:rPr lang="en-US" altLang="zh-CN" dirty="0">
                    <a:latin typeface="Times New Roman" panose="02020603050405020304" pitchFamily="18" charset="0"/>
                    <a:cs typeface="Times New Roman" panose="02020603050405020304" pitchFamily="18" charset="0"/>
                  </a:rPr>
                  <a:t>×</a:t>
                </a:r>
                <a:r>
                  <a:rPr lang="en-US" altLang="zh-CN" i="1" dirty="0">
                    <a:latin typeface="Times New Roman" panose="02020603050405020304" pitchFamily="18" charset="0"/>
                    <a:cs typeface="Times New Roman" panose="02020603050405020304" pitchFamily="18" charset="0"/>
                  </a:rPr>
                  <a:t>n</a:t>
                </a:r>
                <a:r>
                  <a:rPr lang="en-US" altLang="zh-CN" dirty="0">
                    <a:latin typeface="Times New Roman" panose="02020603050405020304" pitchFamily="18" charset="0"/>
                    <a:cs typeface="Times New Roman" panose="02020603050405020304" pitchFamily="18" charset="0"/>
                  </a:rPr>
                  <a:t>;</a:t>
                </a:r>
                <a:r>
                  <a:rPr lang="en-US" altLang="zh-CN" i="1" dirty="0">
                    <a:latin typeface="Times New Roman" panose="02020603050405020304" pitchFamily="18" charset="0"/>
                    <a:cs typeface="Times New Roman" panose="02020603050405020304" pitchFamily="18" charset="0"/>
                  </a:rPr>
                  <a:t>B</a:t>
                </a:r>
                <a:r>
                  <a:rPr lang="en-US" altLang="zh-CN" dirty="0">
                    <a:latin typeface="Times New Roman" panose="02020603050405020304" pitchFamily="18" charset="0"/>
                    <a:cs typeface="Times New Roman" panose="02020603050405020304" pitchFamily="18" charset="0"/>
                  </a:rPr>
                  <a:t>:</a:t>
                </a:r>
                <a:r>
                  <a:rPr lang="en-US" altLang="zh-CN" i="1" dirty="0">
                    <a:latin typeface="Times New Roman" panose="02020603050405020304" pitchFamily="18" charset="0"/>
                    <a:cs typeface="Times New Roman" panose="02020603050405020304" pitchFamily="18" charset="0"/>
                  </a:rPr>
                  <a:t>n</a:t>
                </a:r>
                <a:r>
                  <a:rPr lang="en-US" altLang="zh-CN" dirty="0">
                    <a:latin typeface="Times New Roman" panose="02020603050405020304" pitchFamily="18" charset="0"/>
                    <a:cs typeface="Times New Roman" panose="02020603050405020304" pitchFamily="18" charset="0"/>
                  </a:rPr>
                  <a:t>×</a:t>
                </a:r>
                <a:r>
                  <a:rPr lang="en-US" altLang="zh-CN" i="1" dirty="0">
                    <a:latin typeface="Times New Roman" panose="02020603050405020304" pitchFamily="18" charset="0"/>
                    <a:cs typeface="Times New Roman" panose="02020603050405020304" pitchFamily="18" charset="0"/>
                  </a:rPr>
                  <a:t>r</a:t>
                </a:r>
                <a:r>
                  <a:rPr lang="en-US" altLang="zh-CN" dirty="0">
                    <a:latin typeface="Times New Roman" panose="02020603050405020304" pitchFamily="18" charset="0"/>
                    <a:cs typeface="Times New Roman" panose="02020603050405020304" pitchFamily="18" charset="0"/>
                  </a:rPr>
                  <a:t>;</a:t>
                </a:r>
                <a:r>
                  <a:rPr lang="en-US" altLang="zh-CN" i="1" dirty="0">
                    <a:latin typeface="Times New Roman" panose="02020603050405020304" pitchFamily="18" charset="0"/>
                    <a:cs typeface="Times New Roman" panose="02020603050405020304" pitchFamily="18" charset="0"/>
                  </a:rPr>
                  <a:t>C</a:t>
                </a:r>
                <a:r>
                  <a:rPr lang="en-US" altLang="zh-CN" dirty="0">
                    <a:latin typeface="Times New Roman" panose="02020603050405020304" pitchFamily="18" charset="0"/>
                    <a:cs typeface="Times New Roman" panose="02020603050405020304" pitchFamily="18" charset="0"/>
                  </a:rPr>
                  <a:t>:</a:t>
                </a:r>
                <a:r>
                  <a:rPr lang="en-US" altLang="zh-CN" i="1" dirty="0">
                    <a:latin typeface="Times New Roman" panose="02020603050405020304" pitchFamily="18" charset="0"/>
                    <a:cs typeface="Times New Roman" panose="02020603050405020304" pitchFamily="18" charset="0"/>
                  </a:rPr>
                  <a:t>m</a:t>
                </a:r>
                <a:r>
                  <a:rPr lang="en-US" altLang="zh-CN" dirty="0">
                    <a:latin typeface="Times New Roman" panose="02020603050405020304" pitchFamily="18" charset="0"/>
                    <a:cs typeface="Times New Roman" panose="02020603050405020304" pitchFamily="18" charset="0"/>
                  </a:rPr>
                  <a:t>×</a:t>
                </a:r>
                <a:r>
                  <a:rPr lang="en-US" altLang="zh-CN" i="1" dirty="0">
                    <a:latin typeface="Times New Roman" panose="02020603050405020304" pitchFamily="18" charset="0"/>
                    <a:cs typeface="Times New Roman" panose="02020603050405020304" pitchFamily="18" charset="0"/>
                  </a:rPr>
                  <a:t>n</a:t>
                </a:r>
              </a:p>
              <a:p>
                <a:pPr marL="0" indent="0" algn="just" eaLnBrk="0" hangingPunct="0">
                  <a:buNone/>
                </a:pPr>
                <a:r>
                  <a:rPr lang="zh-CN" altLang="en-US" dirty="0">
                    <a:latin typeface="Times New Roman" panose="02020603050405020304" pitchFamily="18" charset="0"/>
                    <a:cs typeface="Times New Roman" panose="02020603050405020304" pitchFamily="18" charset="0"/>
                  </a:rPr>
                  <a:t>并设目标函数为二次型性能指标</a:t>
                </a:r>
                <a:endParaRPr lang="en-US" altLang="zh-CN" dirty="0">
                  <a:latin typeface="Times New Roman" panose="02020603050405020304" pitchFamily="18" charset="0"/>
                  <a:cs typeface="Times New Roman" panose="02020603050405020304" pitchFamily="18" charset="0"/>
                </a:endParaRPr>
              </a:p>
              <a:p>
                <a:pPr marL="0" indent="0" algn="just" eaLnBrk="0" hangingPunct="0">
                  <a:buNone/>
                </a:pPr>
                <a:endParaRPr lang="zh-CN" altLang="en-US" dirty="0">
                  <a:latin typeface="Times New Roman" panose="02020603050405020304" pitchFamily="18" charset="0"/>
                  <a:cs typeface="Times New Roman" panose="02020603050405020304" pitchFamily="18" charset="0"/>
                </a:endParaRPr>
              </a:p>
              <a:p>
                <a:pPr marL="0" indent="0" algn="ctr" eaLnBrk="0" hangingPunct="0">
                  <a:buNone/>
                </a:pPr>
                <a:r>
                  <a:rPr lang="zh-CN" altLang="en-US" dirty="0">
                    <a:latin typeface="Times New Roman" panose="02020603050405020304" pitchFamily="18" charset="0"/>
                    <a:cs typeface="Times New Roman" panose="02020603050405020304" pitchFamily="18" charset="0"/>
                  </a:rPr>
                  <a:t>       </a:t>
                </a:r>
              </a:p>
              <a:p>
                <a:pPr marL="0" indent="0" eaLnBrk="0" hangingPunct="0">
                  <a:buNone/>
                </a:pPr>
                <a:r>
                  <a:rPr lang="zh-CN" altLang="en-US" dirty="0">
                    <a:latin typeface="Times New Roman" panose="02020603050405020304" pitchFamily="18" charset="0"/>
                    <a:cs typeface="Times New Roman" panose="02020603050405020304" pitchFamily="18" charset="0"/>
                  </a:rPr>
                  <a:t>式中  误差向量为</a:t>
                </a:r>
                <a14:m>
                  <m:oMath xmlns:m="http://schemas.openxmlformats.org/officeDocument/2006/math">
                    <m:r>
                      <a:rPr lang="zh-CN" altLang="en-US" i="1">
                        <a:solidFill>
                          <a:srgbClr val="000000"/>
                        </a:solidFill>
                        <a:latin typeface="Cambria Math" panose="02040503050406030204" pitchFamily="18" charset="0"/>
                      </a:rPr>
                      <m:t>𝑒</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𝑦</m:t>
                        </m:r>
                      </m:e>
                      <m:sub>
                        <m:r>
                          <a:rPr lang="zh-CN" altLang="en-US" i="1">
                            <a:solidFill>
                              <a:srgbClr val="000000"/>
                            </a:solidFill>
                            <a:latin typeface="Cambria Math" panose="02040503050406030204" pitchFamily="18" charset="0"/>
                          </a:rPr>
                          <m:t>𝑟</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𝑦</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oMath>
                </a14:m>
                <a:r>
                  <a:rPr lang="zh-CN" altLang="en-US" dirty="0">
                    <a:latin typeface="Times New Roman" panose="02020603050405020304" pitchFamily="18" charset="0"/>
                    <a:cs typeface="Times New Roman" panose="02020603050405020304" pitchFamily="18" charset="0"/>
                  </a:rPr>
                  <a:t>；</a:t>
                </a:r>
                <a14:m>
                  <m:oMath xmlns:m="http://schemas.openxmlformats.org/officeDocument/2006/math">
                    <m:r>
                      <a:rPr lang="zh-CN" altLang="en-US" i="1">
                        <a:solidFill>
                          <a:srgbClr val="000000"/>
                        </a:solidFill>
                        <a:latin typeface="Cambria Math" panose="02040503050406030204" pitchFamily="18" charset="0"/>
                      </a:rPr>
                      <m:t>𝑦</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oMath>
                </a14:m>
                <a:r>
                  <a:rPr lang="zh-CN" altLang="en-US" dirty="0">
                    <a:latin typeface="Times New Roman" panose="02020603050405020304" pitchFamily="18" charset="0"/>
                    <a:cs typeface="Times New Roman" panose="02020603050405020304" pitchFamily="18" charset="0"/>
                  </a:rPr>
                  <a:t>为输出；</a:t>
                </a:r>
                <a14:m>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𝑦</m:t>
                        </m:r>
                      </m:e>
                      <m:sub>
                        <m:r>
                          <a:rPr lang="zh-CN" altLang="en-US" i="1">
                            <a:solidFill>
                              <a:srgbClr val="000000"/>
                            </a:solidFill>
                            <a:latin typeface="Cambria Math" panose="02040503050406030204" pitchFamily="18" charset="0"/>
                          </a:rPr>
                          <m:t>𝑟</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oMath>
                </a14:m>
                <a:r>
                  <a:rPr lang="zh-CN" altLang="en-US" dirty="0">
                    <a:latin typeface="Times New Roman" panose="02020603050405020304" pitchFamily="18" charset="0"/>
                    <a:cs typeface="Times New Roman" panose="02020603050405020304" pitchFamily="18" charset="0"/>
                  </a:rPr>
                  <a:t>为理想输出；</a:t>
                </a:r>
                <a:r>
                  <a:rPr lang="en-US" altLang="zh-CN" i="1" dirty="0">
                    <a:latin typeface="Times New Roman" panose="02020603050405020304" pitchFamily="18" charset="0"/>
                    <a:cs typeface="Times New Roman" panose="02020603050405020304" pitchFamily="18" charset="0"/>
                  </a:rPr>
                  <a:t>Q</a:t>
                </a:r>
                <a:r>
                  <a:rPr lang="en-US" altLang="zh-CN" dirty="0">
                    <a:latin typeface="Times New Roman" panose="02020603050405020304" pitchFamily="18" charset="0"/>
                    <a:cs typeface="Times New Roman" panose="02020603050405020304" pitchFamily="18" charset="0"/>
                  </a:rPr>
                  <a:t>(</a:t>
                </a:r>
                <a:r>
                  <a:rPr lang="en-US" altLang="zh-CN" i="1" dirty="0">
                    <a:latin typeface="Times New Roman" panose="02020603050405020304" pitchFamily="18" charset="0"/>
                    <a:cs typeface="Times New Roman" panose="02020603050405020304" pitchFamily="18" charset="0"/>
                  </a:rPr>
                  <a:t>t</a:t>
                </a:r>
                <a:r>
                  <a:rPr lang="en-US"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为</a:t>
                </a:r>
                <a:r>
                  <a:rPr lang="en-US" altLang="zh-CN" i="1" dirty="0" err="1">
                    <a:latin typeface="Times New Roman" panose="02020603050405020304" pitchFamily="18" charset="0"/>
                    <a:cs typeface="Times New Roman" panose="02020603050405020304" pitchFamily="18" charset="0"/>
                  </a:rPr>
                  <a:t>m</a:t>
                </a:r>
                <a:r>
                  <a:rPr lang="en-US" altLang="zh-CN" dirty="0" err="1">
                    <a:latin typeface="Times New Roman" panose="02020603050405020304" pitchFamily="18" charset="0"/>
                    <a:cs typeface="Times New Roman" panose="02020603050405020304" pitchFamily="18" charset="0"/>
                  </a:rPr>
                  <a:t>×</a:t>
                </a:r>
                <a:r>
                  <a:rPr lang="en-US" altLang="zh-CN" i="1" dirty="0" err="1">
                    <a:latin typeface="Times New Roman" panose="02020603050405020304" pitchFamily="18" charset="0"/>
                    <a:cs typeface="Times New Roman" panose="02020603050405020304" pitchFamily="18" charset="0"/>
                  </a:rPr>
                  <a:t>m</a:t>
                </a:r>
                <a:r>
                  <a:rPr lang="zh-CN" altLang="en-US" dirty="0">
                    <a:latin typeface="Times New Roman" panose="02020603050405020304" pitchFamily="18" charset="0"/>
                    <a:cs typeface="Times New Roman" panose="02020603050405020304" pitchFamily="18" charset="0"/>
                  </a:rPr>
                  <a:t>半正定实对称矩阵；</a:t>
                </a:r>
                <a:r>
                  <a:rPr lang="en-US" altLang="zh-CN" i="1" dirty="0">
                    <a:latin typeface="Times New Roman" panose="02020603050405020304" pitchFamily="18" charset="0"/>
                    <a:cs typeface="Times New Roman" panose="02020603050405020304" pitchFamily="18" charset="0"/>
                  </a:rPr>
                  <a:t>R</a:t>
                </a:r>
                <a:r>
                  <a:rPr lang="en-US" altLang="zh-CN" dirty="0">
                    <a:latin typeface="Times New Roman" panose="02020603050405020304" pitchFamily="18" charset="0"/>
                    <a:cs typeface="Times New Roman" panose="02020603050405020304" pitchFamily="18" charset="0"/>
                  </a:rPr>
                  <a:t>(</a:t>
                </a:r>
                <a:r>
                  <a:rPr lang="en-US" altLang="zh-CN" i="1" dirty="0">
                    <a:latin typeface="Times New Roman" panose="02020603050405020304" pitchFamily="18" charset="0"/>
                    <a:cs typeface="Times New Roman" panose="02020603050405020304" pitchFamily="18" charset="0"/>
                  </a:rPr>
                  <a:t>t</a:t>
                </a:r>
                <a:r>
                  <a:rPr lang="en-US"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为</a:t>
                </a:r>
                <a:r>
                  <a:rPr lang="en-US" altLang="zh-CN" i="1" dirty="0" err="1">
                    <a:latin typeface="Times New Roman" panose="02020603050405020304" pitchFamily="18" charset="0"/>
                    <a:cs typeface="Times New Roman" panose="02020603050405020304" pitchFamily="18" charset="0"/>
                  </a:rPr>
                  <a:t>r</a:t>
                </a:r>
                <a:r>
                  <a:rPr lang="en-US" altLang="zh-CN" dirty="0" err="1">
                    <a:latin typeface="Times New Roman" panose="02020603050405020304" pitchFamily="18" charset="0"/>
                    <a:cs typeface="Times New Roman" panose="02020603050405020304" pitchFamily="18" charset="0"/>
                  </a:rPr>
                  <a:t>×</a:t>
                </a:r>
                <a:r>
                  <a:rPr lang="en-US" altLang="zh-CN" i="1" dirty="0" err="1">
                    <a:latin typeface="Times New Roman" panose="02020603050405020304" pitchFamily="18" charset="0"/>
                    <a:cs typeface="Times New Roman" panose="02020603050405020304" pitchFamily="18" charset="0"/>
                  </a:rPr>
                  <a:t>r</a:t>
                </a:r>
                <a:r>
                  <a:rPr lang="zh-CN" altLang="en-US" dirty="0">
                    <a:latin typeface="Times New Roman" panose="02020603050405020304" pitchFamily="18" charset="0"/>
                    <a:cs typeface="Times New Roman" panose="02020603050405020304" pitchFamily="18" charset="0"/>
                  </a:rPr>
                  <a:t>正定实对称矩阵。一般情况下，假定这两个矩阵为定常矩阵，它们分别决定了系统暂态误差与控制能量消耗之间的相对重要性；</a:t>
                </a:r>
                <a:r>
                  <a:rPr lang="en-US" altLang="zh-CN" i="1" dirty="0">
                    <a:latin typeface="Times New Roman" panose="02020603050405020304" pitchFamily="18" charset="0"/>
                    <a:cs typeface="Times New Roman" panose="02020603050405020304" pitchFamily="18" charset="0"/>
                  </a:rPr>
                  <a:t>F</a:t>
                </a:r>
                <a:r>
                  <a:rPr lang="zh-CN" altLang="en-US" dirty="0">
                    <a:latin typeface="Times New Roman" panose="02020603050405020304" pitchFamily="18" charset="0"/>
                    <a:cs typeface="Times New Roman" panose="02020603050405020304" pitchFamily="18" charset="0"/>
                  </a:rPr>
                  <a:t>为对称半正定终端的加权阵，它为常数。 </a:t>
                </a:r>
              </a:p>
              <a:p>
                <a:pPr marL="0" indent="0">
                  <a:buNone/>
                </a:pPr>
                <a:endParaRPr lang="zh-CN" altLang="en-US" dirty="0">
                  <a:latin typeface="Times New Roman" panose="02020603050405020304" pitchFamily="18" charset="0"/>
                  <a:cs typeface="Times New Roman" panose="02020603050405020304" pitchFamily="18" charset="0"/>
                </a:endParaRPr>
              </a:p>
            </p:txBody>
          </p:sp>
        </mc:Choice>
        <mc:Fallback xmlns="">
          <p:sp>
            <p:nvSpPr>
              <p:cNvPr id="3" name="内容占位符 2">
                <a:extLst>
                  <a:ext uri="{FF2B5EF4-FFF2-40B4-BE49-F238E27FC236}">
                    <a16:creationId xmlns:a16="http://schemas.microsoft.com/office/drawing/2014/main" id="{325F399C-9272-4B0D-A5A6-C48400D80E84}"/>
                  </a:ext>
                </a:extLst>
              </p:cNvPr>
              <p:cNvSpPr>
                <a:spLocks noGrp="1" noRot="1" noChangeAspect="1" noMove="1" noResize="1" noEditPoints="1" noAdjustHandles="1" noChangeArrowheads="1" noChangeShapeType="1" noTextEdit="1"/>
              </p:cNvSpPr>
              <p:nvPr>
                <p:ph sz="quarter" idx="13"/>
              </p:nvPr>
            </p:nvSpPr>
            <p:spPr>
              <a:xfrm>
                <a:off x="551384" y="548680"/>
                <a:ext cx="10873207" cy="6015075"/>
              </a:xfrm>
              <a:blipFill>
                <a:blip r:embed="rId3"/>
                <a:stretch>
                  <a:fillRect l="-841" t="-203" r="-673"/>
                </a:stretch>
              </a:blipFill>
            </p:spPr>
            <p:txBody>
              <a:bodyPr/>
              <a:lstStyle/>
              <a:p>
                <a:r>
                  <a:rPr lang="zh-CN" altLang="en-US">
                    <a:noFill/>
                  </a:rPr>
                  <a:t> </a:t>
                </a:r>
              </a:p>
            </p:txBody>
          </p:sp>
        </mc:Fallback>
      </mc:AlternateContent>
      <p:graphicFrame>
        <p:nvGraphicFramePr>
          <p:cNvPr id="7" name="Object 5">
            <a:extLst>
              <a:ext uri="{FF2B5EF4-FFF2-40B4-BE49-F238E27FC236}">
                <a16:creationId xmlns:a16="http://schemas.microsoft.com/office/drawing/2014/main" id="{3938DA58-38D3-43A4-B0F2-1101965B13BF}"/>
              </a:ext>
            </a:extLst>
          </p:cNvPr>
          <p:cNvGraphicFramePr>
            <a:graphicFrameLocks noChangeAspect="1"/>
          </p:cNvGraphicFramePr>
          <p:nvPr>
            <p:extLst>
              <p:ext uri="{D42A27DB-BD31-4B8C-83A1-F6EECF244321}">
                <p14:modId xmlns:p14="http://schemas.microsoft.com/office/powerpoint/2010/main" val="3170946445"/>
              </p:ext>
            </p:extLst>
          </p:nvPr>
        </p:nvGraphicFramePr>
        <p:xfrm>
          <a:off x="2295480" y="3095679"/>
          <a:ext cx="7040880" cy="981393"/>
        </p:xfrm>
        <a:graphic>
          <a:graphicData uri="http://schemas.openxmlformats.org/presentationml/2006/ole">
            <mc:AlternateContent xmlns:mc="http://schemas.openxmlformats.org/markup-compatibility/2006">
              <mc:Choice xmlns:v="urn:schemas-microsoft-com:vml" Requires="v">
                <p:oleObj spid="_x0000_s677894" r:id="rId4" imgW="3556000" imgH="495300" progId="Equation.3">
                  <p:embed/>
                </p:oleObj>
              </mc:Choice>
              <mc:Fallback>
                <p:oleObj r:id="rId4" imgW="3556000" imgH="495300" progId="Equation.3">
                  <p:embed/>
                  <p:pic>
                    <p:nvPicPr>
                      <p:cNvPr id="632837" name="Object 5">
                        <a:extLst>
                          <a:ext uri="{FF2B5EF4-FFF2-40B4-BE49-F238E27FC236}">
                            <a16:creationId xmlns:a16="http://schemas.microsoft.com/office/drawing/2014/main" id="{0496B6FC-82FF-4A46-B5E0-B1D841A728F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95480" y="3095679"/>
                        <a:ext cx="7040880" cy="981393"/>
                      </a:xfrm>
                      <a:prstGeom prst="rect">
                        <a:avLst/>
                      </a:prstGeom>
                      <a:solidFill>
                        <a:srgbClr val="FFFFFF"/>
                      </a:solidFill>
                    </p:spPr>
                  </p:pic>
                </p:oleObj>
              </mc:Fallback>
            </mc:AlternateContent>
          </a:graphicData>
        </a:graphic>
      </p:graphicFrame>
    </p:spTree>
    <p:extLst>
      <p:ext uri="{BB962C8B-B14F-4D97-AF65-F5344CB8AC3E}">
        <p14:creationId xmlns:p14="http://schemas.microsoft.com/office/powerpoint/2010/main" val="473941422"/>
      </p:ext>
    </p:extLst>
  </p:cSld>
  <p:clrMapOvr>
    <a:masterClrMapping/>
  </p:clrMapOvr>
  <p:transition>
    <p:wheel/>
  </p:transition>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325F399C-9272-4B0D-A5A6-C48400D80E84}"/>
              </a:ext>
            </a:extLst>
          </p:cNvPr>
          <p:cNvSpPr>
            <a:spLocks noGrp="1"/>
          </p:cNvSpPr>
          <p:nvPr>
            <p:ph sz="quarter" idx="13"/>
          </p:nvPr>
        </p:nvSpPr>
        <p:spPr>
          <a:xfrm>
            <a:off x="551384" y="692696"/>
            <a:ext cx="11017224" cy="5871059"/>
          </a:xfrm>
        </p:spPr>
        <p:txBody>
          <a:bodyPr>
            <a:noAutofit/>
          </a:bodyPr>
          <a:lstStyle/>
          <a:p>
            <a:pPr marL="0" indent="0" algn="just">
              <a:buNone/>
            </a:pPr>
            <a:r>
              <a:rPr lang="zh-CN" altLang="en-US" dirty="0"/>
              <a:t>求解代数黎卡提方程的算法是各种各样的，在</a:t>
            </a:r>
            <a:r>
              <a:rPr lang="en-US" altLang="zh-CN" dirty="0"/>
              <a:t>MATLAB</a:t>
            </a:r>
            <a:r>
              <a:rPr lang="zh-CN" altLang="en-US" dirty="0"/>
              <a:t>中提供了基于</a:t>
            </a:r>
            <a:r>
              <a:rPr lang="en-US" altLang="zh-CN" dirty="0"/>
              <a:t>Schur</a:t>
            </a:r>
            <a:r>
              <a:rPr lang="zh-CN" altLang="en-US" dirty="0"/>
              <a:t>变换的</a:t>
            </a:r>
            <a:r>
              <a:rPr lang="en-US" altLang="zh-CN" dirty="0" err="1"/>
              <a:t>Riccati</a:t>
            </a:r>
            <a:r>
              <a:rPr lang="zh-CN" altLang="en-US" dirty="0"/>
              <a:t>方程求解函数</a:t>
            </a:r>
            <a:r>
              <a:rPr lang="en-US" altLang="zh-CN" dirty="0"/>
              <a:t>are( )</a:t>
            </a:r>
            <a:r>
              <a:rPr lang="zh-CN" altLang="en-US" dirty="0"/>
              <a:t>，该函数的调用格式为</a:t>
            </a:r>
          </a:p>
          <a:p>
            <a:pPr marL="0" indent="0" algn="ctr" eaLnBrk="0" hangingPunct="0">
              <a:buNone/>
            </a:pPr>
            <a:r>
              <a:rPr lang="en-US" altLang="zh-CN" dirty="0"/>
              <a:t>P=are(A,V,Q)</a:t>
            </a:r>
          </a:p>
          <a:p>
            <a:pPr marL="0" indent="0" algn="just" eaLnBrk="0" hangingPunct="0">
              <a:buNone/>
            </a:pPr>
            <a:r>
              <a:rPr lang="zh-CN" altLang="en-US" dirty="0"/>
              <a:t>式中  </a:t>
            </a:r>
            <a:r>
              <a:rPr lang="en-US" altLang="zh-CN" dirty="0"/>
              <a:t>A,V,Q</a:t>
            </a:r>
            <a:r>
              <a:rPr lang="zh-CN" altLang="en-US" dirty="0"/>
              <a:t>矩阵满足下列的代数</a:t>
            </a:r>
            <a:r>
              <a:rPr lang="en-US" altLang="zh-CN" dirty="0" err="1"/>
              <a:t>Riccati</a:t>
            </a:r>
            <a:r>
              <a:rPr lang="zh-CN" altLang="en-US" dirty="0"/>
              <a:t>方程</a:t>
            </a:r>
          </a:p>
          <a:p>
            <a:pPr marL="0" indent="0" algn="ctr" eaLnBrk="0" hangingPunct="0">
              <a:buNone/>
            </a:pPr>
            <a:r>
              <a:rPr lang="en-US" altLang="zh-CN" dirty="0"/>
              <a:t>AP+PA</a:t>
            </a:r>
            <a:r>
              <a:rPr lang="en-US" altLang="zh-CN" baseline="30000" dirty="0"/>
              <a:t>T</a:t>
            </a:r>
            <a:r>
              <a:rPr lang="en-US" altLang="zh-CN" dirty="0"/>
              <a:t>-PVP+Q=0   </a:t>
            </a:r>
          </a:p>
          <a:p>
            <a:pPr marL="0" indent="0">
              <a:buNone/>
            </a:pPr>
            <a:r>
              <a:rPr lang="en-US" altLang="zh-CN" dirty="0"/>
              <a:t> MATLAB</a:t>
            </a:r>
            <a:r>
              <a:rPr lang="zh-CN" altLang="en-US" dirty="0"/>
              <a:t>的控制系统工具箱中也提供了完整的解决线性二次型最优控制的函数，其中函数</a:t>
            </a:r>
            <a:r>
              <a:rPr lang="en-US" altLang="zh-CN" dirty="0" err="1"/>
              <a:t>lqr</a:t>
            </a:r>
            <a:r>
              <a:rPr lang="en-US" altLang="zh-CN" dirty="0"/>
              <a:t>( )</a:t>
            </a:r>
            <a:r>
              <a:rPr lang="zh-CN" altLang="en-US" dirty="0"/>
              <a:t>和</a:t>
            </a:r>
            <a:r>
              <a:rPr lang="en-US" altLang="zh-CN" dirty="0" err="1"/>
              <a:t>lqry</a:t>
            </a:r>
            <a:r>
              <a:rPr lang="en-US" altLang="zh-CN" dirty="0"/>
              <a:t>( )</a:t>
            </a:r>
            <a:r>
              <a:rPr lang="zh-CN" altLang="en-US" dirty="0"/>
              <a:t>可以直接求解二次型调节器问题及相关的</a:t>
            </a:r>
            <a:r>
              <a:rPr lang="en-US" altLang="zh-CN" dirty="0" err="1"/>
              <a:t>Riccati</a:t>
            </a:r>
            <a:r>
              <a:rPr lang="zh-CN" altLang="en-US" dirty="0"/>
              <a:t>方程，它们的调用格式分别为</a:t>
            </a:r>
          </a:p>
          <a:p>
            <a:pPr marL="0" indent="0" algn="ctr">
              <a:buNone/>
            </a:pPr>
            <a:r>
              <a:rPr lang="zh-CN" altLang="en-US" dirty="0"/>
              <a:t>   </a:t>
            </a:r>
            <a:r>
              <a:rPr lang="en-US" altLang="zh-CN" dirty="0"/>
              <a:t>[</a:t>
            </a:r>
            <a:r>
              <a:rPr lang="en-US" altLang="zh-CN" dirty="0" err="1"/>
              <a:t>K,P,r</a:t>
            </a:r>
            <a:r>
              <a:rPr lang="en-US" altLang="zh-CN" dirty="0"/>
              <a:t>]=</a:t>
            </a:r>
            <a:r>
              <a:rPr lang="en-US" altLang="zh-CN" dirty="0" err="1"/>
              <a:t>lqr</a:t>
            </a:r>
            <a:r>
              <a:rPr lang="en-US" altLang="zh-CN" dirty="0"/>
              <a:t>(A,B,Q,R)</a:t>
            </a:r>
          </a:p>
          <a:p>
            <a:pPr marL="0" indent="0">
              <a:buNone/>
            </a:pPr>
            <a:r>
              <a:rPr lang="zh-CN" altLang="en-US" dirty="0"/>
              <a:t>和                    </a:t>
            </a:r>
            <a:r>
              <a:rPr lang="en-US" altLang="zh-CN" dirty="0"/>
              <a:t>		</a:t>
            </a:r>
            <a:r>
              <a:rPr lang="zh-CN" altLang="en-US" dirty="0"/>
              <a:t> </a:t>
            </a:r>
            <a:r>
              <a:rPr lang="en-US" altLang="zh-CN" dirty="0"/>
              <a:t>[</a:t>
            </a:r>
            <a:r>
              <a:rPr lang="en-US" altLang="zh-CN" dirty="0" err="1"/>
              <a:t>Ko,P,r</a:t>
            </a:r>
            <a:r>
              <a:rPr lang="en-US" altLang="zh-CN" dirty="0"/>
              <a:t>]=</a:t>
            </a:r>
            <a:r>
              <a:rPr lang="en-US" altLang="zh-CN" dirty="0" err="1"/>
              <a:t>lqry</a:t>
            </a:r>
            <a:r>
              <a:rPr lang="en-US" altLang="zh-CN" dirty="0"/>
              <a:t>(A,B,C,D,Q,R)  </a:t>
            </a:r>
            <a:r>
              <a:rPr lang="zh-CN" altLang="en-US" dirty="0"/>
              <a:t>　</a:t>
            </a:r>
          </a:p>
          <a:p>
            <a:pPr marL="0" indent="0">
              <a:buNone/>
            </a:pPr>
            <a:r>
              <a:rPr lang="zh-CN" altLang="en-US" dirty="0"/>
              <a:t>其中  矩阵</a:t>
            </a:r>
            <a:r>
              <a:rPr lang="en-US" altLang="zh-CN" dirty="0"/>
              <a:t>A,B,C,D,Q,R</a:t>
            </a:r>
            <a:r>
              <a:rPr lang="zh-CN" altLang="en-US" dirty="0"/>
              <a:t>的意义是相当明显的；</a:t>
            </a:r>
            <a:r>
              <a:rPr lang="en-US" altLang="zh-CN" dirty="0"/>
              <a:t>K</a:t>
            </a:r>
            <a:r>
              <a:rPr lang="zh-CN" altLang="en-US" dirty="0"/>
              <a:t>为状态反馈矩阵；</a:t>
            </a:r>
            <a:r>
              <a:rPr lang="en-US" altLang="zh-CN" dirty="0"/>
              <a:t>Ko</a:t>
            </a:r>
            <a:r>
              <a:rPr lang="zh-CN" altLang="en-US" dirty="0"/>
              <a:t>为输出反馈矩阵；</a:t>
            </a:r>
            <a:r>
              <a:rPr lang="en-US" altLang="zh-CN" dirty="0"/>
              <a:t>P</a:t>
            </a:r>
            <a:r>
              <a:rPr lang="zh-CN" altLang="en-US" dirty="0"/>
              <a:t>为</a:t>
            </a:r>
            <a:r>
              <a:rPr lang="en-US" altLang="zh-CN" dirty="0" err="1"/>
              <a:t>Riccati</a:t>
            </a:r>
            <a:r>
              <a:rPr lang="zh-CN" altLang="en-US" dirty="0"/>
              <a:t>方程解，</a:t>
            </a:r>
            <a:r>
              <a:rPr lang="en-US" altLang="zh-CN" dirty="0"/>
              <a:t>r</a:t>
            </a:r>
            <a:r>
              <a:rPr lang="zh-CN" altLang="en-US" dirty="0"/>
              <a:t>为特征值。</a:t>
            </a:r>
            <a:r>
              <a:rPr lang="en-US" altLang="zh-CN" dirty="0"/>
              <a:t>                  </a:t>
            </a:r>
          </a:p>
          <a:p>
            <a:pPr marL="0" indent="0" eaLnBrk="0" hangingPunct="0">
              <a:buNone/>
            </a:pPr>
            <a:r>
              <a:rPr lang="en-US" altLang="zh-CN" dirty="0"/>
              <a:t>    </a:t>
            </a:r>
          </a:p>
          <a:p>
            <a:pPr marL="0" indent="0">
              <a:buNone/>
            </a:pP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33390148"/>
      </p:ext>
    </p:extLst>
  </p:cSld>
  <p:clrMapOvr>
    <a:masterClrMapping/>
  </p:clrMapOvr>
  <p:transition>
    <p:wheel/>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A3AA1C0F-5399-4D61-9ED7-5A9D5481CE07}"/>
                  </a:ext>
                </a:extLst>
              </p:cNvPr>
              <p:cNvSpPr>
                <a:spLocks noGrp="1"/>
              </p:cNvSpPr>
              <p:nvPr>
                <p:ph sz="quarter" idx="13"/>
              </p:nvPr>
            </p:nvSpPr>
            <p:spPr>
              <a:xfrm>
                <a:off x="767406" y="620688"/>
                <a:ext cx="10873210" cy="5943067"/>
              </a:xfrm>
            </p:spPr>
            <p:txBody>
              <a:bodyPr>
                <a:normAutofit fontScale="92500"/>
              </a:bodyPr>
              <a:lstStyle/>
              <a:p>
                <a:pPr marL="0" indent="0" algn="just">
                  <a:buNone/>
                </a:pPr>
                <a:r>
                  <a:rPr lang="en-US" altLang="zh-CN" dirty="0">
                    <a:latin typeface="Times New Roman" panose="02020603050405020304" pitchFamily="18" charset="0"/>
                    <a:cs typeface="Times New Roman" panose="02020603050405020304" pitchFamily="18" charset="0"/>
                  </a:rPr>
                  <a:t> </a:t>
                </a:r>
                <a:r>
                  <a:rPr lang="zh-CN" altLang="en-US" dirty="0">
                    <a:latin typeface="Times New Roman" panose="02020603050405020304" pitchFamily="18" charset="0"/>
                    <a:cs typeface="Times New Roman" panose="02020603050405020304" pitchFamily="18" charset="0"/>
                  </a:rPr>
                  <a:t>以上讨论表明，所有最优控制可以用上述三种类型的性能指标之一来表示，而综合性问题是更普遍的情况。通过一些简单的数学处理，即引入适合的辅助变量，它们三者可以互相转换。</a:t>
                </a:r>
              </a:p>
              <a:p>
                <a:pPr marL="0" indent="0" algn="just">
                  <a:buNone/>
                </a:pPr>
                <a:r>
                  <a:rPr lang="zh-CN" altLang="en-US" dirty="0">
                    <a:latin typeface="Times New Roman" panose="02020603050405020304" pitchFamily="18" charset="0"/>
                    <a:cs typeface="Times New Roman" panose="02020603050405020304" pitchFamily="18" charset="0"/>
                  </a:rPr>
                  <a:t>        综上所述，性能指标与系统所受的控制作用和系统的状态有关，但是它不仅取决于某个固定时刻的控制变量和状态变量，而且与状态转移过程中的控制向量</a:t>
                </a:r>
                <a14:m>
                  <m:oMath xmlns:m="http://schemas.openxmlformats.org/officeDocument/2006/math">
                    <m:r>
                      <a:rPr lang="zh-CN" altLang="en-US" b="1" i="1">
                        <a:latin typeface="Cambria Math" panose="02040503050406030204" pitchFamily="18" charset="0"/>
                        <a:cs typeface="Times New Roman" panose="02020603050405020304" pitchFamily="18" charset="0"/>
                      </a:rPr>
                      <m:t>𝒖</m:t>
                    </m:r>
                    <m:r>
                      <a:rPr lang="zh-CN" altLang="en-US">
                        <a:latin typeface="Cambria Math" panose="02040503050406030204" pitchFamily="18" charset="0"/>
                        <a:cs typeface="Times New Roman" panose="02020603050405020304" pitchFamily="18" charset="0"/>
                      </a:rPr>
                      <m:t>(</m:t>
                    </m:r>
                    <m:r>
                      <a:rPr lang="zh-CN" altLang="en-US">
                        <a:latin typeface="Cambria Math" panose="02040503050406030204" pitchFamily="18" charset="0"/>
                        <a:cs typeface="Times New Roman" panose="02020603050405020304" pitchFamily="18" charset="0"/>
                      </a:rPr>
                      <m:t>𝑡</m:t>
                    </m:r>
                    <m:r>
                      <a:rPr lang="zh-CN" altLang="en-US">
                        <a:latin typeface="Cambria Math" panose="02040503050406030204" pitchFamily="18" charset="0"/>
                        <a:cs typeface="Times New Roman" panose="02020603050405020304" pitchFamily="18" charset="0"/>
                      </a:rPr>
                      <m:t>)</m:t>
                    </m:r>
                  </m:oMath>
                </a14:m>
                <a:r>
                  <a:rPr lang="zh-CN" altLang="en-US" dirty="0">
                    <a:latin typeface="Times New Roman" panose="02020603050405020304" pitchFamily="18" charset="0"/>
                    <a:cs typeface="Times New Roman" panose="02020603050405020304" pitchFamily="18" charset="0"/>
                  </a:rPr>
                  <a:t>和状态曲线</a:t>
                </a:r>
                <a14:m>
                  <m:oMath xmlns:m="http://schemas.openxmlformats.org/officeDocument/2006/math">
                    <m:r>
                      <a:rPr lang="zh-CN" altLang="en-US" b="1" i="1">
                        <a:latin typeface="Cambria Math" panose="02040503050406030204" pitchFamily="18" charset="0"/>
                        <a:cs typeface="Times New Roman" panose="02020603050405020304" pitchFamily="18" charset="0"/>
                      </a:rPr>
                      <m:t>𝒙</m:t>
                    </m:r>
                    <m:r>
                      <a:rPr lang="zh-CN" altLang="en-US">
                        <a:latin typeface="Cambria Math" panose="02040503050406030204" pitchFamily="18" charset="0"/>
                        <a:cs typeface="Times New Roman" panose="02020603050405020304" pitchFamily="18" charset="0"/>
                      </a:rPr>
                      <m:t>(</m:t>
                    </m:r>
                    <m:r>
                      <a:rPr lang="zh-CN" altLang="en-US">
                        <a:latin typeface="Cambria Math" panose="02040503050406030204" pitchFamily="18" charset="0"/>
                        <a:cs typeface="Times New Roman" panose="02020603050405020304" pitchFamily="18" charset="0"/>
                      </a:rPr>
                      <m:t>𝑡</m:t>
                    </m:r>
                    <m:r>
                      <a:rPr lang="zh-CN" altLang="en-US">
                        <a:latin typeface="Cambria Math" panose="02040503050406030204" pitchFamily="18" charset="0"/>
                        <a:cs typeface="Times New Roman" panose="02020603050405020304" pitchFamily="18" charset="0"/>
                      </a:rPr>
                      <m:t>)</m:t>
                    </m:r>
                  </m:oMath>
                </a14:m>
                <a:r>
                  <a:rPr lang="zh-CN" altLang="en-US" dirty="0">
                    <a:latin typeface="Times New Roman" panose="02020603050405020304" pitchFamily="18" charset="0"/>
                    <a:cs typeface="Times New Roman" panose="02020603050405020304" pitchFamily="18" charset="0"/>
                  </a:rPr>
                  <a:t>有关，因此性能指标是一个泛函。 </a:t>
                </a:r>
              </a:p>
            </p:txBody>
          </p:sp>
        </mc:Choice>
        <mc:Fallback>
          <p:sp>
            <p:nvSpPr>
              <p:cNvPr id="3" name="内容占位符 2">
                <a:extLst>
                  <a:ext uri="{FF2B5EF4-FFF2-40B4-BE49-F238E27FC236}">
                    <a16:creationId xmlns:a16="http://schemas.microsoft.com/office/drawing/2014/main" id="{A3AA1C0F-5399-4D61-9ED7-5A9D5481CE07}"/>
                  </a:ext>
                </a:extLst>
              </p:cNvPr>
              <p:cNvSpPr>
                <a:spLocks noGrp="1" noRot="1" noChangeAspect="1" noMove="1" noResize="1" noEditPoints="1" noAdjustHandles="1" noChangeArrowheads="1" noChangeShapeType="1" noTextEdit="1"/>
              </p:cNvSpPr>
              <p:nvPr>
                <p:ph sz="quarter" idx="13"/>
              </p:nvPr>
            </p:nvSpPr>
            <p:spPr>
              <a:xfrm>
                <a:off x="767406" y="620688"/>
                <a:ext cx="10873210" cy="5943067"/>
              </a:xfrm>
              <a:blipFill>
                <a:blip r:embed="rId2"/>
                <a:stretch>
                  <a:fillRect l="-729" t="-103" r="-72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189282893"/>
      </p:ext>
    </p:extLst>
  </p:cSld>
  <p:clrMapOvr>
    <a:masterClrMapping/>
  </p:clrMapOvr>
  <p:transition>
    <p:wheel/>
  </p:transition>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325F399C-9272-4B0D-A5A6-C48400D80E84}"/>
                  </a:ext>
                </a:extLst>
              </p:cNvPr>
              <p:cNvSpPr>
                <a:spLocks noGrp="1"/>
              </p:cNvSpPr>
              <p:nvPr>
                <p:ph sz="quarter" idx="13"/>
              </p:nvPr>
            </p:nvSpPr>
            <p:spPr>
              <a:xfrm>
                <a:off x="551384" y="692696"/>
                <a:ext cx="11017224" cy="5871059"/>
              </a:xfrm>
            </p:spPr>
            <p:txBody>
              <a:bodyPr>
                <a:noAutofit/>
              </a:bodyPr>
              <a:lstStyle/>
              <a:p>
                <a:pPr marL="0" indent="0">
                  <a:buNone/>
                </a:pPr>
                <a:r>
                  <a:rPr lang="zh-CN" altLang="en-US" dirty="0">
                    <a:latin typeface="Times New Roman" panose="02020603050405020304" pitchFamily="18" charset="0"/>
                    <a:cs typeface="Times New Roman" panose="02020603050405020304" pitchFamily="18" charset="0"/>
                  </a:rPr>
                  <a:t> 函数</a:t>
                </a:r>
                <a:r>
                  <a:rPr lang="en-US" altLang="zh-CN" dirty="0" err="1">
                    <a:latin typeface="Times New Roman" panose="02020603050405020304" pitchFamily="18" charset="0"/>
                    <a:cs typeface="Times New Roman" panose="02020603050405020304" pitchFamily="18" charset="0"/>
                  </a:rPr>
                  <a:t>lqr</a:t>
                </a:r>
                <a:r>
                  <a:rPr lang="en-US" altLang="zh-CN" dirty="0">
                    <a:latin typeface="Times New Roman" panose="02020603050405020304" pitchFamily="18" charset="0"/>
                    <a:cs typeface="Times New Roman" panose="02020603050405020304" pitchFamily="18" charset="0"/>
                  </a:rPr>
                  <a:t>( )</a:t>
                </a:r>
                <a:r>
                  <a:rPr lang="zh-CN" altLang="en-US" dirty="0">
                    <a:latin typeface="Times New Roman" panose="02020603050405020304" pitchFamily="18" charset="0"/>
                    <a:cs typeface="Times New Roman" panose="02020603050405020304" pitchFamily="18" charset="0"/>
                  </a:rPr>
                  <a:t>用于求解线性二次型状态调节器问题；函数</a:t>
                </a:r>
                <a:r>
                  <a:rPr lang="en-US" altLang="zh-CN" dirty="0" err="1">
                    <a:latin typeface="Times New Roman" panose="02020603050405020304" pitchFamily="18" charset="0"/>
                    <a:cs typeface="Times New Roman" panose="02020603050405020304" pitchFamily="18" charset="0"/>
                  </a:rPr>
                  <a:t>lqry</a:t>
                </a:r>
                <a:r>
                  <a:rPr lang="en-US" altLang="zh-CN" dirty="0">
                    <a:latin typeface="Times New Roman" panose="02020603050405020304" pitchFamily="18" charset="0"/>
                    <a:cs typeface="Times New Roman" panose="02020603050405020304" pitchFamily="18" charset="0"/>
                  </a:rPr>
                  <a:t>( )</a:t>
                </a:r>
                <a:r>
                  <a:rPr lang="zh-CN" altLang="en-US" dirty="0">
                    <a:latin typeface="Times New Roman" panose="02020603050405020304" pitchFamily="18" charset="0"/>
                    <a:cs typeface="Times New Roman" panose="02020603050405020304" pitchFamily="18" charset="0"/>
                  </a:rPr>
                  <a:t>用于求解线性二次型输出调节器问题，即目标函数中用输出</a:t>
                </a:r>
                <a:r>
                  <a:rPr lang="en-US" altLang="zh-CN" dirty="0">
                    <a:latin typeface="Times New Roman" panose="02020603050405020304" pitchFamily="18" charset="0"/>
                    <a:cs typeface="Times New Roman" panose="02020603050405020304" pitchFamily="18" charset="0"/>
                  </a:rPr>
                  <a:t>y</a:t>
                </a:r>
                <a:r>
                  <a:rPr lang="zh-CN" altLang="en-US" dirty="0">
                    <a:latin typeface="Times New Roman" panose="02020603050405020304" pitchFamily="18" charset="0"/>
                    <a:cs typeface="Times New Roman" panose="02020603050405020304" pitchFamily="18" charset="0"/>
                  </a:rPr>
                  <a:t>来代替状态</a:t>
                </a:r>
                <a:r>
                  <a:rPr lang="en-US" altLang="zh-CN" dirty="0">
                    <a:latin typeface="Times New Roman" panose="02020603050405020304" pitchFamily="18" charset="0"/>
                    <a:cs typeface="Times New Roman" panose="02020603050405020304" pitchFamily="18" charset="0"/>
                  </a:rPr>
                  <a:t>x</a:t>
                </a:r>
                <a:r>
                  <a:rPr lang="zh-CN" altLang="en-US" dirty="0">
                    <a:latin typeface="Times New Roman" panose="02020603050405020304" pitchFamily="18" charset="0"/>
                    <a:cs typeface="Times New Roman" panose="02020603050405020304" pitchFamily="18" charset="0"/>
                  </a:rPr>
                  <a:t>，此时目标函数为 </a:t>
                </a:r>
                <a:endParaRPr lang="en-US" altLang="zh-CN" dirty="0">
                  <a:latin typeface="Times New Roman" panose="02020603050405020304" pitchFamily="18" charset="0"/>
                  <a:cs typeface="Times New Roman" panose="02020603050405020304" pitchFamily="18" charset="0"/>
                </a:endParaRPr>
              </a:p>
              <a:p>
                <a:pPr marL="0" indent="0">
                  <a:lnSpc>
                    <a:spcPct val="100000"/>
                  </a:lnSpc>
                  <a:buNone/>
                </a:pPr>
                <a14:m>
                  <m:oMathPara xmlns:m="http://schemas.openxmlformats.org/officeDocument/2006/math">
                    <m:oMathParaPr>
                      <m:jc m:val="centerGroup"/>
                    </m:oMathParaPr>
                    <m:oMath xmlns:m="http://schemas.openxmlformats.org/officeDocument/2006/math">
                      <m:r>
                        <a:rPr lang="zh-CN" altLang="en-US" i="1">
                          <a:solidFill>
                            <a:srgbClr val="000000"/>
                          </a:solidFill>
                          <a:latin typeface="Cambria Math" panose="02040503050406030204" pitchFamily="18" charset="0"/>
                        </a:rPr>
                        <m:t>𝐽</m:t>
                      </m:r>
                      <m:r>
                        <a:rPr lang="zh-CN" altLang="en-US" i="1">
                          <a:solidFill>
                            <a:srgbClr val="000000"/>
                          </a:solidFill>
                          <a:latin typeface="Cambria Math" panose="02040503050406030204" pitchFamily="18" charset="0"/>
                        </a:rPr>
                        <m:t>=</m:t>
                      </m:r>
                      <m:nary>
                        <m:naryPr>
                          <m:limLoc m:val="undOvr"/>
                          <m:ctrlPr>
                            <a:rPr lang="zh-CN" altLang="en-US" i="1">
                              <a:solidFill>
                                <a:srgbClr val="000000"/>
                              </a:solidFill>
                              <a:latin typeface="Cambria Math" panose="02040503050406030204" pitchFamily="18" charset="0"/>
                            </a:rPr>
                          </m:ctrlPr>
                        </m:naryPr>
                        <m:sub>
                          <m:r>
                            <a:rPr lang="zh-CN" altLang="en-US" i="1">
                              <a:solidFill>
                                <a:srgbClr val="000000"/>
                              </a:solidFill>
                              <a:latin typeface="Cambria Math" panose="02040503050406030204" pitchFamily="18" charset="0"/>
                            </a:rPr>
                            <m:t>0</m:t>
                          </m:r>
                        </m:sub>
                        <m:sup>
                          <m:r>
                            <a:rPr lang="zh-CN" altLang="en-US" i="1">
                              <a:solidFill>
                                <a:srgbClr val="000000"/>
                              </a:solidFill>
                              <a:latin typeface="Cambria Math" panose="02040503050406030204" pitchFamily="18" charset="0"/>
                            </a:rPr>
                            <m:t>∞</m:t>
                          </m:r>
                        </m:sup>
                        <m:e>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𝑦</m:t>
                              </m:r>
                            </m:e>
                            <m:sup>
                              <m:r>
                                <a:rPr lang="zh-CN" altLang="en-US" i="1">
                                  <a:solidFill>
                                    <a:srgbClr val="000000"/>
                                  </a:solidFill>
                                  <a:latin typeface="Cambria Math" panose="02040503050406030204" pitchFamily="18" charset="0"/>
                                </a:rPr>
                                <m:t>𝑇</m:t>
                              </m:r>
                            </m:sup>
                          </m:sSup>
                          <m:r>
                            <a:rPr lang="zh-CN" altLang="en-US" i="1">
                              <a:solidFill>
                                <a:srgbClr val="000000"/>
                              </a:solidFill>
                              <a:latin typeface="Cambria Math" panose="02040503050406030204" pitchFamily="18" charset="0"/>
                            </a:rPr>
                            <m:t>𝑄𝑦</m:t>
                          </m:r>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𝑢</m:t>
                              </m:r>
                            </m:e>
                            <m:sup>
                              <m:r>
                                <a:rPr lang="zh-CN" altLang="en-US" i="1">
                                  <a:solidFill>
                                    <a:srgbClr val="000000"/>
                                  </a:solidFill>
                                  <a:latin typeface="Cambria Math" panose="02040503050406030204" pitchFamily="18" charset="0"/>
                                </a:rPr>
                                <m:t>𝑇</m:t>
                              </m:r>
                            </m:sup>
                          </m:sSup>
                          <m:r>
                            <a:rPr lang="zh-CN" altLang="en-US" i="1">
                              <a:solidFill>
                                <a:srgbClr val="000000"/>
                              </a:solidFill>
                              <a:latin typeface="Cambria Math" panose="02040503050406030204" pitchFamily="18" charset="0"/>
                            </a:rPr>
                            <m:t>𝑅𝑢</m:t>
                          </m:r>
                          <m:r>
                            <a:rPr lang="zh-CN" altLang="en-US" i="1">
                              <a:solidFill>
                                <a:srgbClr val="000000"/>
                              </a:solidFill>
                              <a:latin typeface="Cambria Math" panose="02040503050406030204" pitchFamily="18" charset="0"/>
                            </a:rPr>
                            <m:t>)</m:t>
                          </m:r>
                          <m:func>
                            <m:funcPr>
                              <m:ctrlPr>
                                <a:rPr lang="zh-CN" altLang="en-US" i="1">
                                  <a:solidFill>
                                    <a:srgbClr val="000000"/>
                                  </a:solidFill>
                                  <a:latin typeface="Cambria Math" panose="02040503050406030204" pitchFamily="18" charset="0"/>
                                </a:rPr>
                              </m:ctrlPr>
                            </m:funcPr>
                            <m:fName>
                              <m:r>
                                <m:rPr>
                                  <m:sty m:val="p"/>
                                </m:rPr>
                                <a:rPr lang="zh-CN" altLang="en-US">
                                  <a:solidFill>
                                    <a:srgbClr val="000000"/>
                                  </a:solidFill>
                                  <a:latin typeface="Cambria Math" panose="02040503050406030204" pitchFamily="18" charset="0"/>
                                </a:rPr>
                                <m:t>d</m:t>
                              </m:r>
                            </m:fName>
                            <m:e>
                              <m:r>
                                <a:rPr lang="zh-CN" altLang="en-US" i="1">
                                  <a:solidFill>
                                    <a:srgbClr val="000000"/>
                                  </a:solidFill>
                                  <a:latin typeface="Cambria Math" panose="02040503050406030204" pitchFamily="18" charset="0"/>
                                </a:rPr>
                                <m:t>𝑡</m:t>
                              </m:r>
                            </m:e>
                          </m:func>
                        </m:e>
                      </m:nary>
                    </m:oMath>
                  </m:oMathPara>
                </a14:m>
                <a:endParaRPr lang="zh-CN" altLang="en-US" dirty="0"/>
              </a:p>
              <a:p>
                <a:pPr marL="0" indent="0">
                  <a:buNone/>
                </a:pPr>
                <a:r>
                  <a:rPr lang="zh-CN" altLang="en-US" dirty="0">
                    <a:latin typeface="Times New Roman" panose="02020603050405020304" pitchFamily="18" charset="0"/>
                    <a:cs typeface="Times New Roman" panose="02020603050405020304" pitchFamily="18" charset="0"/>
                  </a:rPr>
                  <a:t>例</a:t>
                </a:r>
                <a:r>
                  <a:rPr lang="en-US" altLang="zh-CN" dirty="0">
                    <a:latin typeface="Times New Roman" panose="02020603050405020304" pitchFamily="18" charset="0"/>
                    <a:cs typeface="Times New Roman" panose="02020603050405020304" pitchFamily="18" charset="0"/>
                  </a:rPr>
                  <a:t>6-14  </a:t>
                </a:r>
                <a:r>
                  <a:rPr lang="zh-CN" altLang="en-US" dirty="0">
                    <a:latin typeface="Times New Roman" panose="02020603050405020304" pitchFamily="18" charset="0"/>
                    <a:cs typeface="Times New Roman" panose="02020603050405020304" pitchFamily="18" charset="0"/>
                  </a:rPr>
                  <a:t>已知系统的状态空间表达式为</a:t>
                </a:r>
              </a:p>
              <a:p>
                <a:pPr marL="0" indent="0">
                  <a:lnSpc>
                    <a:spcPct val="100000"/>
                  </a:lnSpc>
                  <a:buNone/>
                </a:pPr>
                <a14:m>
                  <m:oMathPara xmlns:m="http://schemas.openxmlformats.org/officeDocument/2006/math">
                    <m:oMathParaPr>
                      <m:jc m:val="centerGroup"/>
                    </m:oMathParaPr>
                    <m:oMath xmlns:m="http://schemas.openxmlformats.org/officeDocument/2006/math">
                      <m:d>
                        <m:dPr>
                          <m:begChr m:val="{"/>
                          <m:endChr m:val=""/>
                          <m:ctrlPr>
                            <a:rPr lang="zh-CN" altLang="en-US" i="1">
                              <a:solidFill>
                                <a:srgbClr val="000000"/>
                              </a:solidFill>
                              <a:latin typeface="Cambria Math" panose="02040503050406030204" pitchFamily="18" charset="0"/>
                            </a:rPr>
                          </m:ctrlPr>
                        </m:dPr>
                        <m:e>
                          <m:eqArr>
                            <m:eqArrPr>
                              <m:ctrlPr>
                                <a:rPr lang="zh-CN" altLang="en-US" i="1">
                                  <a:solidFill>
                                    <a:srgbClr val="000000"/>
                                  </a:solidFill>
                                  <a:latin typeface="Cambria Math" panose="02040503050406030204" pitchFamily="18" charset="0"/>
                                </a:rPr>
                              </m:ctrlPr>
                            </m:eqArrPr>
                            <m:e>
                              <m:r>
                                <a:rPr lang="zh-CN" altLang="en-US" i="1">
                                  <a:solidFill>
                                    <a:srgbClr val="000000"/>
                                  </a:solidFill>
                                  <a:latin typeface="Cambria Math" panose="02040503050406030204" pitchFamily="18" charset="0"/>
                                </a:rPr>
                                <m:t>&amp;</m:t>
                              </m:r>
                              <m:acc>
                                <m:accPr>
                                  <m:chr m:val="̇"/>
                                  <m:ctrlPr>
                                    <a:rPr lang="zh-CN" altLang="en-US" i="1">
                                      <a:solidFill>
                                        <a:srgbClr val="000000"/>
                                      </a:solidFill>
                                      <a:latin typeface="Cambria Math" panose="02040503050406030204" pitchFamily="18" charset="0"/>
                                    </a:rPr>
                                  </m:ctrlPr>
                                </m:accPr>
                                <m:e>
                                  <m:r>
                                    <a:rPr lang="zh-CN" altLang="en-US" i="1">
                                      <a:solidFill>
                                        <a:srgbClr val="000000"/>
                                      </a:solidFill>
                                      <a:latin typeface="Cambria Math" panose="02040503050406030204" pitchFamily="18" charset="0"/>
                                    </a:rPr>
                                    <m:t>𝑥</m:t>
                                  </m:r>
                                </m:e>
                              </m:acc>
                              <m:r>
                                <a:rPr lang="zh-CN" altLang="en-US" i="1">
                                  <a:solidFill>
                                    <a:srgbClr val="000000"/>
                                  </a:solidFill>
                                  <a:latin typeface="Cambria Math" panose="02040503050406030204" pitchFamily="18" charset="0"/>
                                </a:rPr>
                                <m:t>=</m:t>
                              </m:r>
                              <m:d>
                                <m:dPr>
                                  <m:begChr m:val="["/>
                                  <m:endChr m:val="]"/>
                                  <m:ctrlPr>
                                    <a:rPr lang="zh-CN" altLang="en-US" i="1">
                                      <a:solidFill>
                                        <a:srgbClr val="000000"/>
                                      </a:solidFill>
                                      <a:latin typeface="Cambria Math" panose="02040503050406030204" pitchFamily="18" charset="0"/>
                                    </a:rPr>
                                  </m:ctrlPr>
                                </m:dPr>
                                <m:e>
                                  <m:m>
                                    <m:mPr>
                                      <m:plcHide m:val="on"/>
                                      <m:mcs>
                                        <m:mc>
                                          <m:mcPr>
                                            <m:count m:val="3"/>
                                            <m:mcJc m:val="center"/>
                                          </m:mcPr>
                                        </m:mc>
                                      </m:mcs>
                                      <m:ctrlPr>
                                        <a:rPr lang="zh-CN" altLang="en-US" i="1">
                                          <a:solidFill>
                                            <a:srgbClr val="000000"/>
                                          </a:solidFill>
                                          <a:latin typeface="Cambria Math" panose="02040503050406030204" pitchFamily="18" charset="0"/>
                                        </a:rPr>
                                      </m:ctrlPr>
                                    </m:mPr>
                                    <m:mr>
                                      <m:e>
                                        <m:r>
                                          <a:rPr lang="zh-CN" altLang="en-US" i="1">
                                            <a:solidFill>
                                              <a:srgbClr val="000000"/>
                                            </a:solidFill>
                                            <a:latin typeface="Cambria Math" panose="02040503050406030204" pitchFamily="18" charset="0"/>
                                          </a:rPr>
                                          <m:t>0</m:t>
                                        </m:r>
                                      </m:e>
                                      <m:e>
                                        <m:r>
                                          <a:rPr lang="zh-CN" altLang="en-US" i="1">
                                            <a:solidFill>
                                              <a:srgbClr val="000000"/>
                                            </a:solidFill>
                                            <a:latin typeface="Cambria Math" panose="02040503050406030204" pitchFamily="18" charset="0"/>
                                          </a:rPr>
                                          <m:t>1</m:t>
                                        </m:r>
                                      </m:e>
                                      <m:e>
                                        <m:r>
                                          <a:rPr lang="zh-CN" altLang="en-US" i="1">
                                            <a:solidFill>
                                              <a:srgbClr val="000000"/>
                                            </a:solidFill>
                                            <a:latin typeface="Cambria Math" panose="02040503050406030204" pitchFamily="18" charset="0"/>
                                          </a:rPr>
                                          <m:t>0</m:t>
                                        </m:r>
                                      </m:e>
                                    </m:mr>
                                    <m:mr>
                                      <m:e>
                                        <m:r>
                                          <a:rPr lang="zh-CN" altLang="en-US" i="1">
                                            <a:solidFill>
                                              <a:srgbClr val="000000"/>
                                            </a:solidFill>
                                            <a:latin typeface="Cambria Math" panose="02040503050406030204" pitchFamily="18" charset="0"/>
                                          </a:rPr>
                                          <m:t>0</m:t>
                                        </m:r>
                                      </m:e>
                                      <m:e>
                                        <m:r>
                                          <a:rPr lang="zh-CN" altLang="en-US" i="1">
                                            <a:solidFill>
                                              <a:srgbClr val="000000"/>
                                            </a:solidFill>
                                            <a:latin typeface="Cambria Math" panose="02040503050406030204" pitchFamily="18" charset="0"/>
                                          </a:rPr>
                                          <m:t>0</m:t>
                                        </m:r>
                                      </m:e>
                                      <m:e>
                                        <m:r>
                                          <a:rPr lang="zh-CN" altLang="en-US" i="1">
                                            <a:solidFill>
                                              <a:srgbClr val="000000"/>
                                            </a:solidFill>
                                            <a:latin typeface="Cambria Math" panose="02040503050406030204" pitchFamily="18" charset="0"/>
                                          </a:rPr>
                                          <m:t>1</m:t>
                                        </m:r>
                                      </m:e>
                                    </m:mr>
                                    <m:mr>
                                      <m:e>
                                        <m:r>
                                          <a:rPr lang="zh-CN" altLang="en-US" i="1">
                                            <a:solidFill>
                                              <a:srgbClr val="000000"/>
                                            </a:solidFill>
                                            <a:latin typeface="Cambria Math" panose="02040503050406030204" pitchFamily="18" charset="0"/>
                                          </a:rPr>
                                          <m:t>0</m:t>
                                        </m:r>
                                      </m:e>
                                      <m:e>
                                        <m:r>
                                          <a:rPr lang="zh-CN" altLang="en-US" i="1">
                                            <a:solidFill>
                                              <a:srgbClr val="000000"/>
                                            </a:solidFill>
                                            <a:latin typeface="Cambria Math" panose="02040503050406030204" pitchFamily="18" charset="0"/>
                                          </a:rPr>
                                          <m:t>−2</m:t>
                                        </m:r>
                                      </m:e>
                                      <m:e>
                                        <m:r>
                                          <a:rPr lang="zh-CN" altLang="en-US" i="1">
                                            <a:solidFill>
                                              <a:srgbClr val="000000"/>
                                            </a:solidFill>
                                            <a:latin typeface="Cambria Math" panose="02040503050406030204" pitchFamily="18" charset="0"/>
                                          </a:rPr>
                                          <m:t>−3</m:t>
                                        </m:r>
                                      </m:e>
                                    </m:mr>
                                  </m:m>
                                </m:e>
                              </m:d>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d>
                                <m:dPr>
                                  <m:begChr m:val="["/>
                                  <m:endChr m:val="]"/>
                                  <m:ctrlPr>
                                    <a:rPr lang="zh-CN" altLang="en-US" i="1">
                                      <a:solidFill>
                                        <a:srgbClr val="000000"/>
                                      </a:solidFill>
                                      <a:latin typeface="Cambria Math" panose="02040503050406030204" pitchFamily="18" charset="0"/>
                                    </a:rPr>
                                  </m:ctrlPr>
                                </m:dPr>
                                <m:e>
                                  <m:m>
                                    <m:mPr>
                                      <m:plcHide m:val="on"/>
                                      <m:mcs>
                                        <m:mc>
                                          <m:mcPr>
                                            <m:count m:val="1"/>
                                            <m:mcJc m:val="center"/>
                                          </m:mcPr>
                                        </m:mc>
                                      </m:mcs>
                                      <m:ctrlPr>
                                        <a:rPr lang="zh-CN" altLang="en-US" i="1">
                                          <a:solidFill>
                                            <a:srgbClr val="000000"/>
                                          </a:solidFill>
                                          <a:latin typeface="Cambria Math" panose="02040503050406030204" pitchFamily="18" charset="0"/>
                                        </a:rPr>
                                      </m:ctrlPr>
                                    </m:mPr>
                                    <m:mr>
                                      <m:e>
                                        <m:r>
                                          <a:rPr lang="zh-CN" altLang="en-US" i="1">
                                            <a:solidFill>
                                              <a:srgbClr val="000000"/>
                                            </a:solidFill>
                                            <a:latin typeface="Cambria Math" panose="02040503050406030204" pitchFamily="18" charset="0"/>
                                          </a:rPr>
                                          <m:t>0</m:t>
                                        </m:r>
                                      </m:e>
                                    </m:mr>
                                    <m:mr>
                                      <m:e>
                                        <m:r>
                                          <a:rPr lang="zh-CN" altLang="en-US" i="1">
                                            <a:solidFill>
                                              <a:srgbClr val="000000"/>
                                            </a:solidFill>
                                            <a:latin typeface="Cambria Math" panose="02040503050406030204" pitchFamily="18" charset="0"/>
                                          </a:rPr>
                                          <m:t>0</m:t>
                                        </m:r>
                                      </m:e>
                                    </m:mr>
                                    <m:mr>
                                      <m:e>
                                        <m:r>
                                          <a:rPr lang="zh-CN" altLang="en-US" i="1">
                                            <a:solidFill>
                                              <a:srgbClr val="000000"/>
                                            </a:solidFill>
                                            <a:latin typeface="Cambria Math" panose="02040503050406030204" pitchFamily="18" charset="0"/>
                                          </a:rPr>
                                          <m:t>1</m:t>
                                        </m:r>
                                      </m:e>
                                    </m:mr>
                                  </m:m>
                                </m:e>
                              </m:d>
                              <m:r>
                                <a:rPr lang="zh-CN" altLang="en-US" i="1">
                                  <a:solidFill>
                                    <a:srgbClr val="000000"/>
                                  </a:solidFill>
                                  <a:latin typeface="Cambria Math" panose="02040503050406030204" pitchFamily="18" charset="0"/>
                                </a:rPr>
                                <m:t>𝑢</m:t>
                              </m:r>
                            </m:e>
                            <m:e>
                              <m:r>
                                <a:rPr lang="zh-CN" altLang="en-US" i="1">
                                  <a:solidFill>
                                    <a:srgbClr val="000000"/>
                                  </a:solidFill>
                                  <a:latin typeface="Cambria Math" panose="02040503050406030204" pitchFamily="18" charset="0"/>
                                </a:rPr>
                                <m:t>&amp;</m:t>
                              </m:r>
                              <m:r>
                                <a:rPr lang="zh-CN" altLang="en-US" i="1">
                                  <a:solidFill>
                                    <a:srgbClr val="000000"/>
                                  </a:solidFill>
                                  <a:latin typeface="Cambria Math" panose="02040503050406030204" pitchFamily="18" charset="0"/>
                                </a:rPr>
                                <m:t>𝑦</m:t>
                              </m:r>
                              <m:r>
                                <a:rPr lang="zh-CN" altLang="en-US" i="1">
                                  <a:solidFill>
                                    <a:srgbClr val="000000"/>
                                  </a:solidFill>
                                  <a:latin typeface="Cambria Math" panose="02040503050406030204" pitchFamily="18" charset="0"/>
                                </a:rPr>
                                <m:t>=</m:t>
                              </m:r>
                              <m:d>
                                <m:dPr>
                                  <m:begChr m:val="["/>
                                  <m:endChr m:val="]"/>
                                  <m:ctrlPr>
                                    <a:rPr lang="zh-CN" altLang="en-US" i="1">
                                      <a:solidFill>
                                        <a:srgbClr val="000000"/>
                                      </a:solidFill>
                                      <a:latin typeface="Cambria Math" panose="02040503050406030204" pitchFamily="18" charset="0"/>
                                    </a:rPr>
                                  </m:ctrlPr>
                                </m:dPr>
                                <m:e>
                                  <m:m>
                                    <m:mPr>
                                      <m:plcHide m:val="on"/>
                                      <m:mcs>
                                        <m:mc>
                                          <m:mcPr>
                                            <m:count m:val="3"/>
                                            <m:mcJc m:val="center"/>
                                          </m:mcPr>
                                        </m:mc>
                                      </m:mcs>
                                      <m:ctrlPr>
                                        <a:rPr lang="zh-CN" altLang="en-US" i="1">
                                          <a:solidFill>
                                            <a:srgbClr val="000000"/>
                                          </a:solidFill>
                                          <a:latin typeface="Cambria Math" panose="02040503050406030204" pitchFamily="18" charset="0"/>
                                        </a:rPr>
                                      </m:ctrlPr>
                                    </m:mPr>
                                    <m:mr>
                                      <m:e>
                                        <m:r>
                                          <a:rPr lang="zh-CN" altLang="en-US" i="1">
                                            <a:solidFill>
                                              <a:srgbClr val="000000"/>
                                            </a:solidFill>
                                            <a:latin typeface="Cambria Math" panose="02040503050406030204" pitchFamily="18" charset="0"/>
                                          </a:rPr>
                                          <m:t>1</m:t>
                                        </m:r>
                                      </m:e>
                                      <m:e>
                                        <m:r>
                                          <a:rPr lang="zh-CN" altLang="en-US" i="1">
                                            <a:solidFill>
                                              <a:srgbClr val="000000"/>
                                            </a:solidFill>
                                            <a:latin typeface="Cambria Math" panose="02040503050406030204" pitchFamily="18" charset="0"/>
                                          </a:rPr>
                                          <m:t>0</m:t>
                                        </m:r>
                                      </m:e>
                                      <m:e>
                                        <m:r>
                                          <a:rPr lang="zh-CN" altLang="en-US" i="1">
                                            <a:solidFill>
                                              <a:srgbClr val="000000"/>
                                            </a:solidFill>
                                            <a:latin typeface="Cambria Math" panose="02040503050406030204" pitchFamily="18" charset="0"/>
                                          </a:rPr>
                                          <m:t>0</m:t>
                                        </m:r>
                                      </m:e>
                                    </m:mr>
                                  </m:m>
                                </m:e>
                              </m:d>
                              <m:r>
                                <a:rPr lang="zh-CN" altLang="en-US" i="1">
                                  <a:solidFill>
                                    <a:srgbClr val="000000"/>
                                  </a:solidFill>
                                  <a:latin typeface="Cambria Math" panose="02040503050406030204" pitchFamily="18" charset="0"/>
                                </a:rPr>
                                <m:t>𝑥</m:t>
                              </m:r>
                            </m:e>
                          </m:eqArr>
                        </m:e>
                      </m:d>
                    </m:oMath>
                  </m:oMathPara>
                </a14:m>
                <a:endParaRPr lang="en-US" altLang="zh-CN" dirty="0">
                  <a:latin typeface="Times New Roman" panose="02020603050405020304" pitchFamily="18" charset="0"/>
                  <a:cs typeface="Times New Roman" panose="02020603050405020304" pitchFamily="18" charset="0"/>
                </a:endParaRPr>
              </a:p>
              <a:p>
                <a:pPr marL="0" indent="0">
                  <a:buNone/>
                </a:pPr>
                <a:r>
                  <a:rPr lang="zh-CN" altLang="en-US" dirty="0">
                    <a:latin typeface="Times New Roman" panose="02020603050405020304" pitchFamily="18" charset="0"/>
                    <a:cs typeface="Times New Roman" panose="02020603050405020304" pitchFamily="18" charset="0"/>
                  </a:rPr>
                  <a:t>求采用状态反馈，即</a:t>
                </a:r>
                <a:r>
                  <a:rPr lang="en-US" altLang="zh-CN" dirty="0">
                    <a:latin typeface="Times New Roman" panose="02020603050405020304" pitchFamily="18" charset="0"/>
                    <a:cs typeface="Times New Roman" panose="02020603050405020304" pitchFamily="18" charset="0"/>
                  </a:rPr>
                  <a:t>u(t)=-Kx(t),</a:t>
                </a:r>
                <a:r>
                  <a:rPr lang="zh-CN" altLang="en-US" dirty="0">
                    <a:latin typeface="Times New Roman" panose="02020603050405020304" pitchFamily="18" charset="0"/>
                    <a:cs typeface="Times New Roman" panose="02020603050405020304" pitchFamily="18" charset="0"/>
                  </a:rPr>
                  <a:t>使性能指标</a:t>
                </a:r>
                <a14:m>
                  <m:oMath xmlns:m="http://schemas.openxmlformats.org/officeDocument/2006/math">
                    <m:r>
                      <a:rPr lang="zh-CN" altLang="en-US" i="1">
                        <a:solidFill>
                          <a:srgbClr val="000000"/>
                        </a:solidFill>
                        <a:latin typeface="Cambria Math" panose="02040503050406030204" pitchFamily="18" charset="0"/>
                      </a:rPr>
                      <m:t>𝐽</m:t>
                    </m:r>
                    <m:r>
                      <a:rPr lang="zh-CN" altLang="en-US" i="1">
                        <a:solidFill>
                          <a:srgbClr val="000000"/>
                        </a:solidFill>
                        <a:latin typeface="Cambria Math" panose="02040503050406030204" pitchFamily="18" charset="0"/>
                      </a:rPr>
                      <m:t>=</m:t>
                    </m:r>
                    <m:nary>
                      <m:naryPr>
                        <m:limLoc m:val="undOvr"/>
                        <m:ctrlPr>
                          <a:rPr lang="zh-CN" altLang="en-US" i="1">
                            <a:solidFill>
                              <a:srgbClr val="000000"/>
                            </a:solidFill>
                            <a:latin typeface="Cambria Math" panose="02040503050406030204" pitchFamily="18" charset="0"/>
                          </a:rPr>
                        </m:ctrlPr>
                      </m:naryPr>
                      <m:sub>
                        <m:r>
                          <a:rPr lang="zh-CN" altLang="en-US" i="1">
                            <a:solidFill>
                              <a:srgbClr val="000000"/>
                            </a:solidFill>
                            <a:latin typeface="Cambria Math" panose="02040503050406030204" pitchFamily="18" charset="0"/>
                          </a:rPr>
                          <m:t>0</m:t>
                        </m:r>
                      </m:sub>
                      <m:sup>
                        <m:r>
                          <a:rPr lang="zh-CN" altLang="en-US" i="1">
                            <a:solidFill>
                              <a:srgbClr val="000000"/>
                            </a:solidFill>
                            <a:latin typeface="Cambria Math" panose="02040503050406030204" pitchFamily="18" charset="0"/>
                          </a:rPr>
                          <m:t>∞</m:t>
                        </m:r>
                      </m:sup>
                      <m:e>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𝑇</m:t>
                            </m:r>
                          </m:sup>
                        </m:sSup>
                        <m:r>
                          <a:rPr lang="zh-CN" altLang="en-US" i="1">
                            <a:solidFill>
                              <a:srgbClr val="000000"/>
                            </a:solidFill>
                            <a:latin typeface="Cambria Math" panose="02040503050406030204" pitchFamily="18" charset="0"/>
                          </a:rPr>
                          <m:t>𝑄𝑥</m:t>
                        </m:r>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𝑢</m:t>
                            </m:r>
                          </m:e>
                          <m:sup>
                            <m:r>
                              <a:rPr lang="zh-CN" altLang="en-US" i="1">
                                <a:solidFill>
                                  <a:srgbClr val="000000"/>
                                </a:solidFill>
                                <a:latin typeface="Cambria Math" panose="02040503050406030204" pitchFamily="18" charset="0"/>
                              </a:rPr>
                              <m:t>𝑇</m:t>
                            </m:r>
                          </m:sup>
                        </m:sSup>
                        <m:r>
                          <a:rPr lang="zh-CN" altLang="en-US" i="1">
                            <a:solidFill>
                              <a:srgbClr val="000000"/>
                            </a:solidFill>
                            <a:latin typeface="Cambria Math" panose="02040503050406030204" pitchFamily="18" charset="0"/>
                          </a:rPr>
                          <m:t>𝑅𝑢</m:t>
                        </m:r>
                        <m:r>
                          <a:rPr lang="zh-CN" altLang="en-US" i="1">
                            <a:solidFill>
                              <a:srgbClr val="000000"/>
                            </a:solidFill>
                            <a:latin typeface="Cambria Math" panose="02040503050406030204" pitchFamily="18" charset="0"/>
                          </a:rPr>
                          <m:t>)</m:t>
                        </m:r>
                        <m:func>
                          <m:funcPr>
                            <m:ctrlPr>
                              <a:rPr lang="zh-CN" altLang="en-US" i="1">
                                <a:solidFill>
                                  <a:srgbClr val="000000"/>
                                </a:solidFill>
                                <a:latin typeface="Cambria Math" panose="02040503050406030204" pitchFamily="18" charset="0"/>
                              </a:rPr>
                            </m:ctrlPr>
                          </m:funcPr>
                          <m:fName>
                            <m:r>
                              <m:rPr>
                                <m:sty m:val="p"/>
                              </m:rPr>
                              <a:rPr lang="zh-CN" altLang="en-US">
                                <a:solidFill>
                                  <a:srgbClr val="000000"/>
                                </a:solidFill>
                                <a:latin typeface="Cambria Math" panose="02040503050406030204" pitchFamily="18" charset="0"/>
                              </a:rPr>
                              <m:t>d</m:t>
                            </m:r>
                          </m:fName>
                          <m:e>
                            <m:r>
                              <a:rPr lang="zh-CN" altLang="en-US" i="1">
                                <a:solidFill>
                                  <a:srgbClr val="000000"/>
                                </a:solidFill>
                                <a:latin typeface="Cambria Math" panose="02040503050406030204" pitchFamily="18" charset="0"/>
                              </a:rPr>
                              <m:t>𝑥</m:t>
                            </m:r>
                          </m:e>
                        </m:func>
                      </m:e>
                    </m:nary>
                  </m:oMath>
                </a14:m>
                <a:endParaRPr lang="zh-CN" altLang="en-US" dirty="0">
                  <a:latin typeface="Times New Roman" panose="02020603050405020304" pitchFamily="18" charset="0"/>
                  <a:cs typeface="Times New Roman" panose="02020603050405020304" pitchFamily="18" charset="0"/>
                </a:endParaRPr>
              </a:p>
              <a:p>
                <a:pPr marL="0" indent="0">
                  <a:buNone/>
                </a:pPr>
                <a:r>
                  <a:rPr lang="zh-CN" altLang="en-US" dirty="0">
                    <a:latin typeface="Times New Roman" panose="02020603050405020304" pitchFamily="18" charset="0"/>
                    <a:cs typeface="Times New Roman" panose="02020603050405020304" pitchFamily="18" charset="0"/>
                  </a:rPr>
                  <a:t>为最小的最优控制的状态反馈矩阵</a:t>
                </a:r>
                <a:r>
                  <a:rPr lang="en-US" altLang="zh-CN" dirty="0">
                    <a:latin typeface="Times New Roman" panose="02020603050405020304" pitchFamily="18" charset="0"/>
                    <a:cs typeface="Times New Roman" panose="02020603050405020304" pitchFamily="18" charset="0"/>
                  </a:rPr>
                  <a:t>K</a:t>
                </a:r>
                <a:r>
                  <a:rPr lang="zh-CN" altLang="en-US" dirty="0">
                    <a:latin typeface="Times New Roman" panose="02020603050405020304" pitchFamily="18" charset="0"/>
                    <a:cs typeface="Times New Roman" panose="02020603050405020304" pitchFamily="18" charset="0"/>
                  </a:rPr>
                  <a:t>。其中</a:t>
                </a:r>
                <a14:m>
                  <m:oMath xmlns:m="http://schemas.openxmlformats.org/officeDocument/2006/math">
                    <m:r>
                      <a:rPr lang="zh-CN" altLang="en-US" i="1">
                        <a:solidFill>
                          <a:srgbClr val="000000"/>
                        </a:solidFill>
                        <a:latin typeface="Cambria Math" panose="02040503050406030204" pitchFamily="18" charset="0"/>
                      </a:rPr>
                      <m:t>𝑄</m:t>
                    </m:r>
                    <m:r>
                      <a:rPr lang="zh-CN" altLang="en-US" i="1">
                        <a:solidFill>
                          <a:srgbClr val="000000"/>
                        </a:solidFill>
                        <a:latin typeface="Cambria Math" panose="02040503050406030204" pitchFamily="18" charset="0"/>
                      </a:rPr>
                      <m:t>=</m:t>
                    </m:r>
                    <m:d>
                      <m:dPr>
                        <m:begChr m:val="["/>
                        <m:endChr m:val="]"/>
                        <m:ctrlPr>
                          <a:rPr lang="zh-CN" altLang="en-US" i="1">
                            <a:solidFill>
                              <a:srgbClr val="000000"/>
                            </a:solidFill>
                            <a:latin typeface="Cambria Math" panose="02040503050406030204" pitchFamily="18" charset="0"/>
                          </a:rPr>
                        </m:ctrlPr>
                      </m:dPr>
                      <m:e>
                        <m:m>
                          <m:mPr>
                            <m:plcHide m:val="on"/>
                            <m:mcs>
                              <m:mc>
                                <m:mcPr>
                                  <m:count m:val="3"/>
                                  <m:mcJc m:val="center"/>
                                </m:mcPr>
                              </m:mc>
                            </m:mcs>
                            <m:ctrlPr>
                              <a:rPr lang="zh-CN" altLang="en-US" i="1">
                                <a:solidFill>
                                  <a:srgbClr val="000000"/>
                                </a:solidFill>
                                <a:latin typeface="Cambria Math" panose="02040503050406030204" pitchFamily="18" charset="0"/>
                              </a:rPr>
                            </m:ctrlPr>
                          </m:mPr>
                          <m:mr>
                            <m:e>
                              <m:r>
                                <a:rPr lang="zh-CN" altLang="en-US" i="1">
                                  <a:solidFill>
                                    <a:srgbClr val="000000"/>
                                  </a:solidFill>
                                  <a:latin typeface="Cambria Math" panose="02040503050406030204" pitchFamily="18" charset="0"/>
                                </a:rPr>
                                <m:t>100</m:t>
                              </m:r>
                            </m:e>
                            <m:e>
                              <m:r>
                                <a:rPr lang="zh-CN" altLang="en-US" i="1">
                                  <a:solidFill>
                                    <a:srgbClr val="000000"/>
                                  </a:solidFill>
                                  <a:latin typeface="Cambria Math" panose="02040503050406030204" pitchFamily="18" charset="0"/>
                                </a:rPr>
                                <m:t>0</m:t>
                              </m:r>
                            </m:e>
                            <m:e>
                              <m:r>
                                <a:rPr lang="zh-CN" altLang="en-US" i="1">
                                  <a:solidFill>
                                    <a:srgbClr val="000000"/>
                                  </a:solidFill>
                                  <a:latin typeface="Cambria Math" panose="02040503050406030204" pitchFamily="18" charset="0"/>
                                </a:rPr>
                                <m:t>0</m:t>
                              </m:r>
                            </m:e>
                          </m:mr>
                          <m:mr>
                            <m:e>
                              <m:r>
                                <a:rPr lang="zh-CN" altLang="en-US" i="1">
                                  <a:solidFill>
                                    <a:srgbClr val="000000"/>
                                  </a:solidFill>
                                  <a:latin typeface="Cambria Math" panose="02040503050406030204" pitchFamily="18" charset="0"/>
                                </a:rPr>
                                <m:t>0</m:t>
                              </m:r>
                            </m:e>
                            <m:e>
                              <m:r>
                                <a:rPr lang="zh-CN" altLang="en-US" i="1">
                                  <a:solidFill>
                                    <a:srgbClr val="000000"/>
                                  </a:solidFill>
                                  <a:latin typeface="Cambria Math" panose="02040503050406030204" pitchFamily="18" charset="0"/>
                                </a:rPr>
                                <m:t>1</m:t>
                              </m:r>
                            </m:e>
                            <m:e>
                              <m:r>
                                <a:rPr lang="zh-CN" altLang="en-US" i="1">
                                  <a:solidFill>
                                    <a:srgbClr val="000000"/>
                                  </a:solidFill>
                                  <a:latin typeface="Cambria Math" panose="02040503050406030204" pitchFamily="18" charset="0"/>
                                </a:rPr>
                                <m:t>0</m:t>
                              </m:r>
                            </m:e>
                          </m:mr>
                          <m:mr>
                            <m:e>
                              <m:r>
                                <a:rPr lang="zh-CN" altLang="en-US" i="1">
                                  <a:solidFill>
                                    <a:srgbClr val="000000"/>
                                  </a:solidFill>
                                  <a:latin typeface="Cambria Math" panose="02040503050406030204" pitchFamily="18" charset="0"/>
                                </a:rPr>
                                <m:t>0</m:t>
                              </m:r>
                            </m:e>
                            <m:e>
                              <m:r>
                                <a:rPr lang="zh-CN" altLang="en-US" i="1">
                                  <a:solidFill>
                                    <a:srgbClr val="000000"/>
                                  </a:solidFill>
                                  <a:latin typeface="Cambria Math" panose="02040503050406030204" pitchFamily="18" charset="0"/>
                                </a:rPr>
                                <m:t>0</m:t>
                              </m:r>
                            </m:e>
                            <m:e>
                              <m:r>
                                <a:rPr lang="zh-CN" altLang="en-US" i="1">
                                  <a:solidFill>
                                    <a:srgbClr val="000000"/>
                                  </a:solidFill>
                                  <a:latin typeface="Cambria Math" panose="02040503050406030204" pitchFamily="18" charset="0"/>
                                </a:rPr>
                                <m:t>1</m:t>
                              </m:r>
                            </m:e>
                          </m:mr>
                        </m:m>
                      </m:e>
                    </m:d>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𝑅</m:t>
                    </m:r>
                    <m:r>
                      <a:rPr lang="zh-CN" altLang="en-US" i="1">
                        <a:solidFill>
                          <a:srgbClr val="000000"/>
                        </a:solidFill>
                        <a:latin typeface="Cambria Math" panose="02040503050406030204" pitchFamily="18" charset="0"/>
                      </a:rPr>
                      <m:t>=1</m:t>
                    </m:r>
                  </m:oMath>
                </a14:m>
                <a:endParaRPr lang="zh-CN" altLang="en-US" dirty="0"/>
              </a:p>
            </p:txBody>
          </p:sp>
        </mc:Choice>
        <mc:Fallback xmlns="">
          <p:sp>
            <p:nvSpPr>
              <p:cNvPr id="3" name="内容占位符 2">
                <a:extLst>
                  <a:ext uri="{FF2B5EF4-FFF2-40B4-BE49-F238E27FC236}">
                    <a16:creationId xmlns:a16="http://schemas.microsoft.com/office/drawing/2014/main" id="{325F399C-9272-4B0D-A5A6-C48400D80E84}"/>
                  </a:ext>
                </a:extLst>
              </p:cNvPr>
              <p:cNvSpPr>
                <a:spLocks noGrp="1" noRot="1" noChangeAspect="1" noMove="1" noResize="1" noEditPoints="1" noAdjustHandles="1" noChangeArrowheads="1" noChangeShapeType="1" noTextEdit="1"/>
              </p:cNvSpPr>
              <p:nvPr>
                <p:ph sz="quarter" idx="13"/>
              </p:nvPr>
            </p:nvSpPr>
            <p:spPr>
              <a:xfrm>
                <a:off x="551384" y="692696"/>
                <a:ext cx="11017224" cy="5871059"/>
              </a:xfrm>
              <a:blipFill>
                <a:blip r:embed="rId2"/>
                <a:stretch>
                  <a:fillRect l="-830" t="-20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821500465"/>
      </p:ext>
    </p:extLst>
  </p:cSld>
  <p:clrMapOvr>
    <a:masterClrMapping/>
  </p:clrMapOvr>
  <p:transition>
    <p:wheel/>
  </p:transition>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325F399C-9272-4B0D-A5A6-C48400D80E84}"/>
              </a:ext>
            </a:extLst>
          </p:cNvPr>
          <p:cNvSpPr>
            <a:spLocks noGrp="1"/>
          </p:cNvSpPr>
          <p:nvPr>
            <p:ph sz="quarter" idx="13"/>
          </p:nvPr>
        </p:nvSpPr>
        <p:spPr>
          <a:xfrm>
            <a:off x="551384" y="692696"/>
            <a:ext cx="11017224" cy="5871059"/>
          </a:xfrm>
        </p:spPr>
        <p:txBody>
          <a:bodyPr>
            <a:noAutofit/>
          </a:bodyPr>
          <a:lstStyle/>
          <a:p>
            <a:pPr marL="0" indent="0">
              <a:buNone/>
            </a:pPr>
            <a:r>
              <a:rPr lang="zh-CN" altLang="en-US" dirty="0"/>
              <a:t>解 采用状态反馈时的</a:t>
            </a:r>
            <a:r>
              <a:rPr lang="en-US" altLang="zh-CN" dirty="0"/>
              <a:t>MATLAB</a:t>
            </a:r>
            <a:r>
              <a:rPr lang="zh-CN" altLang="en-US" dirty="0"/>
              <a:t>程序为</a:t>
            </a:r>
          </a:p>
          <a:p>
            <a:pPr marL="0" indent="0">
              <a:buNone/>
            </a:pPr>
            <a:r>
              <a:rPr lang="en-US" altLang="zh-CN" dirty="0"/>
              <a:t>Example6_14.m</a:t>
            </a:r>
          </a:p>
          <a:p>
            <a:pPr marL="0" indent="0">
              <a:buNone/>
            </a:pPr>
            <a:r>
              <a:rPr lang="zh-CN" altLang="en-US" dirty="0"/>
              <a:t>执行后得如下结果和如图</a:t>
            </a:r>
            <a:r>
              <a:rPr lang="en-US" altLang="zh-CN" dirty="0"/>
              <a:t>6-9</a:t>
            </a:r>
            <a:r>
              <a:rPr lang="zh-CN" altLang="en-US" dirty="0"/>
              <a:t>和图</a:t>
            </a:r>
            <a:r>
              <a:rPr lang="en-US" altLang="zh-CN" dirty="0"/>
              <a:t>6-10</a:t>
            </a:r>
            <a:r>
              <a:rPr lang="zh-CN" altLang="en-US" dirty="0"/>
              <a:t>所示的阶跃响应曲线。</a:t>
            </a:r>
          </a:p>
          <a:p>
            <a:pPr marL="457200" lvl="1" indent="0">
              <a:buNone/>
            </a:pPr>
            <a:r>
              <a:rPr lang="en-US" altLang="zh-CN" sz="1800" dirty="0"/>
              <a:t>K =</a:t>
            </a:r>
          </a:p>
          <a:p>
            <a:pPr marL="457200" lvl="1" indent="0">
              <a:buNone/>
            </a:pPr>
            <a:r>
              <a:rPr lang="en-US" altLang="zh-CN" sz="1800" dirty="0"/>
              <a:t>   10.0000    8.4223    2.1812</a:t>
            </a:r>
          </a:p>
          <a:p>
            <a:pPr marL="457200" lvl="1" indent="0">
              <a:buNone/>
            </a:pPr>
            <a:r>
              <a:rPr lang="en-US" altLang="zh-CN" sz="1800" dirty="0"/>
              <a:t>P =</a:t>
            </a:r>
          </a:p>
          <a:p>
            <a:pPr marL="457200" lvl="1" indent="0">
              <a:buNone/>
            </a:pPr>
            <a:r>
              <a:rPr lang="en-US" altLang="zh-CN" sz="1800" dirty="0"/>
              <a:t>  104.2225   51.8117   10.0000</a:t>
            </a:r>
          </a:p>
          <a:p>
            <a:pPr marL="457200" lvl="1" indent="0">
              <a:buNone/>
            </a:pPr>
            <a:r>
              <a:rPr lang="en-US" altLang="zh-CN" sz="1800" dirty="0"/>
              <a:t>   51.8117   37.9995    8.4223</a:t>
            </a:r>
          </a:p>
          <a:p>
            <a:pPr marL="457200" lvl="1" indent="0">
              <a:buNone/>
            </a:pPr>
            <a:r>
              <a:rPr lang="en-US" altLang="zh-CN" sz="1800" dirty="0"/>
              <a:t>   10.0000    8.4223    2.1812</a:t>
            </a:r>
          </a:p>
          <a:p>
            <a:pPr marL="457200" lvl="1" indent="0">
              <a:buNone/>
            </a:pPr>
            <a:r>
              <a:rPr lang="en-US" altLang="zh-CN" sz="1800" dirty="0"/>
              <a:t>r =</a:t>
            </a:r>
          </a:p>
          <a:p>
            <a:pPr marL="457200" lvl="1" indent="0">
              <a:buNone/>
            </a:pPr>
            <a:r>
              <a:rPr lang="en-US" altLang="zh-CN" sz="1800" dirty="0"/>
              <a:t>  -2.6878          </a:t>
            </a:r>
          </a:p>
          <a:p>
            <a:pPr marL="457200" lvl="1" indent="0">
              <a:buNone/>
            </a:pPr>
            <a:r>
              <a:rPr lang="en-US" altLang="zh-CN" sz="1800" dirty="0"/>
              <a:t>  -1.2467 + 1.4718i</a:t>
            </a:r>
          </a:p>
          <a:p>
            <a:pPr marL="457200" lvl="1" indent="0">
              <a:buNone/>
            </a:pPr>
            <a:r>
              <a:rPr lang="en-US" altLang="zh-CN" sz="1800" dirty="0"/>
              <a:t> -1.2467 - 1.4718i</a:t>
            </a:r>
          </a:p>
          <a:p>
            <a:pPr marL="0" indent="0">
              <a:buNone/>
            </a:pPr>
            <a:endParaRPr lang="zh-CN" altLang="en-US" dirty="0"/>
          </a:p>
        </p:txBody>
      </p:sp>
    </p:spTree>
    <p:extLst>
      <p:ext uri="{BB962C8B-B14F-4D97-AF65-F5344CB8AC3E}">
        <p14:creationId xmlns:p14="http://schemas.microsoft.com/office/powerpoint/2010/main" val="1680662847"/>
      </p:ext>
    </p:extLst>
  </p:cSld>
  <p:clrMapOvr>
    <a:masterClrMapping/>
  </p:clrMapOvr>
  <p:transition>
    <p:wheel/>
  </p:transition>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325F399C-9272-4B0D-A5A6-C48400D80E84}"/>
              </a:ext>
            </a:extLst>
          </p:cNvPr>
          <p:cNvSpPr>
            <a:spLocks noGrp="1"/>
          </p:cNvSpPr>
          <p:nvPr>
            <p:ph sz="quarter" idx="13"/>
          </p:nvPr>
        </p:nvSpPr>
        <p:spPr>
          <a:xfrm>
            <a:off x="551384" y="692696"/>
            <a:ext cx="11017224" cy="5871059"/>
          </a:xfrm>
        </p:spPr>
        <p:txBody>
          <a:bodyPr>
            <a:noAutofit/>
          </a:bodyPr>
          <a:lstStyle/>
          <a:p>
            <a:pPr marL="0" indent="0">
              <a:buNone/>
            </a:pPr>
            <a:endParaRPr lang="en-US" altLang="zh-CN" dirty="0">
              <a:latin typeface="宋体" panose="02010600030101010101" pitchFamily="2" charset="-122"/>
            </a:endParaRPr>
          </a:p>
          <a:p>
            <a:pPr marL="0" indent="0">
              <a:buNone/>
            </a:pPr>
            <a:endParaRPr lang="en-US" altLang="zh-CN" dirty="0">
              <a:latin typeface="宋体" panose="02010600030101010101" pitchFamily="2" charset="-122"/>
            </a:endParaRPr>
          </a:p>
          <a:p>
            <a:pPr marL="0" indent="0">
              <a:buNone/>
            </a:pPr>
            <a:endParaRPr lang="en-US" altLang="zh-CN" dirty="0">
              <a:latin typeface="宋体" panose="02010600030101010101" pitchFamily="2" charset="-122"/>
            </a:endParaRPr>
          </a:p>
          <a:p>
            <a:pPr marL="0" indent="0">
              <a:buNone/>
            </a:pPr>
            <a:endParaRPr lang="en-US" altLang="zh-CN" dirty="0">
              <a:latin typeface="宋体" panose="02010600030101010101" pitchFamily="2" charset="-122"/>
            </a:endParaRPr>
          </a:p>
          <a:p>
            <a:pPr marL="0" indent="0">
              <a:buNone/>
            </a:pPr>
            <a:endParaRPr lang="en-US" altLang="zh-CN" dirty="0">
              <a:latin typeface="宋体" panose="02010600030101010101" pitchFamily="2" charset="-122"/>
            </a:endParaRPr>
          </a:p>
          <a:p>
            <a:pPr marL="0" indent="0">
              <a:buNone/>
            </a:pPr>
            <a:endParaRPr lang="en-US" altLang="zh-CN" dirty="0">
              <a:latin typeface="宋体" panose="02010600030101010101" pitchFamily="2" charset="-122"/>
            </a:endParaRPr>
          </a:p>
          <a:p>
            <a:pPr marL="0" indent="0">
              <a:buNone/>
            </a:pPr>
            <a:endParaRPr lang="en-US" altLang="zh-CN" dirty="0">
              <a:latin typeface="宋体" panose="02010600030101010101" pitchFamily="2" charset="-122"/>
            </a:endParaRPr>
          </a:p>
          <a:p>
            <a:pPr marL="0" indent="0">
              <a:buNone/>
            </a:pPr>
            <a:endParaRPr lang="en-US" altLang="zh-CN" dirty="0">
              <a:latin typeface="宋体" panose="02010600030101010101" pitchFamily="2" charset="-122"/>
            </a:endParaRPr>
          </a:p>
          <a:p>
            <a:pPr marL="0" indent="0">
              <a:buNone/>
            </a:pPr>
            <a:r>
              <a:rPr lang="zh-CN" altLang="en-US" dirty="0">
                <a:latin typeface="宋体" panose="02010600030101010101" pitchFamily="2" charset="-122"/>
              </a:rPr>
              <a:t>由此构成的闭环系统的三个极点均位于</a:t>
            </a:r>
            <a:r>
              <a:rPr lang="en-US" altLang="zh-CN" dirty="0"/>
              <a:t>s </a:t>
            </a:r>
            <a:r>
              <a:rPr lang="zh-CN" altLang="en-US" dirty="0">
                <a:latin typeface="宋体" panose="02010600030101010101" pitchFamily="2" charset="-122"/>
              </a:rPr>
              <a:t>的左半平面，因而系统是稳定的。实际上，由最优控制构成的闭环系统都是稳定的，因为它们是基于</a:t>
            </a:r>
            <a:r>
              <a:rPr lang="en-US" altLang="zh-CN" dirty="0"/>
              <a:t>Lyapunov</a:t>
            </a:r>
            <a:r>
              <a:rPr lang="zh-CN" altLang="en-US" dirty="0">
                <a:latin typeface="宋体" panose="02010600030101010101" pitchFamily="2" charset="-122"/>
              </a:rPr>
              <a:t>稳定性理论进行设计的。</a:t>
            </a:r>
            <a:r>
              <a:rPr lang="zh-CN" altLang="en-US" dirty="0"/>
              <a:t> </a:t>
            </a:r>
          </a:p>
          <a:p>
            <a:pPr marL="0" indent="0">
              <a:buNone/>
            </a:pPr>
            <a:endParaRPr lang="zh-CN" altLang="en-US" dirty="0"/>
          </a:p>
        </p:txBody>
      </p:sp>
      <p:grpSp>
        <p:nvGrpSpPr>
          <p:cNvPr id="4" name="组合 3">
            <a:extLst>
              <a:ext uri="{FF2B5EF4-FFF2-40B4-BE49-F238E27FC236}">
                <a16:creationId xmlns:a16="http://schemas.microsoft.com/office/drawing/2014/main" id="{6F24C41B-B301-4B09-A32C-D25CB96E15EF}"/>
              </a:ext>
            </a:extLst>
          </p:cNvPr>
          <p:cNvGrpSpPr/>
          <p:nvPr/>
        </p:nvGrpSpPr>
        <p:grpSpPr>
          <a:xfrm>
            <a:off x="1775520" y="836712"/>
            <a:ext cx="9067800" cy="3964047"/>
            <a:chOff x="1600201" y="225426"/>
            <a:chExt cx="9067800" cy="3964047"/>
          </a:xfrm>
        </p:grpSpPr>
        <p:pic>
          <p:nvPicPr>
            <p:cNvPr id="5" name="Picture 3">
              <a:extLst>
                <a:ext uri="{FF2B5EF4-FFF2-40B4-BE49-F238E27FC236}">
                  <a16:creationId xmlns:a16="http://schemas.microsoft.com/office/drawing/2014/main" id="{8C451F72-48AB-4157-84BD-3017EF963C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0201" y="234951"/>
              <a:ext cx="4640263" cy="348297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B1D65286-2FD6-4D9C-AA9F-6F70C74DC2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24564" y="225426"/>
              <a:ext cx="4643437" cy="3490913"/>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7">
              <a:extLst>
                <a:ext uri="{FF2B5EF4-FFF2-40B4-BE49-F238E27FC236}">
                  <a16:creationId xmlns:a16="http://schemas.microsoft.com/office/drawing/2014/main" id="{29B97EEC-72A7-469B-94E8-1D1864542812}"/>
                </a:ext>
              </a:extLst>
            </p:cNvPr>
            <p:cNvSpPr>
              <a:spLocks noChangeArrowheads="1"/>
            </p:cNvSpPr>
            <p:nvPr/>
          </p:nvSpPr>
          <p:spPr bwMode="auto">
            <a:xfrm>
              <a:off x="3359150" y="3789363"/>
              <a:ext cx="89535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2000" dirty="0">
                  <a:solidFill>
                    <a:schemeClr val="tx1"/>
                  </a:solidFill>
                </a:rPr>
                <a:t>图</a:t>
              </a:r>
              <a:r>
                <a:rPr lang="en-US" altLang="zh-CN" sz="2000" dirty="0">
                  <a:solidFill>
                    <a:schemeClr val="tx1"/>
                  </a:solidFill>
                </a:rPr>
                <a:t>6-9</a:t>
              </a:r>
            </a:p>
          </p:txBody>
        </p:sp>
        <p:sp>
          <p:nvSpPr>
            <p:cNvPr id="8" name="Rectangle 8">
              <a:extLst>
                <a:ext uri="{FF2B5EF4-FFF2-40B4-BE49-F238E27FC236}">
                  <a16:creationId xmlns:a16="http://schemas.microsoft.com/office/drawing/2014/main" id="{E86DA25E-BECA-4073-9564-3DAEE0AE9506}"/>
                </a:ext>
              </a:extLst>
            </p:cNvPr>
            <p:cNvSpPr>
              <a:spLocks noChangeArrowheads="1"/>
            </p:cNvSpPr>
            <p:nvPr/>
          </p:nvSpPr>
          <p:spPr bwMode="auto">
            <a:xfrm>
              <a:off x="8087509" y="3789363"/>
              <a:ext cx="95410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a:solidFill>
                    <a:schemeClr val="tx1"/>
                  </a:solidFill>
                </a:rPr>
                <a:t>图</a:t>
              </a:r>
              <a:r>
                <a:rPr lang="en-US" altLang="zh-CN" sz="2000">
                  <a:solidFill>
                    <a:schemeClr val="tx1"/>
                  </a:solidFill>
                </a:rPr>
                <a:t>6-10</a:t>
              </a:r>
            </a:p>
          </p:txBody>
        </p:sp>
      </p:grpSp>
    </p:spTree>
    <p:extLst>
      <p:ext uri="{BB962C8B-B14F-4D97-AF65-F5344CB8AC3E}">
        <p14:creationId xmlns:p14="http://schemas.microsoft.com/office/powerpoint/2010/main" val="1342179791"/>
      </p:ext>
    </p:extLst>
  </p:cSld>
  <p:clrMapOvr>
    <a:masterClrMapping/>
  </p:clrMapOvr>
  <p:transition>
    <p:wheel/>
  </p:transition>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325F399C-9272-4B0D-A5A6-C48400D80E84}"/>
                  </a:ext>
                </a:extLst>
              </p:cNvPr>
              <p:cNvSpPr>
                <a:spLocks noGrp="1"/>
              </p:cNvSpPr>
              <p:nvPr>
                <p:ph sz="quarter" idx="13"/>
              </p:nvPr>
            </p:nvSpPr>
            <p:spPr>
              <a:xfrm>
                <a:off x="551384" y="692696"/>
                <a:ext cx="11017224" cy="5871059"/>
              </a:xfrm>
            </p:spPr>
            <p:txBody>
              <a:bodyPr>
                <a:noAutofit/>
              </a:bodyPr>
              <a:lstStyle/>
              <a:p>
                <a:pPr marL="0" indent="0">
                  <a:buNone/>
                </a:pPr>
                <a:r>
                  <a:rPr lang="zh-CN" altLang="en-US" dirty="0"/>
                  <a:t>例</a:t>
                </a:r>
                <a:r>
                  <a:rPr lang="en-US" altLang="zh-CN" dirty="0"/>
                  <a:t>6-15  </a:t>
                </a:r>
                <a:r>
                  <a:rPr lang="zh-CN" altLang="en-US" dirty="0"/>
                  <a:t>已知系统的状态空间表达式为</a:t>
                </a:r>
              </a:p>
              <a:p>
                <a:pPr marL="0" indent="0">
                  <a:lnSpc>
                    <a:spcPct val="100000"/>
                  </a:lnSpc>
                  <a:buNone/>
                </a:pPr>
                <a14:m>
                  <m:oMathPara xmlns:m="http://schemas.openxmlformats.org/officeDocument/2006/math">
                    <m:oMathParaPr>
                      <m:jc m:val="centerGroup"/>
                    </m:oMathParaPr>
                    <m:oMath xmlns:m="http://schemas.openxmlformats.org/officeDocument/2006/math">
                      <m:d>
                        <m:dPr>
                          <m:begChr m:val="{"/>
                          <m:endChr m:val=""/>
                          <m:ctrlPr>
                            <a:rPr lang="zh-CN" altLang="en-US" i="1">
                              <a:solidFill>
                                <a:srgbClr val="000000"/>
                              </a:solidFill>
                              <a:latin typeface="Cambria Math" panose="02040503050406030204" pitchFamily="18" charset="0"/>
                            </a:rPr>
                          </m:ctrlPr>
                        </m:dPr>
                        <m:e>
                          <m:eqArr>
                            <m:eqArrPr>
                              <m:ctrlPr>
                                <a:rPr lang="zh-CN" altLang="en-US" i="1">
                                  <a:solidFill>
                                    <a:srgbClr val="000000"/>
                                  </a:solidFill>
                                  <a:latin typeface="Cambria Math" panose="02040503050406030204" pitchFamily="18" charset="0"/>
                                </a:rPr>
                              </m:ctrlPr>
                            </m:eqArrPr>
                            <m:e>
                              <m:r>
                                <a:rPr lang="zh-CN" altLang="en-US" i="1">
                                  <a:solidFill>
                                    <a:srgbClr val="000000"/>
                                  </a:solidFill>
                                  <a:latin typeface="Cambria Math" panose="02040503050406030204" pitchFamily="18" charset="0"/>
                                </a:rPr>
                                <m:t>&amp;</m:t>
                              </m:r>
                              <m:acc>
                                <m:accPr>
                                  <m:chr m:val="̇"/>
                                  <m:ctrlPr>
                                    <a:rPr lang="zh-CN" altLang="en-US" i="1">
                                      <a:solidFill>
                                        <a:srgbClr val="000000"/>
                                      </a:solidFill>
                                      <a:latin typeface="Cambria Math" panose="02040503050406030204" pitchFamily="18" charset="0"/>
                                    </a:rPr>
                                  </m:ctrlPr>
                                </m:accPr>
                                <m:e>
                                  <m:r>
                                    <a:rPr lang="zh-CN" altLang="en-US" i="1">
                                      <a:solidFill>
                                        <a:srgbClr val="000000"/>
                                      </a:solidFill>
                                      <a:latin typeface="Cambria Math" panose="02040503050406030204" pitchFamily="18" charset="0"/>
                                    </a:rPr>
                                    <m:t>𝑥</m:t>
                                  </m:r>
                                </m:e>
                              </m:acc>
                              <m:r>
                                <a:rPr lang="zh-CN" altLang="en-US" i="1">
                                  <a:solidFill>
                                    <a:srgbClr val="000000"/>
                                  </a:solidFill>
                                  <a:latin typeface="Cambria Math" panose="02040503050406030204" pitchFamily="18" charset="0"/>
                                </a:rPr>
                                <m:t>=</m:t>
                              </m:r>
                              <m:d>
                                <m:dPr>
                                  <m:begChr m:val="["/>
                                  <m:endChr m:val="]"/>
                                  <m:ctrlPr>
                                    <a:rPr lang="zh-CN" altLang="en-US" i="1">
                                      <a:solidFill>
                                        <a:srgbClr val="000000"/>
                                      </a:solidFill>
                                      <a:latin typeface="Cambria Math" panose="02040503050406030204" pitchFamily="18" charset="0"/>
                                    </a:rPr>
                                  </m:ctrlPr>
                                </m:dPr>
                                <m:e>
                                  <m:m>
                                    <m:mPr>
                                      <m:plcHide m:val="on"/>
                                      <m:mcs>
                                        <m:mc>
                                          <m:mcPr>
                                            <m:count m:val="3"/>
                                            <m:mcJc m:val="center"/>
                                          </m:mcPr>
                                        </m:mc>
                                      </m:mcs>
                                      <m:ctrlPr>
                                        <a:rPr lang="zh-CN" altLang="en-US" i="1">
                                          <a:solidFill>
                                            <a:srgbClr val="000000"/>
                                          </a:solidFill>
                                          <a:latin typeface="Cambria Math" panose="02040503050406030204" pitchFamily="18" charset="0"/>
                                        </a:rPr>
                                      </m:ctrlPr>
                                    </m:mPr>
                                    <m:mr>
                                      <m:e>
                                        <m:r>
                                          <a:rPr lang="zh-CN" altLang="en-US" i="1">
                                            <a:solidFill>
                                              <a:srgbClr val="000000"/>
                                            </a:solidFill>
                                            <a:latin typeface="Cambria Math" panose="02040503050406030204" pitchFamily="18" charset="0"/>
                                          </a:rPr>
                                          <m:t>0</m:t>
                                        </m:r>
                                      </m:e>
                                      <m:e>
                                        <m:r>
                                          <a:rPr lang="zh-CN" altLang="en-US" i="1">
                                            <a:solidFill>
                                              <a:srgbClr val="000000"/>
                                            </a:solidFill>
                                            <a:latin typeface="Cambria Math" panose="02040503050406030204" pitchFamily="18" charset="0"/>
                                          </a:rPr>
                                          <m:t>1</m:t>
                                        </m:r>
                                      </m:e>
                                      <m:e>
                                        <m:r>
                                          <a:rPr lang="zh-CN" altLang="en-US" i="1">
                                            <a:solidFill>
                                              <a:srgbClr val="000000"/>
                                            </a:solidFill>
                                            <a:latin typeface="Cambria Math" panose="02040503050406030204" pitchFamily="18" charset="0"/>
                                          </a:rPr>
                                          <m:t>0</m:t>
                                        </m:r>
                                      </m:e>
                                    </m:mr>
                                    <m:mr>
                                      <m:e>
                                        <m:r>
                                          <a:rPr lang="zh-CN" altLang="en-US" i="1">
                                            <a:solidFill>
                                              <a:srgbClr val="000000"/>
                                            </a:solidFill>
                                            <a:latin typeface="Cambria Math" panose="02040503050406030204" pitchFamily="18" charset="0"/>
                                          </a:rPr>
                                          <m:t>0</m:t>
                                        </m:r>
                                      </m:e>
                                      <m:e>
                                        <m:r>
                                          <a:rPr lang="zh-CN" altLang="en-US" i="1">
                                            <a:solidFill>
                                              <a:srgbClr val="000000"/>
                                            </a:solidFill>
                                            <a:latin typeface="Cambria Math" panose="02040503050406030204" pitchFamily="18" charset="0"/>
                                          </a:rPr>
                                          <m:t>0</m:t>
                                        </m:r>
                                      </m:e>
                                      <m:e>
                                        <m:r>
                                          <a:rPr lang="zh-CN" altLang="en-US" i="1">
                                            <a:solidFill>
                                              <a:srgbClr val="000000"/>
                                            </a:solidFill>
                                            <a:latin typeface="Cambria Math" panose="02040503050406030204" pitchFamily="18" charset="0"/>
                                          </a:rPr>
                                          <m:t>1</m:t>
                                        </m:r>
                                      </m:e>
                                    </m:mr>
                                    <m:mr>
                                      <m:e>
                                        <m:r>
                                          <a:rPr lang="zh-CN" altLang="en-US" i="1">
                                            <a:solidFill>
                                              <a:srgbClr val="000000"/>
                                            </a:solidFill>
                                            <a:latin typeface="Cambria Math" panose="02040503050406030204" pitchFamily="18" charset="0"/>
                                          </a:rPr>
                                          <m:t>0</m:t>
                                        </m:r>
                                      </m:e>
                                      <m:e>
                                        <m:r>
                                          <a:rPr lang="zh-CN" altLang="en-US" i="1">
                                            <a:solidFill>
                                              <a:srgbClr val="000000"/>
                                            </a:solidFill>
                                            <a:latin typeface="Cambria Math" panose="02040503050406030204" pitchFamily="18" charset="0"/>
                                          </a:rPr>
                                          <m:t>−2</m:t>
                                        </m:r>
                                      </m:e>
                                      <m:e>
                                        <m:r>
                                          <a:rPr lang="zh-CN" altLang="en-US" i="1">
                                            <a:solidFill>
                                              <a:srgbClr val="000000"/>
                                            </a:solidFill>
                                            <a:latin typeface="Cambria Math" panose="02040503050406030204" pitchFamily="18" charset="0"/>
                                          </a:rPr>
                                          <m:t>−3</m:t>
                                        </m:r>
                                      </m:e>
                                    </m:mr>
                                  </m:m>
                                </m:e>
                              </m:d>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d>
                                <m:dPr>
                                  <m:begChr m:val="["/>
                                  <m:endChr m:val="]"/>
                                  <m:ctrlPr>
                                    <a:rPr lang="zh-CN" altLang="en-US" i="1">
                                      <a:solidFill>
                                        <a:srgbClr val="000000"/>
                                      </a:solidFill>
                                      <a:latin typeface="Cambria Math" panose="02040503050406030204" pitchFamily="18" charset="0"/>
                                    </a:rPr>
                                  </m:ctrlPr>
                                </m:dPr>
                                <m:e>
                                  <m:m>
                                    <m:mPr>
                                      <m:plcHide m:val="on"/>
                                      <m:mcs>
                                        <m:mc>
                                          <m:mcPr>
                                            <m:count m:val="1"/>
                                            <m:mcJc m:val="center"/>
                                          </m:mcPr>
                                        </m:mc>
                                      </m:mcs>
                                      <m:ctrlPr>
                                        <a:rPr lang="zh-CN" altLang="en-US" i="1">
                                          <a:solidFill>
                                            <a:srgbClr val="000000"/>
                                          </a:solidFill>
                                          <a:latin typeface="Cambria Math" panose="02040503050406030204" pitchFamily="18" charset="0"/>
                                        </a:rPr>
                                      </m:ctrlPr>
                                    </m:mPr>
                                    <m:mr>
                                      <m:e>
                                        <m:r>
                                          <a:rPr lang="zh-CN" altLang="en-US" i="1">
                                            <a:solidFill>
                                              <a:srgbClr val="000000"/>
                                            </a:solidFill>
                                            <a:latin typeface="Cambria Math" panose="02040503050406030204" pitchFamily="18" charset="0"/>
                                          </a:rPr>
                                          <m:t>0</m:t>
                                        </m:r>
                                      </m:e>
                                    </m:mr>
                                    <m:mr>
                                      <m:e>
                                        <m:r>
                                          <a:rPr lang="zh-CN" altLang="en-US" i="1">
                                            <a:solidFill>
                                              <a:srgbClr val="000000"/>
                                            </a:solidFill>
                                            <a:latin typeface="Cambria Math" panose="02040503050406030204" pitchFamily="18" charset="0"/>
                                          </a:rPr>
                                          <m:t>0</m:t>
                                        </m:r>
                                      </m:e>
                                    </m:mr>
                                    <m:mr>
                                      <m:e>
                                        <m:r>
                                          <a:rPr lang="zh-CN" altLang="en-US" i="1">
                                            <a:solidFill>
                                              <a:srgbClr val="000000"/>
                                            </a:solidFill>
                                            <a:latin typeface="Cambria Math" panose="02040503050406030204" pitchFamily="18" charset="0"/>
                                          </a:rPr>
                                          <m:t>1</m:t>
                                        </m:r>
                                      </m:e>
                                    </m:mr>
                                  </m:m>
                                </m:e>
                              </m:d>
                              <m:r>
                                <a:rPr lang="zh-CN" altLang="en-US" i="1">
                                  <a:solidFill>
                                    <a:srgbClr val="000000"/>
                                  </a:solidFill>
                                  <a:latin typeface="Cambria Math" panose="02040503050406030204" pitchFamily="18" charset="0"/>
                                </a:rPr>
                                <m:t>𝑢</m:t>
                              </m:r>
                            </m:e>
                            <m:e>
                              <m:r>
                                <a:rPr lang="zh-CN" altLang="en-US" i="1">
                                  <a:solidFill>
                                    <a:srgbClr val="000000"/>
                                  </a:solidFill>
                                  <a:latin typeface="Cambria Math" panose="02040503050406030204" pitchFamily="18" charset="0"/>
                                </a:rPr>
                                <m:t>&amp;</m:t>
                              </m:r>
                              <m:r>
                                <a:rPr lang="zh-CN" altLang="en-US" i="1">
                                  <a:solidFill>
                                    <a:srgbClr val="000000"/>
                                  </a:solidFill>
                                  <a:latin typeface="Cambria Math" panose="02040503050406030204" pitchFamily="18" charset="0"/>
                                </a:rPr>
                                <m:t>𝑦</m:t>
                              </m:r>
                              <m:r>
                                <a:rPr lang="zh-CN" altLang="en-US" i="1">
                                  <a:solidFill>
                                    <a:srgbClr val="000000"/>
                                  </a:solidFill>
                                  <a:latin typeface="Cambria Math" panose="02040503050406030204" pitchFamily="18" charset="0"/>
                                </a:rPr>
                                <m:t>=</m:t>
                              </m:r>
                              <m:d>
                                <m:dPr>
                                  <m:begChr m:val="["/>
                                  <m:endChr m:val="]"/>
                                  <m:ctrlPr>
                                    <a:rPr lang="zh-CN" altLang="en-US" i="1">
                                      <a:solidFill>
                                        <a:srgbClr val="000000"/>
                                      </a:solidFill>
                                      <a:latin typeface="Cambria Math" panose="02040503050406030204" pitchFamily="18" charset="0"/>
                                    </a:rPr>
                                  </m:ctrlPr>
                                </m:dPr>
                                <m:e>
                                  <m:m>
                                    <m:mPr>
                                      <m:plcHide m:val="on"/>
                                      <m:mcs>
                                        <m:mc>
                                          <m:mcPr>
                                            <m:count m:val="3"/>
                                            <m:mcJc m:val="center"/>
                                          </m:mcPr>
                                        </m:mc>
                                      </m:mcs>
                                      <m:ctrlPr>
                                        <a:rPr lang="zh-CN" altLang="en-US" i="1">
                                          <a:solidFill>
                                            <a:srgbClr val="000000"/>
                                          </a:solidFill>
                                          <a:latin typeface="Cambria Math" panose="02040503050406030204" pitchFamily="18" charset="0"/>
                                        </a:rPr>
                                      </m:ctrlPr>
                                    </m:mPr>
                                    <m:mr>
                                      <m:e>
                                        <m:r>
                                          <a:rPr lang="zh-CN" altLang="en-US" i="1">
                                            <a:solidFill>
                                              <a:srgbClr val="000000"/>
                                            </a:solidFill>
                                            <a:latin typeface="Cambria Math" panose="02040503050406030204" pitchFamily="18" charset="0"/>
                                          </a:rPr>
                                          <m:t>1</m:t>
                                        </m:r>
                                      </m:e>
                                      <m:e>
                                        <m:r>
                                          <a:rPr lang="zh-CN" altLang="en-US" i="1">
                                            <a:solidFill>
                                              <a:srgbClr val="000000"/>
                                            </a:solidFill>
                                            <a:latin typeface="Cambria Math" panose="02040503050406030204" pitchFamily="18" charset="0"/>
                                          </a:rPr>
                                          <m:t>0</m:t>
                                        </m:r>
                                      </m:e>
                                      <m:e>
                                        <m:r>
                                          <a:rPr lang="zh-CN" altLang="en-US" i="1">
                                            <a:solidFill>
                                              <a:srgbClr val="000000"/>
                                            </a:solidFill>
                                            <a:latin typeface="Cambria Math" panose="02040503050406030204" pitchFamily="18" charset="0"/>
                                          </a:rPr>
                                          <m:t>0</m:t>
                                        </m:r>
                                      </m:e>
                                    </m:mr>
                                  </m:m>
                                </m:e>
                              </m:d>
                              <m:r>
                                <a:rPr lang="zh-CN" altLang="en-US" i="1">
                                  <a:solidFill>
                                    <a:srgbClr val="000000"/>
                                  </a:solidFill>
                                  <a:latin typeface="Cambria Math" panose="02040503050406030204" pitchFamily="18" charset="0"/>
                                </a:rPr>
                                <m:t>𝑥</m:t>
                              </m:r>
                            </m:e>
                          </m:eqArr>
                        </m:e>
                      </m:d>
                    </m:oMath>
                  </m:oMathPara>
                </a14:m>
                <a:endParaRPr lang="zh-CN" altLang="en-US" dirty="0"/>
              </a:p>
              <a:p>
                <a:pPr marL="0" indent="0">
                  <a:buNone/>
                </a:pPr>
                <a:r>
                  <a:rPr lang="zh-CN" altLang="en-US" dirty="0"/>
                  <a:t>求采用输出反馈，即</a:t>
                </a:r>
                <a:r>
                  <a:rPr lang="en-US" altLang="zh-CN" dirty="0"/>
                  <a:t>u(t)=-Ky(t),</a:t>
                </a:r>
                <a:r>
                  <a:rPr lang="zh-CN" altLang="en-US" dirty="0"/>
                  <a:t>使性能指标</a:t>
                </a:r>
              </a:p>
              <a:p>
                <a:pPr marL="0" indent="0">
                  <a:lnSpc>
                    <a:spcPct val="100000"/>
                  </a:lnSpc>
                  <a:buNone/>
                </a:pPr>
                <a14:m>
                  <m:oMathPara xmlns:m="http://schemas.openxmlformats.org/officeDocument/2006/math">
                    <m:oMathParaPr>
                      <m:jc m:val="center"/>
                    </m:oMathParaPr>
                    <m:oMath xmlns:m="http://schemas.openxmlformats.org/officeDocument/2006/math">
                      <m:r>
                        <a:rPr lang="zh-CN" altLang="en-US" i="1">
                          <a:solidFill>
                            <a:srgbClr val="000000"/>
                          </a:solidFill>
                          <a:latin typeface="Cambria Math" panose="02040503050406030204" pitchFamily="18" charset="0"/>
                        </a:rPr>
                        <m:t>𝐽</m:t>
                      </m:r>
                      <m:r>
                        <a:rPr lang="zh-CN" altLang="en-US" i="1">
                          <a:solidFill>
                            <a:srgbClr val="000000"/>
                          </a:solidFill>
                          <a:latin typeface="Cambria Math" panose="02040503050406030204" pitchFamily="18" charset="0"/>
                        </a:rPr>
                        <m:t>=</m:t>
                      </m:r>
                      <m:nary>
                        <m:naryPr>
                          <m:limLoc m:val="undOvr"/>
                          <m:ctrlPr>
                            <a:rPr lang="zh-CN" altLang="en-US" i="1">
                              <a:solidFill>
                                <a:srgbClr val="000000"/>
                              </a:solidFill>
                              <a:latin typeface="Cambria Math" panose="02040503050406030204" pitchFamily="18" charset="0"/>
                            </a:rPr>
                          </m:ctrlPr>
                        </m:naryPr>
                        <m:sub>
                          <m:r>
                            <a:rPr lang="zh-CN" altLang="en-US" i="1">
                              <a:solidFill>
                                <a:srgbClr val="000000"/>
                              </a:solidFill>
                              <a:latin typeface="Cambria Math" panose="02040503050406030204" pitchFamily="18" charset="0"/>
                            </a:rPr>
                            <m:t>0</m:t>
                          </m:r>
                        </m:sub>
                        <m:sup>
                          <m:r>
                            <a:rPr lang="zh-CN" altLang="en-US" i="1">
                              <a:solidFill>
                                <a:srgbClr val="000000"/>
                              </a:solidFill>
                              <a:latin typeface="Cambria Math" panose="02040503050406030204" pitchFamily="18" charset="0"/>
                            </a:rPr>
                            <m:t>∞</m:t>
                          </m:r>
                        </m:sup>
                        <m:e>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𝑦</m:t>
                              </m:r>
                            </m:e>
                            <m:sup>
                              <m:r>
                                <a:rPr lang="zh-CN" altLang="en-US" i="1">
                                  <a:solidFill>
                                    <a:srgbClr val="000000"/>
                                  </a:solidFill>
                                  <a:latin typeface="Cambria Math" panose="02040503050406030204" pitchFamily="18" charset="0"/>
                                </a:rPr>
                                <m:t>𝑇</m:t>
                              </m:r>
                            </m:sup>
                          </m:sSup>
                          <m:r>
                            <a:rPr lang="zh-CN" altLang="en-US" i="1">
                              <a:solidFill>
                                <a:srgbClr val="000000"/>
                              </a:solidFill>
                              <a:latin typeface="Cambria Math" panose="02040503050406030204" pitchFamily="18" charset="0"/>
                            </a:rPr>
                            <m:t>𝑄𝑦</m:t>
                          </m:r>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𝑢</m:t>
                              </m:r>
                            </m:e>
                            <m:sup>
                              <m:r>
                                <a:rPr lang="zh-CN" altLang="en-US" i="1">
                                  <a:solidFill>
                                    <a:srgbClr val="000000"/>
                                  </a:solidFill>
                                  <a:latin typeface="Cambria Math" panose="02040503050406030204" pitchFamily="18" charset="0"/>
                                </a:rPr>
                                <m:t>𝑇</m:t>
                              </m:r>
                            </m:sup>
                          </m:sSup>
                          <m:r>
                            <a:rPr lang="zh-CN" altLang="en-US" i="1">
                              <a:solidFill>
                                <a:srgbClr val="000000"/>
                              </a:solidFill>
                              <a:latin typeface="Cambria Math" panose="02040503050406030204" pitchFamily="18" charset="0"/>
                            </a:rPr>
                            <m:t>𝑅𝑢</m:t>
                          </m:r>
                          <m:r>
                            <a:rPr lang="zh-CN" altLang="en-US" i="1">
                              <a:solidFill>
                                <a:srgbClr val="000000"/>
                              </a:solidFill>
                              <a:latin typeface="Cambria Math" panose="02040503050406030204" pitchFamily="18" charset="0"/>
                            </a:rPr>
                            <m:t>)</m:t>
                          </m:r>
                          <m:func>
                            <m:funcPr>
                              <m:ctrlPr>
                                <a:rPr lang="zh-CN" altLang="en-US" i="1">
                                  <a:solidFill>
                                    <a:srgbClr val="000000"/>
                                  </a:solidFill>
                                  <a:latin typeface="Cambria Math" panose="02040503050406030204" pitchFamily="18" charset="0"/>
                                </a:rPr>
                              </m:ctrlPr>
                            </m:funcPr>
                            <m:fName>
                              <m:r>
                                <m:rPr>
                                  <m:sty m:val="p"/>
                                </m:rPr>
                                <a:rPr lang="zh-CN" altLang="en-US">
                                  <a:solidFill>
                                    <a:srgbClr val="000000"/>
                                  </a:solidFill>
                                  <a:latin typeface="Cambria Math" panose="02040503050406030204" pitchFamily="18" charset="0"/>
                                </a:rPr>
                                <m:t>d</m:t>
                              </m:r>
                            </m:fName>
                            <m:e>
                              <m:r>
                                <a:rPr lang="zh-CN" altLang="en-US" i="1">
                                  <a:solidFill>
                                    <a:srgbClr val="000000"/>
                                  </a:solidFill>
                                  <a:latin typeface="Cambria Math" panose="02040503050406030204" pitchFamily="18" charset="0"/>
                                </a:rPr>
                                <m:t>𝑥</m:t>
                              </m:r>
                            </m:e>
                          </m:func>
                        </m:e>
                      </m:nary>
                    </m:oMath>
                  </m:oMathPara>
                </a14:m>
                <a:endParaRPr lang="zh-CN" altLang="en-US" dirty="0"/>
              </a:p>
              <a:p>
                <a:pPr marL="0" indent="0">
                  <a:buNone/>
                </a:pPr>
                <a:r>
                  <a:rPr lang="zh-CN" altLang="en-US" dirty="0"/>
                  <a:t>为最小的最优控制的输出反馈矩阵</a:t>
                </a:r>
                <a:r>
                  <a:rPr lang="en-US" altLang="zh-CN" dirty="0"/>
                  <a:t>Ko</a:t>
                </a:r>
                <a:r>
                  <a:rPr lang="zh-CN" altLang="en-US" dirty="0"/>
                  <a:t>。</a:t>
                </a:r>
              </a:p>
              <a:p>
                <a:pPr marL="0" indent="0">
                  <a:buNone/>
                </a:pPr>
                <a:r>
                  <a:rPr lang="zh-CN" altLang="en-US" dirty="0"/>
                  <a:t>其中</a:t>
                </a:r>
                <a14:m>
                  <m:oMath xmlns:m="http://schemas.openxmlformats.org/officeDocument/2006/math">
                    <m:r>
                      <a:rPr lang="zh-CN" altLang="en-US" i="1">
                        <a:solidFill>
                          <a:srgbClr val="000000"/>
                        </a:solidFill>
                        <a:latin typeface="Cambria Math" panose="02040503050406030204" pitchFamily="18" charset="0"/>
                      </a:rPr>
                      <m:t>𝑄</m:t>
                    </m:r>
                    <m:r>
                      <a:rPr lang="zh-CN" altLang="en-US" i="1">
                        <a:solidFill>
                          <a:srgbClr val="000000"/>
                        </a:solidFill>
                        <a:latin typeface="Cambria Math" panose="02040503050406030204" pitchFamily="18" charset="0"/>
                      </a:rPr>
                      <m:t>=100,</m:t>
                    </m:r>
                    <m:r>
                      <a:rPr lang="zh-CN" altLang="en-US" i="1">
                        <a:solidFill>
                          <a:srgbClr val="000000"/>
                        </a:solidFill>
                        <a:latin typeface="Cambria Math" panose="02040503050406030204" pitchFamily="18" charset="0"/>
                      </a:rPr>
                      <m:t>𝑅</m:t>
                    </m:r>
                    <m:r>
                      <a:rPr lang="zh-CN" altLang="en-US" i="1">
                        <a:solidFill>
                          <a:srgbClr val="000000"/>
                        </a:solidFill>
                        <a:latin typeface="Cambria Math" panose="02040503050406030204" pitchFamily="18" charset="0"/>
                      </a:rPr>
                      <m:t>=1</m:t>
                    </m:r>
                  </m:oMath>
                </a14:m>
                <a:endParaRPr lang="en-US" altLang="zh-CN" dirty="0"/>
              </a:p>
              <a:p>
                <a:pPr marL="0" indent="0">
                  <a:buNone/>
                </a:pPr>
                <a:r>
                  <a:rPr lang="zh-CN" altLang="en-US" dirty="0"/>
                  <a:t>解 采用输出反馈时的</a:t>
                </a:r>
                <a:r>
                  <a:rPr lang="en-US" altLang="zh-CN" dirty="0"/>
                  <a:t>MATLAB</a:t>
                </a:r>
                <a:r>
                  <a:rPr lang="zh-CN" altLang="en-US" dirty="0"/>
                  <a:t>程序为</a:t>
                </a:r>
              </a:p>
              <a:p>
                <a:pPr marL="0" indent="0">
                  <a:buNone/>
                </a:pPr>
                <a:r>
                  <a:rPr lang="en-US" altLang="zh-CN" dirty="0"/>
                  <a:t>	Example6_15.m</a:t>
                </a:r>
                <a:endParaRPr lang="zh-CN" altLang="en-US" dirty="0"/>
              </a:p>
            </p:txBody>
          </p:sp>
        </mc:Choice>
        <mc:Fallback xmlns="">
          <p:sp>
            <p:nvSpPr>
              <p:cNvPr id="3" name="内容占位符 2">
                <a:extLst>
                  <a:ext uri="{FF2B5EF4-FFF2-40B4-BE49-F238E27FC236}">
                    <a16:creationId xmlns:a16="http://schemas.microsoft.com/office/drawing/2014/main" id="{325F399C-9272-4B0D-A5A6-C48400D80E84}"/>
                  </a:ext>
                </a:extLst>
              </p:cNvPr>
              <p:cNvSpPr>
                <a:spLocks noGrp="1" noRot="1" noChangeAspect="1" noMove="1" noResize="1" noEditPoints="1" noAdjustHandles="1" noChangeArrowheads="1" noChangeShapeType="1" noTextEdit="1"/>
              </p:cNvSpPr>
              <p:nvPr>
                <p:ph sz="quarter" idx="13"/>
              </p:nvPr>
            </p:nvSpPr>
            <p:spPr>
              <a:xfrm>
                <a:off x="551384" y="692696"/>
                <a:ext cx="11017224" cy="5871059"/>
              </a:xfrm>
              <a:blipFill>
                <a:blip r:embed="rId2"/>
                <a:stretch>
                  <a:fillRect l="-830" t="-20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672264882"/>
      </p:ext>
    </p:extLst>
  </p:cSld>
  <p:clrMapOvr>
    <a:masterClrMapping/>
  </p:clrMapOvr>
  <p:transition>
    <p:wheel/>
  </p:transition>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325F399C-9272-4B0D-A5A6-C48400D80E84}"/>
              </a:ext>
            </a:extLst>
          </p:cNvPr>
          <p:cNvSpPr>
            <a:spLocks noGrp="1"/>
          </p:cNvSpPr>
          <p:nvPr>
            <p:ph sz="quarter" idx="13"/>
          </p:nvPr>
        </p:nvSpPr>
        <p:spPr>
          <a:xfrm>
            <a:off x="551384" y="692696"/>
            <a:ext cx="11017224" cy="5871059"/>
          </a:xfrm>
        </p:spPr>
        <p:txBody>
          <a:bodyPr>
            <a:noAutofit/>
          </a:bodyPr>
          <a:lstStyle/>
          <a:p>
            <a:pPr marL="0" indent="0">
              <a:buNone/>
            </a:pPr>
            <a:r>
              <a:rPr lang="zh-CN" altLang="en-US" dirty="0"/>
              <a:t>执行后得如下结果和如图</a:t>
            </a:r>
            <a:r>
              <a:rPr lang="en-US" altLang="zh-CN" dirty="0"/>
              <a:t>6-11</a:t>
            </a:r>
            <a:r>
              <a:rPr lang="zh-CN" altLang="en-US" dirty="0"/>
              <a:t>和图</a:t>
            </a:r>
            <a:r>
              <a:rPr lang="en-US" altLang="zh-CN" dirty="0"/>
              <a:t>6-12</a:t>
            </a:r>
            <a:r>
              <a:rPr lang="zh-CN" altLang="en-US" dirty="0"/>
              <a:t>所示的阶跃响应曲线。</a:t>
            </a:r>
          </a:p>
          <a:p>
            <a:pPr marL="457200" lvl="1" indent="0">
              <a:buNone/>
            </a:pPr>
            <a:r>
              <a:rPr lang="en-US" altLang="zh-CN" dirty="0"/>
              <a:t>Ko =</a:t>
            </a:r>
          </a:p>
          <a:p>
            <a:pPr marL="457200" lvl="1" indent="0">
              <a:buNone/>
            </a:pPr>
            <a:r>
              <a:rPr lang="en-US" altLang="zh-CN" dirty="0"/>
              <a:t>    10.0000    8.2459    2.0489</a:t>
            </a:r>
          </a:p>
          <a:p>
            <a:pPr marL="457200" lvl="1" indent="0">
              <a:buNone/>
            </a:pPr>
            <a:r>
              <a:rPr lang="en-US" altLang="zh-CN" dirty="0"/>
              <a:t>P =</a:t>
            </a:r>
          </a:p>
          <a:p>
            <a:pPr marL="457200" lvl="1" indent="0">
              <a:buNone/>
            </a:pPr>
            <a:r>
              <a:rPr lang="en-US" altLang="zh-CN" dirty="0"/>
              <a:t>   102.4592   50.4894   10.0000</a:t>
            </a:r>
          </a:p>
          <a:p>
            <a:pPr marL="457200" lvl="1" indent="0">
              <a:buNone/>
            </a:pPr>
            <a:r>
              <a:rPr lang="en-US" altLang="zh-CN" dirty="0"/>
              <a:t>    50.4894   35.7311    8.2459</a:t>
            </a:r>
          </a:p>
          <a:p>
            <a:pPr marL="457200" lvl="1" indent="0">
              <a:buNone/>
            </a:pPr>
            <a:r>
              <a:rPr lang="en-US" altLang="zh-CN" dirty="0"/>
              <a:t>    10.0000    8.2459    2.0489</a:t>
            </a:r>
          </a:p>
          <a:p>
            <a:pPr marL="457200" lvl="1" indent="0">
              <a:buNone/>
            </a:pPr>
            <a:r>
              <a:rPr lang="en-US" altLang="zh-CN" dirty="0"/>
              <a:t>r =</a:t>
            </a:r>
          </a:p>
          <a:p>
            <a:pPr marL="457200" lvl="1" indent="0">
              <a:buNone/>
            </a:pPr>
            <a:r>
              <a:rPr lang="en-US" altLang="zh-CN" dirty="0"/>
              <a:t>   -2.5800          </a:t>
            </a:r>
          </a:p>
          <a:p>
            <a:pPr marL="457200" lvl="1" indent="0">
              <a:buNone/>
            </a:pPr>
            <a:r>
              <a:rPr lang="en-US" altLang="zh-CN" dirty="0"/>
              <a:t>   -1.2345 + 1.5336i</a:t>
            </a:r>
          </a:p>
          <a:p>
            <a:pPr marL="457200" lvl="1" indent="0">
              <a:buNone/>
            </a:pPr>
            <a:r>
              <a:rPr lang="en-US" altLang="zh-CN" dirty="0"/>
              <a:t>   -1.2345 - 1.5336i </a:t>
            </a:r>
          </a:p>
        </p:txBody>
      </p:sp>
    </p:spTree>
    <p:extLst>
      <p:ext uri="{BB962C8B-B14F-4D97-AF65-F5344CB8AC3E}">
        <p14:creationId xmlns:p14="http://schemas.microsoft.com/office/powerpoint/2010/main" val="568177856"/>
      </p:ext>
    </p:extLst>
  </p:cSld>
  <p:clrMapOvr>
    <a:masterClrMapping/>
  </p:clrMapOvr>
  <p:transition>
    <p:wheel/>
  </p:transition>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6A43AA18-7C04-4365-A1D1-8F7CC11AEE5C}"/>
              </a:ext>
            </a:extLst>
          </p:cNvPr>
          <p:cNvGrpSpPr/>
          <p:nvPr/>
        </p:nvGrpSpPr>
        <p:grpSpPr>
          <a:xfrm>
            <a:off x="1343472" y="980728"/>
            <a:ext cx="9144000" cy="3856098"/>
            <a:chOff x="1524000" y="333375"/>
            <a:chExt cx="9144000" cy="3856098"/>
          </a:xfrm>
        </p:grpSpPr>
        <p:pic>
          <p:nvPicPr>
            <p:cNvPr id="5" name="Picture 3">
              <a:extLst>
                <a:ext uri="{FF2B5EF4-FFF2-40B4-BE49-F238E27FC236}">
                  <a16:creationId xmlns:a16="http://schemas.microsoft.com/office/drawing/2014/main" id="{34392359-E8B1-45F7-9934-697A8B018B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333376"/>
              <a:ext cx="4643438" cy="347821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3C4168DC-4208-4EED-803F-5C33FBD4B9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67438" y="333375"/>
              <a:ext cx="4500562" cy="338455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8">
              <a:extLst>
                <a:ext uri="{FF2B5EF4-FFF2-40B4-BE49-F238E27FC236}">
                  <a16:creationId xmlns:a16="http://schemas.microsoft.com/office/drawing/2014/main" id="{B2D595B4-2A39-43EB-A6AB-5C0266280C16}"/>
                </a:ext>
              </a:extLst>
            </p:cNvPr>
            <p:cNvSpPr>
              <a:spLocks noChangeArrowheads="1"/>
            </p:cNvSpPr>
            <p:nvPr/>
          </p:nvSpPr>
          <p:spPr bwMode="auto">
            <a:xfrm>
              <a:off x="3359150" y="3789363"/>
              <a:ext cx="108108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2000" dirty="0">
                  <a:solidFill>
                    <a:schemeClr val="tx1"/>
                  </a:solidFill>
                </a:rPr>
                <a:t>图</a:t>
              </a:r>
              <a:r>
                <a:rPr lang="en-US" altLang="zh-CN" sz="2000" dirty="0">
                  <a:solidFill>
                    <a:schemeClr val="tx1"/>
                  </a:solidFill>
                </a:rPr>
                <a:t>6-11</a:t>
              </a:r>
            </a:p>
          </p:txBody>
        </p:sp>
        <p:sp>
          <p:nvSpPr>
            <p:cNvPr id="8" name="Rectangle 9">
              <a:extLst>
                <a:ext uri="{FF2B5EF4-FFF2-40B4-BE49-F238E27FC236}">
                  <a16:creationId xmlns:a16="http://schemas.microsoft.com/office/drawing/2014/main" id="{D74D4ECD-5D11-476A-A149-1CE8D67BA7CD}"/>
                </a:ext>
              </a:extLst>
            </p:cNvPr>
            <p:cNvSpPr>
              <a:spLocks noChangeArrowheads="1"/>
            </p:cNvSpPr>
            <p:nvPr/>
          </p:nvSpPr>
          <p:spPr bwMode="auto">
            <a:xfrm>
              <a:off x="8087509" y="3789363"/>
              <a:ext cx="95410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a:solidFill>
                    <a:schemeClr val="tx1"/>
                  </a:solidFill>
                </a:rPr>
                <a:t>图</a:t>
              </a:r>
              <a:r>
                <a:rPr lang="en-US" altLang="zh-CN" sz="2000">
                  <a:solidFill>
                    <a:schemeClr val="tx1"/>
                  </a:solidFill>
                </a:rPr>
                <a:t>6-12</a:t>
              </a:r>
            </a:p>
          </p:txBody>
        </p:sp>
      </p:grpSp>
      <p:sp>
        <p:nvSpPr>
          <p:cNvPr id="3" name="内容占位符 2">
            <a:extLst>
              <a:ext uri="{FF2B5EF4-FFF2-40B4-BE49-F238E27FC236}">
                <a16:creationId xmlns:a16="http://schemas.microsoft.com/office/drawing/2014/main" id="{325F399C-9272-4B0D-A5A6-C48400D80E84}"/>
              </a:ext>
            </a:extLst>
          </p:cNvPr>
          <p:cNvSpPr>
            <a:spLocks noGrp="1"/>
          </p:cNvSpPr>
          <p:nvPr>
            <p:ph sz="quarter" idx="13"/>
          </p:nvPr>
        </p:nvSpPr>
        <p:spPr>
          <a:xfrm>
            <a:off x="551384" y="692696"/>
            <a:ext cx="11017224" cy="5871059"/>
          </a:xfrm>
        </p:spPr>
        <p:txBody>
          <a:bodyPr>
            <a:noAutofit/>
          </a:bodyPr>
          <a:lstStyle/>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r>
              <a:rPr lang="zh-CN" altLang="en-US" dirty="0"/>
              <a:t> 比较输出反馈后系统的阶跃响应曲线和输出反馈前原系统的阶跃响应曲线，可见最优控制施加之后该系统的响应有了明显的改善，通过调节</a:t>
            </a:r>
            <a:r>
              <a:rPr lang="en-US" altLang="zh-CN" dirty="0"/>
              <a:t>Q</a:t>
            </a:r>
            <a:r>
              <a:rPr lang="zh-CN" altLang="en-US" dirty="0"/>
              <a:t>和</a:t>
            </a:r>
            <a:r>
              <a:rPr lang="en-US" altLang="zh-CN" dirty="0"/>
              <a:t>R</a:t>
            </a:r>
            <a:r>
              <a:rPr lang="zh-CN" altLang="en-US" dirty="0"/>
              <a:t>加权矩阵还可进一步改善系统的输出响应。 </a:t>
            </a:r>
            <a:endParaRPr lang="en-US" altLang="zh-CN" dirty="0"/>
          </a:p>
        </p:txBody>
      </p:sp>
    </p:spTree>
    <p:extLst>
      <p:ext uri="{BB962C8B-B14F-4D97-AF65-F5344CB8AC3E}">
        <p14:creationId xmlns:p14="http://schemas.microsoft.com/office/powerpoint/2010/main" val="2541038691"/>
      </p:ext>
    </p:extLst>
  </p:cSld>
  <p:clrMapOvr>
    <a:masterClrMapping/>
  </p:clrMapOvr>
  <p:transition>
    <p:wheel/>
  </p:transition>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325F399C-9272-4B0D-A5A6-C48400D80E84}"/>
                  </a:ext>
                </a:extLst>
              </p:cNvPr>
              <p:cNvSpPr>
                <a:spLocks noGrp="1"/>
              </p:cNvSpPr>
              <p:nvPr>
                <p:ph sz="quarter" idx="13"/>
              </p:nvPr>
            </p:nvSpPr>
            <p:spPr>
              <a:xfrm>
                <a:off x="551384" y="692696"/>
                <a:ext cx="11017224" cy="5871059"/>
              </a:xfrm>
            </p:spPr>
            <p:txBody>
              <a:bodyPr>
                <a:noAutofit/>
              </a:bodyPr>
              <a:lstStyle/>
              <a:p>
                <a:pPr marL="0" indent="0">
                  <a:buNone/>
                </a:pPr>
                <a:r>
                  <a:rPr lang="zh-CN" altLang="en-US" dirty="0"/>
                  <a:t>例</a:t>
                </a:r>
                <a:r>
                  <a:rPr lang="en-US" altLang="zh-CN" dirty="0"/>
                  <a:t>6-16  </a:t>
                </a:r>
                <a:r>
                  <a:rPr lang="zh-CN" altLang="en-US" dirty="0"/>
                  <a:t>已知可控直流电源供电给直流电机传动系统的结构图如图</a:t>
                </a:r>
                <a:r>
                  <a:rPr lang="en-US" altLang="zh-CN" dirty="0"/>
                  <a:t>6-13</a:t>
                </a:r>
                <a:r>
                  <a:rPr lang="zh-CN" altLang="en-US" dirty="0"/>
                  <a:t>所示。</a:t>
                </a:r>
              </a:p>
              <a:p>
                <a:pPr marL="0" indent="0">
                  <a:buNone/>
                </a:pPr>
                <a:endParaRPr lang="zh-CN" altLang="en-US" dirty="0"/>
              </a:p>
              <a:p>
                <a:pPr marL="0" indent="0">
                  <a:buNone/>
                </a:pPr>
                <a:endParaRPr lang="zh-CN" altLang="en-US" dirty="0"/>
              </a:p>
              <a:p>
                <a:pPr marL="0" indent="0">
                  <a:buNone/>
                </a:pPr>
                <a:endParaRPr lang="zh-CN" altLang="en-US" dirty="0"/>
              </a:p>
              <a:p>
                <a:pPr marL="0" indent="0">
                  <a:buNone/>
                </a:pPr>
                <a:endParaRPr lang="zh-CN" altLang="en-US" dirty="0"/>
              </a:p>
              <a:p>
                <a:pPr marL="0" indent="0">
                  <a:buNone/>
                </a:pPr>
                <a:r>
                  <a:rPr lang="zh-CN" altLang="en-US" dirty="0"/>
                  <a:t>图</a:t>
                </a:r>
                <a:r>
                  <a:rPr lang="en-US" altLang="zh-CN" dirty="0"/>
                  <a:t>6-13 </a:t>
                </a:r>
                <a:r>
                  <a:rPr lang="zh-CN" altLang="en-US" dirty="0"/>
                  <a:t>可控整流装置供电给直流电机传动系统的结构图</a:t>
                </a:r>
              </a:p>
              <a:p>
                <a:pPr marL="0" indent="0">
                  <a:buNone/>
                </a:pPr>
                <a:r>
                  <a:rPr lang="zh-CN" altLang="en-US" dirty="0"/>
                  <a:t> 欲对系统进行最优状态反馈与输出反馈控制，试分别计算状态反馈增益矩阵与输出反馈增益矩阵，并对其闭环系统进行阶跃仿真。</a:t>
                </a:r>
              </a:p>
              <a:p>
                <a:pPr marL="0" indent="0">
                  <a:lnSpc>
                    <a:spcPct val="100000"/>
                  </a:lnSpc>
                  <a:buNone/>
                </a:pPr>
                <a:r>
                  <a:rPr lang="zh-CN" altLang="en-US" dirty="0"/>
                  <a:t>其中给定状态反馈控制时，取  </a:t>
                </a:r>
                <a14:m>
                  <m:oMath xmlns:m="http://schemas.openxmlformats.org/officeDocument/2006/math">
                    <m:r>
                      <a:rPr lang="zh-CN" altLang="en-US" i="1">
                        <a:solidFill>
                          <a:srgbClr val="000000"/>
                        </a:solidFill>
                        <a:latin typeface="Cambria Math" panose="02040503050406030204" pitchFamily="18" charset="0"/>
                      </a:rPr>
                      <m:t>𝐐</m:t>
                    </m:r>
                    <m:r>
                      <a:rPr lang="zh-CN" altLang="en-US" i="1">
                        <a:solidFill>
                          <a:srgbClr val="000000"/>
                        </a:solidFill>
                        <a:latin typeface="Cambria Math" panose="02040503050406030204" pitchFamily="18" charset="0"/>
                      </a:rPr>
                      <m:t>=</m:t>
                    </m:r>
                    <m:d>
                      <m:dPr>
                        <m:begChr m:val="["/>
                        <m:endChr m:val="]"/>
                        <m:ctrlPr>
                          <a:rPr lang="zh-CN" altLang="en-US" i="1">
                            <a:solidFill>
                              <a:srgbClr val="000000"/>
                            </a:solidFill>
                            <a:latin typeface="Cambria Math" panose="02040503050406030204" pitchFamily="18" charset="0"/>
                          </a:rPr>
                        </m:ctrlPr>
                      </m:dPr>
                      <m:e>
                        <m:m>
                          <m:mPr>
                            <m:plcHide m:val="on"/>
                            <m:mcs>
                              <m:mc>
                                <m:mcPr>
                                  <m:count m:val="3"/>
                                  <m:mcJc m:val="center"/>
                                </m:mcPr>
                              </m:mc>
                            </m:mcs>
                            <m:ctrlPr>
                              <a:rPr lang="zh-CN" altLang="en-US" i="1">
                                <a:solidFill>
                                  <a:srgbClr val="000000"/>
                                </a:solidFill>
                                <a:latin typeface="Cambria Math" panose="02040503050406030204" pitchFamily="18" charset="0"/>
                              </a:rPr>
                            </m:ctrlPr>
                          </m:mPr>
                          <m:mr>
                            <m:e>
                              <m:r>
                                <a:rPr lang="zh-CN" altLang="en-US" i="1">
                                  <a:solidFill>
                                    <a:srgbClr val="000000"/>
                                  </a:solidFill>
                                  <a:latin typeface="Cambria Math" panose="02040503050406030204" pitchFamily="18" charset="0"/>
                                </a:rPr>
                                <m:t>1000</m:t>
                              </m:r>
                            </m:e>
                            <m:e>
                              <m:r>
                                <a:rPr lang="zh-CN" altLang="en-US" i="1">
                                  <a:solidFill>
                                    <a:srgbClr val="000000"/>
                                  </a:solidFill>
                                  <a:latin typeface="Cambria Math" panose="02040503050406030204" pitchFamily="18" charset="0"/>
                                </a:rPr>
                                <m:t>0</m:t>
                              </m:r>
                            </m:e>
                            <m:e>
                              <m:r>
                                <a:rPr lang="zh-CN" altLang="en-US" i="1">
                                  <a:solidFill>
                                    <a:srgbClr val="000000"/>
                                  </a:solidFill>
                                  <a:latin typeface="Cambria Math" panose="02040503050406030204" pitchFamily="18" charset="0"/>
                                </a:rPr>
                                <m:t>0</m:t>
                              </m:r>
                            </m:e>
                          </m:mr>
                          <m:mr>
                            <m:e>
                              <m:r>
                                <a:rPr lang="zh-CN" altLang="en-US" i="1">
                                  <a:solidFill>
                                    <a:srgbClr val="000000"/>
                                  </a:solidFill>
                                  <a:latin typeface="Cambria Math" panose="02040503050406030204" pitchFamily="18" charset="0"/>
                                </a:rPr>
                                <m:t>0</m:t>
                              </m:r>
                            </m:e>
                            <m:e>
                              <m:r>
                                <a:rPr lang="zh-CN" altLang="en-US" i="1">
                                  <a:solidFill>
                                    <a:srgbClr val="000000"/>
                                  </a:solidFill>
                                  <a:latin typeface="Cambria Math" panose="02040503050406030204" pitchFamily="18" charset="0"/>
                                </a:rPr>
                                <m:t>1</m:t>
                              </m:r>
                            </m:e>
                            <m:e>
                              <m:r>
                                <a:rPr lang="zh-CN" altLang="en-US" i="1">
                                  <a:solidFill>
                                    <a:srgbClr val="000000"/>
                                  </a:solidFill>
                                  <a:latin typeface="Cambria Math" panose="02040503050406030204" pitchFamily="18" charset="0"/>
                                </a:rPr>
                                <m:t>0</m:t>
                              </m:r>
                            </m:e>
                          </m:mr>
                          <m:mr>
                            <m:e>
                              <m:r>
                                <a:rPr lang="zh-CN" altLang="en-US" i="1">
                                  <a:solidFill>
                                    <a:srgbClr val="000000"/>
                                  </a:solidFill>
                                  <a:latin typeface="Cambria Math" panose="02040503050406030204" pitchFamily="18" charset="0"/>
                                </a:rPr>
                                <m:t>0</m:t>
                              </m:r>
                            </m:e>
                            <m:e>
                              <m:r>
                                <a:rPr lang="zh-CN" altLang="en-US" i="1">
                                  <a:solidFill>
                                    <a:srgbClr val="000000"/>
                                  </a:solidFill>
                                  <a:latin typeface="Cambria Math" panose="02040503050406030204" pitchFamily="18" charset="0"/>
                                </a:rPr>
                                <m:t>0</m:t>
                              </m:r>
                            </m:e>
                            <m:e>
                              <m:r>
                                <a:rPr lang="zh-CN" altLang="en-US" i="1">
                                  <a:solidFill>
                                    <a:srgbClr val="000000"/>
                                  </a:solidFill>
                                  <a:latin typeface="Cambria Math" panose="02040503050406030204" pitchFamily="18" charset="0"/>
                                </a:rPr>
                                <m:t>1</m:t>
                              </m:r>
                            </m:e>
                          </m:mr>
                        </m:m>
                      </m:e>
                    </m:d>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𝑅</m:t>
                    </m:r>
                    <m:r>
                      <a:rPr lang="zh-CN" altLang="en-US" i="1">
                        <a:solidFill>
                          <a:srgbClr val="000000"/>
                        </a:solidFill>
                        <a:latin typeface="Cambria Math" panose="02040503050406030204" pitchFamily="18" charset="0"/>
                      </a:rPr>
                      <m:t>=[1]</m:t>
                    </m:r>
                  </m:oMath>
                </a14:m>
                <a:endParaRPr lang="zh-CN" altLang="en-US" dirty="0"/>
              </a:p>
              <a:p>
                <a:pPr marL="0" indent="0">
                  <a:buNone/>
                </a:pPr>
                <a:r>
                  <a:rPr lang="zh-CN" altLang="en-US" dirty="0"/>
                  <a:t>给定输出反馈控制时，取</a:t>
                </a:r>
                <a14:m>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𝑄</m:t>
                        </m:r>
                      </m:e>
                      <m:sub>
                        <m:r>
                          <a:rPr lang="zh-CN" altLang="en-US" i="1">
                            <a:solidFill>
                              <a:srgbClr val="000000"/>
                            </a:solidFill>
                            <a:latin typeface="Cambria Math" panose="02040503050406030204" pitchFamily="18" charset="0"/>
                          </a:rPr>
                          <m:t>0</m:t>
                        </m:r>
                      </m:sub>
                    </m:sSub>
                    <m:r>
                      <a:rPr lang="zh-CN" altLang="en-US" i="1">
                        <a:solidFill>
                          <a:srgbClr val="000000"/>
                        </a:solidFill>
                        <a:latin typeface="Cambria Math" panose="02040503050406030204" pitchFamily="18" charset="0"/>
                      </a:rPr>
                      <m:t>=</m:t>
                    </m:r>
                    <m:d>
                      <m:dPr>
                        <m:begChr m:val="["/>
                        <m:endChr m:val="]"/>
                        <m:ctrlPr>
                          <a:rPr lang="zh-CN" altLang="en-US" i="1">
                            <a:solidFill>
                              <a:srgbClr val="000000"/>
                            </a:solidFill>
                            <a:latin typeface="Cambria Math" panose="02040503050406030204" pitchFamily="18" charset="0"/>
                          </a:rPr>
                        </m:ctrlPr>
                      </m:dPr>
                      <m:e>
                        <m:r>
                          <a:rPr lang="zh-CN" altLang="en-US" i="1">
                            <a:solidFill>
                              <a:srgbClr val="000000"/>
                            </a:solidFill>
                            <a:latin typeface="Cambria Math" panose="02040503050406030204" pitchFamily="18" charset="0"/>
                          </a:rPr>
                          <m:t>1000</m:t>
                        </m:r>
                      </m:e>
                    </m:d>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𝑅</m:t>
                    </m:r>
                    <m:r>
                      <a:rPr lang="zh-CN" altLang="en-US" i="1">
                        <a:solidFill>
                          <a:srgbClr val="000000"/>
                        </a:solidFill>
                        <a:latin typeface="Cambria Math" panose="02040503050406030204" pitchFamily="18" charset="0"/>
                      </a:rPr>
                      <m:t>=[1]</m:t>
                    </m:r>
                  </m:oMath>
                </a14:m>
                <a:endParaRPr lang="zh-CN" altLang="en-US" dirty="0"/>
              </a:p>
            </p:txBody>
          </p:sp>
        </mc:Choice>
        <mc:Fallback xmlns="">
          <p:sp>
            <p:nvSpPr>
              <p:cNvPr id="3" name="内容占位符 2">
                <a:extLst>
                  <a:ext uri="{FF2B5EF4-FFF2-40B4-BE49-F238E27FC236}">
                    <a16:creationId xmlns:a16="http://schemas.microsoft.com/office/drawing/2014/main" id="{325F399C-9272-4B0D-A5A6-C48400D80E84}"/>
                  </a:ext>
                </a:extLst>
              </p:cNvPr>
              <p:cNvSpPr>
                <a:spLocks noGrp="1" noRot="1" noChangeAspect="1" noMove="1" noResize="1" noEditPoints="1" noAdjustHandles="1" noChangeArrowheads="1" noChangeShapeType="1" noTextEdit="1"/>
              </p:cNvSpPr>
              <p:nvPr>
                <p:ph sz="quarter" idx="13"/>
              </p:nvPr>
            </p:nvSpPr>
            <p:spPr>
              <a:xfrm>
                <a:off x="551384" y="692696"/>
                <a:ext cx="11017224" cy="5871059"/>
              </a:xfrm>
              <a:blipFill>
                <a:blip r:embed="rId3"/>
                <a:stretch>
                  <a:fillRect l="-830" t="-208" r="-166"/>
                </a:stretch>
              </a:blipFill>
            </p:spPr>
            <p:txBody>
              <a:bodyPr/>
              <a:lstStyle/>
              <a:p>
                <a:r>
                  <a:rPr lang="zh-CN" altLang="en-US">
                    <a:noFill/>
                  </a:rPr>
                  <a:t> </a:t>
                </a:r>
              </a:p>
            </p:txBody>
          </p:sp>
        </mc:Fallback>
      </mc:AlternateContent>
      <p:graphicFrame>
        <p:nvGraphicFramePr>
          <p:cNvPr id="9" name="Object 3">
            <a:extLst>
              <a:ext uri="{FF2B5EF4-FFF2-40B4-BE49-F238E27FC236}">
                <a16:creationId xmlns:a16="http://schemas.microsoft.com/office/drawing/2014/main" id="{8F18F385-3715-4E5A-A6AC-EB593472AA9D}"/>
              </a:ext>
            </a:extLst>
          </p:cNvPr>
          <p:cNvGraphicFramePr>
            <a:graphicFrameLocks noChangeAspect="1"/>
          </p:cNvGraphicFramePr>
          <p:nvPr>
            <p:extLst>
              <p:ext uri="{D42A27DB-BD31-4B8C-83A1-F6EECF244321}">
                <p14:modId xmlns:p14="http://schemas.microsoft.com/office/powerpoint/2010/main" val="823533282"/>
              </p:ext>
            </p:extLst>
          </p:nvPr>
        </p:nvGraphicFramePr>
        <p:xfrm>
          <a:off x="1559496" y="1196752"/>
          <a:ext cx="8763000" cy="1714500"/>
        </p:xfrm>
        <a:graphic>
          <a:graphicData uri="http://schemas.openxmlformats.org/presentationml/2006/ole">
            <mc:AlternateContent xmlns:mc="http://schemas.openxmlformats.org/markup-compatibility/2006">
              <mc:Choice xmlns:v="urn:schemas-microsoft-com:vml" Requires="v">
                <p:oleObj spid="_x0000_s678917" r:id="rId4" imgW="4285714" imgH="838095" progId="PBrush">
                  <p:embed/>
                </p:oleObj>
              </mc:Choice>
              <mc:Fallback>
                <p:oleObj r:id="rId4" imgW="4285714" imgH="838095" progId="PBrush">
                  <p:embed/>
                  <p:pic>
                    <p:nvPicPr>
                      <p:cNvPr id="660483" name="Object 3">
                        <a:extLst>
                          <a:ext uri="{FF2B5EF4-FFF2-40B4-BE49-F238E27FC236}">
                            <a16:creationId xmlns:a16="http://schemas.microsoft.com/office/drawing/2014/main" id="{B3ABE688-37E8-42D9-915D-0A94FE6B310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9496" y="1196752"/>
                        <a:ext cx="8763000" cy="1714500"/>
                      </a:xfrm>
                      <a:prstGeom prst="rect">
                        <a:avLst/>
                      </a:prstGeom>
                      <a:solidFill>
                        <a:srgbClr val="FFFFFF"/>
                      </a:solidFill>
                    </p:spPr>
                  </p:pic>
                </p:oleObj>
              </mc:Fallback>
            </mc:AlternateContent>
          </a:graphicData>
        </a:graphic>
      </p:graphicFrame>
    </p:spTree>
    <p:extLst>
      <p:ext uri="{BB962C8B-B14F-4D97-AF65-F5344CB8AC3E}">
        <p14:creationId xmlns:p14="http://schemas.microsoft.com/office/powerpoint/2010/main" val="1491949745"/>
      </p:ext>
    </p:extLst>
  </p:cSld>
  <p:clrMapOvr>
    <a:masterClrMapping/>
  </p:clrMapOvr>
  <p:transition>
    <p:wheel/>
  </p:transition>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325F399C-9272-4B0D-A5A6-C48400D80E84}"/>
              </a:ext>
            </a:extLst>
          </p:cNvPr>
          <p:cNvSpPr>
            <a:spLocks noGrp="1"/>
          </p:cNvSpPr>
          <p:nvPr>
            <p:ph sz="quarter" idx="13"/>
          </p:nvPr>
        </p:nvSpPr>
        <p:spPr>
          <a:xfrm>
            <a:off x="551384" y="692696"/>
            <a:ext cx="11017224" cy="5871059"/>
          </a:xfrm>
        </p:spPr>
        <p:txBody>
          <a:bodyPr>
            <a:noAutofit/>
          </a:bodyPr>
          <a:lstStyle/>
          <a:p>
            <a:pPr marL="0" indent="0">
              <a:buNone/>
            </a:pPr>
            <a:r>
              <a:rPr lang="zh-CN" altLang="en-US" dirty="0"/>
              <a:t>解 </a:t>
            </a:r>
            <a:r>
              <a:rPr lang="en-US" altLang="zh-CN" dirty="0"/>
              <a:t>(1) </a:t>
            </a:r>
            <a:r>
              <a:rPr lang="zh-CN" altLang="en-US" dirty="0"/>
              <a:t>按图</a:t>
            </a:r>
            <a:r>
              <a:rPr lang="en-US" altLang="zh-CN" dirty="0"/>
              <a:t>6-14</a:t>
            </a:r>
            <a:r>
              <a:rPr lang="zh-CN" altLang="en-US" dirty="0"/>
              <a:t>建立系统的</a:t>
            </a:r>
            <a:r>
              <a:rPr lang="en-US" altLang="zh-CN" dirty="0"/>
              <a:t>Simulink</a:t>
            </a:r>
            <a:r>
              <a:rPr lang="zh-CN" altLang="en-US" dirty="0"/>
              <a:t>仿真结构图，并以文件名</a:t>
            </a:r>
            <a:r>
              <a:rPr lang="en-US" altLang="zh-CN" dirty="0"/>
              <a:t>example6_16_1</a:t>
            </a:r>
            <a:r>
              <a:rPr lang="zh-CN" altLang="en-US" dirty="0"/>
              <a:t>将其保存。</a:t>
            </a:r>
          </a:p>
          <a:p>
            <a:pPr marL="0" indent="0">
              <a:buNone/>
            </a:pPr>
            <a:endParaRPr lang="zh-CN" altLang="en-US" dirty="0"/>
          </a:p>
          <a:p>
            <a:pPr marL="0" indent="0">
              <a:buNone/>
            </a:pPr>
            <a:endParaRPr lang="zh-CN" altLang="en-US" dirty="0"/>
          </a:p>
          <a:p>
            <a:pPr marL="0" indent="0">
              <a:buNone/>
            </a:pPr>
            <a:endParaRPr lang="zh-CN" altLang="en-US" dirty="0"/>
          </a:p>
          <a:p>
            <a:pPr marL="0" indent="0">
              <a:buNone/>
            </a:pPr>
            <a:endParaRPr lang="zh-CN" altLang="en-US" dirty="0"/>
          </a:p>
          <a:p>
            <a:pPr marL="0" indent="0">
              <a:buNone/>
            </a:pPr>
            <a:endParaRPr lang="zh-CN" altLang="en-US" dirty="0"/>
          </a:p>
          <a:p>
            <a:pPr marL="0" indent="0">
              <a:buNone/>
            </a:pPr>
            <a:endParaRPr lang="zh-CN" altLang="en-US" dirty="0"/>
          </a:p>
          <a:p>
            <a:pPr marL="0" indent="0" algn="ctr">
              <a:buNone/>
            </a:pPr>
            <a:r>
              <a:rPr lang="zh-CN" altLang="en-US" sz="2000" dirty="0"/>
              <a:t>图</a:t>
            </a:r>
            <a:r>
              <a:rPr lang="en-US" altLang="zh-CN" sz="2000" dirty="0"/>
              <a:t>6-14 </a:t>
            </a:r>
            <a:r>
              <a:rPr lang="zh-CN" altLang="en-US" sz="2000" dirty="0"/>
              <a:t>系统的</a:t>
            </a:r>
            <a:r>
              <a:rPr lang="en-US" altLang="zh-CN" sz="2000" dirty="0"/>
              <a:t>Simulink</a:t>
            </a:r>
            <a:r>
              <a:rPr lang="zh-CN" altLang="en-US" sz="2000" dirty="0"/>
              <a:t>仿真结构图 </a:t>
            </a:r>
            <a:endParaRPr lang="en-US" altLang="zh-CN" sz="2000" dirty="0"/>
          </a:p>
          <a:p>
            <a:pPr marL="0" indent="0">
              <a:buNone/>
            </a:pPr>
            <a:r>
              <a:rPr lang="en-US" altLang="zh-CN" dirty="0"/>
              <a:t>(2)</a:t>
            </a:r>
            <a:r>
              <a:rPr lang="zh-CN" altLang="en-US" dirty="0"/>
              <a:t>建立以下</a:t>
            </a:r>
            <a:r>
              <a:rPr lang="en-US" altLang="zh-CN" dirty="0"/>
              <a:t>MATLAB</a:t>
            </a:r>
            <a:r>
              <a:rPr lang="zh-CN" altLang="en-US" dirty="0"/>
              <a:t>程序</a:t>
            </a:r>
          </a:p>
          <a:p>
            <a:pPr marL="0" indent="0">
              <a:buNone/>
            </a:pPr>
            <a:r>
              <a:rPr lang="en-US" altLang="zh-CN" dirty="0"/>
              <a:t>		Example6_16.m</a:t>
            </a:r>
            <a:endParaRPr lang="zh-CN" altLang="en-US" dirty="0"/>
          </a:p>
        </p:txBody>
      </p:sp>
      <p:pic>
        <p:nvPicPr>
          <p:cNvPr id="4" name="Picture 4">
            <a:extLst>
              <a:ext uri="{FF2B5EF4-FFF2-40B4-BE49-F238E27FC236}">
                <a16:creationId xmlns:a16="http://schemas.microsoft.com/office/drawing/2014/main" id="{0AB8A170-7046-461E-871F-FA14FA7FBD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23592" y="1484784"/>
            <a:ext cx="7489081" cy="31257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81547704"/>
      </p:ext>
    </p:extLst>
  </p:cSld>
  <p:clrMapOvr>
    <a:masterClrMapping/>
  </p:clrMapOvr>
  <p:transition>
    <p:wheel/>
  </p:transition>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a:extLst>
              <a:ext uri="{FF2B5EF4-FFF2-40B4-BE49-F238E27FC236}">
                <a16:creationId xmlns:a16="http://schemas.microsoft.com/office/drawing/2014/main" id="{0165EC07-3D35-4DF5-BD5E-10A23F727ADB}"/>
              </a:ext>
            </a:extLst>
          </p:cNvPr>
          <p:cNvGrpSpPr/>
          <p:nvPr/>
        </p:nvGrpSpPr>
        <p:grpSpPr>
          <a:xfrm>
            <a:off x="3071664" y="3284984"/>
            <a:ext cx="8675687" cy="3200401"/>
            <a:chOff x="1992314" y="3305175"/>
            <a:chExt cx="8675687" cy="3200401"/>
          </a:xfrm>
        </p:grpSpPr>
        <p:pic>
          <p:nvPicPr>
            <p:cNvPr id="6" name="Picture 3">
              <a:extLst>
                <a:ext uri="{FF2B5EF4-FFF2-40B4-BE49-F238E27FC236}">
                  <a16:creationId xmlns:a16="http://schemas.microsoft.com/office/drawing/2014/main" id="{C2B55A46-C324-4166-8EE7-FF4F129882D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8400" y="3305176"/>
              <a:ext cx="3810000" cy="286861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5">
              <a:extLst>
                <a:ext uri="{FF2B5EF4-FFF2-40B4-BE49-F238E27FC236}">
                  <a16:creationId xmlns:a16="http://schemas.microsoft.com/office/drawing/2014/main" id="{0E5C8915-8625-445D-8D96-1243162D66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53200" y="3305175"/>
              <a:ext cx="3810000" cy="285750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90A9A3C5-912E-4E0E-BB39-D7015D2C88E4}"/>
                </a:ext>
              </a:extLst>
            </p:cNvPr>
            <p:cNvSpPr>
              <a:spLocks noChangeArrowheads="1"/>
            </p:cNvSpPr>
            <p:nvPr/>
          </p:nvSpPr>
          <p:spPr bwMode="auto">
            <a:xfrm>
              <a:off x="1992314" y="6108701"/>
              <a:ext cx="867568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1800">
                  <a:solidFill>
                    <a:schemeClr val="tx1"/>
                  </a:solidFill>
                  <a:latin typeface="宋体" panose="02010600030101010101" pitchFamily="2" charset="-122"/>
                </a:rPr>
                <a:t>图</a:t>
              </a:r>
              <a:r>
                <a:rPr lang="en-US" altLang="zh-CN" sz="1800">
                  <a:solidFill>
                    <a:schemeClr val="tx1"/>
                  </a:solidFill>
                </a:rPr>
                <a:t>6-14</a:t>
              </a:r>
              <a:r>
                <a:rPr lang="zh-CN" altLang="en-US" sz="1800">
                  <a:solidFill>
                    <a:schemeClr val="tx1"/>
                  </a:solidFill>
                  <a:latin typeface="宋体" panose="02010600030101010101" pitchFamily="2" charset="-122"/>
                </a:rPr>
                <a:t>状态反馈后系统的阶跃响应曲线      图</a:t>
              </a:r>
              <a:r>
                <a:rPr lang="en-US" altLang="zh-CN" sz="1800">
                  <a:solidFill>
                    <a:schemeClr val="tx1"/>
                  </a:solidFill>
                </a:rPr>
                <a:t>6-15</a:t>
              </a:r>
              <a:r>
                <a:rPr lang="zh-CN" altLang="en-US" sz="1800">
                  <a:solidFill>
                    <a:schemeClr val="tx1"/>
                  </a:solidFill>
                  <a:latin typeface="宋体" panose="02010600030101010101" pitchFamily="2" charset="-122"/>
                </a:rPr>
                <a:t>输出反馈后系统的阶跃响应曲线</a:t>
              </a:r>
              <a:r>
                <a:rPr lang="zh-CN" altLang="en-US" sz="2000">
                  <a:solidFill>
                    <a:schemeClr val="tx1"/>
                  </a:solidFill>
                </a:rPr>
                <a:t> </a:t>
              </a:r>
            </a:p>
          </p:txBody>
        </p:sp>
      </p:grpSp>
      <p:sp>
        <p:nvSpPr>
          <p:cNvPr id="3" name="内容占位符 2">
            <a:extLst>
              <a:ext uri="{FF2B5EF4-FFF2-40B4-BE49-F238E27FC236}">
                <a16:creationId xmlns:a16="http://schemas.microsoft.com/office/drawing/2014/main" id="{325F399C-9272-4B0D-A5A6-C48400D80E84}"/>
              </a:ext>
            </a:extLst>
          </p:cNvPr>
          <p:cNvSpPr>
            <a:spLocks noGrp="1"/>
          </p:cNvSpPr>
          <p:nvPr>
            <p:ph sz="quarter" idx="13"/>
          </p:nvPr>
        </p:nvSpPr>
        <p:spPr>
          <a:xfrm>
            <a:off x="551384" y="692696"/>
            <a:ext cx="11017224" cy="5871059"/>
          </a:xfrm>
        </p:spPr>
        <p:txBody>
          <a:bodyPr>
            <a:noAutofit/>
          </a:bodyPr>
          <a:lstStyle/>
          <a:p>
            <a:pPr marL="0" indent="0">
              <a:buNone/>
            </a:pPr>
            <a:r>
              <a:rPr lang="zh-CN" altLang="en-US" dirty="0"/>
              <a:t>执行后得如下结果和如图</a:t>
            </a:r>
            <a:r>
              <a:rPr lang="en-US" altLang="zh-CN" dirty="0"/>
              <a:t>6-14</a:t>
            </a:r>
            <a:r>
              <a:rPr lang="zh-CN" altLang="en-US" dirty="0"/>
              <a:t>和图</a:t>
            </a:r>
            <a:r>
              <a:rPr lang="en-US" altLang="zh-CN" dirty="0"/>
              <a:t>6-15</a:t>
            </a:r>
            <a:r>
              <a:rPr lang="zh-CN" altLang="en-US" dirty="0"/>
              <a:t>所示的阶跃响应曲线。</a:t>
            </a:r>
          </a:p>
          <a:p>
            <a:pPr marL="457200" lvl="1" indent="0">
              <a:buNone/>
            </a:pPr>
            <a:r>
              <a:rPr lang="en-US" altLang="zh-CN" dirty="0"/>
              <a:t>K =</a:t>
            </a:r>
          </a:p>
          <a:p>
            <a:pPr marL="457200" lvl="1" indent="0">
              <a:buNone/>
            </a:pPr>
            <a:r>
              <a:rPr lang="en-US" altLang="zh-CN" dirty="0"/>
              <a:t>   31.1506    337.0313    9.8154</a:t>
            </a:r>
          </a:p>
          <a:p>
            <a:pPr marL="457200" lvl="1" indent="0">
              <a:buNone/>
            </a:pPr>
            <a:r>
              <a:rPr lang="en-US" altLang="zh-CN" dirty="0"/>
              <a:t>Ko =</a:t>
            </a:r>
          </a:p>
          <a:p>
            <a:pPr marL="457200" lvl="1" indent="0">
              <a:buNone/>
            </a:pPr>
            <a:r>
              <a:rPr lang="en-US" altLang="zh-CN" dirty="0"/>
              <a:t>  1.0e+003 *</a:t>
            </a:r>
          </a:p>
          <a:p>
            <a:pPr marL="457200" lvl="1" indent="0">
              <a:buNone/>
            </a:pPr>
            <a:r>
              <a:rPr lang="en-US" altLang="zh-CN" dirty="0"/>
              <a:t>   2.1888   2.4266    0.1669</a:t>
            </a:r>
          </a:p>
          <a:p>
            <a:pPr marL="0" indent="0">
              <a:buNone/>
            </a:pPr>
            <a:endParaRPr lang="en-US" altLang="zh-CN" dirty="0"/>
          </a:p>
          <a:p>
            <a:pPr marL="0" indent="0">
              <a:buNone/>
            </a:pPr>
            <a:endParaRPr lang="zh-CN" altLang="en-US" dirty="0"/>
          </a:p>
        </p:txBody>
      </p:sp>
    </p:spTree>
    <p:extLst>
      <p:ext uri="{BB962C8B-B14F-4D97-AF65-F5344CB8AC3E}">
        <p14:creationId xmlns:p14="http://schemas.microsoft.com/office/powerpoint/2010/main" val="244518310"/>
      </p:ext>
    </p:extLst>
  </p:cSld>
  <p:clrMapOvr>
    <a:masterClrMapping/>
  </p:clrMapOvr>
  <p:transition>
    <p:wheel/>
  </p:transition>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325F399C-9272-4B0D-A5A6-C48400D80E84}"/>
              </a:ext>
            </a:extLst>
          </p:cNvPr>
          <p:cNvSpPr>
            <a:spLocks noGrp="1"/>
          </p:cNvSpPr>
          <p:nvPr>
            <p:ph sz="quarter" idx="13"/>
          </p:nvPr>
        </p:nvSpPr>
        <p:spPr>
          <a:xfrm>
            <a:off x="551384" y="692696"/>
            <a:ext cx="11017224" cy="5871059"/>
          </a:xfrm>
        </p:spPr>
        <p:txBody>
          <a:bodyPr>
            <a:noAutofit/>
          </a:bodyPr>
          <a:lstStyle/>
          <a:p>
            <a:pPr marL="0" indent="0">
              <a:buNone/>
            </a:pPr>
            <a:r>
              <a:rPr lang="zh-CN" altLang="en-US" dirty="0"/>
              <a:t> 由图</a:t>
            </a:r>
            <a:r>
              <a:rPr lang="en-US" altLang="zh-CN" dirty="0"/>
              <a:t>6-14</a:t>
            </a:r>
            <a:r>
              <a:rPr lang="zh-CN" altLang="en-US" dirty="0"/>
              <a:t>和图</a:t>
            </a:r>
            <a:r>
              <a:rPr lang="en-US" altLang="zh-CN" dirty="0"/>
              <a:t>6-15</a:t>
            </a:r>
            <a:r>
              <a:rPr lang="zh-CN" altLang="en-US" dirty="0"/>
              <a:t>所示的阶跃响应曲线可以看出，采用输出反馈的闭环系统的单位阶跃响应的超调量要比采用状态反馈的闭环系统的单位阶跃响应的超调量大，且有一次振荡产生，峰值时间也短。采用状态反馈的闭环系统的单位阶跃响应的超调量较小，并且超调后单调衰减。因此，状态反馈确实为最优控制，而输出反馈仅为次优控制。 </a:t>
            </a:r>
          </a:p>
        </p:txBody>
      </p:sp>
      <p:sp>
        <p:nvSpPr>
          <p:cNvPr id="4" name="动作按钮: 转到主页 3">
            <a:hlinkClick r:id="rId2" action="ppaction://hlinksldjump" highlightClick="1"/>
            <a:extLst>
              <a:ext uri="{FF2B5EF4-FFF2-40B4-BE49-F238E27FC236}">
                <a16:creationId xmlns:a16="http://schemas.microsoft.com/office/drawing/2014/main" id="{62955025-150F-478D-947F-AB841AC320A6}"/>
              </a:ext>
            </a:extLst>
          </p:cNvPr>
          <p:cNvSpPr/>
          <p:nvPr/>
        </p:nvSpPr>
        <p:spPr>
          <a:xfrm>
            <a:off x="11431107" y="6242599"/>
            <a:ext cx="609600" cy="572954"/>
          </a:xfrm>
          <a:prstGeom prst="actionButtonHom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2206951829"/>
      </p:ext>
    </p:extLst>
  </p:cSld>
  <p:clrMapOvr>
    <a:masterClrMapping/>
  </p:clrMapOvr>
  <p:transition>
    <p:wheel/>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C01EAA-47CE-48E7-A8BF-4C4C8EAF01E7}"/>
              </a:ext>
            </a:extLst>
          </p:cNvPr>
          <p:cNvSpPr>
            <a:spLocks noGrp="1"/>
          </p:cNvSpPr>
          <p:nvPr>
            <p:ph type="title"/>
          </p:nvPr>
        </p:nvSpPr>
        <p:spPr/>
        <p:txBody>
          <a:bodyPr/>
          <a:lstStyle/>
          <a:p>
            <a:r>
              <a:rPr lang="en-US" altLang="zh-CN" dirty="0"/>
              <a:t>6.1.2  </a:t>
            </a:r>
            <a:r>
              <a:rPr lang="zh-CN" altLang="en-US" dirty="0"/>
              <a:t>最优控制的提法</a:t>
            </a:r>
          </a:p>
        </p:txBody>
      </p:sp>
      <p:sp>
        <p:nvSpPr>
          <p:cNvPr id="3" name="内容占位符 2">
            <a:extLst>
              <a:ext uri="{FF2B5EF4-FFF2-40B4-BE49-F238E27FC236}">
                <a16:creationId xmlns:a16="http://schemas.microsoft.com/office/drawing/2014/main" id="{A3AA1C0F-5399-4D61-9ED7-5A9D5481CE07}"/>
              </a:ext>
            </a:extLst>
          </p:cNvPr>
          <p:cNvSpPr>
            <a:spLocks noGrp="1"/>
          </p:cNvSpPr>
          <p:nvPr>
            <p:ph sz="quarter" idx="13"/>
          </p:nvPr>
        </p:nvSpPr>
        <p:spPr/>
        <p:txBody>
          <a:bodyPr>
            <a:normAutofit/>
          </a:bodyPr>
          <a:lstStyle/>
          <a:p>
            <a:pPr marL="0" indent="0" algn="just">
              <a:spcBef>
                <a:spcPct val="0"/>
              </a:spcBef>
              <a:buNone/>
            </a:pPr>
            <a:r>
              <a:rPr lang="zh-CN" altLang="en-US" dirty="0">
                <a:latin typeface="Times New Roman" panose="02020603050405020304" pitchFamily="18" charset="0"/>
                <a:cs typeface="Times New Roman" panose="02020603050405020304" pitchFamily="18" charset="0"/>
              </a:rPr>
              <a:t>        所谓最优控制的提法，就是将通常的最优控制问题抽象成一个数学问题，并用数学语言严格地表示出来。最优控制可分为静态最优和动态最优两类。</a:t>
            </a:r>
          </a:p>
          <a:p>
            <a:pPr marL="0" indent="0" algn="just">
              <a:spcBef>
                <a:spcPct val="0"/>
              </a:spcBef>
              <a:buNone/>
            </a:pPr>
            <a:r>
              <a:rPr lang="zh-CN" altLang="en-US" dirty="0">
                <a:latin typeface="Times New Roman" panose="02020603050405020304" pitchFamily="18" charset="0"/>
                <a:cs typeface="Times New Roman" panose="02020603050405020304" pitchFamily="18" charset="0"/>
              </a:rPr>
              <a:t>       静态最优是指在稳定工况下实现最优，它反映系统达到稳态后的静态关系。大多数的生产过程受控对象可以用静态最优控制来处理，并且具有足够的精度。</a:t>
            </a:r>
          </a:p>
          <a:p>
            <a:pPr marL="0" indent="0" algn="just">
              <a:spcBef>
                <a:spcPct val="0"/>
              </a:spcBef>
              <a:buNone/>
            </a:pPr>
            <a:r>
              <a:rPr lang="zh-CN" altLang="en-US" dirty="0">
                <a:latin typeface="Times New Roman" panose="02020603050405020304" pitchFamily="18" charset="0"/>
                <a:cs typeface="Times New Roman" panose="02020603050405020304" pitchFamily="18" charset="0"/>
              </a:rPr>
              <a:t>       静态最优控制一般可用一个目标函数和若干个等式约束条件或不等式约束条件来描述。要求在满足约束条件下，使目标函数</a:t>
            </a:r>
            <a:r>
              <a:rPr lang="en-US" altLang="zh-CN" i="1" dirty="0">
                <a:latin typeface="Times New Roman" panose="02020603050405020304" pitchFamily="18" charset="0"/>
                <a:cs typeface="Times New Roman" panose="02020603050405020304" pitchFamily="18" charset="0"/>
              </a:rPr>
              <a:t>J</a:t>
            </a:r>
            <a:r>
              <a:rPr lang="zh-CN" altLang="en-US" dirty="0">
                <a:latin typeface="Times New Roman" panose="02020603050405020304" pitchFamily="18" charset="0"/>
                <a:cs typeface="Times New Roman" panose="02020603050405020304" pitchFamily="18" charset="0"/>
              </a:rPr>
              <a:t>为最大或最小。</a:t>
            </a:r>
          </a:p>
        </p:txBody>
      </p:sp>
    </p:spTree>
    <p:extLst>
      <p:ext uri="{BB962C8B-B14F-4D97-AF65-F5344CB8AC3E}">
        <p14:creationId xmlns:p14="http://schemas.microsoft.com/office/powerpoint/2010/main" val="299147617"/>
      </p:ext>
    </p:extLst>
  </p:cSld>
  <p:clrMapOvr>
    <a:masterClrMapping/>
  </p:clrMapOvr>
  <p:transition>
    <p:wheel/>
  </p:transition>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F3104C-B1D9-4C37-8B70-C5DD4DA39318}"/>
              </a:ext>
            </a:extLst>
          </p:cNvPr>
          <p:cNvSpPr>
            <a:spLocks noGrp="1"/>
          </p:cNvSpPr>
          <p:nvPr>
            <p:ph type="title"/>
          </p:nvPr>
        </p:nvSpPr>
        <p:spPr/>
        <p:txBody>
          <a:bodyPr>
            <a:normAutofit/>
          </a:bodyPr>
          <a:lstStyle/>
          <a:p>
            <a:r>
              <a:rPr lang="zh-CN" altLang="en-US" dirty="0"/>
              <a:t>小   结</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C75EC4D5-16F2-4148-9B60-A337D9AF791A}"/>
                  </a:ext>
                </a:extLst>
              </p:cNvPr>
              <p:cNvSpPr>
                <a:spLocks noGrp="1"/>
              </p:cNvSpPr>
              <p:nvPr>
                <p:ph sz="quarter" idx="13"/>
              </p:nvPr>
            </p:nvSpPr>
            <p:spPr/>
            <p:txBody>
              <a:bodyPr>
                <a:normAutofit/>
              </a:bodyPr>
              <a:lstStyle/>
              <a:p>
                <a:pPr marL="0" indent="0">
                  <a:buNone/>
                </a:pPr>
                <a:r>
                  <a:rPr lang="en-US" altLang="zh-CN" dirty="0"/>
                  <a:t>1</a:t>
                </a:r>
                <a:r>
                  <a:rPr lang="zh-CN" altLang="en-US" dirty="0"/>
                  <a:t>、基本概念</a:t>
                </a:r>
              </a:p>
              <a:p>
                <a:pPr marL="0" indent="0">
                  <a:buNone/>
                </a:pPr>
                <a:r>
                  <a:rPr lang="en-US" altLang="zh-CN" dirty="0"/>
                  <a:t>1</a:t>
                </a:r>
                <a:r>
                  <a:rPr lang="zh-CN" altLang="en-US" dirty="0"/>
                  <a:t>）变分法</a:t>
                </a:r>
              </a:p>
              <a:p>
                <a:pPr marL="0" indent="0">
                  <a:buNone/>
                </a:pPr>
                <a:r>
                  <a:rPr lang="zh-CN" altLang="en-US" dirty="0"/>
                  <a:t>变分法是研究泛函极值的一种经典方法。求泛函的极大值和极小值问题都称为变分问题，求泛函极值的方法称为变分法。</a:t>
                </a:r>
              </a:p>
              <a:p>
                <a:pPr marL="0" indent="0">
                  <a:buNone/>
                </a:pPr>
                <a:r>
                  <a:rPr lang="zh-CN" altLang="en-US" dirty="0"/>
                  <a:t>（</a:t>
                </a:r>
                <a:r>
                  <a:rPr lang="en-US" altLang="zh-CN" dirty="0"/>
                  <a:t>1</a:t>
                </a:r>
                <a:r>
                  <a:rPr lang="zh-CN" altLang="en-US" dirty="0"/>
                  <a:t>）泛函</a:t>
                </a:r>
              </a:p>
              <a:p>
                <a:pPr marL="0" indent="0">
                  <a:buNone/>
                </a:pPr>
                <a:r>
                  <a:rPr lang="zh-CN" altLang="en-US" dirty="0"/>
                  <a:t>设对自变量</a:t>
                </a:r>
                <a:r>
                  <a:rPr lang="en-US" altLang="zh-CN" dirty="0"/>
                  <a:t>t</a:t>
                </a:r>
                <a:r>
                  <a:rPr lang="zh-CN" altLang="en-US" dirty="0"/>
                  <a:t>，存在一类函数</a:t>
                </a:r>
                <a14:m>
                  <m:oMath xmlns:m="http://schemas.openxmlformats.org/officeDocument/2006/math">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oMath>
                </a14:m>
                <a:r>
                  <a:rPr lang="zh-CN" altLang="en-US" dirty="0"/>
                  <a:t>。如果对于每个函数</a:t>
                </a:r>
                <a14:m>
                  <m:oMath xmlns:m="http://schemas.openxmlformats.org/officeDocument/2006/math">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oMath>
                </a14:m>
                <a:r>
                  <a:rPr lang="zh-CN" altLang="en-US" dirty="0"/>
                  <a:t>，有一个值</a:t>
                </a:r>
                <a14:m>
                  <m:oMath xmlns:m="http://schemas.openxmlformats.org/officeDocument/2006/math">
                    <m:r>
                      <a:rPr lang="zh-CN" altLang="en-US" i="1">
                        <a:solidFill>
                          <a:srgbClr val="000000"/>
                        </a:solidFill>
                        <a:latin typeface="Cambria Math" panose="02040503050406030204" pitchFamily="18" charset="0"/>
                      </a:rPr>
                      <m:t>𝐽</m:t>
                    </m:r>
                  </m:oMath>
                </a14:m>
                <a:endParaRPr lang="zh-CN" altLang="en-US" dirty="0"/>
              </a:p>
              <a:p>
                <a:pPr marL="0" indent="0">
                  <a:buNone/>
                </a:pPr>
                <a:r>
                  <a:rPr lang="zh-CN" altLang="en-US" dirty="0"/>
                  <a:t>与之对应，则变量</a:t>
                </a:r>
                <a14:m>
                  <m:oMath xmlns:m="http://schemas.openxmlformats.org/officeDocument/2006/math">
                    <m:r>
                      <a:rPr lang="zh-CN" altLang="en-US" i="1">
                        <a:solidFill>
                          <a:srgbClr val="000000"/>
                        </a:solidFill>
                        <a:latin typeface="Cambria Math" panose="02040503050406030204" pitchFamily="18" charset="0"/>
                      </a:rPr>
                      <m:t>𝐽</m:t>
                    </m:r>
                  </m:oMath>
                </a14:m>
                <a:r>
                  <a:rPr lang="zh-CN" altLang="en-US" dirty="0"/>
                  <a:t>称为依赖于函数</a:t>
                </a:r>
                <a14:m>
                  <m:oMath xmlns:m="http://schemas.openxmlformats.org/officeDocument/2006/math">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oMath>
                </a14:m>
                <a:r>
                  <a:rPr lang="zh-CN" altLang="en-US" dirty="0"/>
                  <a:t>的泛函数，简称泛函，记作</a:t>
                </a:r>
              </a:p>
              <a:p>
                <a:pPr marL="0" indent="0">
                  <a:buNone/>
                </a:pPr>
                <a14:m>
                  <m:oMathPara xmlns:m="http://schemas.openxmlformats.org/officeDocument/2006/math">
                    <m:oMathParaPr>
                      <m:jc m:val="centerGroup"/>
                    </m:oMathParaPr>
                    <m:oMath xmlns:m="http://schemas.openxmlformats.org/officeDocument/2006/math">
                      <m:r>
                        <a:rPr lang="zh-CN" altLang="en-US" i="1">
                          <a:solidFill>
                            <a:srgbClr val="000000"/>
                          </a:solidFill>
                          <a:latin typeface="Cambria Math" panose="02040503050406030204" pitchFamily="18" charset="0"/>
                        </a:rPr>
                        <m:t>𝐽</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𝐽</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oMath>
                  </m:oMathPara>
                </a14:m>
                <a:endParaRPr lang="zh-CN" altLang="en-US" dirty="0"/>
              </a:p>
            </p:txBody>
          </p:sp>
        </mc:Choice>
        <mc:Fallback xmlns="">
          <p:sp>
            <p:nvSpPr>
              <p:cNvPr id="3" name="内容占位符 2">
                <a:extLst>
                  <a:ext uri="{FF2B5EF4-FFF2-40B4-BE49-F238E27FC236}">
                    <a16:creationId xmlns:a16="http://schemas.microsoft.com/office/drawing/2014/main" id="{C75EC4D5-16F2-4148-9B60-A337D9AF791A}"/>
                  </a:ext>
                </a:extLst>
              </p:cNvPr>
              <p:cNvSpPr>
                <a:spLocks noGrp="1" noRot="1" noChangeAspect="1" noMove="1" noResize="1" noEditPoints="1" noAdjustHandles="1" noChangeArrowheads="1" noChangeShapeType="1" noTextEdit="1"/>
              </p:cNvSpPr>
              <p:nvPr>
                <p:ph sz="quarter" idx="13"/>
              </p:nvPr>
            </p:nvSpPr>
            <p:spPr>
              <a:blipFill>
                <a:blip r:embed="rId2"/>
                <a:stretch>
                  <a:fillRect l="-941" t="-23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329753913"/>
      </p:ext>
    </p:extLst>
  </p:cSld>
  <p:clrMapOvr>
    <a:masterClrMapping/>
  </p:clrMapOvr>
  <p:transition>
    <p:wheel/>
  </p:transition>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C75EC4D5-16F2-4148-9B60-A337D9AF791A}"/>
                  </a:ext>
                </a:extLst>
              </p:cNvPr>
              <p:cNvSpPr>
                <a:spLocks noGrp="1"/>
              </p:cNvSpPr>
              <p:nvPr>
                <p:ph sz="quarter" idx="13"/>
              </p:nvPr>
            </p:nvSpPr>
            <p:spPr>
              <a:xfrm>
                <a:off x="767406" y="548680"/>
                <a:ext cx="10801201" cy="6015075"/>
              </a:xfrm>
            </p:spPr>
            <p:txBody>
              <a:bodyPr>
                <a:normAutofit/>
              </a:bodyPr>
              <a:lstStyle/>
              <a:p>
                <a:pPr marL="0" indent="0">
                  <a:buNone/>
                </a:pPr>
                <a:r>
                  <a:rPr lang="zh-CN" altLang="en-US" dirty="0">
                    <a:solidFill>
                      <a:schemeClr val="tx1"/>
                    </a:solidFill>
                  </a:rPr>
                  <a:t>（</a:t>
                </a:r>
                <a:r>
                  <a:rPr lang="en-US" altLang="zh-CN" dirty="0">
                    <a:solidFill>
                      <a:schemeClr val="tx1"/>
                    </a:solidFill>
                  </a:rPr>
                  <a:t>2</a:t>
                </a:r>
                <a:r>
                  <a:rPr lang="zh-CN" altLang="en-US" dirty="0">
                    <a:solidFill>
                      <a:schemeClr val="tx1"/>
                    </a:solidFill>
                  </a:rPr>
                  <a:t>）泛函变分的定义</a:t>
                </a:r>
              </a:p>
              <a:p>
                <a:pPr marL="0" indent="0">
                  <a:buNone/>
                </a:pPr>
                <a:r>
                  <a:rPr lang="zh-CN" altLang="en-US" dirty="0">
                    <a:solidFill>
                      <a:schemeClr val="tx1"/>
                    </a:solidFill>
                  </a:rPr>
                  <a:t>     泛函的变分与函数的微分，其定义式几乎完全相当。若连续泛函</a:t>
                </a:r>
                <a14:m>
                  <m:oMath xmlns:m="http://schemas.openxmlformats.org/officeDocument/2006/math">
                    <m:r>
                      <a:rPr lang="zh-CN" altLang="en-US" i="1" smtClean="0">
                        <a:solidFill>
                          <a:schemeClr val="tx1"/>
                        </a:solidFill>
                        <a:latin typeface="Cambria Math" panose="02040503050406030204" pitchFamily="18" charset="0"/>
                      </a:rPr>
                      <m:t>𝐽</m:t>
                    </m:r>
                    <m:r>
                      <a:rPr lang="zh-CN" altLang="en-US" i="1" smtClean="0">
                        <a:solidFill>
                          <a:schemeClr val="tx1"/>
                        </a:solidFill>
                        <a:latin typeface="Cambria Math" panose="02040503050406030204" pitchFamily="18" charset="0"/>
                      </a:rPr>
                      <m:t>[</m:t>
                    </m:r>
                    <m:r>
                      <a:rPr lang="zh-CN" altLang="en-US" i="1" smtClean="0">
                        <a:solidFill>
                          <a:schemeClr val="tx1"/>
                        </a:solidFill>
                        <a:latin typeface="Cambria Math" panose="02040503050406030204" pitchFamily="18" charset="0"/>
                      </a:rPr>
                      <m:t>𝑥</m:t>
                    </m:r>
                    <m:r>
                      <a:rPr lang="zh-CN" altLang="en-US" i="1" smtClean="0">
                        <a:solidFill>
                          <a:schemeClr val="tx1"/>
                        </a:solidFill>
                        <a:latin typeface="Cambria Math" panose="02040503050406030204" pitchFamily="18" charset="0"/>
                      </a:rPr>
                      <m:t>(</m:t>
                    </m:r>
                    <m:r>
                      <a:rPr lang="zh-CN" altLang="en-US" i="1" smtClean="0">
                        <a:solidFill>
                          <a:schemeClr val="tx1"/>
                        </a:solidFill>
                        <a:latin typeface="Cambria Math" panose="02040503050406030204" pitchFamily="18" charset="0"/>
                      </a:rPr>
                      <m:t>𝑡</m:t>
                    </m:r>
                    <m:r>
                      <a:rPr lang="zh-CN" altLang="en-US" i="1" smtClean="0">
                        <a:solidFill>
                          <a:schemeClr val="tx1"/>
                        </a:solidFill>
                        <a:latin typeface="Cambria Math" panose="02040503050406030204" pitchFamily="18" charset="0"/>
                      </a:rPr>
                      <m:t>)]</m:t>
                    </m:r>
                  </m:oMath>
                </a14:m>
                <a:r>
                  <a:rPr lang="zh-CN" altLang="en-US" dirty="0">
                    <a:solidFill>
                      <a:schemeClr val="tx1"/>
                    </a:solidFill>
                  </a:rPr>
                  <a:t>的增量可以表示为</a:t>
                </a:r>
              </a:p>
              <a:p>
                <a:pPr marL="0" indent="0">
                  <a:buNone/>
                </a:pPr>
                <a14:m>
                  <m:oMathPara xmlns:m="http://schemas.openxmlformats.org/officeDocument/2006/math">
                    <m:oMathParaPr>
                      <m:jc m:val="centerGroup"/>
                    </m:oMathParaPr>
                    <m:oMath xmlns:m="http://schemas.openxmlformats.org/officeDocument/2006/math">
                      <m:r>
                        <m:rPr>
                          <m:sty m:val="p"/>
                        </m:rPr>
                        <a:rPr lang="zh-CN" altLang="en-US" i="1">
                          <a:solidFill>
                            <a:schemeClr val="tx1"/>
                          </a:solidFill>
                          <a:latin typeface="Cambria Math" panose="02040503050406030204" pitchFamily="18" charset="0"/>
                        </a:rPr>
                        <m:t>Δ</m:t>
                      </m:r>
                      <m:r>
                        <a:rPr lang="zh-CN" altLang="en-US" i="1">
                          <a:solidFill>
                            <a:schemeClr val="tx1"/>
                          </a:solidFill>
                          <a:latin typeface="Cambria Math" panose="02040503050406030204" pitchFamily="18" charset="0"/>
                        </a:rPr>
                        <m:t>𝐽</m:t>
                      </m:r>
                      <m:r>
                        <a:rPr lang="zh-CN" altLang="en-US" i="1">
                          <a:solidFill>
                            <a:schemeClr val="tx1"/>
                          </a:solidFill>
                          <a:latin typeface="Cambria Math" panose="02040503050406030204" pitchFamily="18" charset="0"/>
                        </a:rPr>
                        <m:t>=</m:t>
                      </m:r>
                      <m:r>
                        <a:rPr lang="zh-CN" altLang="en-US" i="1">
                          <a:solidFill>
                            <a:schemeClr val="tx1"/>
                          </a:solidFill>
                          <a:latin typeface="Cambria Math" panose="02040503050406030204" pitchFamily="18" charset="0"/>
                        </a:rPr>
                        <m:t>𝐽</m:t>
                      </m:r>
                      <m:r>
                        <a:rPr lang="zh-CN" altLang="en-US" i="1">
                          <a:solidFill>
                            <a:schemeClr val="tx1"/>
                          </a:solidFill>
                          <a:latin typeface="Cambria Math" panose="02040503050406030204" pitchFamily="18" charset="0"/>
                        </a:rPr>
                        <m:t>[</m:t>
                      </m:r>
                      <m:r>
                        <a:rPr lang="zh-CN" altLang="en-US" i="1">
                          <a:solidFill>
                            <a:schemeClr val="tx1"/>
                          </a:solidFill>
                          <a:latin typeface="Cambria Math" panose="02040503050406030204" pitchFamily="18" charset="0"/>
                        </a:rPr>
                        <m:t>𝑥</m:t>
                      </m:r>
                      <m:r>
                        <a:rPr lang="zh-CN" altLang="en-US" i="1">
                          <a:solidFill>
                            <a:schemeClr val="tx1"/>
                          </a:solidFill>
                          <a:latin typeface="Cambria Math" panose="02040503050406030204" pitchFamily="18" charset="0"/>
                        </a:rPr>
                        <m:t>(</m:t>
                      </m:r>
                      <m:r>
                        <a:rPr lang="zh-CN" altLang="en-US" i="1">
                          <a:solidFill>
                            <a:schemeClr val="tx1"/>
                          </a:solidFill>
                          <a:latin typeface="Cambria Math" panose="02040503050406030204" pitchFamily="18" charset="0"/>
                        </a:rPr>
                        <m:t>𝑡</m:t>
                      </m:r>
                      <m:r>
                        <a:rPr lang="zh-CN" altLang="en-US" i="1">
                          <a:solidFill>
                            <a:schemeClr val="tx1"/>
                          </a:solidFill>
                          <a:latin typeface="Cambria Math" panose="02040503050406030204" pitchFamily="18" charset="0"/>
                        </a:rPr>
                        <m:t>)+</m:t>
                      </m:r>
                      <m:r>
                        <a:rPr lang="zh-CN" altLang="en-US" i="1">
                          <a:solidFill>
                            <a:schemeClr val="tx1"/>
                          </a:solidFill>
                          <a:latin typeface="Cambria Math" panose="02040503050406030204" pitchFamily="18" charset="0"/>
                        </a:rPr>
                        <m:t>𝛿</m:t>
                      </m:r>
                      <m:r>
                        <a:rPr lang="zh-CN" altLang="en-US" i="1">
                          <a:solidFill>
                            <a:schemeClr val="tx1"/>
                          </a:solidFill>
                          <a:latin typeface="Cambria Math" panose="02040503050406030204" pitchFamily="18" charset="0"/>
                        </a:rPr>
                        <m:t>𝑥</m:t>
                      </m:r>
                      <m:r>
                        <a:rPr lang="zh-CN" altLang="en-US" i="1">
                          <a:solidFill>
                            <a:schemeClr val="tx1"/>
                          </a:solidFill>
                          <a:latin typeface="Cambria Math" panose="02040503050406030204" pitchFamily="18" charset="0"/>
                        </a:rPr>
                        <m:t>(</m:t>
                      </m:r>
                      <m:r>
                        <a:rPr lang="zh-CN" altLang="en-US" i="1">
                          <a:solidFill>
                            <a:schemeClr val="tx1"/>
                          </a:solidFill>
                          <a:latin typeface="Cambria Math" panose="02040503050406030204" pitchFamily="18" charset="0"/>
                        </a:rPr>
                        <m:t>𝑡</m:t>
                      </m:r>
                      <m:r>
                        <a:rPr lang="zh-CN" altLang="en-US" i="1">
                          <a:solidFill>
                            <a:schemeClr val="tx1"/>
                          </a:solidFill>
                          <a:latin typeface="Cambria Math" panose="02040503050406030204" pitchFamily="18" charset="0"/>
                        </a:rPr>
                        <m:t>)]−</m:t>
                      </m:r>
                      <m:r>
                        <a:rPr lang="zh-CN" altLang="en-US" i="1">
                          <a:solidFill>
                            <a:schemeClr val="tx1"/>
                          </a:solidFill>
                          <a:latin typeface="Cambria Math" panose="02040503050406030204" pitchFamily="18" charset="0"/>
                        </a:rPr>
                        <m:t>𝐽</m:t>
                      </m:r>
                      <m:r>
                        <a:rPr lang="zh-CN" altLang="en-US" i="1">
                          <a:solidFill>
                            <a:schemeClr val="tx1"/>
                          </a:solidFill>
                          <a:latin typeface="Cambria Math" panose="02040503050406030204" pitchFamily="18" charset="0"/>
                        </a:rPr>
                        <m:t>[</m:t>
                      </m:r>
                      <m:r>
                        <a:rPr lang="zh-CN" altLang="en-US" i="1">
                          <a:solidFill>
                            <a:schemeClr val="tx1"/>
                          </a:solidFill>
                          <a:latin typeface="Cambria Math" panose="02040503050406030204" pitchFamily="18" charset="0"/>
                        </a:rPr>
                        <m:t>𝑥</m:t>
                      </m:r>
                      <m:r>
                        <a:rPr lang="zh-CN" altLang="en-US" i="1">
                          <a:solidFill>
                            <a:schemeClr val="tx1"/>
                          </a:solidFill>
                          <a:latin typeface="Cambria Math" panose="02040503050406030204" pitchFamily="18" charset="0"/>
                        </a:rPr>
                        <m:t>(</m:t>
                      </m:r>
                      <m:r>
                        <a:rPr lang="zh-CN" altLang="en-US" i="1">
                          <a:solidFill>
                            <a:schemeClr val="tx1"/>
                          </a:solidFill>
                          <a:latin typeface="Cambria Math" panose="02040503050406030204" pitchFamily="18" charset="0"/>
                        </a:rPr>
                        <m:t>𝑡</m:t>
                      </m:r>
                      <m:r>
                        <a:rPr lang="zh-CN" altLang="en-US" i="1">
                          <a:solidFill>
                            <a:schemeClr val="tx1"/>
                          </a:solidFill>
                          <a:latin typeface="Cambria Math" panose="02040503050406030204" pitchFamily="18" charset="0"/>
                        </a:rPr>
                        <m:t>)]=</m:t>
                      </m:r>
                      <m:r>
                        <a:rPr lang="zh-CN" altLang="en-US" i="1">
                          <a:solidFill>
                            <a:schemeClr val="tx1"/>
                          </a:solidFill>
                          <a:latin typeface="Cambria Math" panose="02040503050406030204" pitchFamily="18" charset="0"/>
                        </a:rPr>
                        <m:t>𝐿</m:t>
                      </m:r>
                      <m:r>
                        <a:rPr lang="zh-CN" altLang="en-US" i="1">
                          <a:solidFill>
                            <a:schemeClr val="tx1"/>
                          </a:solidFill>
                          <a:latin typeface="Cambria Math" panose="02040503050406030204" pitchFamily="18" charset="0"/>
                        </a:rPr>
                        <m:t>[</m:t>
                      </m:r>
                      <m:r>
                        <a:rPr lang="zh-CN" altLang="en-US" i="1">
                          <a:solidFill>
                            <a:schemeClr val="tx1"/>
                          </a:solidFill>
                          <a:latin typeface="Cambria Math" panose="02040503050406030204" pitchFamily="18" charset="0"/>
                        </a:rPr>
                        <m:t>𝑥</m:t>
                      </m:r>
                      <m:r>
                        <a:rPr lang="zh-CN" altLang="en-US" i="1">
                          <a:solidFill>
                            <a:schemeClr val="tx1"/>
                          </a:solidFill>
                          <a:latin typeface="Cambria Math" panose="02040503050406030204" pitchFamily="18" charset="0"/>
                        </a:rPr>
                        <m:t>(</m:t>
                      </m:r>
                      <m:r>
                        <a:rPr lang="zh-CN" altLang="en-US" i="1">
                          <a:solidFill>
                            <a:schemeClr val="tx1"/>
                          </a:solidFill>
                          <a:latin typeface="Cambria Math" panose="02040503050406030204" pitchFamily="18" charset="0"/>
                        </a:rPr>
                        <m:t>𝑡</m:t>
                      </m:r>
                      <m:r>
                        <a:rPr lang="zh-CN" altLang="en-US" i="1">
                          <a:solidFill>
                            <a:schemeClr val="tx1"/>
                          </a:solidFill>
                          <a:latin typeface="Cambria Math" panose="02040503050406030204" pitchFamily="18" charset="0"/>
                        </a:rPr>
                        <m:t>),</m:t>
                      </m:r>
                      <m:r>
                        <a:rPr lang="zh-CN" altLang="en-US" i="1">
                          <a:solidFill>
                            <a:schemeClr val="tx1"/>
                          </a:solidFill>
                          <a:latin typeface="Cambria Math" panose="02040503050406030204" pitchFamily="18" charset="0"/>
                        </a:rPr>
                        <m:t>𝛿</m:t>
                      </m:r>
                      <m:r>
                        <a:rPr lang="zh-CN" altLang="en-US" i="1">
                          <a:solidFill>
                            <a:schemeClr val="tx1"/>
                          </a:solidFill>
                          <a:latin typeface="Cambria Math" panose="02040503050406030204" pitchFamily="18" charset="0"/>
                        </a:rPr>
                        <m:t>𝑥</m:t>
                      </m:r>
                      <m:r>
                        <a:rPr lang="zh-CN" altLang="en-US" i="1">
                          <a:solidFill>
                            <a:schemeClr val="tx1"/>
                          </a:solidFill>
                          <a:latin typeface="Cambria Math" panose="02040503050406030204" pitchFamily="18" charset="0"/>
                        </a:rPr>
                        <m:t>(</m:t>
                      </m:r>
                      <m:r>
                        <a:rPr lang="zh-CN" altLang="en-US" i="1">
                          <a:solidFill>
                            <a:schemeClr val="tx1"/>
                          </a:solidFill>
                          <a:latin typeface="Cambria Math" panose="02040503050406030204" pitchFamily="18" charset="0"/>
                        </a:rPr>
                        <m:t>𝑡</m:t>
                      </m:r>
                      <m:r>
                        <a:rPr lang="zh-CN" altLang="en-US" i="1">
                          <a:solidFill>
                            <a:schemeClr val="tx1"/>
                          </a:solidFill>
                          <a:latin typeface="Cambria Math" panose="02040503050406030204" pitchFamily="18" charset="0"/>
                        </a:rPr>
                        <m:t>)]+</m:t>
                      </m:r>
                      <m:r>
                        <a:rPr lang="zh-CN" altLang="en-US" i="1">
                          <a:solidFill>
                            <a:schemeClr val="tx1"/>
                          </a:solidFill>
                          <a:latin typeface="Cambria Math" panose="02040503050406030204" pitchFamily="18" charset="0"/>
                        </a:rPr>
                        <m:t>𝑟</m:t>
                      </m:r>
                      <m:r>
                        <a:rPr lang="zh-CN" altLang="en-US" i="1">
                          <a:solidFill>
                            <a:schemeClr val="tx1"/>
                          </a:solidFill>
                          <a:latin typeface="Cambria Math" panose="02040503050406030204" pitchFamily="18" charset="0"/>
                        </a:rPr>
                        <m:t>[</m:t>
                      </m:r>
                      <m:r>
                        <a:rPr lang="zh-CN" altLang="en-US" i="1">
                          <a:solidFill>
                            <a:schemeClr val="tx1"/>
                          </a:solidFill>
                          <a:latin typeface="Cambria Math" panose="02040503050406030204" pitchFamily="18" charset="0"/>
                        </a:rPr>
                        <m:t>𝑥</m:t>
                      </m:r>
                      <m:r>
                        <a:rPr lang="zh-CN" altLang="en-US" i="1">
                          <a:solidFill>
                            <a:schemeClr val="tx1"/>
                          </a:solidFill>
                          <a:latin typeface="Cambria Math" panose="02040503050406030204" pitchFamily="18" charset="0"/>
                        </a:rPr>
                        <m:t>(</m:t>
                      </m:r>
                      <m:r>
                        <a:rPr lang="zh-CN" altLang="en-US" i="1">
                          <a:solidFill>
                            <a:schemeClr val="tx1"/>
                          </a:solidFill>
                          <a:latin typeface="Cambria Math" panose="02040503050406030204" pitchFamily="18" charset="0"/>
                        </a:rPr>
                        <m:t>𝑡</m:t>
                      </m:r>
                      <m:r>
                        <a:rPr lang="zh-CN" altLang="en-US" i="1">
                          <a:solidFill>
                            <a:schemeClr val="tx1"/>
                          </a:solidFill>
                          <a:latin typeface="Cambria Math" panose="02040503050406030204" pitchFamily="18" charset="0"/>
                        </a:rPr>
                        <m:t>),</m:t>
                      </m:r>
                      <m:r>
                        <a:rPr lang="zh-CN" altLang="en-US" i="1">
                          <a:solidFill>
                            <a:schemeClr val="tx1"/>
                          </a:solidFill>
                          <a:latin typeface="Cambria Math" panose="02040503050406030204" pitchFamily="18" charset="0"/>
                        </a:rPr>
                        <m:t>𝛿</m:t>
                      </m:r>
                      <m:r>
                        <a:rPr lang="zh-CN" altLang="en-US" i="1">
                          <a:solidFill>
                            <a:schemeClr val="tx1"/>
                          </a:solidFill>
                          <a:latin typeface="Cambria Math" panose="02040503050406030204" pitchFamily="18" charset="0"/>
                        </a:rPr>
                        <m:t>𝑥</m:t>
                      </m:r>
                      <m:r>
                        <a:rPr lang="zh-CN" altLang="en-US" i="1">
                          <a:solidFill>
                            <a:schemeClr val="tx1"/>
                          </a:solidFill>
                          <a:latin typeface="Cambria Math" panose="02040503050406030204" pitchFamily="18" charset="0"/>
                        </a:rPr>
                        <m:t>(</m:t>
                      </m:r>
                      <m:r>
                        <a:rPr lang="zh-CN" altLang="en-US" i="1">
                          <a:solidFill>
                            <a:schemeClr val="tx1"/>
                          </a:solidFill>
                          <a:latin typeface="Cambria Math" panose="02040503050406030204" pitchFamily="18" charset="0"/>
                        </a:rPr>
                        <m:t>𝑡</m:t>
                      </m:r>
                      <m:r>
                        <a:rPr lang="zh-CN" altLang="en-US" i="1">
                          <a:solidFill>
                            <a:schemeClr val="tx1"/>
                          </a:solidFill>
                          <a:latin typeface="Cambria Math" panose="02040503050406030204" pitchFamily="18" charset="0"/>
                        </a:rPr>
                        <m:t>)]</m:t>
                      </m:r>
                    </m:oMath>
                  </m:oMathPara>
                </a14:m>
                <a:endParaRPr lang="zh-CN" altLang="en-US" dirty="0">
                  <a:solidFill>
                    <a:schemeClr val="tx1"/>
                  </a:solidFill>
                </a:endParaRPr>
              </a:p>
              <a:p>
                <a:pPr marL="0" indent="0">
                  <a:buNone/>
                </a:pPr>
                <a:r>
                  <a:rPr lang="zh-CN" altLang="en-US" dirty="0">
                    <a:solidFill>
                      <a:schemeClr val="tx1"/>
                    </a:solidFill>
                  </a:rPr>
                  <a:t>其中，</a:t>
                </a:r>
                <a14:m>
                  <m:oMath xmlns:m="http://schemas.openxmlformats.org/officeDocument/2006/math">
                    <m:r>
                      <a:rPr lang="zh-CN" altLang="en-US" i="1">
                        <a:latin typeface="Cambria Math" panose="02040503050406030204" pitchFamily="18" charset="0"/>
                      </a:rPr>
                      <m:t>𝐿</m:t>
                    </m:r>
                    <m:r>
                      <a:rPr lang="zh-CN" altLang="en-US" i="1">
                        <a:latin typeface="Cambria Math" panose="02040503050406030204" pitchFamily="18" charset="0"/>
                      </a:rPr>
                      <m:t>[</m:t>
                    </m:r>
                    <m:r>
                      <a:rPr lang="zh-CN" altLang="en-US" i="1">
                        <a:latin typeface="Cambria Math" panose="02040503050406030204" pitchFamily="18" charset="0"/>
                      </a:rPr>
                      <m:t>𝑥</m:t>
                    </m:r>
                    <m:r>
                      <a:rPr lang="zh-CN" altLang="en-US" i="1">
                        <a:latin typeface="Cambria Math" panose="02040503050406030204" pitchFamily="18" charset="0"/>
                      </a:rPr>
                      <m:t>(</m:t>
                    </m:r>
                    <m:r>
                      <a:rPr lang="zh-CN" altLang="en-US" i="1">
                        <a:latin typeface="Cambria Math" panose="02040503050406030204" pitchFamily="18" charset="0"/>
                      </a:rPr>
                      <m:t>𝑡</m:t>
                    </m:r>
                    <m:r>
                      <a:rPr lang="zh-CN" altLang="en-US" i="1">
                        <a:latin typeface="Cambria Math" panose="02040503050406030204" pitchFamily="18" charset="0"/>
                      </a:rPr>
                      <m:t>),</m:t>
                    </m:r>
                    <m:r>
                      <a:rPr lang="zh-CN" altLang="en-US" i="1">
                        <a:latin typeface="Cambria Math" panose="02040503050406030204" pitchFamily="18" charset="0"/>
                      </a:rPr>
                      <m:t>𝛿</m:t>
                    </m:r>
                    <m:r>
                      <a:rPr lang="zh-CN" altLang="en-US" i="1">
                        <a:latin typeface="Cambria Math" panose="02040503050406030204" pitchFamily="18" charset="0"/>
                      </a:rPr>
                      <m:t>(</m:t>
                    </m:r>
                    <m:r>
                      <a:rPr lang="zh-CN" altLang="en-US" i="1">
                        <a:latin typeface="Cambria Math" panose="02040503050406030204" pitchFamily="18" charset="0"/>
                      </a:rPr>
                      <m:t>𝑥</m:t>
                    </m:r>
                    <m:r>
                      <a:rPr lang="zh-CN" altLang="en-US" i="1">
                        <a:latin typeface="Cambria Math" panose="02040503050406030204" pitchFamily="18" charset="0"/>
                      </a:rPr>
                      <m:t>)</m:t>
                    </m:r>
                    <m:r>
                      <a:rPr lang="zh-CN" altLang="en-US" i="1">
                        <a:latin typeface="Cambria Math" panose="02040503050406030204" pitchFamily="18" charset="0"/>
                      </a:rPr>
                      <m:t>𝑡</m:t>
                    </m:r>
                    <m:r>
                      <a:rPr lang="zh-CN" altLang="en-US" i="1">
                        <a:latin typeface="Cambria Math" panose="02040503050406030204" pitchFamily="18" charset="0"/>
                      </a:rPr>
                      <m:t>]</m:t>
                    </m:r>
                  </m:oMath>
                </a14:m>
                <a:r>
                  <a:rPr lang="zh-CN" altLang="en-US" dirty="0">
                    <a:solidFill>
                      <a:schemeClr val="tx1"/>
                    </a:solidFill>
                  </a:rPr>
                  <a:t>是泛函增量的线性主部，它是</a:t>
                </a:r>
                <a14:m>
                  <m:oMath xmlns:m="http://schemas.openxmlformats.org/officeDocument/2006/math">
                    <m:r>
                      <a:rPr lang="zh-CN" altLang="en-US" i="1">
                        <a:latin typeface="Cambria Math" panose="02040503050406030204" pitchFamily="18" charset="0"/>
                      </a:rPr>
                      <m:t>𝛿</m:t>
                    </m:r>
                    <m:r>
                      <a:rPr lang="zh-CN" altLang="en-US" i="1">
                        <a:latin typeface="Cambria Math" panose="02040503050406030204" pitchFamily="18" charset="0"/>
                      </a:rPr>
                      <m:t>𝑥</m:t>
                    </m:r>
                    <m:r>
                      <a:rPr lang="zh-CN" altLang="en-US" i="1">
                        <a:latin typeface="Cambria Math" panose="02040503050406030204" pitchFamily="18" charset="0"/>
                      </a:rPr>
                      <m:t>(</m:t>
                    </m:r>
                    <m:r>
                      <a:rPr lang="zh-CN" altLang="en-US" i="1">
                        <a:latin typeface="Cambria Math" panose="02040503050406030204" pitchFamily="18" charset="0"/>
                      </a:rPr>
                      <m:t>𝑡</m:t>
                    </m:r>
                    <m:r>
                      <a:rPr lang="zh-CN" altLang="en-US" i="1">
                        <a:latin typeface="Cambria Math" panose="02040503050406030204" pitchFamily="18" charset="0"/>
                      </a:rPr>
                      <m:t>)</m:t>
                    </m:r>
                  </m:oMath>
                </a14:m>
                <a:r>
                  <a:rPr lang="zh-CN" altLang="en-US" dirty="0">
                    <a:solidFill>
                      <a:schemeClr val="tx1"/>
                    </a:solidFill>
                  </a:rPr>
                  <a:t>的线性连续泛函</a:t>
                </a:r>
                <a14:m>
                  <m:oMath xmlns:m="http://schemas.openxmlformats.org/officeDocument/2006/math">
                    <m:r>
                      <a:rPr lang="zh-CN" altLang="en-US" i="1">
                        <a:latin typeface="Cambria Math" panose="02040503050406030204" pitchFamily="18" charset="0"/>
                      </a:rPr>
                      <m:t>𝑟</m:t>
                    </m:r>
                    <m:r>
                      <a:rPr lang="zh-CN" altLang="en-US" i="1">
                        <a:latin typeface="Cambria Math" panose="02040503050406030204" pitchFamily="18" charset="0"/>
                      </a:rPr>
                      <m:t>[</m:t>
                    </m:r>
                    <m:r>
                      <a:rPr lang="zh-CN" altLang="en-US" i="1">
                        <a:latin typeface="Cambria Math" panose="02040503050406030204" pitchFamily="18" charset="0"/>
                      </a:rPr>
                      <m:t>𝑥</m:t>
                    </m:r>
                    <m:r>
                      <a:rPr lang="zh-CN" altLang="en-US" i="1">
                        <a:latin typeface="Cambria Math" panose="02040503050406030204" pitchFamily="18" charset="0"/>
                      </a:rPr>
                      <m:t>(</m:t>
                    </m:r>
                    <m:r>
                      <a:rPr lang="zh-CN" altLang="en-US" i="1">
                        <a:latin typeface="Cambria Math" panose="02040503050406030204" pitchFamily="18" charset="0"/>
                      </a:rPr>
                      <m:t>𝑡</m:t>
                    </m:r>
                    <m:r>
                      <a:rPr lang="zh-CN" altLang="en-US" i="1">
                        <a:latin typeface="Cambria Math" panose="02040503050406030204" pitchFamily="18" charset="0"/>
                      </a:rPr>
                      <m:t>),</m:t>
                    </m:r>
                    <m:r>
                      <a:rPr lang="zh-CN" altLang="en-US" i="1">
                        <a:latin typeface="Cambria Math" panose="02040503050406030204" pitchFamily="18" charset="0"/>
                      </a:rPr>
                      <m:t>𝛿</m:t>
                    </m:r>
                    <m:r>
                      <a:rPr lang="zh-CN" altLang="en-US" i="1">
                        <a:latin typeface="Cambria Math" panose="02040503050406030204" pitchFamily="18" charset="0"/>
                      </a:rPr>
                      <m:t>𝑥</m:t>
                    </m:r>
                    <m:r>
                      <a:rPr lang="zh-CN" altLang="en-US" i="1">
                        <a:latin typeface="Cambria Math" panose="02040503050406030204" pitchFamily="18" charset="0"/>
                      </a:rPr>
                      <m:t>(</m:t>
                    </m:r>
                    <m:r>
                      <a:rPr lang="zh-CN" altLang="en-US" i="1">
                        <a:latin typeface="Cambria Math" panose="02040503050406030204" pitchFamily="18" charset="0"/>
                      </a:rPr>
                      <m:t>𝑡</m:t>
                    </m:r>
                    <m:r>
                      <a:rPr lang="zh-CN" altLang="en-US" i="1">
                        <a:latin typeface="Cambria Math" panose="02040503050406030204" pitchFamily="18" charset="0"/>
                      </a:rPr>
                      <m:t>)]</m:t>
                    </m:r>
                  </m:oMath>
                </a14:m>
                <a:r>
                  <a:rPr lang="zh-CN" altLang="en-US" dirty="0">
                    <a:solidFill>
                      <a:schemeClr val="tx1"/>
                    </a:solidFill>
                  </a:rPr>
                  <a:t>，是关于</a:t>
                </a:r>
                <a14:m>
                  <m:oMath xmlns:m="http://schemas.openxmlformats.org/officeDocument/2006/math">
                    <m:r>
                      <a:rPr lang="zh-CN" altLang="en-US" i="1">
                        <a:latin typeface="Cambria Math" panose="02040503050406030204" pitchFamily="18" charset="0"/>
                      </a:rPr>
                      <m:t>𝛿</m:t>
                    </m:r>
                    <m:r>
                      <a:rPr lang="zh-CN" altLang="en-US" i="1">
                        <a:latin typeface="Cambria Math" panose="02040503050406030204" pitchFamily="18" charset="0"/>
                      </a:rPr>
                      <m:t>𝑥</m:t>
                    </m:r>
                    <m:r>
                      <a:rPr lang="zh-CN" altLang="en-US" i="1">
                        <a:latin typeface="Cambria Math" panose="02040503050406030204" pitchFamily="18" charset="0"/>
                      </a:rPr>
                      <m:t>(</m:t>
                    </m:r>
                    <m:r>
                      <a:rPr lang="zh-CN" altLang="en-US" i="1">
                        <a:latin typeface="Cambria Math" panose="02040503050406030204" pitchFamily="18" charset="0"/>
                      </a:rPr>
                      <m:t>𝑡</m:t>
                    </m:r>
                    <m:r>
                      <a:rPr lang="zh-CN" altLang="en-US" i="1">
                        <a:latin typeface="Cambria Math" panose="02040503050406030204" pitchFamily="18" charset="0"/>
                      </a:rPr>
                      <m:t>)</m:t>
                    </m:r>
                  </m:oMath>
                </a14:m>
                <a:r>
                  <a:rPr lang="zh-CN" altLang="en-US" dirty="0">
                    <a:solidFill>
                      <a:schemeClr val="tx1"/>
                    </a:solidFill>
                  </a:rPr>
                  <a:t>的高阶无穷小。</a:t>
                </a:r>
                <a14:m>
                  <m:oMath xmlns:m="http://schemas.openxmlformats.org/officeDocument/2006/math">
                    <m:r>
                      <a:rPr lang="zh-CN" altLang="en-US" i="1">
                        <a:latin typeface="Cambria Math" panose="02040503050406030204" pitchFamily="18" charset="0"/>
                      </a:rPr>
                      <m:t>𝐿</m:t>
                    </m:r>
                    <m:r>
                      <a:rPr lang="zh-CN" altLang="en-US" i="1">
                        <a:latin typeface="Cambria Math" panose="02040503050406030204" pitchFamily="18" charset="0"/>
                      </a:rPr>
                      <m:t>[</m:t>
                    </m:r>
                    <m:r>
                      <a:rPr lang="zh-CN" altLang="en-US" i="1">
                        <a:latin typeface="Cambria Math" panose="02040503050406030204" pitchFamily="18" charset="0"/>
                      </a:rPr>
                      <m:t>𝑥</m:t>
                    </m:r>
                    <m:r>
                      <a:rPr lang="zh-CN" altLang="en-US" i="1">
                        <a:latin typeface="Cambria Math" panose="02040503050406030204" pitchFamily="18" charset="0"/>
                      </a:rPr>
                      <m:t>(</m:t>
                    </m:r>
                    <m:r>
                      <a:rPr lang="zh-CN" altLang="en-US" i="1">
                        <a:latin typeface="Cambria Math" panose="02040503050406030204" pitchFamily="18" charset="0"/>
                      </a:rPr>
                      <m:t>𝑡</m:t>
                    </m:r>
                    <m:r>
                      <a:rPr lang="zh-CN" altLang="en-US" i="1">
                        <a:latin typeface="Cambria Math" panose="02040503050406030204" pitchFamily="18" charset="0"/>
                      </a:rPr>
                      <m:t>),</m:t>
                    </m:r>
                    <m:r>
                      <a:rPr lang="zh-CN" altLang="en-US" i="1">
                        <a:latin typeface="Cambria Math" panose="02040503050406030204" pitchFamily="18" charset="0"/>
                      </a:rPr>
                      <m:t>𝛿</m:t>
                    </m:r>
                    <m:r>
                      <a:rPr lang="zh-CN" altLang="en-US" i="1">
                        <a:latin typeface="Cambria Math" panose="02040503050406030204" pitchFamily="18" charset="0"/>
                      </a:rPr>
                      <m:t>𝑥</m:t>
                    </m:r>
                    <m:r>
                      <a:rPr lang="zh-CN" altLang="en-US" i="1">
                        <a:latin typeface="Cambria Math" panose="02040503050406030204" pitchFamily="18" charset="0"/>
                      </a:rPr>
                      <m:t>(</m:t>
                    </m:r>
                    <m:r>
                      <a:rPr lang="zh-CN" altLang="en-US" i="1">
                        <a:latin typeface="Cambria Math" panose="02040503050406030204" pitchFamily="18" charset="0"/>
                      </a:rPr>
                      <m:t>𝑡</m:t>
                    </m:r>
                    <m:r>
                      <a:rPr lang="zh-CN" altLang="en-US" i="1">
                        <a:latin typeface="Cambria Math" panose="02040503050406030204" pitchFamily="18" charset="0"/>
                      </a:rPr>
                      <m:t>)]</m:t>
                    </m:r>
                  </m:oMath>
                </a14:m>
                <a:r>
                  <a:rPr lang="zh-CN" altLang="en-US" dirty="0">
                    <a:solidFill>
                      <a:schemeClr val="tx1"/>
                    </a:solidFill>
                  </a:rPr>
                  <a:t>称为泛函的变分，并记为</a:t>
                </a:r>
              </a:p>
              <a:p>
                <a:pPr marL="0" indent="0">
                  <a:buNone/>
                </a:pPr>
                <a14:m>
                  <m:oMathPara xmlns:m="http://schemas.openxmlformats.org/officeDocument/2006/math">
                    <m:oMathParaPr>
                      <m:jc m:val="centerGroup"/>
                    </m:oMathParaPr>
                    <m:oMath xmlns:m="http://schemas.openxmlformats.org/officeDocument/2006/math">
                      <m:r>
                        <a:rPr lang="zh-CN" altLang="en-US" i="1">
                          <a:latin typeface="Cambria Math" panose="02040503050406030204" pitchFamily="18" charset="0"/>
                        </a:rPr>
                        <m:t>𝛿</m:t>
                      </m:r>
                      <m:r>
                        <a:rPr lang="en-US" altLang="zh-CN" b="0" i="1" smtClean="0">
                          <a:latin typeface="Cambria Math" panose="02040503050406030204" pitchFamily="18" charset="0"/>
                        </a:rPr>
                        <m:t>𝐽</m:t>
                      </m:r>
                      <m:r>
                        <a:rPr lang="en-US" altLang="zh-CN" b="0" i="1" smtClean="0">
                          <a:latin typeface="Cambria Math" panose="02040503050406030204" pitchFamily="18" charset="0"/>
                        </a:rPr>
                        <m:t>=</m:t>
                      </m:r>
                      <m:r>
                        <a:rPr lang="en-US" altLang="zh-CN" b="0" i="1" smtClean="0">
                          <a:latin typeface="Cambria Math" panose="02040503050406030204" pitchFamily="18" charset="0"/>
                        </a:rPr>
                        <m:t>𝐿</m:t>
                      </m:r>
                      <m:r>
                        <a:rPr lang="zh-CN" altLang="en-US" i="1">
                          <a:latin typeface="Cambria Math" panose="02040503050406030204" pitchFamily="18" charset="0"/>
                        </a:rPr>
                        <m:t>[</m:t>
                      </m:r>
                      <m:r>
                        <a:rPr lang="zh-CN" altLang="en-US" i="1">
                          <a:latin typeface="Cambria Math" panose="02040503050406030204" pitchFamily="18" charset="0"/>
                        </a:rPr>
                        <m:t>𝑥</m:t>
                      </m:r>
                      <m:r>
                        <a:rPr lang="zh-CN" altLang="en-US" i="1">
                          <a:latin typeface="Cambria Math" panose="02040503050406030204" pitchFamily="18" charset="0"/>
                        </a:rPr>
                        <m:t>(</m:t>
                      </m:r>
                      <m:r>
                        <a:rPr lang="zh-CN" altLang="en-US" i="1">
                          <a:latin typeface="Cambria Math" panose="02040503050406030204" pitchFamily="18" charset="0"/>
                        </a:rPr>
                        <m:t>𝑡</m:t>
                      </m:r>
                      <m:r>
                        <a:rPr lang="zh-CN" altLang="en-US" i="1">
                          <a:latin typeface="Cambria Math" panose="02040503050406030204" pitchFamily="18" charset="0"/>
                        </a:rPr>
                        <m:t>),</m:t>
                      </m:r>
                      <m:r>
                        <a:rPr lang="zh-CN" altLang="en-US" i="1">
                          <a:latin typeface="Cambria Math" panose="02040503050406030204" pitchFamily="18" charset="0"/>
                        </a:rPr>
                        <m:t>𝛿</m:t>
                      </m:r>
                      <m:r>
                        <a:rPr lang="zh-CN" altLang="en-US" i="1">
                          <a:latin typeface="Cambria Math" panose="02040503050406030204" pitchFamily="18" charset="0"/>
                        </a:rPr>
                        <m:t>(</m:t>
                      </m:r>
                      <m:r>
                        <a:rPr lang="zh-CN" altLang="en-US" i="1">
                          <a:latin typeface="Cambria Math" panose="02040503050406030204" pitchFamily="18" charset="0"/>
                        </a:rPr>
                        <m:t>𝑥</m:t>
                      </m:r>
                      <m:r>
                        <a:rPr lang="zh-CN" altLang="en-US" i="1">
                          <a:latin typeface="Cambria Math" panose="02040503050406030204" pitchFamily="18" charset="0"/>
                        </a:rPr>
                        <m:t>)</m:t>
                      </m:r>
                      <m:r>
                        <a:rPr lang="zh-CN" altLang="en-US" i="1">
                          <a:latin typeface="Cambria Math" panose="02040503050406030204" pitchFamily="18" charset="0"/>
                        </a:rPr>
                        <m:t>𝑡</m:t>
                      </m:r>
                      <m:r>
                        <a:rPr lang="zh-CN" altLang="en-US" i="1">
                          <a:latin typeface="Cambria Math" panose="02040503050406030204" pitchFamily="18" charset="0"/>
                        </a:rPr>
                        <m:t>]</m:t>
                      </m:r>
                    </m:oMath>
                  </m:oMathPara>
                </a14:m>
                <a:endParaRPr lang="zh-CN" altLang="en-US" dirty="0">
                  <a:solidFill>
                    <a:schemeClr val="tx1"/>
                  </a:solidFill>
                </a:endParaRPr>
              </a:p>
            </p:txBody>
          </p:sp>
        </mc:Choice>
        <mc:Fallback xmlns="">
          <p:sp>
            <p:nvSpPr>
              <p:cNvPr id="3" name="内容占位符 2">
                <a:extLst>
                  <a:ext uri="{FF2B5EF4-FFF2-40B4-BE49-F238E27FC236}">
                    <a16:creationId xmlns:a16="http://schemas.microsoft.com/office/drawing/2014/main" id="{C75EC4D5-16F2-4148-9B60-A337D9AF791A}"/>
                  </a:ext>
                </a:extLst>
              </p:cNvPr>
              <p:cNvSpPr>
                <a:spLocks noGrp="1" noRot="1" noChangeAspect="1" noMove="1" noResize="1" noEditPoints="1" noAdjustHandles="1" noChangeArrowheads="1" noChangeShapeType="1" noTextEdit="1"/>
              </p:cNvSpPr>
              <p:nvPr>
                <p:ph sz="quarter" idx="13"/>
              </p:nvPr>
            </p:nvSpPr>
            <p:spPr>
              <a:xfrm>
                <a:off x="767406" y="548680"/>
                <a:ext cx="10801201" cy="6015075"/>
              </a:xfrm>
              <a:blipFill>
                <a:blip r:embed="rId2"/>
                <a:stretch>
                  <a:fillRect l="-903" t="-20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815836407"/>
      </p:ext>
    </p:extLst>
  </p:cSld>
  <p:clrMapOvr>
    <a:masterClrMapping/>
  </p:clrMapOvr>
  <p:transition>
    <p:wheel/>
  </p:transition>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C75EC4D5-16F2-4148-9B60-A337D9AF791A}"/>
                  </a:ext>
                </a:extLst>
              </p:cNvPr>
              <p:cNvSpPr>
                <a:spLocks noGrp="1"/>
              </p:cNvSpPr>
              <p:nvPr>
                <p:ph sz="quarter" idx="13"/>
              </p:nvPr>
            </p:nvSpPr>
            <p:spPr>
              <a:xfrm>
                <a:off x="767406" y="548680"/>
                <a:ext cx="10801201" cy="6015075"/>
              </a:xfrm>
            </p:spPr>
            <p:txBody>
              <a:bodyPr>
                <a:normAutofit/>
              </a:bodyPr>
              <a:lstStyle/>
              <a:p>
                <a:pPr marL="0" indent="0">
                  <a:buNone/>
                </a:pPr>
                <a:r>
                  <a:rPr lang="zh-CN" altLang="en-US" dirty="0"/>
                  <a:t>（</a:t>
                </a:r>
                <a:r>
                  <a:rPr lang="en-US" altLang="zh-CN" dirty="0"/>
                  <a:t>3</a:t>
                </a:r>
                <a:r>
                  <a:rPr lang="zh-CN" altLang="en-US" dirty="0"/>
                  <a:t>）泛函变分的求法</a:t>
                </a:r>
              </a:p>
              <a:p>
                <a:pPr marL="0" indent="0">
                  <a:buNone/>
                </a:pPr>
                <a:r>
                  <a:rPr lang="zh-CN" altLang="en-US" dirty="0"/>
                  <a:t>     连续泛函</a:t>
                </a:r>
                <a14:m>
                  <m:oMath xmlns:m="http://schemas.openxmlformats.org/officeDocument/2006/math">
                    <m:r>
                      <a:rPr lang="zh-CN" altLang="en-US" i="1">
                        <a:solidFill>
                          <a:srgbClr val="000000"/>
                        </a:solidFill>
                        <a:latin typeface="Cambria Math" panose="02040503050406030204" pitchFamily="18" charset="0"/>
                      </a:rPr>
                      <m:t>𝐽</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oMath>
                </a14:m>
                <a:r>
                  <a:rPr lang="zh-CN" altLang="en-US" dirty="0"/>
                  <a:t>的变分等于泛函</a:t>
                </a:r>
                <a14:m>
                  <m:oMath xmlns:m="http://schemas.openxmlformats.org/officeDocument/2006/math">
                    <m:r>
                      <a:rPr lang="zh-CN" altLang="en-US" i="1">
                        <a:solidFill>
                          <a:srgbClr val="000000"/>
                        </a:solidFill>
                        <a:latin typeface="Cambria Math" panose="02040503050406030204" pitchFamily="18" charset="0"/>
                      </a:rPr>
                      <m:t>𝐽</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𝛼𝛿</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oMath>
                </a14:m>
                <a:r>
                  <a:rPr lang="zh-CN" altLang="en-US" dirty="0"/>
                  <a:t>对</a:t>
                </a:r>
                <a14:m>
                  <m:oMath xmlns:m="http://schemas.openxmlformats.org/officeDocument/2006/math">
                    <m:r>
                      <a:rPr lang="zh-CN" altLang="en-US" i="1">
                        <a:solidFill>
                          <a:srgbClr val="000000"/>
                        </a:solidFill>
                        <a:latin typeface="Cambria Math" panose="02040503050406030204" pitchFamily="18" charset="0"/>
                      </a:rPr>
                      <m:t>𝛼</m:t>
                    </m:r>
                  </m:oMath>
                </a14:m>
                <a:r>
                  <a:rPr lang="zh-CN" altLang="en-US" dirty="0"/>
                  <a:t>的导数在</a:t>
                </a:r>
                <a14:m>
                  <m:oMath xmlns:m="http://schemas.openxmlformats.org/officeDocument/2006/math">
                    <m:r>
                      <a:rPr lang="zh-CN" altLang="en-US" i="1">
                        <a:solidFill>
                          <a:srgbClr val="000000"/>
                        </a:solidFill>
                        <a:latin typeface="Cambria Math" panose="02040503050406030204" pitchFamily="18" charset="0"/>
                      </a:rPr>
                      <m:t>𝛼</m:t>
                    </m:r>
                    <m:r>
                      <a:rPr lang="zh-CN" altLang="en-US" i="1">
                        <a:solidFill>
                          <a:srgbClr val="000000"/>
                        </a:solidFill>
                        <a:latin typeface="Cambria Math" panose="02040503050406030204" pitchFamily="18" charset="0"/>
                      </a:rPr>
                      <m:t>=0</m:t>
                    </m:r>
                  </m:oMath>
                </a14:m>
                <a:r>
                  <a:rPr lang="zh-CN" altLang="en-US" dirty="0"/>
                  <a:t>时的值。即</a:t>
                </a:r>
              </a:p>
              <a:p>
                <a:pPr marL="0" indent="0">
                  <a:buNone/>
                </a:pPr>
                <a14:m>
                  <m:oMathPara xmlns:m="http://schemas.openxmlformats.org/officeDocument/2006/math">
                    <m:oMathParaPr>
                      <m:jc m:val="center"/>
                    </m:oMathParaPr>
                    <m:oMath xmlns:m="http://schemas.openxmlformats.org/officeDocument/2006/math">
                      <m:sSub>
                        <m:sSubPr>
                          <m:ctrlPr>
                            <a:rPr lang="zh-CN" altLang="en-US" i="1">
                              <a:solidFill>
                                <a:srgbClr val="000000"/>
                              </a:solidFill>
                              <a:latin typeface="Cambria Math" panose="02040503050406030204" pitchFamily="18" charset="0"/>
                            </a:rPr>
                          </m:ctrlPr>
                        </m:sSubPr>
                        <m:e>
                          <m:d>
                            <m:dPr>
                              <m:begChr m:val=""/>
                              <m:endChr m:val="|"/>
                              <m:ctrlPr>
                                <a:rPr lang="zh-CN" altLang="en-US" i="1">
                                  <a:solidFill>
                                    <a:srgbClr val="000000"/>
                                  </a:solidFill>
                                  <a:latin typeface="Cambria Math" panose="02040503050406030204" pitchFamily="18" charset="0"/>
                                </a:rPr>
                              </m:ctrlPr>
                            </m:dPr>
                            <m:e>
                              <m:r>
                                <a:rPr lang="zh-CN" altLang="en-US" i="1">
                                  <a:solidFill>
                                    <a:srgbClr val="000000"/>
                                  </a:solidFill>
                                  <a:latin typeface="Cambria Math" panose="02040503050406030204" pitchFamily="18" charset="0"/>
                                </a:rPr>
                                <m:t>𝛿</m:t>
                              </m:r>
                              <m:r>
                                <a:rPr lang="zh-CN" altLang="en-US" i="1">
                                  <a:solidFill>
                                    <a:srgbClr val="000000"/>
                                  </a:solidFill>
                                  <a:latin typeface="Cambria Math" panose="02040503050406030204" pitchFamily="18" charset="0"/>
                                </a:rPr>
                                <m:t>𝐽</m:t>
                              </m:r>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m:t>
                                  </m:r>
                                </m:num>
                                <m:den>
                                  <m:r>
                                    <a:rPr lang="zh-CN" altLang="en-US" i="1">
                                      <a:solidFill>
                                        <a:srgbClr val="000000"/>
                                      </a:solidFill>
                                      <a:latin typeface="Cambria Math" panose="02040503050406030204" pitchFamily="18" charset="0"/>
                                    </a:rPr>
                                    <m:t>𝜕𝛼</m:t>
                                  </m:r>
                                </m:den>
                              </m:f>
                              <m:r>
                                <a:rPr lang="zh-CN" altLang="en-US" i="1">
                                  <a:solidFill>
                                    <a:srgbClr val="000000"/>
                                  </a:solidFill>
                                  <a:latin typeface="Cambria Math" panose="02040503050406030204" pitchFamily="18" charset="0"/>
                                </a:rPr>
                                <m:t>𝐽</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𝛼𝛿</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e>
                          </m:d>
                        </m:e>
                        <m:sub>
                          <m:r>
                            <a:rPr lang="zh-CN" altLang="en-US" i="1">
                              <a:solidFill>
                                <a:srgbClr val="000000"/>
                              </a:solidFill>
                              <a:latin typeface="Cambria Math" panose="02040503050406030204" pitchFamily="18" charset="0"/>
                            </a:rPr>
                            <m:t>𝛼</m:t>
                          </m:r>
                          <m:r>
                            <a:rPr lang="zh-CN" altLang="en-US" i="1">
                              <a:solidFill>
                                <a:srgbClr val="000000"/>
                              </a:solidFill>
                              <a:latin typeface="Cambria Math" panose="02040503050406030204" pitchFamily="18" charset="0"/>
                            </a:rPr>
                            <m:t>=0</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𝐿</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𝛿</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oMath>
                  </m:oMathPara>
                </a14:m>
                <a:endParaRPr lang="zh-CN" altLang="en-US" dirty="0"/>
              </a:p>
              <a:p>
                <a:pPr marL="0" indent="0">
                  <a:buNone/>
                </a:pPr>
                <a:r>
                  <a:rPr lang="zh-CN" altLang="en-US" dirty="0"/>
                  <a:t>（</a:t>
                </a:r>
                <a:r>
                  <a:rPr lang="en-US" altLang="zh-CN" dirty="0"/>
                  <a:t>4</a:t>
                </a:r>
                <a:r>
                  <a:rPr lang="zh-CN" altLang="en-US" dirty="0"/>
                  <a:t>）泛函极值的必要条件</a:t>
                </a:r>
              </a:p>
              <a:p>
                <a:pPr marL="0" indent="0">
                  <a:buNone/>
                </a:pPr>
                <a:r>
                  <a:rPr lang="zh-CN" altLang="en-US" dirty="0"/>
                  <a:t>    可微泛函</a:t>
                </a:r>
                <a14:m>
                  <m:oMath xmlns:m="http://schemas.openxmlformats.org/officeDocument/2006/math">
                    <m:r>
                      <a:rPr lang="zh-CN" altLang="en-US" i="1">
                        <a:solidFill>
                          <a:srgbClr val="000000"/>
                        </a:solidFill>
                        <a:latin typeface="Cambria Math" panose="02040503050406030204" pitchFamily="18" charset="0"/>
                      </a:rPr>
                      <m:t>𝐽</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oMath>
                </a14:m>
                <a:r>
                  <a:rPr lang="zh-CN" altLang="en-US" dirty="0"/>
                  <a:t>在</a:t>
                </a:r>
                <a14:m>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𝑥</m:t>
                        </m:r>
                      </m:e>
                      <m:sub>
                        <m:r>
                          <a:rPr lang="zh-CN" altLang="en-US" i="1">
                            <a:solidFill>
                              <a:srgbClr val="000000"/>
                            </a:solidFill>
                            <a:latin typeface="Cambria Math" panose="02040503050406030204" pitchFamily="18" charset="0"/>
                          </a:rPr>
                          <m:t>0</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oMath>
                </a14:m>
                <a:r>
                  <a:rPr lang="zh-CN" altLang="en-US" dirty="0"/>
                  <a:t>上达到极小（大）值，则</a:t>
                </a:r>
                <a14:m>
                  <m:oMath xmlns:m="http://schemas.openxmlformats.org/officeDocument/2006/math">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𝑥</m:t>
                        </m:r>
                      </m:e>
                      <m:sub>
                        <m:r>
                          <a:rPr lang="zh-CN" altLang="en-US" i="1">
                            <a:solidFill>
                              <a:srgbClr val="000000"/>
                            </a:solidFill>
                            <a:latin typeface="Cambria Math" panose="02040503050406030204" pitchFamily="18" charset="0"/>
                          </a:rPr>
                          <m:t>0</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oMath>
                </a14:m>
                <a:r>
                  <a:rPr lang="zh-CN" altLang="en-US" dirty="0"/>
                  <a:t> 在上有</a:t>
                </a:r>
                <a:endParaRPr lang="en-US" altLang="zh-CN" dirty="0"/>
              </a:p>
              <a:p>
                <a:pPr marL="0" indent="0">
                  <a:buNone/>
                </a:pPr>
                <a14:m>
                  <m:oMathPara xmlns:m="http://schemas.openxmlformats.org/officeDocument/2006/math">
                    <m:oMathParaPr>
                      <m:jc m:val="centerGroup"/>
                    </m:oMathParaPr>
                    <m:oMath xmlns:m="http://schemas.openxmlformats.org/officeDocument/2006/math">
                      <m:r>
                        <a:rPr lang="zh-CN" altLang="en-US" i="1">
                          <a:solidFill>
                            <a:srgbClr val="000000"/>
                          </a:solidFill>
                          <a:latin typeface="Cambria Math" panose="02040503050406030204" pitchFamily="18" charset="0"/>
                        </a:rPr>
                        <m:t>𝛿</m:t>
                      </m:r>
                      <m:r>
                        <a:rPr lang="zh-CN" altLang="en-US" i="1">
                          <a:solidFill>
                            <a:srgbClr val="000000"/>
                          </a:solidFill>
                          <a:latin typeface="Cambria Math" panose="02040503050406030204" pitchFamily="18" charset="0"/>
                        </a:rPr>
                        <m:t>𝐽</m:t>
                      </m:r>
                      <m:r>
                        <a:rPr lang="zh-CN" altLang="en-US" i="1">
                          <a:solidFill>
                            <a:srgbClr val="000000"/>
                          </a:solidFill>
                          <a:latin typeface="Cambria Math" panose="02040503050406030204" pitchFamily="18" charset="0"/>
                        </a:rPr>
                        <m:t>=0</m:t>
                      </m:r>
                    </m:oMath>
                  </m:oMathPara>
                </a14:m>
                <a:endParaRPr lang="zh-CN" altLang="en-US" dirty="0">
                  <a:solidFill>
                    <a:schemeClr val="tx1"/>
                  </a:solidFill>
                </a:endParaRPr>
              </a:p>
            </p:txBody>
          </p:sp>
        </mc:Choice>
        <mc:Fallback xmlns="">
          <p:sp>
            <p:nvSpPr>
              <p:cNvPr id="3" name="内容占位符 2">
                <a:extLst>
                  <a:ext uri="{FF2B5EF4-FFF2-40B4-BE49-F238E27FC236}">
                    <a16:creationId xmlns:a16="http://schemas.microsoft.com/office/drawing/2014/main" id="{C75EC4D5-16F2-4148-9B60-A337D9AF791A}"/>
                  </a:ext>
                </a:extLst>
              </p:cNvPr>
              <p:cNvSpPr>
                <a:spLocks noGrp="1" noRot="1" noChangeAspect="1" noMove="1" noResize="1" noEditPoints="1" noAdjustHandles="1" noChangeArrowheads="1" noChangeShapeType="1" noTextEdit="1"/>
              </p:cNvSpPr>
              <p:nvPr>
                <p:ph sz="quarter" idx="13"/>
              </p:nvPr>
            </p:nvSpPr>
            <p:spPr>
              <a:xfrm>
                <a:off x="767406" y="548680"/>
                <a:ext cx="10801201" cy="6015075"/>
              </a:xfrm>
              <a:blipFill>
                <a:blip r:embed="rId2"/>
                <a:stretch>
                  <a:fillRect l="-903" t="-203" r="-5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82570156"/>
      </p:ext>
    </p:extLst>
  </p:cSld>
  <p:clrMapOvr>
    <a:masterClrMapping/>
  </p:clrMapOvr>
  <p:transition>
    <p:wheel/>
  </p:transition>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C75EC4D5-16F2-4148-9B60-A337D9AF791A}"/>
                  </a:ext>
                </a:extLst>
              </p:cNvPr>
              <p:cNvSpPr>
                <a:spLocks noGrp="1"/>
              </p:cNvSpPr>
              <p:nvPr>
                <p:ph sz="quarter" idx="13"/>
              </p:nvPr>
            </p:nvSpPr>
            <p:spPr>
              <a:xfrm>
                <a:off x="767406" y="548680"/>
                <a:ext cx="10801201" cy="6015075"/>
              </a:xfrm>
            </p:spPr>
            <p:txBody>
              <a:bodyPr>
                <a:normAutofit/>
              </a:bodyPr>
              <a:lstStyle/>
              <a:p>
                <a:pPr marL="0" indent="0">
                  <a:buNone/>
                </a:pPr>
                <a:r>
                  <a:rPr lang="en-US" altLang="zh-CN" dirty="0">
                    <a:latin typeface="Times New Roman" panose="02020603050405020304" pitchFamily="18" charset="0"/>
                    <a:cs typeface="Times New Roman" panose="02020603050405020304" pitchFamily="18" charset="0"/>
                  </a:rPr>
                  <a:t>2</a:t>
                </a:r>
                <a:r>
                  <a:rPr lang="zh-CN" altLang="en-US" dirty="0">
                    <a:latin typeface="Times New Roman" panose="02020603050405020304" pitchFamily="18" charset="0"/>
                    <a:cs typeface="Times New Roman" panose="02020603050405020304" pitchFamily="18" charset="0"/>
                  </a:rPr>
                  <a:t>）应用变分法求解最优控制问题</a:t>
                </a:r>
              </a:p>
              <a:p>
                <a:pPr marL="0" indent="0">
                  <a:buNone/>
                </a:pPr>
                <a:r>
                  <a:rPr lang="zh-CN" altLang="en-US" dirty="0">
                    <a:latin typeface="Times New Roman" panose="02020603050405020304" pitchFamily="18" charset="0"/>
                    <a:cs typeface="Times New Roman" panose="02020603050405020304" pitchFamily="18" charset="0"/>
                  </a:rPr>
                  <a:t>       在最优控制中，容许函数</a:t>
                </a:r>
                <a14:m>
                  <m:oMath xmlns:m="http://schemas.openxmlformats.org/officeDocument/2006/math">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oMath>
                </a14:m>
                <a:r>
                  <a:rPr lang="zh-CN" altLang="en-US" dirty="0">
                    <a:latin typeface="Times New Roman" panose="02020603050405020304" pitchFamily="18" charset="0"/>
                    <a:cs typeface="Times New Roman" panose="02020603050405020304" pitchFamily="18" charset="0"/>
                  </a:rPr>
                  <a:t>除了要满足前面已讨论的端点限制条件外，还应满足某些约束条件如系统的状态方程，它可以看成是一种等式约束条件。采用拉格朗日乘子法，将具有状态方程约束（等式约束）的变分问题，转化成一种等价的无约束变分问题。从而将对泛函</a:t>
                </a:r>
                <a:r>
                  <a:rPr lang="en-US" altLang="zh-CN" dirty="0">
                    <a:latin typeface="Times New Roman" panose="02020603050405020304" pitchFamily="18" charset="0"/>
                    <a:cs typeface="Times New Roman" panose="02020603050405020304" pitchFamily="18" charset="0"/>
                  </a:rPr>
                  <a:t>J</a:t>
                </a:r>
                <a:r>
                  <a:rPr lang="zh-CN" altLang="en-US" dirty="0">
                    <a:latin typeface="Times New Roman" panose="02020603050405020304" pitchFamily="18" charset="0"/>
                    <a:cs typeface="Times New Roman" panose="02020603050405020304" pitchFamily="18" charset="0"/>
                  </a:rPr>
                  <a:t>求极值的问题，转化为在无约束条件下求哈密顿函数</a:t>
                </a:r>
                <a:r>
                  <a:rPr lang="en-US" altLang="zh-CN" i="1" dirty="0">
                    <a:latin typeface="Times New Roman" panose="02020603050405020304" pitchFamily="18" charset="0"/>
                    <a:cs typeface="Times New Roman" panose="02020603050405020304" pitchFamily="18" charset="0"/>
                  </a:rPr>
                  <a:t>H</a:t>
                </a:r>
                <a:r>
                  <a:rPr lang="zh-CN" altLang="en-US" dirty="0">
                    <a:latin typeface="Times New Roman" panose="02020603050405020304" pitchFamily="18" charset="0"/>
                    <a:cs typeface="Times New Roman" panose="02020603050405020304" pitchFamily="18" charset="0"/>
                  </a:rPr>
                  <a:t>的极值问题。</a:t>
                </a:r>
              </a:p>
              <a:p>
                <a:pPr marL="0" indent="0">
                  <a:buNone/>
                </a:pPr>
                <a:r>
                  <a:rPr lang="en-US" altLang="zh-CN" dirty="0">
                    <a:latin typeface="Times New Roman" panose="02020603050405020304" pitchFamily="18" charset="0"/>
                    <a:cs typeface="Times New Roman" panose="02020603050405020304" pitchFamily="18" charset="0"/>
                  </a:rPr>
                  <a:t>3</a:t>
                </a:r>
                <a:r>
                  <a:rPr lang="zh-CN" altLang="en-US" dirty="0">
                    <a:latin typeface="Times New Roman" panose="02020603050405020304" pitchFamily="18" charset="0"/>
                    <a:cs typeface="Times New Roman" panose="02020603050405020304" pitchFamily="18" charset="0"/>
                  </a:rPr>
                  <a:t>）极大值原理</a:t>
                </a:r>
              </a:p>
              <a:p>
                <a:pPr marL="0" indent="0">
                  <a:buNone/>
                </a:pPr>
                <a:r>
                  <a:rPr lang="zh-CN" altLang="en-US" dirty="0">
                    <a:latin typeface="Times New Roman" panose="02020603050405020304" pitchFamily="18" charset="0"/>
                    <a:cs typeface="Times New Roman" panose="02020603050405020304" pitchFamily="18" charset="0"/>
                  </a:rPr>
                  <a:t>     极大值原理是经典变分法求泛函极值的扩充，因为用经典变分法不能处理这类问题，所以这种方法又称为现代变分法。极大值原理表明，使性能指标泛函</a:t>
                </a:r>
                <a:r>
                  <a:rPr lang="en-US" altLang="zh-CN" i="1" dirty="0">
                    <a:latin typeface="Times New Roman" panose="02020603050405020304" pitchFamily="18" charset="0"/>
                    <a:cs typeface="Times New Roman" panose="02020603050405020304" pitchFamily="18" charset="0"/>
                  </a:rPr>
                  <a:t>J</a:t>
                </a:r>
                <a:r>
                  <a:rPr lang="zh-CN" altLang="en-US" dirty="0">
                    <a:latin typeface="Times New Roman" panose="02020603050405020304" pitchFamily="18" charset="0"/>
                    <a:cs typeface="Times New Roman" panose="02020603050405020304" pitchFamily="18" charset="0"/>
                  </a:rPr>
                  <a:t>为极小值的控制必定使哈密顿函数</a:t>
                </a:r>
                <a:r>
                  <a:rPr lang="en-US" altLang="zh-CN" dirty="0">
                    <a:latin typeface="Times New Roman" panose="02020603050405020304" pitchFamily="18" charset="0"/>
                    <a:cs typeface="Times New Roman" panose="02020603050405020304" pitchFamily="18" charset="0"/>
                  </a:rPr>
                  <a:t>H</a:t>
                </a:r>
                <a:r>
                  <a:rPr lang="zh-CN" altLang="en-US" dirty="0">
                    <a:latin typeface="Times New Roman" panose="02020603050405020304" pitchFamily="18" charset="0"/>
                    <a:cs typeface="Times New Roman" panose="02020603050405020304" pitchFamily="18" charset="0"/>
                  </a:rPr>
                  <a:t>为极小值。即最优控制</a:t>
                </a:r>
                <a14:m>
                  <m:oMath xmlns:m="http://schemas.openxmlformats.org/officeDocument/2006/math">
                    <m:sSup>
                      <m:sSupPr>
                        <m:ctrlPr>
                          <a:rPr lang="en-US" altLang="zh-CN" i="1" smtClean="0">
                            <a:solidFill>
                              <a:srgbClr val="000000"/>
                            </a:solidFill>
                            <a:latin typeface="Cambria Math" panose="02040503050406030204" pitchFamily="18" charset="0"/>
                          </a:rPr>
                        </m:ctrlPr>
                      </m:sSupPr>
                      <m:e>
                        <m:r>
                          <a:rPr lang="en-US" altLang="zh-CN" b="0" i="1" smtClean="0">
                            <a:solidFill>
                              <a:srgbClr val="000000"/>
                            </a:solidFill>
                            <a:latin typeface="Cambria Math" panose="02040503050406030204" pitchFamily="18" charset="0"/>
                          </a:rPr>
                          <m:t>𝑢</m:t>
                        </m:r>
                      </m:e>
                      <m:sup>
                        <m:r>
                          <a:rPr lang="en-US" altLang="zh-CN" i="1" smtClean="0">
                            <a:solidFill>
                              <a:srgbClr val="000000"/>
                            </a:solidFill>
                            <a:latin typeface="Cambria Math" panose="02040503050406030204" pitchFamily="18" charset="0"/>
                            <a:ea typeface="Cambria Math" panose="02040503050406030204" pitchFamily="18" charset="0"/>
                          </a:rPr>
                          <m:t>∗</m:t>
                        </m:r>
                      </m:sup>
                    </m:sSup>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oMath>
                </a14:m>
                <a:r>
                  <a:rPr lang="zh-CN" altLang="en-US" dirty="0">
                    <a:latin typeface="Times New Roman" panose="02020603050405020304" pitchFamily="18" charset="0"/>
                    <a:cs typeface="Times New Roman" panose="02020603050405020304" pitchFamily="18" charset="0"/>
                  </a:rPr>
                  <a:t>使哈密顿函数</a:t>
                </a:r>
                <a:r>
                  <a:rPr lang="en-US" altLang="zh-CN" i="1" dirty="0">
                    <a:latin typeface="Times New Roman" panose="02020603050405020304" pitchFamily="18" charset="0"/>
                    <a:cs typeface="Times New Roman" panose="02020603050405020304" pitchFamily="18" charset="0"/>
                  </a:rPr>
                  <a:t>H</a:t>
                </a:r>
                <a:r>
                  <a:rPr lang="zh-CN" altLang="en-US" dirty="0">
                    <a:latin typeface="Times New Roman" panose="02020603050405020304" pitchFamily="18" charset="0"/>
                    <a:cs typeface="Times New Roman" panose="02020603050405020304" pitchFamily="18" charset="0"/>
                  </a:rPr>
                  <a:t>取极小值。</a:t>
                </a:r>
              </a:p>
            </p:txBody>
          </p:sp>
        </mc:Choice>
        <mc:Fallback xmlns="">
          <p:sp>
            <p:nvSpPr>
              <p:cNvPr id="3" name="内容占位符 2">
                <a:extLst>
                  <a:ext uri="{FF2B5EF4-FFF2-40B4-BE49-F238E27FC236}">
                    <a16:creationId xmlns:a16="http://schemas.microsoft.com/office/drawing/2014/main" id="{C75EC4D5-16F2-4148-9B60-A337D9AF791A}"/>
                  </a:ext>
                </a:extLst>
              </p:cNvPr>
              <p:cNvSpPr>
                <a:spLocks noGrp="1" noRot="1" noChangeAspect="1" noMove="1" noResize="1" noEditPoints="1" noAdjustHandles="1" noChangeArrowheads="1" noChangeShapeType="1" noTextEdit="1"/>
              </p:cNvSpPr>
              <p:nvPr>
                <p:ph sz="quarter" idx="13"/>
              </p:nvPr>
            </p:nvSpPr>
            <p:spPr>
              <a:xfrm>
                <a:off x="767406" y="548680"/>
                <a:ext cx="10801201" cy="6015075"/>
              </a:xfrm>
              <a:blipFill>
                <a:blip r:embed="rId2"/>
                <a:stretch>
                  <a:fillRect l="-903" t="-203" r="-39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079058727"/>
      </p:ext>
    </p:extLst>
  </p:cSld>
  <p:clrMapOvr>
    <a:masterClrMapping/>
  </p:clrMapOvr>
  <p:transition>
    <p:wheel/>
  </p:transition>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C75EC4D5-16F2-4148-9B60-A337D9AF791A}"/>
              </a:ext>
            </a:extLst>
          </p:cNvPr>
          <p:cNvSpPr>
            <a:spLocks noGrp="1"/>
          </p:cNvSpPr>
          <p:nvPr>
            <p:ph sz="quarter" idx="13"/>
          </p:nvPr>
        </p:nvSpPr>
        <p:spPr>
          <a:xfrm>
            <a:off x="767406" y="548680"/>
            <a:ext cx="10801201" cy="6015075"/>
          </a:xfrm>
        </p:spPr>
        <p:txBody>
          <a:bodyPr>
            <a:normAutofit/>
          </a:bodyPr>
          <a:lstStyle/>
          <a:p>
            <a:pPr marL="0" indent="0">
              <a:buNone/>
            </a:pPr>
            <a:r>
              <a:rPr lang="en-US" altLang="zh-CN" dirty="0">
                <a:latin typeface="Times New Roman" panose="02020603050405020304" pitchFamily="18" charset="0"/>
                <a:cs typeface="Times New Roman" panose="02020603050405020304" pitchFamily="18" charset="0"/>
              </a:rPr>
              <a:t>4</a:t>
            </a:r>
            <a:r>
              <a:rPr lang="zh-CN" altLang="en-US" dirty="0">
                <a:latin typeface="Times New Roman" panose="02020603050405020304" pitchFamily="18" charset="0"/>
                <a:cs typeface="Times New Roman" panose="02020603050405020304" pitchFamily="18" charset="0"/>
              </a:rPr>
              <a:t>）线性二次型最优控制问题</a:t>
            </a:r>
          </a:p>
          <a:p>
            <a:pPr marL="0" indent="0">
              <a:buNone/>
            </a:pPr>
            <a:r>
              <a:rPr lang="zh-CN" altLang="en-US" dirty="0">
                <a:latin typeface="Times New Roman" panose="02020603050405020304" pitchFamily="18" charset="0"/>
                <a:cs typeface="Times New Roman" panose="02020603050405020304" pitchFamily="18" charset="0"/>
              </a:rPr>
              <a:t>         对于线性时变系统若取状态变量和控制变量的二次型函数的积分作为性能指标函数的动态系统最优问题称为线性系统二次型性能指标的最优控制问题。由于线性二次型问题的最优解具有统一的解析表达式，且可导致一个简单的线性状态反馈控制律，易于构成闭环最优反馈控制，便于工程实现，因而在实际工程问题中得到了广泛应用。</a:t>
            </a:r>
          </a:p>
          <a:p>
            <a:pPr marL="0" indent="0">
              <a:buNone/>
            </a:pP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60946778"/>
      </p:ext>
    </p:extLst>
  </p:cSld>
  <p:clrMapOvr>
    <a:masterClrMapping/>
  </p:clrMapOvr>
  <p:transition>
    <p:wheel/>
  </p:transition>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B0141F-54D6-470B-9874-6E7F14238A37}"/>
              </a:ext>
            </a:extLst>
          </p:cNvPr>
          <p:cNvSpPr>
            <a:spLocks noGrp="1"/>
          </p:cNvSpPr>
          <p:nvPr>
            <p:ph type="title"/>
          </p:nvPr>
        </p:nvSpPr>
        <p:spPr/>
        <p:txBody>
          <a:bodyPr>
            <a:normAutofit/>
          </a:bodyPr>
          <a:lstStyle/>
          <a:p>
            <a:r>
              <a:rPr lang="en-US" altLang="zh-CN" dirty="0">
                <a:latin typeface="Times New Roman" panose="02020603050405020304" pitchFamily="18" charset="0"/>
                <a:cs typeface="Times New Roman" panose="02020603050405020304" pitchFamily="18" charset="0"/>
              </a:rPr>
              <a:t>2</a:t>
            </a:r>
            <a:r>
              <a:rPr lang="zh-CN" altLang="en-US" dirty="0">
                <a:latin typeface="Times New Roman" panose="02020603050405020304" pitchFamily="18" charset="0"/>
                <a:cs typeface="Times New Roman" panose="02020603050405020304" pitchFamily="18" charset="0"/>
              </a:rPr>
              <a:t>、基本要求</a:t>
            </a:r>
            <a:endParaRPr lang="zh-CN" altLang="en-US" dirty="0"/>
          </a:p>
        </p:txBody>
      </p:sp>
      <p:sp>
        <p:nvSpPr>
          <p:cNvPr id="3" name="内容占位符 2">
            <a:extLst>
              <a:ext uri="{FF2B5EF4-FFF2-40B4-BE49-F238E27FC236}">
                <a16:creationId xmlns:a16="http://schemas.microsoft.com/office/drawing/2014/main" id="{C75EC4D5-16F2-4148-9B60-A337D9AF791A}"/>
              </a:ext>
            </a:extLst>
          </p:cNvPr>
          <p:cNvSpPr>
            <a:spLocks noGrp="1"/>
          </p:cNvSpPr>
          <p:nvPr>
            <p:ph sz="quarter" idx="13"/>
          </p:nvPr>
        </p:nvSpPr>
        <p:spPr>
          <a:xfrm>
            <a:off x="767406" y="1458355"/>
            <a:ext cx="10513169" cy="5105400"/>
          </a:xfrm>
        </p:spPr>
        <p:txBody>
          <a:bodyPr>
            <a:normAutofit/>
          </a:bodyPr>
          <a:lstStyle/>
          <a:p>
            <a:pPr marL="0" indent="0">
              <a:buNone/>
            </a:pPr>
            <a:r>
              <a:rPr lang="en-US" altLang="zh-CN" dirty="0">
                <a:latin typeface="Times New Roman" panose="02020603050405020304" pitchFamily="18" charset="0"/>
                <a:cs typeface="Times New Roman" panose="02020603050405020304" pitchFamily="18" charset="0"/>
              </a:rPr>
              <a:t>1</a:t>
            </a:r>
            <a:r>
              <a:rPr lang="zh-CN" altLang="en-US" dirty="0">
                <a:latin typeface="Times New Roman" panose="02020603050405020304" pitchFamily="18" charset="0"/>
                <a:cs typeface="Times New Roman" panose="02020603050405020304" pitchFamily="18" charset="0"/>
              </a:rPr>
              <a:t>）掌握静态最优控制问题的求解方法；</a:t>
            </a:r>
          </a:p>
          <a:p>
            <a:pPr marL="0" indent="0">
              <a:buNone/>
            </a:pPr>
            <a:r>
              <a:rPr lang="en-US" altLang="zh-CN" dirty="0">
                <a:latin typeface="Times New Roman" panose="02020603050405020304" pitchFamily="18" charset="0"/>
                <a:cs typeface="Times New Roman" panose="02020603050405020304" pitchFamily="18" charset="0"/>
              </a:rPr>
              <a:t>2</a:t>
            </a:r>
            <a:r>
              <a:rPr lang="zh-CN" altLang="en-US" dirty="0">
                <a:latin typeface="Times New Roman" panose="02020603050405020304" pitchFamily="18" charset="0"/>
                <a:cs typeface="Times New Roman" panose="02020603050405020304" pitchFamily="18" charset="0"/>
              </a:rPr>
              <a:t>）掌握固定端点的变分问题和可变端点的变分问题的求解方法；</a:t>
            </a:r>
          </a:p>
          <a:p>
            <a:pPr marL="0" indent="0">
              <a:buNone/>
            </a:pPr>
            <a:r>
              <a:rPr lang="en-US" altLang="zh-CN" dirty="0">
                <a:latin typeface="Times New Roman" panose="02020603050405020304" pitchFamily="18" charset="0"/>
                <a:cs typeface="Times New Roman" panose="02020603050405020304" pitchFamily="18" charset="0"/>
              </a:rPr>
              <a:t>3</a:t>
            </a:r>
            <a:r>
              <a:rPr lang="zh-CN" altLang="en-US" dirty="0">
                <a:latin typeface="Times New Roman" panose="02020603050405020304" pitchFamily="18" charset="0"/>
                <a:cs typeface="Times New Roman" panose="02020603050405020304" pitchFamily="18" charset="0"/>
              </a:rPr>
              <a:t>）掌握固定端点的最优控制问题和可变端点的最优控制问题的求解方法；</a:t>
            </a:r>
          </a:p>
          <a:p>
            <a:pPr marL="0" indent="0">
              <a:buNone/>
            </a:pPr>
            <a:r>
              <a:rPr lang="en-US" altLang="zh-CN" dirty="0">
                <a:latin typeface="Times New Roman" panose="02020603050405020304" pitchFamily="18" charset="0"/>
                <a:cs typeface="Times New Roman" panose="02020603050405020304" pitchFamily="18" charset="0"/>
              </a:rPr>
              <a:t>4</a:t>
            </a:r>
            <a:r>
              <a:rPr lang="zh-CN" altLang="en-US" dirty="0">
                <a:latin typeface="Times New Roman" panose="02020603050405020304" pitchFamily="18" charset="0"/>
                <a:cs typeface="Times New Roman" panose="02020603050405020304" pitchFamily="18" charset="0"/>
              </a:rPr>
              <a:t>）掌握连续系统的极大值原理和离散系统的极大值原理的求解方法；</a:t>
            </a:r>
          </a:p>
          <a:p>
            <a:pPr marL="0" indent="0">
              <a:buNone/>
            </a:pPr>
            <a:r>
              <a:rPr lang="en-US" altLang="zh-CN" dirty="0">
                <a:latin typeface="Times New Roman" panose="02020603050405020304" pitchFamily="18" charset="0"/>
                <a:cs typeface="Times New Roman" panose="02020603050405020304" pitchFamily="18" charset="0"/>
              </a:rPr>
              <a:t>5</a:t>
            </a:r>
            <a:r>
              <a:rPr lang="zh-CN" altLang="en-US" dirty="0">
                <a:latin typeface="Times New Roman" panose="02020603050405020304" pitchFamily="18" charset="0"/>
                <a:cs typeface="Times New Roman" panose="02020603050405020304" pitchFamily="18" charset="0"/>
              </a:rPr>
              <a:t>）掌握线性二次型问题的状态调节器、输出调节器和输出跟踪器的求解方法；</a:t>
            </a:r>
          </a:p>
          <a:p>
            <a:pPr marL="0" indent="0">
              <a:buNone/>
            </a:pPr>
            <a:r>
              <a:rPr lang="en-US" altLang="zh-CN" dirty="0">
                <a:latin typeface="Times New Roman" panose="02020603050405020304" pitchFamily="18" charset="0"/>
                <a:cs typeface="Times New Roman" panose="02020603050405020304" pitchFamily="18" charset="0"/>
              </a:rPr>
              <a:t>6</a:t>
            </a:r>
            <a:r>
              <a:rPr lang="zh-CN" altLang="en-US" dirty="0">
                <a:latin typeface="Times New Roman" panose="02020603050405020304" pitchFamily="18" charset="0"/>
                <a:cs typeface="Times New Roman" panose="02020603050405020304" pitchFamily="18" charset="0"/>
              </a:rPr>
              <a:t>）会利用</a:t>
            </a:r>
            <a:r>
              <a:rPr lang="en-US" altLang="zh-CN" dirty="0">
                <a:latin typeface="Times New Roman" panose="02020603050405020304" pitchFamily="18" charset="0"/>
                <a:cs typeface="Times New Roman" panose="02020603050405020304" pitchFamily="18" charset="0"/>
              </a:rPr>
              <a:t>MATLAB</a:t>
            </a:r>
            <a:r>
              <a:rPr lang="zh-CN" altLang="en-US" dirty="0">
                <a:latin typeface="Times New Roman" panose="02020603050405020304" pitchFamily="18" charset="0"/>
                <a:cs typeface="Times New Roman" panose="02020603050405020304" pitchFamily="18" charset="0"/>
              </a:rPr>
              <a:t>求解线性二次型最优控制问题。</a:t>
            </a:r>
          </a:p>
          <a:p>
            <a:pPr marL="0" indent="0">
              <a:buNone/>
            </a:pP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74953628"/>
      </p:ext>
    </p:extLst>
  </p:cSld>
  <p:clrMapOvr>
    <a:masterClrMapping/>
  </p:clrMapOvr>
  <p:transition>
    <p:wheel/>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A3AA1C0F-5399-4D61-9ED7-5A9D5481CE07}"/>
                  </a:ext>
                </a:extLst>
              </p:cNvPr>
              <p:cNvSpPr>
                <a:spLocks noGrp="1"/>
              </p:cNvSpPr>
              <p:nvPr>
                <p:ph sz="quarter" idx="13"/>
              </p:nvPr>
            </p:nvSpPr>
            <p:spPr>
              <a:xfrm>
                <a:off x="767406" y="620688"/>
                <a:ext cx="10873210" cy="5943067"/>
              </a:xfrm>
            </p:spPr>
            <p:txBody>
              <a:bodyPr>
                <a:normAutofit/>
              </a:bodyPr>
              <a:lstStyle/>
              <a:p>
                <a:pPr marL="0" indent="0" algn="just">
                  <a:buNone/>
                </a:pPr>
                <a:r>
                  <a:rPr lang="zh-CN" altLang="en-US" dirty="0">
                    <a:latin typeface="Times New Roman" panose="02020603050405020304" pitchFamily="18" charset="0"/>
                    <a:cs typeface="Times New Roman" panose="02020603050405020304" pitchFamily="18" charset="0"/>
                  </a:rPr>
                  <a:t>例</a:t>
                </a:r>
                <a:r>
                  <a:rPr lang="en-US" altLang="zh-CN" dirty="0">
                    <a:latin typeface="Times New Roman" panose="02020603050405020304" pitchFamily="18" charset="0"/>
                    <a:cs typeface="Times New Roman" panose="02020603050405020304" pitchFamily="18" charset="0"/>
                  </a:rPr>
                  <a:t>6-1 </a:t>
                </a:r>
                <a:r>
                  <a:rPr lang="zh-CN" altLang="en-US" dirty="0">
                    <a:latin typeface="Times New Roman" panose="02020603050405020304" pitchFamily="18" charset="0"/>
                    <a:cs typeface="Times New Roman" panose="02020603050405020304" pitchFamily="18" charset="0"/>
                  </a:rPr>
                  <a:t>已知函数</a:t>
                </a:r>
                <a14:m>
                  <m:oMath xmlns:m="http://schemas.openxmlformats.org/officeDocument/2006/math">
                    <m:r>
                      <a:rPr lang="zh-CN" altLang="en-US">
                        <a:latin typeface="Cambria Math" panose="02040503050406030204" pitchFamily="18" charset="0"/>
                        <a:cs typeface="Times New Roman" panose="02020603050405020304" pitchFamily="18" charset="0"/>
                      </a:rPr>
                      <m:t>𝑓</m:t>
                    </m:r>
                    <m:r>
                      <a:rPr lang="zh-CN" altLang="en-US">
                        <a:latin typeface="Cambria Math" panose="02040503050406030204" pitchFamily="18" charset="0"/>
                        <a:cs typeface="Times New Roman" panose="02020603050405020304" pitchFamily="18" charset="0"/>
                      </a:rPr>
                      <m:t>(</m:t>
                    </m:r>
                    <m:r>
                      <a:rPr lang="zh-CN" altLang="en-US">
                        <a:latin typeface="Cambria Math" panose="02040503050406030204" pitchFamily="18" charset="0"/>
                        <a:cs typeface="Times New Roman" panose="02020603050405020304" pitchFamily="18" charset="0"/>
                      </a:rPr>
                      <m:t>𝑥</m:t>
                    </m:r>
                    <m:r>
                      <a:rPr lang="zh-CN" altLang="en-US">
                        <a:latin typeface="Cambria Math" panose="02040503050406030204" pitchFamily="18" charset="0"/>
                        <a:cs typeface="Times New Roman" panose="02020603050405020304" pitchFamily="18" charset="0"/>
                      </a:rPr>
                      <m:t>)=</m:t>
                    </m:r>
                    <m:sSubSup>
                      <m:sSubSupPr>
                        <m:ctrlPr>
                          <a:rPr lang="zh-CN" altLang="en-US" i="1">
                            <a:latin typeface="Cambria Math" panose="02040503050406030204" pitchFamily="18" charset="0"/>
                            <a:cs typeface="Times New Roman" panose="02020603050405020304" pitchFamily="18" charset="0"/>
                          </a:rPr>
                        </m:ctrlPr>
                      </m:sSubSupPr>
                      <m:e>
                        <m:r>
                          <a:rPr lang="zh-CN" altLang="en-US">
                            <a:latin typeface="Cambria Math" panose="02040503050406030204" pitchFamily="18" charset="0"/>
                            <a:cs typeface="Times New Roman" panose="02020603050405020304" pitchFamily="18" charset="0"/>
                          </a:rPr>
                          <m:t>𝑥</m:t>
                        </m:r>
                      </m:e>
                      <m:sub>
                        <m:r>
                          <a:rPr lang="zh-CN" altLang="en-US">
                            <a:latin typeface="Cambria Math" panose="02040503050406030204" pitchFamily="18" charset="0"/>
                            <a:cs typeface="Times New Roman" panose="02020603050405020304" pitchFamily="18" charset="0"/>
                          </a:rPr>
                          <m:t>1</m:t>
                        </m:r>
                      </m:sub>
                      <m:sup>
                        <m:r>
                          <a:rPr lang="zh-CN" altLang="en-US">
                            <a:latin typeface="Cambria Math" panose="02040503050406030204" pitchFamily="18" charset="0"/>
                            <a:cs typeface="Times New Roman" panose="02020603050405020304" pitchFamily="18" charset="0"/>
                          </a:rPr>
                          <m:t>2</m:t>
                        </m:r>
                      </m:sup>
                    </m:sSubSup>
                    <m:r>
                      <a:rPr lang="zh-CN" altLang="en-US">
                        <a:latin typeface="Cambria Math" panose="02040503050406030204" pitchFamily="18" charset="0"/>
                        <a:cs typeface="Times New Roman" panose="02020603050405020304" pitchFamily="18" charset="0"/>
                      </a:rPr>
                      <m:t>+</m:t>
                    </m:r>
                    <m:sSubSup>
                      <m:sSubSupPr>
                        <m:ctrlPr>
                          <a:rPr lang="zh-CN" altLang="en-US" i="1">
                            <a:latin typeface="Cambria Math" panose="02040503050406030204" pitchFamily="18" charset="0"/>
                            <a:cs typeface="Times New Roman" panose="02020603050405020304" pitchFamily="18" charset="0"/>
                          </a:rPr>
                        </m:ctrlPr>
                      </m:sSubSupPr>
                      <m:e>
                        <m:r>
                          <a:rPr lang="zh-CN" altLang="en-US">
                            <a:latin typeface="Cambria Math" panose="02040503050406030204" pitchFamily="18" charset="0"/>
                            <a:cs typeface="Times New Roman" panose="02020603050405020304" pitchFamily="18" charset="0"/>
                          </a:rPr>
                          <m:t>𝑥</m:t>
                        </m:r>
                      </m:e>
                      <m:sub>
                        <m:r>
                          <a:rPr lang="zh-CN" altLang="en-US">
                            <a:latin typeface="Cambria Math" panose="02040503050406030204" pitchFamily="18" charset="0"/>
                            <a:cs typeface="Times New Roman" panose="02020603050405020304" pitchFamily="18" charset="0"/>
                          </a:rPr>
                          <m:t>2</m:t>
                        </m:r>
                      </m:sub>
                      <m:sup>
                        <m:r>
                          <a:rPr lang="zh-CN" altLang="en-US">
                            <a:latin typeface="Cambria Math" panose="02040503050406030204" pitchFamily="18" charset="0"/>
                            <a:cs typeface="Times New Roman" panose="02020603050405020304" pitchFamily="18" charset="0"/>
                          </a:rPr>
                          <m:t>2</m:t>
                        </m:r>
                      </m:sup>
                    </m:sSubSup>
                  </m:oMath>
                </a14:m>
                <a:r>
                  <a:rPr lang="zh-CN" altLang="en-US" dirty="0">
                    <a:latin typeface="Times New Roman" panose="02020603050405020304" pitchFamily="18" charset="0"/>
                    <a:cs typeface="Times New Roman" panose="02020603050405020304" pitchFamily="18" charset="0"/>
                  </a:rPr>
                  <a:t>，约束条件为</a:t>
                </a:r>
                <a14:m>
                  <m:oMath xmlns:m="http://schemas.openxmlformats.org/officeDocument/2006/math">
                    <m:sSub>
                      <m:sSubPr>
                        <m:ctrlPr>
                          <a:rPr lang="zh-CN" altLang="en-US" i="1">
                            <a:latin typeface="Cambria Math" panose="02040503050406030204" pitchFamily="18" charset="0"/>
                            <a:cs typeface="Times New Roman" panose="02020603050405020304" pitchFamily="18" charset="0"/>
                          </a:rPr>
                        </m:ctrlPr>
                      </m:sSubPr>
                      <m:e>
                        <m:r>
                          <a:rPr lang="zh-CN" altLang="en-US">
                            <a:latin typeface="Cambria Math" panose="02040503050406030204" pitchFamily="18" charset="0"/>
                            <a:cs typeface="Times New Roman" panose="02020603050405020304" pitchFamily="18" charset="0"/>
                          </a:rPr>
                          <m:t>𝑥</m:t>
                        </m:r>
                      </m:e>
                      <m:sub>
                        <m:r>
                          <a:rPr lang="zh-CN" altLang="en-US">
                            <a:latin typeface="Cambria Math" panose="02040503050406030204" pitchFamily="18" charset="0"/>
                            <a:cs typeface="Times New Roman" panose="02020603050405020304" pitchFamily="18" charset="0"/>
                          </a:rPr>
                          <m:t>1</m:t>
                        </m:r>
                      </m:sub>
                    </m:sSub>
                    <m:r>
                      <a:rPr lang="zh-CN" altLang="en-US">
                        <a:latin typeface="Cambria Math" panose="02040503050406030204" pitchFamily="18" charset="0"/>
                        <a:cs typeface="Times New Roman" panose="02020603050405020304" pitchFamily="18" charset="0"/>
                      </a:rPr>
                      <m:t>+</m:t>
                    </m:r>
                    <m:sSub>
                      <m:sSubPr>
                        <m:ctrlPr>
                          <a:rPr lang="zh-CN" altLang="en-US" i="1">
                            <a:latin typeface="Cambria Math" panose="02040503050406030204" pitchFamily="18" charset="0"/>
                            <a:cs typeface="Times New Roman" panose="02020603050405020304" pitchFamily="18" charset="0"/>
                          </a:rPr>
                        </m:ctrlPr>
                      </m:sSubPr>
                      <m:e>
                        <m:r>
                          <a:rPr lang="zh-CN" altLang="en-US">
                            <a:latin typeface="Cambria Math" panose="02040503050406030204" pitchFamily="18" charset="0"/>
                            <a:cs typeface="Times New Roman" panose="02020603050405020304" pitchFamily="18" charset="0"/>
                          </a:rPr>
                          <m:t>𝑥</m:t>
                        </m:r>
                      </m:e>
                      <m:sub>
                        <m:r>
                          <a:rPr lang="zh-CN" altLang="en-US">
                            <a:latin typeface="Cambria Math" panose="02040503050406030204" pitchFamily="18" charset="0"/>
                            <a:cs typeface="Times New Roman" panose="02020603050405020304" pitchFamily="18" charset="0"/>
                          </a:rPr>
                          <m:t>2</m:t>
                        </m:r>
                      </m:sub>
                    </m:sSub>
                    <m:r>
                      <a:rPr lang="zh-CN" altLang="en-US">
                        <a:latin typeface="Cambria Math" panose="02040503050406030204" pitchFamily="18" charset="0"/>
                        <a:cs typeface="Times New Roman" panose="02020603050405020304" pitchFamily="18" charset="0"/>
                      </a:rPr>
                      <m:t>=3</m:t>
                    </m:r>
                  </m:oMath>
                </a14:m>
                <a:r>
                  <a:rPr lang="zh-CN" altLang="en-US" dirty="0">
                    <a:latin typeface="Times New Roman" panose="02020603050405020304" pitchFamily="18" charset="0"/>
                    <a:cs typeface="Times New Roman" panose="02020603050405020304" pitchFamily="18" charset="0"/>
                  </a:rPr>
                  <a:t> 。求函数的条件极值。</a:t>
                </a:r>
              </a:p>
              <a:p>
                <a:pPr marL="0" indent="0" algn="just">
                  <a:buNone/>
                </a:pPr>
                <a:endParaRPr lang="en-US" altLang="zh-CN" dirty="0">
                  <a:latin typeface="Times New Roman" panose="02020603050405020304" pitchFamily="18" charset="0"/>
                  <a:cs typeface="Times New Roman" panose="02020603050405020304" pitchFamily="18" charset="0"/>
                </a:endParaRPr>
              </a:p>
              <a:p>
                <a:pPr marL="0" indent="0" algn="just">
                  <a:buNone/>
                </a:pPr>
                <a:r>
                  <a:rPr lang="zh-CN" altLang="en-US" dirty="0">
                    <a:latin typeface="Times New Roman" panose="02020603050405020304" pitchFamily="18" charset="0"/>
                    <a:cs typeface="Times New Roman" panose="02020603050405020304" pitchFamily="18" charset="0"/>
                  </a:rPr>
                  <a:t>解 求解此类问题有多种方法，如消元法和拉格朗日乘子法。</a:t>
                </a:r>
              </a:p>
              <a:p>
                <a:pPr marL="0" indent="0" algn="just">
                  <a:buNone/>
                </a:pPr>
                <a:r>
                  <a:rPr lang="zh-CN" altLang="en-US" dirty="0">
                    <a:highlight>
                      <a:srgbClr val="C0C0C0"/>
                    </a:highlight>
                    <a:latin typeface="Times New Roman" panose="02020603050405020304" pitchFamily="18" charset="0"/>
                    <a:cs typeface="Times New Roman" panose="02020603050405020304" pitchFamily="18" charset="0"/>
                  </a:rPr>
                  <a:t>方法一</a:t>
                </a:r>
                <a:r>
                  <a:rPr lang="zh-CN" altLang="en-US" dirty="0">
                    <a:latin typeface="Times New Roman" panose="02020603050405020304" pitchFamily="18" charset="0"/>
                    <a:cs typeface="Times New Roman" panose="02020603050405020304" pitchFamily="18" charset="0"/>
                  </a:rPr>
                  <a:t>：消元法</a:t>
                </a:r>
              </a:p>
              <a:p>
                <a:pPr marL="0" indent="0" algn="just">
                  <a:buNone/>
                </a:pPr>
                <a:r>
                  <a:rPr lang="zh-CN" altLang="en-US" dirty="0">
                    <a:latin typeface="Times New Roman" panose="02020603050405020304" pitchFamily="18" charset="0"/>
                    <a:cs typeface="Times New Roman" panose="02020603050405020304" pitchFamily="18" charset="0"/>
                  </a:rPr>
                  <a:t>根据题意，由约束条件得</a:t>
                </a:r>
                <a14:m>
                  <m:oMath xmlns:m="http://schemas.openxmlformats.org/officeDocument/2006/math">
                    <m:sSub>
                      <m:sSubPr>
                        <m:ctrlPr>
                          <a:rPr lang="zh-CN" altLang="en-US" i="1">
                            <a:latin typeface="Cambria Math" panose="02040503050406030204" pitchFamily="18" charset="0"/>
                            <a:cs typeface="Times New Roman" panose="02020603050405020304" pitchFamily="18" charset="0"/>
                          </a:rPr>
                        </m:ctrlPr>
                      </m:sSubPr>
                      <m:e>
                        <m:r>
                          <a:rPr lang="zh-CN" altLang="en-US">
                            <a:latin typeface="Cambria Math" panose="02040503050406030204" pitchFamily="18" charset="0"/>
                            <a:cs typeface="Times New Roman" panose="02020603050405020304" pitchFamily="18" charset="0"/>
                          </a:rPr>
                          <m:t>𝑥</m:t>
                        </m:r>
                      </m:e>
                      <m:sub>
                        <m:r>
                          <a:rPr lang="zh-CN" altLang="en-US">
                            <a:latin typeface="Cambria Math" panose="02040503050406030204" pitchFamily="18" charset="0"/>
                            <a:cs typeface="Times New Roman" panose="02020603050405020304" pitchFamily="18" charset="0"/>
                          </a:rPr>
                          <m:t>2</m:t>
                        </m:r>
                      </m:sub>
                    </m:sSub>
                    <m:r>
                      <a:rPr lang="zh-CN" altLang="en-US">
                        <a:latin typeface="Cambria Math" panose="02040503050406030204" pitchFamily="18" charset="0"/>
                        <a:cs typeface="Times New Roman" panose="02020603050405020304" pitchFamily="18" charset="0"/>
                      </a:rPr>
                      <m:t>=3−</m:t>
                    </m:r>
                    <m:sSub>
                      <m:sSubPr>
                        <m:ctrlPr>
                          <a:rPr lang="zh-CN" altLang="en-US" i="1">
                            <a:latin typeface="Cambria Math" panose="02040503050406030204" pitchFamily="18" charset="0"/>
                            <a:cs typeface="Times New Roman" panose="02020603050405020304" pitchFamily="18" charset="0"/>
                          </a:rPr>
                        </m:ctrlPr>
                      </m:sSubPr>
                      <m:e>
                        <m:r>
                          <a:rPr lang="zh-CN" altLang="en-US">
                            <a:latin typeface="Cambria Math" panose="02040503050406030204" pitchFamily="18" charset="0"/>
                            <a:cs typeface="Times New Roman" panose="02020603050405020304" pitchFamily="18" charset="0"/>
                          </a:rPr>
                          <m:t>𝑥</m:t>
                        </m:r>
                      </m:e>
                      <m:sub>
                        <m:r>
                          <a:rPr lang="zh-CN" altLang="en-US">
                            <a:latin typeface="Cambria Math" panose="02040503050406030204" pitchFamily="18" charset="0"/>
                            <a:cs typeface="Times New Roman" panose="02020603050405020304" pitchFamily="18" charset="0"/>
                          </a:rPr>
                          <m:t>1</m:t>
                        </m:r>
                      </m:sub>
                    </m:sSub>
                  </m:oMath>
                </a14:m>
                <a:endParaRPr lang="zh-CN" altLang="en-US" dirty="0">
                  <a:latin typeface="Times New Roman" panose="02020603050405020304" pitchFamily="18" charset="0"/>
                  <a:cs typeface="Times New Roman" panose="02020603050405020304" pitchFamily="18" charset="0"/>
                </a:endParaRPr>
              </a:p>
              <a:p>
                <a:pPr marL="0" indent="0" algn="just">
                  <a:buNone/>
                </a:pPr>
                <a:r>
                  <a:rPr lang="zh-CN" altLang="en-US" dirty="0">
                    <a:latin typeface="Times New Roman" panose="02020603050405020304" pitchFamily="18" charset="0"/>
                    <a:cs typeface="Times New Roman" panose="02020603050405020304" pitchFamily="18" charset="0"/>
                  </a:rPr>
                  <a:t>将上式的</a:t>
                </a:r>
                <a14:m>
                  <m:oMath xmlns:m="http://schemas.openxmlformats.org/officeDocument/2006/math">
                    <m:sSub>
                      <m:sSubPr>
                        <m:ctrlPr>
                          <a:rPr lang="zh-CN" altLang="en-US" i="1">
                            <a:latin typeface="Cambria Math" panose="02040503050406030204" pitchFamily="18" charset="0"/>
                            <a:cs typeface="Times New Roman" panose="02020603050405020304" pitchFamily="18" charset="0"/>
                          </a:rPr>
                        </m:ctrlPr>
                      </m:sSubPr>
                      <m:e>
                        <m:r>
                          <a:rPr lang="zh-CN" altLang="en-US">
                            <a:latin typeface="Cambria Math" panose="02040503050406030204" pitchFamily="18" charset="0"/>
                            <a:cs typeface="Times New Roman" panose="02020603050405020304" pitchFamily="18" charset="0"/>
                          </a:rPr>
                          <m:t>𝑥</m:t>
                        </m:r>
                      </m:e>
                      <m:sub>
                        <m:r>
                          <a:rPr lang="zh-CN" altLang="en-US">
                            <a:latin typeface="Cambria Math" panose="02040503050406030204" pitchFamily="18" charset="0"/>
                            <a:cs typeface="Times New Roman" panose="02020603050405020304" pitchFamily="18" charset="0"/>
                          </a:rPr>
                          <m:t>2</m:t>
                        </m:r>
                      </m:sub>
                    </m:sSub>
                  </m:oMath>
                </a14:m>
                <a:r>
                  <a:rPr lang="zh-CN" altLang="en-US" dirty="0">
                    <a:latin typeface="Times New Roman" panose="02020603050405020304" pitchFamily="18" charset="0"/>
                    <a:cs typeface="Times New Roman" panose="02020603050405020304" pitchFamily="18" charset="0"/>
                  </a:rPr>
                  <a:t>代入已知函数，得</a:t>
                </a:r>
                <a14:m>
                  <m:oMath xmlns:m="http://schemas.openxmlformats.org/officeDocument/2006/math">
                    <m:r>
                      <a:rPr lang="zh-CN" altLang="en-US">
                        <a:latin typeface="Cambria Math" panose="02040503050406030204" pitchFamily="18" charset="0"/>
                        <a:cs typeface="Times New Roman" panose="02020603050405020304" pitchFamily="18" charset="0"/>
                      </a:rPr>
                      <m:t>𝑓</m:t>
                    </m:r>
                    <m:r>
                      <a:rPr lang="zh-CN" altLang="en-US">
                        <a:latin typeface="Cambria Math" panose="02040503050406030204" pitchFamily="18" charset="0"/>
                        <a:cs typeface="Times New Roman" panose="02020603050405020304" pitchFamily="18" charset="0"/>
                      </a:rPr>
                      <m:t>(</m:t>
                    </m:r>
                    <m:r>
                      <a:rPr lang="zh-CN" altLang="en-US">
                        <a:latin typeface="Cambria Math" panose="02040503050406030204" pitchFamily="18" charset="0"/>
                        <a:cs typeface="Times New Roman" panose="02020603050405020304" pitchFamily="18" charset="0"/>
                      </a:rPr>
                      <m:t>𝑥</m:t>
                    </m:r>
                    <m:r>
                      <a:rPr lang="zh-CN" altLang="en-US">
                        <a:latin typeface="Cambria Math" panose="02040503050406030204" pitchFamily="18" charset="0"/>
                        <a:cs typeface="Times New Roman" panose="02020603050405020304" pitchFamily="18" charset="0"/>
                      </a:rPr>
                      <m:t>)=</m:t>
                    </m:r>
                    <m:sSubSup>
                      <m:sSubSupPr>
                        <m:ctrlPr>
                          <a:rPr lang="zh-CN" altLang="en-US" i="1">
                            <a:latin typeface="Cambria Math" panose="02040503050406030204" pitchFamily="18" charset="0"/>
                            <a:cs typeface="Times New Roman" panose="02020603050405020304" pitchFamily="18" charset="0"/>
                          </a:rPr>
                        </m:ctrlPr>
                      </m:sSubSupPr>
                      <m:e>
                        <m:r>
                          <a:rPr lang="zh-CN" altLang="en-US">
                            <a:latin typeface="Cambria Math" panose="02040503050406030204" pitchFamily="18" charset="0"/>
                            <a:cs typeface="Times New Roman" panose="02020603050405020304" pitchFamily="18" charset="0"/>
                          </a:rPr>
                          <m:t>𝑥</m:t>
                        </m:r>
                      </m:e>
                      <m:sub>
                        <m:r>
                          <a:rPr lang="zh-CN" altLang="en-US">
                            <a:latin typeface="Cambria Math" panose="02040503050406030204" pitchFamily="18" charset="0"/>
                            <a:cs typeface="Times New Roman" panose="02020603050405020304" pitchFamily="18" charset="0"/>
                          </a:rPr>
                          <m:t>1</m:t>
                        </m:r>
                      </m:sub>
                      <m:sup>
                        <m:r>
                          <a:rPr lang="zh-CN" altLang="en-US">
                            <a:latin typeface="Cambria Math" panose="02040503050406030204" pitchFamily="18" charset="0"/>
                            <a:cs typeface="Times New Roman" panose="02020603050405020304" pitchFamily="18" charset="0"/>
                          </a:rPr>
                          <m:t>2</m:t>
                        </m:r>
                      </m:sup>
                    </m:sSubSup>
                    <m:r>
                      <a:rPr lang="zh-CN" altLang="en-US">
                        <a:latin typeface="Cambria Math" panose="02040503050406030204" pitchFamily="18" charset="0"/>
                        <a:cs typeface="Times New Roman" panose="02020603050405020304" pitchFamily="18" charset="0"/>
                      </a:rPr>
                      <m:t>+(3−</m:t>
                    </m:r>
                    <m:sSub>
                      <m:sSubPr>
                        <m:ctrlPr>
                          <a:rPr lang="zh-CN" altLang="en-US" i="1">
                            <a:latin typeface="Cambria Math" panose="02040503050406030204" pitchFamily="18" charset="0"/>
                            <a:cs typeface="Times New Roman" panose="02020603050405020304" pitchFamily="18" charset="0"/>
                          </a:rPr>
                        </m:ctrlPr>
                      </m:sSubPr>
                      <m:e>
                        <m:r>
                          <a:rPr lang="zh-CN" altLang="en-US">
                            <a:latin typeface="Cambria Math" panose="02040503050406030204" pitchFamily="18" charset="0"/>
                            <a:cs typeface="Times New Roman" panose="02020603050405020304" pitchFamily="18" charset="0"/>
                          </a:rPr>
                          <m:t>𝑥</m:t>
                        </m:r>
                      </m:e>
                      <m:sub>
                        <m:r>
                          <a:rPr lang="zh-CN" altLang="en-US">
                            <a:latin typeface="Cambria Math" panose="02040503050406030204" pitchFamily="18" charset="0"/>
                            <a:cs typeface="Times New Roman" panose="02020603050405020304" pitchFamily="18" charset="0"/>
                          </a:rPr>
                          <m:t>1</m:t>
                        </m:r>
                      </m:sub>
                    </m:sSub>
                    <m:sSup>
                      <m:sSupPr>
                        <m:ctrlPr>
                          <a:rPr lang="zh-CN" altLang="en-US" i="1">
                            <a:latin typeface="Cambria Math" panose="02040503050406030204" pitchFamily="18" charset="0"/>
                            <a:cs typeface="Times New Roman" panose="02020603050405020304" pitchFamily="18" charset="0"/>
                          </a:rPr>
                        </m:ctrlPr>
                      </m:sSupPr>
                      <m:e>
                        <m:r>
                          <a:rPr lang="zh-CN" altLang="en-US">
                            <a:latin typeface="Cambria Math" panose="02040503050406030204" pitchFamily="18" charset="0"/>
                            <a:cs typeface="Times New Roman" panose="02020603050405020304" pitchFamily="18" charset="0"/>
                          </a:rPr>
                          <m:t>)</m:t>
                        </m:r>
                      </m:e>
                      <m:sup>
                        <m:r>
                          <a:rPr lang="zh-CN" altLang="en-US">
                            <a:latin typeface="Cambria Math" panose="02040503050406030204" pitchFamily="18" charset="0"/>
                            <a:cs typeface="Times New Roman" panose="02020603050405020304" pitchFamily="18" charset="0"/>
                          </a:rPr>
                          <m:t>2</m:t>
                        </m:r>
                      </m:sup>
                    </m:sSup>
                  </m:oMath>
                </a14:m>
                <a:endParaRPr lang="zh-CN" altLang="en-US" dirty="0">
                  <a:latin typeface="Times New Roman" panose="02020603050405020304" pitchFamily="18" charset="0"/>
                  <a:cs typeface="Times New Roman" panose="02020603050405020304" pitchFamily="18" charset="0"/>
                </a:endParaRPr>
              </a:p>
              <a:p>
                <a:pPr marL="0" indent="0" algn="just">
                  <a:buNone/>
                </a:pPr>
                <a:r>
                  <a:rPr lang="zh-CN" altLang="en-US" dirty="0">
                    <a:latin typeface="Times New Roman" panose="02020603050405020304" pitchFamily="18" charset="0"/>
                    <a:cs typeface="Times New Roman" panose="02020603050405020304" pitchFamily="18" charset="0"/>
                  </a:rPr>
                  <a:t>	为了求极值，现将</a:t>
                </a:r>
                <a:r>
                  <a:rPr lang="en-US" altLang="zh-CN" dirty="0">
                    <a:latin typeface="Times New Roman" panose="02020603050405020304" pitchFamily="18" charset="0"/>
                    <a:cs typeface="Times New Roman" panose="02020603050405020304" pitchFamily="18" charset="0"/>
                  </a:rPr>
                  <a:t>f</a:t>
                </a:r>
                <a:r>
                  <a:rPr lang="zh-CN" altLang="en-US" dirty="0">
                    <a:latin typeface="Times New Roman" panose="02020603050405020304" pitchFamily="18" charset="0"/>
                    <a:cs typeface="Times New Roman" panose="02020603050405020304" pitchFamily="18" charset="0"/>
                  </a:rPr>
                  <a:t>对</a:t>
                </a:r>
                <a:r>
                  <a:rPr lang="en-US" altLang="zh-CN" dirty="0">
                    <a:latin typeface="Times New Roman" panose="02020603050405020304" pitchFamily="18" charset="0"/>
                    <a:cs typeface="Times New Roman" panose="02020603050405020304" pitchFamily="18" charset="0"/>
                  </a:rPr>
                  <a:t>x1</a:t>
                </a:r>
                <a:r>
                  <a:rPr lang="zh-CN" altLang="en-US" dirty="0">
                    <a:latin typeface="Times New Roman" panose="02020603050405020304" pitchFamily="18" charset="0"/>
                    <a:cs typeface="Times New Roman" panose="02020603050405020304" pitchFamily="18" charset="0"/>
                  </a:rPr>
                  <a:t>微分，并令微分结果等于零，得</a:t>
                </a:r>
              </a:p>
              <a:p>
                <a:pPr marL="0" indent="0" algn="just">
                  <a:buNone/>
                </a:pPr>
                <a14:m>
                  <m:oMathPara xmlns:m="http://schemas.openxmlformats.org/officeDocument/2006/math">
                    <m:oMathParaPr>
                      <m:jc m:val="centerGroup"/>
                    </m:oMathParaPr>
                    <m:oMath xmlns:m="http://schemas.openxmlformats.org/officeDocument/2006/math">
                      <m:f>
                        <m:fPr>
                          <m:ctrlPr>
                            <a:rPr lang="zh-CN" altLang="en-US" i="1">
                              <a:latin typeface="Cambria Math" panose="02040503050406030204" pitchFamily="18" charset="0"/>
                              <a:cs typeface="Times New Roman" panose="02020603050405020304" pitchFamily="18" charset="0"/>
                            </a:rPr>
                          </m:ctrlPr>
                        </m:fPr>
                        <m:num>
                          <m:r>
                            <a:rPr lang="zh-CN" altLang="en-US">
                              <a:latin typeface="Cambria Math" panose="02040503050406030204" pitchFamily="18" charset="0"/>
                              <a:cs typeface="Times New Roman" panose="02020603050405020304" pitchFamily="18" charset="0"/>
                            </a:rPr>
                            <m:t>𝜕</m:t>
                          </m:r>
                          <m:r>
                            <a:rPr lang="zh-CN" altLang="en-US">
                              <a:latin typeface="Cambria Math" panose="02040503050406030204" pitchFamily="18" charset="0"/>
                              <a:cs typeface="Times New Roman" panose="02020603050405020304" pitchFamily="18" charset="0"/>
                            </a:rPr>
                            <m:t>𝑓</m:t>
                          </m:r>
                        </m:num>
                        <m:den>
                          <m:r>
                            <a:rPr lang="zh-CN" altLang="en-US">
                              <a:latin typeface="Cambria Math" panose="02040503050406030204" pitchFamily="18" charset="0"/>
                              <a:cs typeface="Times New Roman" panose="02020603050405020304" pitchFamily="18" charset="0"/>
                            </a:rPr>
                            <m:t>𝜕</m:t>
                          </m:r>
                          <m:sSub>
                            <m:sSubPr>
                              <m:ctrlPr>
                                <a:rPr lang="zh-CN" altLang="en-US" i="1">
                                  <a:latin typeface="Cambria Math" panose="02040503050406030204" pitchFamily="18" charset="0"/>
                                  <a:cs typeface="Times New Roman" panose="02020603050405020304" pitchFamily="18" charset="0"/>
                                </a:rPr>
                              </m:ctrlPr>
                            </m:sSubPr>
                            <m:e>
                              <m:r>
                                <a:rPr lang="zh-CN" altLang="en-US">
                                  <a:latin typeface="Cambria Math" panose="02040503050406030204" pitchFamily="18" charset="0"/>
                                  <a:cs typeface="Times New Roman" panose="02020603050405020304" pitchFamily="18" charset="0"/>
                                </a:rPr>
                                <m:t>𝑥</m:t>
                              </m:r>
                            </m:e>
                            <m:sub>
                              <m:r>
                                <a:rPr lang="zh-CN" altLang="en-US">
                                  <a:latin typeface="Cambria Math" panose="02040503050406030204" pitchFamily="18" charset="0"/>
                                  <a:cs typeface="Times New Roman" panose="02020603050405020304" pitchFamily="18" charset="0"/>
                                </a:rPr>
                                <m:t>1</m:t>
                              </m:r>
                            </m:sub>
                          </m:sSub>
                        </m:den>
                      </m:f>
                      <m:r>
                        <a:rPr lang="zh-CN" altLang="en-US">
                          <a:latin typeface="Cambria Math" panose="02040503050406030204" pitchFamily="18" charset="0"/>
                          <a:cs typeface="Times New Roman" panose="02020603050405020304" pitchFamily="18" charset="0"/>
                        </a:rPr>
                        <m:t>=2</m:t>
                      </m:r>
                      <m:sSub>
                        <m:sSubPr>
                          <m:ctrlPr>
                            <a:rPr lang="zh-CN" altLang="en-US" i="1">
                              <a:latin typeface="Cambria Math" panose="02040503050406030204" pitchFamily="18" charset="0"/>
                              <a:cs typeface="Times New Roman" panose="02020603050405020304" pitchFamily="18" charset="0"/>
                            </a:rPr>
                          </m:ctrlPr>
                        </m:sSubPr>
                        <m:e>
                          <m:r>
                            <a:rPr lang="zh-CN" altLang="en-US">
                              <a:latin typeface="Cambria Math" panose="02040503050406030204" pitchFamily="18" charset="0"/>
                              <a:cs typeface="Times New Roman" panose="02020603050405020304" pitchFamily="18" charset="0"/>
                            </a:rPr>
                            <m:t>𝑥</m:t>
                          </m:r>
                        </m:e>
                        <m:sub>
                          <m:r>
                            <a:rPr lang="zh-CN" altLang="en-US">
                              <a:latin typeface="Cambria Math" panose="02040503050406030204" pitchFamily="18" charset="0"/>
                              <a:cs typeface="Times New Roman" panose="02020603050405020304" pitchFamily="18" charset="0"/>
                            </a:rPr>
                            <m:t>1</m:t>
                          </m:r>
                        </m:sub>
                      </m:sSub>
                      <m:r>
                        <a:rPr lang="zh-CN" altLang="en-US">
                          <a:latin typeface="Cambria Math" panose="02040503050406030204" pitchFamily="18" charset="0"/>
                          <a:cs typeface="Times New Roman" panose="02020603050405020304" pitchFamily="18" charset="0"/>
                        </a:rPr>
                        <m:t>−2(3−</m:t>
                      </m:r>
                      <m:sSub>
                        <m:sSubPr>
                          <m:ctrlPr>
                            <a:rPr lang="zh-CN" altLang="en-US" i="1">
                              <a:latin typeface="Cambria Math" panose="02040503050406030204" pitchFamily="18" charset="0"/>
                              <a:cs typeface="Times New Roman" panose="02020603050405020304" pitchFamily="18" charset="0"/>
                            </a:rPr>
                          </m:ctrlPr>
                        </m:sSubPr>
                        <m:e>
                          <m:r>
                            <a:rPr lang="zh-CN" altLang="en-US">
                              <a:latin typeface="Cambria Math" panose="02040503050406030204" pitchFamily="18" charset="0"/>
                              <a:cs typeface="Times New Roman" panose="02020603050405020304" pitchFamily="18" charset="0"/>
                            </a:rPr>
                            <m:t>𝑥</m:t>
                          </m:r>
                        </m:e>
                        <m:sub>
                          <m:r>
                            <a:rPr lang="zh-CN" altLang="en-US">
                              <a:latin typeface="Cambria Math" panose="02040503050406030204" pitchFamily="18" charset="0"/>
                              <a:cs typeface="Times New Roman" panose="02020603050405020304" pitchFamily="18" charset="0"/>
                            </a:rPr>
                            <m:t>1</m:t>
                          </m:r>
                        </m:sub>
                      </m:sSub>
                      <m:r>
                        <a:rPr lang="zh-CN" altLang="en-US">
                          <a:latin typeface="Cambria Math" panose="02040503050406030204" pitchFamily="18" charset="0"/>
                          <a:cs typeface="Times New Roman" panose="02020603050405020304" pitchFamily="18" charset="0"/>
                        </a:rPr>
                        <m:t>)=0</m:t>
                      </m:r>
                    </m:oMath>
                  </m:oMathPara>
                </a14:m>
                <a:endParaRPr lang="zh-CN" altLang="en-US" dirty="0">
                  <a:latin typeface="Times New Roman" panose="02020603050405020304" pitchFamily="18" charset="0"/>
                  <a:cs typeface="Times New Roman" panose="02020603050405020304" pitchFamily="18" charset="0"/>
                </a:endParaRPr>
              </a:p>
              <a:p>
                <a:pPr marL="0" indent="0" algn="just">
                  <a:buNone/>
                </a:pPr>
                <a:r>
                  <a:rPr lang="zh-CN" altLang="en-US" dirty="0">
                    <a:latin typeface="Times New Roman" panose="02020603050405020304" pitchFamily="18" charset="0"/>
                    <a:cs typeface="Times New Roman" panose="02020603050405020304" pitchFamily="18" charset="0"/>
                  </a:rPr>
                  <a:t>求解上式得</a:t>
                </a:r>
                <a:r>
                  <a:rPr lang="en-US" altLang="zh-CN"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zh-CN" altLang="en-US" i="1">
                            <a:latin typeface="Cambria Math" panose="02040503050406030204" pitchFamily="18" charset="0"/>
                            <a:cs typeface="Times New Roman" panose="02020603050405020304" pitchFamily="18" charset="0"/>
                          </a:rPr>
                        </m:ctrlPr>
                      </m:sSubPr>
                      <m:e>
                        <m:r>
                          <a:rPr lang="zh-CN" altLang="en-US">
                            <a:latin typeface="Cambria Math" panose="02040503050406030204" pitchFamily="18" charset="0"/>
                            <a:cs typeface="Times New Roman" panose="02020603050405020304" pitchFamily="18" charset="0"/>
                          </a:rPr>
                          <m:t>𝑥</m:t>
                        </m:r>
                      </m:e>
                      <m:sub>
                        <m:r>
                          <a:rPr lang="zh-CN" altLang="en-US">
                            <a:latin typeface="Cambria Math" panose="02040503050406030204" pitchFamily="18" charset="0"/>
                            <a:cs typeface="Times New Roman" panose="02020603050405020304" pitchFamily="18" charset="0"/>
                          </a:rPr>
                          <m:t>1</m:t>
                        </m:r>
                      </m:sub>
                    </m:sSub>
                    <m:r>
                      <a:rPr lang="zh-CN" altLang="en-US">
                        <a:latin typeface="Cambria Math" panose="02040503050406030204" pitchFamily="18" charset="0"/>
                        <a:cs typeface="Times New Roman" panose="02020603050405020304" pitchFamily="18" charset="0"/>
                      </a:rPr>
                      <m:t>=3/2</m:t>
                    </m:r>
                  </m:oMath>
                </a14:m>
                <a:endParaRPr lang="zh-CN" altLang="en-US" dirty="0">
                  <a:latin typeface="Times New Roman" panose="02020603050405020304" pitchFamily="18" charset="0"/>
                  <a:cs typeface="Times New Roman" panose="02020603050405020304" pitchFamily="18" charset="0"/>
                </a:endParaRPr>
              </a:p>
              <a:p>
                <a:pPr marL="0" indent="0" algn="just">
                  <a:buNone/>
                </a:pPr>
                <a:r>
                  <a:rPr lang="zh-CN" altLang="en-US" dirty="0">
                    <a:latin typeface="Times New Roman" panose="02020603050405020304" pitchFamily="18" charset="0"/>
                    <a:cs typeface="Times New Roman" panose="02020603050405020304" pitchFamily="18" charset="0"/>
                  </a:rPr>
                  <a:t>则</a:t>
                </a:r>
                <a:r>
                  <a:rPr lang="en-US" altLang="zh-CN"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zh-CN" altLang="en-US" i="1">
                            <a:latin typeface="Cambria Math" panose="02040503050406030204" pitchFamily="18" charset="0"/>
                            <a:cs typeface="Times New Roman" panose="02020603050405020304" pitchFamily="18" charset="0"/>
                          </a:rPr>
                        </m:ctrlPr>
                      </m:sSubPr>
                      <m:e>
                        <m:r>
                          <a:rPr lang="zh-CN" altLang="en-US">
                            <a:latin typeface="Cambria Math" panose="02040503050406030204" pitchFamily="18" charset="0"/>
                            <a:cs typeface="Times New Roman" panose="02020603050405020304" pitchFamily="18" charset="0"/>
                          </a:rPr>
                          <m:t>𝑥</m:t>
                        </m:r>
                      </m:e>
                      <m:sub>
                        <m:r>
                          <a:rPr lang="zh-CN" altLang="en-US">
                            <a:latin typeface="Cambria Math" panose="02040503050406030204" pitchFamily="18" charset="0"/>
                            <a:cs typeface="Times New Roman" panose="02020603050405020304" pitchFamily="18" charset="0"/>
                          </a:rPr>
                          <m:t>2</m:t>
                        </m:r>
                      </m:sub>
                    </m:sSub>
                    <m:r>
                      <a:rPr lang="zh-CN" altLang="en-US">
                        <a:latin typeface="Cambria Math" panose="02040503050406030204" pitchFamily="18" charset="0"/>
                        <a:cs typeface="Times New Roman" panose="02020603050405020304" pitchFamily="18" charset="0"/>
                      </a:rPr>
                      <m:t>=3−3/2=3/2</m:t>
                    </m:r>
                  </m:oMath>
                </a14:m>
                <a:endParaRPr lang="zh-CN" altLang="en-US" dirty="0">
                  <a:latin typeface="Times New Roman" panose="02020603050405020304" pitchFamily="18" charset="0"/>
                  <a:cs typeface="Times New Roman" panose="02020603050405020304" pitchFamily="18" charset="0"/>
                </a:endParaRPr>
              </a:p>
            </p:txBody>
          </p:sp>
        </mc:Choice>
        <mc:Fallback xmlns="">
          <p:sp>
            <p:nvSpPr>
              <p:cNvPr id="3" name="内容占位符 2">
                <a:extLst>
                  <a:ext uri="{FF2B5EF4-FFF2-40B4-BE49-F238E27FC236}">
                    <a16:creationId xmlns:a16="http://schemas.microsoft.com/office/drawing/2014/main" id="{A3AA1C0F-5399-4D61-9ED7-5A9D5481CE07}"/>
                  </a:ext>
                </a:extLst>
              </p:cNvPr>
              <p:cNvSpPr>
                <a:spLocks noGrp="1" noRot="1" noChangeAspect="1" noMove="1" noResize="1" noEditPoints="1" noAdjustHandles="1" noChangeArrowheads="1" noChangeShapeType="1" noTextEdit="1"/>
              </p:cNvSpPr>
              <p:nvPr>
                <p:ph sz="quarter" idx="13"/>
              </p:nvPr>
            </p:nvSpPr>
            <p:spPr>
              <a:xfrm>
                <a:off x="767406" y="620688"/>
                <a:ext cx="10873210" cy="5943067"/>
              </a:xfrm>
              <a:blipFill>
                <a:blip r:embed="rId2"/>
                <a:stretch>
                  <a:fillRect l="-897" t="-10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38399865"/>
      </p:ext>
    </p:extLst>
  </p:cSld>
  <p:clrMapOvr>
    <a:masterClrMapping/>
  </p:clrMapOvr>
  <p:transition>
    <p:wheel/>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A3AA1C0F-5399-4D61-9ED7-5A9D5481CE07}"/>
                  </a:ext>
                </a:extLst>
              </p:cNvPr>
              <p:cNvSpPr>
                <a:spLocks noGrp="1"/>
              </p:cNvSpPr>
              <p:nvPr>
                <p:ph sz="quarter" idx="13"/>
              </p:nvPr>
            </p:nvSpPr>
            <p:spPr>
              <a:xfrm>
                <a:off x="767406" y="620688"/>
                <a:ext cx="10873210" cy="5943067"/>
              </a:xfrm>
            </p:spPr>
            <p:txBody>
              <a:bodyPr>
                <a:normAutofit/>
              </a:bodyPr>
              <a:lstStyle/>
              <a:p>
                <a:pPr marL="0" indent="0" algn="just">
                  <a:buNone/>
                </a:pPr>
                <a:r>
                  <a:rPr lang="zh-CN" altLang="en-US" dirty="0">
                    <a:latin typeface="Times New Roman" panose="02020603050405020304" pitchFamily="18" charset="0"/>
                    <a:cs typeface="Times New Roman" panose="02020603050405020304" pitchFamily="18" charset="0"/>
                  </a:rPr>
                  <a:t>方法二：拉格朗日乘子法</a:t>
                </a:r>
              </a:p>
              <a:p>
                <a:pPr marL="0" indent="0" algn="just" eaLnBrk="0" hangingPunct="0">
                  <a:buNone/>
                </a:pPr>
                <a:r>
                  <a:rPr lang="zh-CN" altLang="en-US" dirty="0">
                    <a:latin typeface="Times New Roman" panose="02020603050405020304" pitchFamily="18" charset="0"/>
                    <a:cs typeface="Times New Roman" panose="02020603050405020304" pitchFamily="18" charset="0"/>
                  </a:rPr>
                  <a:t>      首先引入一个拉格朗日乘子</a:t>
                </a:r>
                <a:r>
                  <a:rPr lang="zh-CN" altLang="en-US" dirty="0">
                    <a:latin typeface="Times New Roman" panose="02020603050405020304" pitchFamily="18" charset="0"/>
                    <a:cs typeface="Times New Roman" panose="02020603050405020304" pitchFamily="18" charset="0"/>
                    <a:sym typeface="Symbol" panose="05050102010706020507" pitchFamily="18" charset="2"/>
                  </a:rPr>
                  <a:t></a:t>
                </a:r>
                <a:r>
                  <a:rPr lang="zh-CN" altLang="en-US" dirty="0">
                    <a:latin typeface="Times New Roman" panose="02020603050405020304" pitchFamily="18" charset="0"/>
                    <a:cs typeface="Times New Roman" panose="02020603050405020304" pitchFamily="18" charset="0"/>
                  </a:rPr>
                  <a:t>，而得到一个可调整的新函数</a:t>
                </a:r>
                <a:endParaRPr lang="en-US" altLang="zh-CN" dirty="0">
                  <a:latin typeface="Times New Roman" panose="02020603050405020304" pitchFamily="18" charset="0"/>
                  <a:cs typeface="Times New Roman" panose="02020603050405020304" pitchFamily="18" charset="0"/>
                </a:endParaRPr>
              </a:p>
              <a:p>
                <a:pPr marL="0" indent="0" algn="just" eaLnBrk="0" hangingPunct="0">
                  <a:buNone/>
                </a:pPr>
                <a14:m>
                  <m:oMathPara xmlns:m="http://schemas.openxmlformats.org/officeDocument/2006/math">
                    <m:oMathParaPr>
                      <m:jc m:val="centerGroup"/>
                    </m:oMathParaPr>
                    <m:oMath xmlns:m="http://schemas.openxmlformats.org/officeDocument/2006/math">
                      <m:r>
                        <a:rPr lang="zh-CN" altLang="en-US" i="1">
                          <a:solidFill>
                            <a:srgbClr val="000000"/>
                          </a:solidFill>
                          <a:latin typeface="Cambria Math" panose="02040503050406030204" pitchFamily="18" charset="0"/>
                        </a:rPr>
                        <m:t>𝐻</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𝑥</m:t>
                          </m:r>
                        </m:e>
                        <m:sub>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𝑥</m:t>
                          </m:r>
                        </m:e>
                        <m:sub>
                          <m:r>
                            <a:rPr lang="zh-CN" altLang="en-US" i="1">
                              <a:solidFill>
                                <a:srgbClr val="000000"/>
                              </a:solidFill>
                              <a:latin typeface="Cambria Math" panose="02040503050406030204" pitchFamily="18" charset="0"/>
                            </a:rPr>
                            <m:t>2</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𝜆</m:t>
                      </m:r>
                      <m:r>
                        <a:rPr lang="zh-CN" altLang="en-US" i="1">
                          <a:solidFill>
                            <a:srgbClr val="000000"/>
                          </a:solidFill>
                          <a:latin typeface="Cambria Math" panose="02040503050406030204" pitchFamily="18" charset="0"/>
                        </a:rPr>
                        <m:t>)=</m:t>
                      </m:r>
                      <m:sSubSup>
                        <m:sSubSupPr>
                          <m:ctrlPr>
                            <a:rPr lang="zh-CN" altLang="en-US" i="1">
                              <a:solidFill>
                                <a:srgbClr val="000000"/>
                              </a:solidFill>
                              <a:latin typeface="Cambria Math" panose="02040503050406030204" pitchFamily="18" charset="0"/>
                            </a:rPr>
                          </m:ctrlPr>
                        </m:sSubSupPr>
                        <m:e>
                          <m:r>
                            <a:rPr lang="zh-CN" altLang="en-US" i="1">
                              <a:solidFill>
                                <a:srgbClr val="000000"/>
                              </a:solidFill>
                              <a:latin typeface="Cambria Math" panose="02040503050406030204" pitchFamily="18" charset="0"/>
                            </a:rPr>
                            <m:t>𝑥</m:t>
                          </m:r>
                        </m:e>
                        <m:sub>
                          <m:r>
                            <a:rPr lang="zh-CN" altLang="en-US" i="1">
                              <a:solidFill>
                                <a:srgbClr val="000000"/>
                              </a:solidFill>
                              <a:latin typeface="Cambria Math" panose="02040503050406030204" pitchFamily="18" charset="0"/>
                            </a:rPr>
                            <m:t>1</m:t>
                          </m:r>
                        </m:sub>
                        <m:sup>
                          <m:r>
                            <a:rPr lang="zh-CN" altLang="en-US" i="1">
                              <a:solidFill>
                                <a:srgbClr val="000000"/>
                              </a:solidFill>
                              <a:latin typeface="Cambria Math" panose="02040503050406030204" pitchFamily="18" charset="0"/>
                            </a:rPr>
                            <m:t>2</m:t>
                          </m:r>
                        </m:sup>
                      </m:sSubSup>
                      <m:r>
                        <a:rPr lang="zh-CN" altLang="en-US" i="1">
                          <a:solidFill>
                            <a:srgbClr val="000000"/>
                          </a:solidFill>
                          <a:latin typeface="Cambria Math" panose="02040503050406030204" pitchFamily="18" charset="0"/>
                        </a:rPr>
                        <m:t>+</m:t>
                      </m:r>
                      <m:sSubSup>
                        <m:sSubSupPr>
                          <m:ctrlPr>
                            <a:rPr lang="zh-CN" altLang="en-US" i="1">
                              <a:solidFill>
                                <a:srgbClr val="000000"/>
                              </a:solidFill>
                              <a:latin typeface="Cambria Math" panose="02040503050406030204" pitchFamily="18" charset="0"/>
                            </a:rPr>
                          </m:ctrlPr>
                        </m:sSubSupPr>
                        <m:e>
                          <m:r>
                            <a:rPr lang="zh-CN" altLang="en-US" i="1">
                              <a:solidFill>
                                <a:srgbClr val="000000"/>
                              </a:solidFill>
                              <a:latin typeface="Cambria Math" panose="02040503050406030204" pitchFamily="18" charset="0"/>
                            </a:rPr>
                            <m:t>𝑥</m:t>
                          </m:r>
                        </m:e>
                        <m:sub>
                          <m:r>
                            <a:rPr lang="zh-CN" altLang="en-US" i="1">
                              <a:solidFill>
                                <a:srgbClr val="000000"/>
                              </a:solidFill>
                              <a:latin typeface="Cambria Math" panose="02040503050406030204" pitchFamily="18" charset="0"/>
                            </a:rPr>
                            <m:t>2</m:t>
                          </m:r>
                        </m:sub>
                        <m:sup>
                          <m:r>
                            <a:rPr lang="zh-CN" altLang="en-US" i="1">
                              <a:solidFill>
                                <a:srgbClr val="000000"/>
                              </a:solidFill>
                              <a:latin typeface="Cambria Math" panose="02040503050406030204" pitchFamily="18" charset="0"/>
                            </a:rPr>
                            <m:t>2</m:t>
                          </m:r>
                        </m:sup>
                      </m:sSubSup>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𝜆</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𝑥</m:t>
                          </m:r>
                        </m:e>
                        <m:sub>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𝑥</m:t>
                          </m:r>
                        </m:e>
                        <m:sub>
                          <m:r>
                            <a:rPr lang="zh-CN" altLang="en-US" i="1">
                              <a:solidFill>
                                <a:srgbClr val="000000"/>
                              </a:solidFill>
                              <a:latin typeface="Cambria Math" panose="02040503050406030204" pitchFamily="18" charset="0"/>
                            </a:rPr>
                            <m:t>2</m:t>
                          </m:r>
                        </m:sub>
                      </m:sSub>
                      <m:r>
                        <a:rPr lang="zh-CN" altLang="en-US" i="1">
                          <a:solidFill>
                            <a:srgbClr val="000000"/>
                          </a:solidFill>
                          <a:latin typeface="Cambria Math" panose="02040503050406030204" pitchFamily="18" charset="0"/>
                        </a:rPr>
                        <m:t>−3)</m:t>
                      </m:r>
                    </m:oMath>
                  </m:oMathPara>
                </a14:m>
                <a:endParaRPr lang="zh-CN" altLang="en-US" dirty="0">
                  <a:latin typeface="Times New Roman" panose="02020603050405020304" pitchFamily="18" charset="0"/>
                  <a:cs typeface="Times New Roman" panose="02020603050405020304" pitchFamily="18" charset="0"/>
                  <a:sym typeface="Symbol" panose="05050102010706020507" pitchFamily="18" charset="2"/>
                </a:endParaRPr>
              </a:p>
              <a:p>
                <a:pPr marL="0" indent="0" algn="just" eaLnBrk="0" hangingPunct="0">
                  <a:buNone/>
                </a:pPr>
                <a:r>
                  <a:rPr lang="zh-CN" altLang="en-US" dirty="0">
                    <a:latin typeface="Times New Roman" panose="02020603050405020304" pitchFamily="18" charset="0"/>
                    <a:cs typeface="Times New Roman" panose="02020603050405020304" pitchFamily="18" charset="0"/>
                    <a:sym typeface="Symbol" panose="05050102010706020507" pitchFamily="18" charset="2"/>
                  </a:rPr>
                  <a:t>      此时，</a:t>
                </a:r>
                <a14:m>
                  <m:oMath xmlns:m="http://schemas.openxmlformats.org/officeDocument/2006/math">
                    <m:r>
                      <a:rPr lang="zh-CN" altLang="en-US" i="1">
                        <a:solidFill>
                          <a:srgbClr val="000000"/>
                        </a:solidFill>
                        <a:latin typeface="Cambria Math" panose="02040503050406030204" pitchFamily="18" charset="0"/>
                      </a:rPr>
                      <m:t>𝐻</m:t>
                    </m:r>
                  </m:oMath>
                </a14:m>
                <a:r>
                  <a:rPr lang="zh-CN" altLang="en-US" dirty="0">
                    <a:latin typeface="Times New Roman" panose="02020603050405020304" pitchFamily="18" charset="0"/>
                    <a:cs typeface="Times New Roman" panose="02020603050405020304" pitchFamily="18" charset="0"/>
                    <a:sym typeface="Symbol" panose="05050102010706020507" pitchFamily="18" charset="2"/>
                  </a:rPr>
                  <a:t>已成为没有约束条件的三元函数，它与</a:t>
                </a:r>
                <a14:m>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𝑥</m:t>
                        </m:r>
                      </m:e>
                      <m:sub>
                        <m:r>
                          <a:rPr lang="zh-CN" altLang="en-US" i="1">
                            <a:solidFill>
                              <a:srgbClr val="000000"/>
                            </a:solidFill>
                            <a:latin typeface="Cambria Math" panose="02040503050406030204" pitchFamily="18" charset="0"/>
                          </a:rPr>
                          <m:t>1</m:t>
                        </m:r>
                      </m:sub>
                    </m:sSub>
                    <m:r>
                      <a:rPr lang="en-US" altLang="zh-CN"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𝑥</m:t>
                        </m:r>
                      </m:e>
                      <m:sub>
                        <m:r>
                          <a:rPr lang="zh-CN" altLang="en-US" i="1">
                            <a:solidFill>
                              <a:srgbClr val="000000"/>
                            </a:solidFill>
                            <a:latin typeface="Cambria Math" panose="02040503050406030204" pitchFamily="18" charset="0"/>
                          </a:rPr>
                          <m:t>2</m:t>
                        </m:r>
                      </m:sub>
                    </m:sSub>
                  </m:oMath>
                </a14:m>
                <a:r>
                  <a:rPr lang="zh-CN" altLang="en-US" dirty="0">
                    <a:latin typeface="Times New Roman" panose="02020603050405020304" pitchFamily="18" charset="0"/>
                    <a:cs typeface="Times New Roman" panose="02020603050405020304" pitchFamily="18" charset="0"/>
                    <a:sym typeface="Symbol" panose="05050102010706020507" pitchFamily="18" charset="2"/>
                  </a:rPr>
                  <a:t>和</a:t>
                </a:r>
                <a:r>
                  <a:rPr lang="zh-CN" altLang="en-US" i="1" dirty="0">
                    <a:latin typeface="Times New Roman" panose="02020603050405020304" pitchFamily="18" charset="0"/>
                    <a:cs typeface="Times New Roman" panose="02020603050405020304" pitchFamily="18" charset="0"/>
                    <a:sym typeface="Symbol" panose="05050102010706020507" pitchFamily="18" charset="2"/>
                  </a:rPr>
                  <a:t></a:t>
                </a:r>
                <a:r>
                  <a:rPr lang="zh-CN" altLang="en-US" dirty="0">
                    <a:latin typeface="Times New Roman" panose="02020603050405020304" pitchFamily="18" charset="0"/>
                    <a:cs typeface="Times New Roman" panose="02020603050405020304" pitchFamily="18" charset="0"/>
                  </a:rPr>
                  <a:t>有关。这样求</a:t>
                </a:r>
                <a:r>
                  <a:rPr lang="en-US" altLang="zh-CN" dirty="0">
                    <a:latin typeface="Times New Roman" panose="02020603050405020304" pitchFamily="18" charset="0"/>
                    <a:cs typeface="Times New Roman" panose="02020603050405020304" pitchFamily="18" charset="0"/>
                    <a:sym typeface="Symbol" panose="05050102010706020507" pitchFamily="18" charset="2"/>
                  </a:rPr>
                  <a:t>H</a:t>
                </a:r>
                <a:r>
                  <a:rPr lang="zh-CN" altLang="en-US" dirty="0">
                    <a:latin typeface="Times New Roman" panose="02020603050405020304" pitchFamily="18" charset="0"/>
                    <a:cs typeface="Times New Roman" panose="02020603050405020304" pitchFamily="18" charset="0"/>
                    <a:sym typeface="Symbol" panose="05050102010706020507" pitchFamily="18" charset="2"/>
                  </a:rPr>
                  <a:t>极值的问题即为求无条件极值的问题，其极值条件为</a:t>
                </a:r>
              </a:p>
              <a:p>
                <a:pPr marL="0" indent="0" algn="just" eaLnBrk="0" hangingPunct="0">
                  <a:buNone/>
                </a:pPr>
                <a14:m>
                  <m:oMathPara xmlns:m="http://schemas.openxmlformats.org/officeDocument/2006/math">
                    <m:oMathParaPr>
                      <m:jc m:val="centerGroup"/>
                    </m:oMathParaPr>
                    <m:oMath xmlns:m="http://schemas.openxmlformats.org/officeDocument/2006/math">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𝐻</m:t>
                          </m:r>
                        </m:num>
                        <m:den>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𝑥</m:t>
                              </m:r>
                            </m:e>
                            <m:sub>
                              <m:r>
                                <a:rPr lang="zh-CN" altLang="en-US" i="1">
                                  <a:solidFill>
                                    <a:srgbClr val="000000"/>
                                  </a:solidFill>
                                  <a:latin typeface="Cambria Math" panose="02040503050406030204" pitchFamily="18" charset="0"/>
                                </a:rPr>
                                <m:t>1</m:t>
                              </m:r>
                            </m:sub>
                          </m:sSub>
                        </m:den>
                      </m:f>
                      <m:r>
                        <a:rPr lang="zh-CN" altLang="en-US" i="1">
                          <a:solidFill>
                            <a:srgbClr val="000000"/>
                          </a:solidFill>
                          <a:latin typeface="Cambria Math" panose="02040503050406030204" pitchFamily="18" charset="0"/>
                        </a:rPr>
                        <m:t>=2</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𝑥</m:t>
                          </m:r>
                        </m:e>
                        <m:sub>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𝜆</m:t>
                      </m:r>
                      <m:r>
                        <a:rPr lang="zh-CN" altLang="en-US" i="1">
                          <a:solidFill>
                            <a:srgbClr val="000000"/>
                          </a:solidFill>
                          <a:latin typeface="Cambria Math" panose="02040503050406030204" pitchFamily="18" charset="0"/>
                        </a:rPr>
                        <m:t>=0</m:t>
                      </m:r>
                    </m:oMath>
                    <m:oMath xmlns:m="http://schemas.openxmlformats.org/officeDocument/2006/math">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𝐻</m:t>
                          </m:r>
                        </m:num>
                        <m:den>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𝑥</m:t>
                              </m:r>
                            </m:e>
                            <m:sub>
                              <m:r>
                                <a:rPr lang="zh-CN" altLang="en-US" i="1">
                                  <a:solidFill>
                                    <a:srgbClr val="000000"/>
                                  </a:solidFill>
                                  <a:latin typeface="Cambria Math" panose="02040503050406030204" pitchFamily="18" charset="0"/>
                                </a:rPr>
                                <m:t>2</m:t>
                              </m:r>
                            </m:sub>
                          </m:sSub>
                        </m:den>
                      </m:f>
                      <m:r>
                        <a:rPr lang="zh-CN" altLang="en-US" i="1">
                          <a:solidFill>
                            <a:srgbClr val="000000"/>
                          </a:solidFill>
                          <a:latin typeface="Cambria Math" panose="02040503050406030204" pitchFamily="18" charset="0"/>
                        </a:rPr>
                        <m:t>=2</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𝑥</m:t>
                          </m:r>
                        </m:e>
                        <m:sub>
                          <m:r>
                            <a:rPr lang="zh-CN" altLang="en-US" i="1">
                              <a:solidFill>
                                <a:srgbClr val="000000"/>
                              </a:solidFill>
                              <a:latin typeface="Cambria Math" panose="02040503050406030204" pitchFamily="18" charset="0"/>
                            </a:rPr>
                            <m:t>2</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𝜆</m:t>
                      </m:r>
                      <m:r>
                        <a:rPr lang="zh-CN" altLang="en-US" i="1">
                          <a:solidFill>
                            <a:srgbClr val="000000"/>
                          </a:solidFill>
                          <a:latin typeface="Cambria Math" panose="02040503050406030204" pitchFamily="18" charset="0"/>
                        </a:rPr>
                        <m:t>=0</m:t>
                      </m:r>
                    </m:oMath>
                    <m:oMath xmlns:m="http://schemas.openxmlformats.org/officeDocument/2006/math">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𝐻</m:t>
                          </m:r>
                        </m:num>
                        <m:den>
                          <m:r>
                            <a:rPr lang="zh-CN" altLang="en-US" i="1">
                              <a:solidFill>
                                <a:srgbClr val="000000"/>
                              </a:solidFill>
                              <a:latin typeface="Cambria Math" panose="02040503050406030204" pitchFamily="18" charset="0"/>
                            </a:rPr>
                            <m:t>𝜕𝜆</m:t>
                          </m:r>
                        </m:den>
                      </m:f>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𝑥</m:t>
                          </m:r>
                        </m:e>
                        <m:sub>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𝑥</m:t>
                          </m:r>
                        </m:e>
                        <m:sub>
                          <m:r>
                            <a:rPr lang="zh-CN" altLang="en-US" i="1">
                              <a:solidFill>
                                <a:srgbClr val="000000"/>
                              </a:solidFill>
                              <a:latin typeface="Cambria Math" panose="02040503050406030204" pitchFamily="18" charset="0"/>
                            </a:rPr>
                            <m:t>2</m:t>
                          </m:r>
                        </m:sub>
                      </m:sSub>
                      <m:r>
                        <a:rPr lang="zh-CN" altLang="en-US" i="1">
                          <a:solidFill>
                            <a:srgbClr val="000000"/>
                          </a:solidFill>
                          <a:latin typeface="Cambria Math" panose="02040503050406030204" pitchFamily="18" charset="0"/>
                        </a:rPr>
                        <m:t>−3=0</m:t>
                      </m:r>
                    </m:oMath>
                  </m:oMathPara>
                </a14:m>
                <a:endParaRPr lang="zh-CN" altLang="en-US" dirty="0">
                  <a:latin typeface="Times New Roman" panose="02020603050405020304" pitchFamily="18" charset="0"/>
                  <a:cs typeface="Times New Roman" panose="02020603050405020304" pitchFamily="18" charset="0"/>
                </a:endParaRPr>
              </a:p>
              <a:p>
                <a:pPr marL="0" indent="0" algn="just" eaLnBrk="0" hangingPunct="0">
                  <a:buNone/>
                </a:pPr>
                <a:r>
                  <a:rPr lang="zh-CN" altLang="en-US" dirty="0">
                    <a:latin typeface="Times New Roman" panose="02020603050405020304" pitchFamily="18" charset="0"/>
                    <a:cs typeface="Times New Roman" panose="02020603050405020304" pitchFamily="18" charset="0"/>
                    <a:sym typeface="Symbol" panose="05050102010706020507" pitchFamily="18" charset="2"/>
                  </a:rPr>
                  <a:t>联立求解上式，则得</a:t>
                </a:r>
                <a14:m>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𝑥</m:t>
                        </m:r>
                      </m:e>
                      <m:sub>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𝑥</m:t>
                        </m:r>
                      </m:e>
                      <m:sub>
                        <m:r>
                          <a:rPr lang="zh-CN" altLang="en-US" i="1">
                            <a:solidFill>
                              <a:srgbClr val="000000"/>
                            </a:solidFill>
                            <a:latin typeface="Cambria Math" panose="02040503050406030204" pitchFamily="18" charset="0"/>
                          </a:rPr>
                          <m:t>2</m:t>
                        </m:r>
                      </m:sub>
                    </m:sSub>
                    <m:r>
                      <a:rPr lang="zh-CN" altLang="en-US" i="1">
                        <a:solidFill>
                          <a:srgbClr val="000000"/>
                        </a:solidFill>
                        <a:latin typeface="Cambria Math" panose="02040503050406030204" pitchFamily="18" charset="0"/>
                      </a:rPr>
                      <m:t>=3/2</m:t>
                    </m:r>
                  </m:oMath>
                </a14:m>
                <a:r>
                  <a:rPr lang="zh-CN" altLang="en-US" dirty="0">
                    <a:latin typeface="Times New Roman" panose="02020603050405020304" pitchFamily="18" charset="0"/>
                    <a:cs typeface="Times New Roman" panose="02020603050405020304" pitchFamily="18" charset="0"/>
                    <a:sym typeface="Symbol" panose="05050102010706020507" pitchFamily="18" charset="2"/>
                  </a:rPr>
                  <a:t>    </a:t>
                </a:r>
                <a:endParaRPr lang="zh-CN" altLang="en-US" sz="900" dirty="0">
                  <a:latin typeface="Times New Roman" panose="02020603050405020304" pitchFamily="18" charset="0"/>
                  <a:cs typeface="Times New Roman" panose="02020603050405020304" pitchFamily="18" charset="0"/>
                  <a:sym typeface="Symbol" panose="05050102010706020507" pitchFamily="18" charset="2"/>
                </a:endParaRPr>
              </a:p>
            </p:txBody>
          </p:sp>
        </mc:Choice>
        <mc:Fallback xmlns="">
          <p:sp>
            <p:nvSpPr>
              <p:cNvPr id="3" name="内容占位符 2">
                <a:extLst>
                  <a:ext uri="{FF2B5EF4-FFF2-40B4-BE49-F238E27FC236}">
                    <a16:creationId xmlns:a16="http://schemas.microsoft.com/office/drawing/2014/main" id="{A3AA1C0F-5399-4D61-9ED7-5A9D5481CE07}"/>
                  </a:ext>
                </a:extLst>
              </p:cNvPr>
              <p:cNvSpPr>
                <a:spLocks noGrp="1" noRot="1" noChangeAspect="1" noMove="1" noResize="1" noEditPoints="1" noAdjustHandles="1" noChangeArrowheads="1" noChangeShapeType="1" noTextEdit="1"/>
              </p:cNvSpPr>
              <p:nvPr>
                <p:ph sz="quarter" idx="13"/>
              </p:nvPr>
            </p:nvSpPr>
            <p:spPr>
              <a:xfrm>
                <a:off x="767406" y="620688"/>
                <a:ext cx="10873210" cy="5943067"/>
              </a:xfrm>
              <a:blipFill>
                <a:blip r:embed="rId2"/>
                <a:stretch>
                  <a:fillRect l="-897" t="-205" r="-84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994383731"/>
      </p:ext>
    </p:extLst>
  </p:cSld>
  <p:clrMapOvr>
    <a:masterClrMapping/>
  </p:clrMapOvr>
  <p:transition>
    <p:wheel/>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A1CE040A-95C5-4039-BAAA-7E4F6E00D169}"/>
              </a:ext>
            </a:extLst>
          </p:cNvPr>
          <p:cNvSpPr>
            <a:spLocks noGrp="1"/>
          </p:cNvSpPr>
          <p:nvPr>
            <p:ph type="title"/>
          </p:nvPr>
        </p:nvSpPr>
        <p:spPr/>
        <p:txBody>
          <a:bodyPr/>
          <a:lstStyle/>
          <a:p>
            <a:r>
              <a:rPr lang="zh-CN" altLang="en-US" dirty="0"/>
              <a:t>内容提要</a:t>
            </a:r>
          </a:p>
        </p:txBody>
      </p:sp>
      <p:sp>
        <p:nvSpPr>
          <p:cNvPr id="6" name="内容占位符 5">
            <a:extLst>
              <a:ext uri="{FF2B5EF4-FFF2-40B4-BE49-F238E27FC236}">
                <a16:creationId xmlns:a16="http://schemas.microsoft.com/office/drawing/2014/main" id="{AA9BEBA5-C661-40F8-AC45-C22E225F4FFD}"/>
              </a:ext>
            </a:extLst>
          </p:cNvPr>
          <p:cNvSpPr>
            <a:spLocks noGrp="1"/>
          </p:cNvSpPr>
          <p:nvPr>
            <p:ph sz="quarter" idx="13"/>
          </p:nvPr>
        </p:nvSpPr>
        <p:spPr/>
        <p:txBody>
          <a:bodyPr/>
          <a:lstStyle/>
          <a:p>
            <a:r>
              <a:rPr lang="zh-CN" altLang="en-US" dirty="0"/>
              <a:t> 最优控制研究的主要问题是根据以建立的被控对象的数学模型，选择一个容许的控制律，使得被控对象按预定要求运行，并使给定的某一性能指标达到极小值（或极大值）。</a:t>
            </a:r>
          </a:p>
          <a:p>
            <a:r>
              <a:rPr lang="zh-CN" altLang="en-US" dirty="0"/>
              <a:t>本节的学习内容包括最优控制的基本概念、静态最优控制的解、最优控制中的变分法、极大值原理、动态规划以及线性二次型最优控制问题。 </a:t>
            </a:r>
          </a:p>
          <a:p>
            <a:endParaRPr lang="zh-CN" altLang="en-US" dirty="0"/>
          </a:p>
        </p:txBody>
      </p:sp>
    </p:spTree>
    <p:extLst>
      <p:ext uri="{BB962C8B-B14F-4D97-AF65-F5344CB8AC3E}">
        <p14:creationId xmlns:p14="http://schemas.microsoft.com/office/powerpoint/2010/main" val="2913390301"/>
      </p:ext>
    </p:extLst>
  </p:cSld>
  <p:clrMapOvr>
    <a:masterClrMapping/>
  </p:clrMapOvr>
  <p:transition>
    <p:wheel/>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A3AA1C0F-5399-4D61-9ED7-5A9D5481CE07}"/>
              </a:ext>
            </a:extLst>
          </p:cNvPr>
          <p:cNvSpPr>
            <a:spLocks noGrp="1"/>
          </p:cNvSpPr>
          <p:nvPr>
            <p:ph sz="quarter" idx="13"/>
          </p:nvPr>
        </p:nvSpPr>
        <p:spPr>
          <a:xfrm>
            <a:off x="767406" y="764704"/>
            <a:ext cx="10873210" cy="5799051"/>
          </a:xfrm>
        </p:spPr>
        <p:txBody>
          <a:bodyPr>
            <a:normAutofit/>
          </a:bodyPr>
          <a:lstStyle/>
          <a:p>
            <a:pPr marL="0" indent="0" algn="just">
              <a:spcBef>
                <a:spcPts val="1200"/>
              </a:spcBef>
              <a:buNone/>
            </a:pPr>
            <a:r>
              <a:rPr lang="en-US" altLang="zh-CN" sz="2800" dirty="0">
                <a:latin typeface="Times New Roman" panose="02020603050405020304" pitchFamily="18" charset="0"/>
                <a:cs typeface="Times New Roman" panose="02020603050405020304" pitchFamily="18" charset="0"/>
                <a:sym typeface="Symbol" panose="05050102010706020507" pitchFamily="18" charset="2"/>
              </a:rPr>
              <a:t>       </a:t>
            </a:r>
            <a:r>
              <a:rPr lang="zh-CN" altLang="en-US" dirty="0">
                <a:latin typeface="Times New Roman" panose="02020603050405020304" pitchFamily="18" charset="0"/>
                <a:cs typeface="Times New Roman" panose="02020603050405020304" pitchFamily="18" charset="0"/>
                <a:sym typeface="Symbol" panose="05050102010706020507" pitchFamily="18" charset="2"/>
              </a:rPr>
              <a:t>计算结果表明，两种方法所得结果一样。但消元法只适用于简单的情况，而拉格朗日乘子法具有普遍意义。</a:t>
            </a:r>
          </a:p>
          <a:p>
            <a:pPr marL="0" indent="0" algn="just">
              <a:spcBef>
                <a:spcPts val="1200"/>
              </a:spcBef>
              <a:buNone/>
            </a:pPr>
            <a:r>
              <a:rPr lang="zh-CN" altLang="en-US" dirty="0">
                <a:latin typeface="Times New Roman" panose="02020603050405020304" pitchFamily="18" charset="0"/>
                <a:cs typeface="Times New Roman" panose="02020603050405020304" pitchFamily="18" charset="0"/>
                <a:sym typeface="Symbol" panose="05050102010706020507" pitchFamily="18" charset="2"/>
              </a:rPr>
              <a:t>         由例</a:t>
            </a:r>
            <a:r>
              <a:rPr lang="en-US" altLang="zh-CN" dirty="0">
                <a:latin typeface="Times New Roman" panose="02020603050405020304" pitchFamily="18" charset="0"/>
                <a:cs typeface="Times New Roman" panose="02020603050405020304" pitchFamily="18" charset="0"/>
                <a:sym typeface="Symbol" panose="05050102010706020507" pitchFamily="18" charset="2"/>
              </a:rPr>
              <a:t>6-1</a:t>
            </a:r>
            <a:r>
              <a:rPr lang="zh-CN" altLang="en-US" dirty="0">
                <a:latin typeface="Times New Roman" panose="02020603050405020304" pitchFamily="18" charset="0"/>
                <a:cs typeface="Times New Roman" panose="02020603050405020304" pitchFamily="18" charset="0"/>
                <a:sym typeface="Symbol" panose="05050102010706020507" pitchFamily="18" charset="2"/>
              </a:rPr>
              <a:t>可见，静态最优是一个函数求极值问题，求解静态最优控制问题常用的方法有经典微分法、线性规划，分割法（优选法）和插值法等。而关于静态最优问题的其它求解方法，本节不作介绍，具体方法可参考其它有关书籍。</a:t>
            </a:r>
            <a:endParaRPr lang="en-US" altLang="zh-CN" dirty="0">
              <a:latin typeface="Times New Roman" panose="02020603050405020304" pitchFamily="18" charset="0"/>
              <a:cs typeface="Times New Roman" panose="02020603050405020304" pitchFamily="18" charset="0"/>
              <a:sym typeface="Symbol" panose="05050102010706020507" pitchFamily="18" charset="2"/>
            </a:endParaRPr>
          </a:p>
          <a:p>
            <a:pPr marL="0" indent="0" algn="just">
              <a:spcBef>
                <a:spcPts val="1200"/>
              </a:spcBef>
              <a:buNone/>
            </a:pPr>
            <a:r>
              <a:rPr lang="zh-CN" altLang="en-US" dirty="0">
                <a:latin typeface="Times New Roman" panose="02020603050405020304" pitchFamily="18" charset="0"/>
                <a:cs typeface="Times New Roman" panose="02020603050405020304" pitchFamily="18" charset="0"/>
                <a:sym typeface="Symbol" panose="05050102010706020507" pitchFamily="18" charset="2"/>
              </a:rPr>
              <a:t>         动态最优是指系统从一个工况变化到另一个工况的变化工程中，应满足最优要求。在动态系统中，所有的参数都是时间的函数，其特性可用微分方程或差分方程来描述。动态最优控制要求寻找出控制作用的一个或一组函数而不是一个或一组数值，使性能指标在满足约束条件下为最优值。这样，目标函数不再是一般函数，而是函数的函数。因此，在数学上这是属于泛函求极值的问题。 </a:t>
            </a:r>
          </a:p>
        </p:txBody>
      </p:sp>
    </p:spTree>
    <p:extLst>
      <p:ext uri="{BB962C8B-B14F-4D97-AF65-F5344CB8AC3E}">
        <p14:creationId xmlns:p14="http://schemas.microsoft.com/office/powerpoint/2010/main" val="1704354995"/>
      </p:ext>
    </p:extLst>
  </p:cSld>
  <p:clrMapOvr>
    <a:masterClrMapping/>
  </p:clrMapOvr>
  <p:transition>
    <p:wheel/>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A3AA1C0F-5399-4D61-9ED7-5A9D5481CE07}"/>
                  </a:ext>
                </a:extLst>
              </p:cNvPr>
              <p:cNvSpPr>
                <a:spLocks noGrp="1"/>
              </p:cNvSpPr>
              <p:nvPr>
                <p:ph sz="quarter" idx="13"/>
              </p:nvPr>
            </p:nvSpPr>
            <p:spPr>
              <a:xfrm>
                <a:off x="767406" y="764704"/>
                <a:ext cx="10873210" cy="5799051"/>
              </a:xfrm>
            </p:spPr>
            <p:txBody>
              <a:bodyPr>
                <a:normAutofit fontScale="92500"/>
              </a:bodyPr>
              <a:lstStyle/>
              <a:p>
                <a:pPr marL="0" indent="720000" algn="just">
                  <a:buNone/>
                </a:pPr>
                <a:r>
                  <a:rPr lang="zh-CN" altLang="en-US" dirty="0">
                    <a:latin typeface="Times New Roman" panose="02020603050405020304" pitchFamily="18" charset="0"/>
                    <a:cs typeface="Times New Roman" panose="02020603050405020304" pitchFamily="18" charset="0"/>
                  </a:rPr>
                  <a:t>根据以上最优控制问题的基本组成部分，动态最优控制问题的数学描述为：在一定的约束条件下，受控系统的状态方程</a:t>
                </a:r>
                <a:endParaRPr lang="en-US" altLang="zh-CN" dirty="0">
                  <a:latin typeface="Times New Roman" panose="02020603050405020304" pitchFamily="18" charset="0"/>
                  <a:cs typeface="Times New Roman" panose="02020603050405020304" pitchFamily="18" charset="0"/>
                </a:endParaRPr>
              </a:p>
              <a:p>
                <a:pPr marL="0" indent="720000" algn="r">
                  <a:buNone/>
                </a:pPr>
                <a14:m>
                  <m:oMath xmlns:m="http://schemas.openxmlformats.org/officeDocument/2006/math">
                    <m:acc>
                      <m:accPr>
                        <m:chr m:val="̇"/>
                        <m:ctrlPr>
                          <a:rPr lang="zh-CN" altLang="en-US" b="1" i="1">
                            <a:solidFill>
                              <a:srgbClr val="000000"/>
                            </a:solidFill>
                            <a:latin typeface="Cambria Math" panose="02040503050406030204" pitchFamily="18" charset="0"/>
                          </a:rPr>
                        </m:ctrlPr>
                      </m:accPr>
                      <m:e>
                        <m:r>
                          <a:rPr lang="zh-CN" altLang="en-US" b="1" i="1">
                            <a:solidFill>
                              <a:srgbClr val="000000"/>
                            </a:solidFill>
                            <a:latin typeface="Cambria Math" panose="02040503050406030204" pitchFamily="18" charset="0"/>
                          </a:rPr>
                          <m:t>𝒙</m:t>
                        </m:r>
                      </m:e>
                    </m:acc>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𝑓</m:t>
                    </m:r>
                    <m:r>
                      <a:rPr lang="zh-CN" altLang="en-US" i="1">
                        <a:solidFill>
                          <a:srgbClr val="000000"/>
                        </a:solidFill>
                        <a:latin typeface="Cambria Math" panose="02040503050406030204" pitchFamily="18" charset="0"/>
                      </a:rPr>
                      <m:t>[</m:t>
                    </m:r>
                    <m:r>
                      <a:rPr lang="zh-CN" altLang="en-US" b="1" i="1">
                        <a:solidFill>
                          <a:srgbClr val="000000"/>
                        </a:solidFill>
                        <a:latin typeface="Cambria Math" panose="02040503050406030204" pitchFamily="18" charset="0"/>
                      </a:rPr>
                      <m:t>𝒙</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b="1" i="1">
                        <a:solidFill>
                          <a:srgbClr val="000000"/>
                        </a:solidFill>
                        <a:latin typeface="Cambria Math" panose="02040503050406030204" pitchFamily="18" charset="0"/>
                      </a:rPr>
                      <m:t>𝒖</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oMath>
                </a14:m>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		</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6-13</a:t>
                </a:r>
                <a:r>
                  <a:rPr lang="zh-CN" altLang="en-US" dirty="0">
                    <a:latin typeface="Times New Roman" panose="02020603050405020304" pitchFamily="18" charset="0"/>
                    <a:cs typeface="Times New Roman" panose="02020603050405020304" pitchFamily="18" charset="0"/>
                  </a:rPr>
                  <a:t>）</a:t>
                </a:r>
              </a:p>
              <a:p>
                <a:pPr marL="0" indent="0" algn="just" eaLnBrk="0" hangingPunct="0">
                  <a:buNone/>
                </a:pPr>
                <a:r>
                  <a:rPr lang="zh-CN" altLang="en-US" dirty="0">
                    <a:latin typeface="Times New Roman" panose="02020603050405020304" pitchFamily="18" charset="0"/>
                    <a:cs typeface="Times New Roman" panose="02020603050405020304" pitchFamily="18" charset="0"/>
                  </a:rPr>
                  <a:t>和使目标函数</a:t>
                </a:r>
              </a:p>
              <a:p>
                <a:pPr marL="0" indent="720000" algn="r" eaLnBrk="0" hangingPunct="0">
                  <a:buNone/>
                </a:pPr>
                <a14:m>
                  <m:oMath xmlns:m="http://schemas.openxmlformats.org/officeDocument/2006/math">
                    <m:r>
                      <a:rPr lang="zh-CN" altLang="en-US" i="1">
                        <a:solidFill>
                          <a:srgbClr val="000000"/>
                        </a:solidFill>
                        <a:latin typeface="Cambria Math" panose="02040503050406030204" pitchFamily="18" charset="0"/>
                      </a:rPr>
                      <m:t>𝐽</m:t>
                    </m:r>
                    <m:r>
                      <a:rPr lang="zh-CN" altLang="en-US" i="1">
                        <a:solidFill>
                          <a:srgbClr val="000000"/>
                        </a:solidFill>
                        <a:latin typeface="Cambria Math" panose="02040503050406030204" pitchFamily="18" charset="0"/>
                      </a:rPr>
                      <m:t>[</m:t>
                    </m:r>
                    <m:r>
                      <a:rPr lang="zh-CN" altLang="en-US" b="1" i="1">
                        <a:solidFill>
                          <a:srgbClr val="000000"/>
                        </a:solidFill>
                        <a:latin typeface="Cambria Math" panose="02040503050406030204" pitchFamily="18" charset="0"/>
                      </a:rPr>
                      <m:t>𝒖</m:t>
                    </m:r>
                    <m:r>
                      <a:rPr lang="zh-CN" altLang="en-US" i="1">
                        <a:solidFill>
                          <a:srgbClr val="000000"/>
                        </a:solidFill>
                        <a:latin typeface="Cambria Math" panose="02040503050406030204" pitchFamily="18" charset="0"/>
                      </a:rPr>
                      <m:t>(⋅)]=</m:t>
                    </m:r>
                    <m:r>
                      <a:rPr lang="en-US" altLang="zh-CN" b="0" i="1" smtClean="0">
                        <a:solidFill>
                          <a:srgbClr val="000000"/>
                        </a:solidFill>
                        <a:latin typeface="Cambria Math" panose="02040503050406030204" pitchFamily="18" charset="0"/>
                      </a:rPr>
                      <m:t>𝐹</m:t>
                    </m:r>
                    <m:r>
                      <a:rPr lang="zh-CN" altLang="en-US" i="1">
                        <a:solidFill>
                          <a:srgbClr val="000000"/>
                        </a:solidFill>
                        <a:latin typeface="Cambria Math" panose="02040503050406030204" pitchFamily="18" charset="0"/>
                      </a:rPr>
                      <m:t>[</m:t>
                    </m:r>
                    <m:r>
                      <a:rPr lang="zh-CN" altLang="en-US" b="1" i="1">
                        <a:solidFill>
                          <a:srgbClr val="000000"/>
                        </a:solidFill>
                        <a:latin typeface="Cambria Math" panose="02040503050406030204" pitchFamily="18" charset="0"/>
                      </a:rPr>
                      <m:t>𝒙</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𝑡</m:t>
                        </m:r>
                      </m:e>
                      <m:sub>
                        <m:r>
                          <a:rPr lang="zh-CN" altLang="en-US" i="1">
                            <a:solidFill>
                              <a:srgbClr val="000000"/>
                            </a:solidFill>
                            <a:latin typeface="Cambria Math" panose="02040503050406030204" pitchFamily="18" charset="0"/>
                          </a:rPr>
                          <m:t>𝑓</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𝑡</m:t>
                        </m:r>
                      </m:e>
                      <m:sub>
                        <m:r>
                          <a:rPr lang="zh-CN" altLang="en-US" i="1">
                            <a:solidFill>
                              <a:srgbClr val="000000"/>
                            </a:solidFill>
                            <a:latin typeface="Cambria Math" panose="02040503050406030204" pitchFamily="18" charset="0"/>
                          </a:rPr>
                          <m:t>𝑓</m:t>
                        </m:r>
                      </m:sub>
                    </m:sSub>
                    <m:r>
                      <a:rPr lang="zh-CN" altLang="en-US" i="1">
                        <a:solidFill>
                          <a:srgbClr val="000000"/>
                        </a:solidFill>
                        <a:latin typeface="Cambria Math" panose="02040503050406030204" pitchFamily="18" charset="0"/>
                      </a:rPr>
                      <m:t>]+</m:t>
                    </m:r>
                    <m:nary>
                      <m:naryPr>
                        <m:ctrlPr>
                          <a:rPr lang="zh-CN" altLang="en-US" i="1">
                            <a:solidFill>
                              <a:srgbClr val="000000"/>
                            </a:solidFill>
                            <a:latin typeface="Cambria Math" panose="02040503050406030204" pitchFamily="18" charset="0"/>
                          </a:rPr>
                        </m:ctrlPr>
                      </m:naryPr>
                      <m:sub>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𝑡</m:t>
                            </m:r>
                          </m:e>
                          <m:sub>
                            <m:r>
                              <a:rPr lang="zh-CN" altLang="en-US" i="1">
                                <a:solidFill>
                                  <a:srgbClr val="000000"/>
                                </a:solidFill>
                                <a:latin typeface="Cambria Math" panose="02040503050406030204" pitchFamily="18" charset="0"/>
                              </a:rPr>
                              <m:t>0</m:t>
                            </m:r>
                          </m:sub>
                        </m:sSub>
                      </m:sub>
                      <m:sup>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𝑡</m:t>
                            </m:r>
                          </m:e>
                          <m:sub>
                            <m:r>
                              <a:rPr lang="zh-CN" altLang="en-US" i="1">
                                <a:solidFill>
                                  <a:srgbClr val="000000"/>
                                </a:solidFill>
                                <a:latin typeface="Cambria Math" panose="02040503050406030204" pitchFamily="18" charset="0"/>
                              </a:rPr>
                              <m:t>𝑓</m:t>
                            </m:r>
                          </m:sub>
                        </m:sSub>
                      </m:sup>
                      <m:e>
                        <m:r>
                          <a:rPr lang="zh-CN" altLang="en-US" i="1">
                            <a:solidFill>
                              <a:srgbClr val="000000"/>
                            </a:solidFill>
                            <a:latin typeface="Cambria Math" panose="02040503050406030204" pitchFamily="18" charset="0"/>
                          </a:rPr>
                          <m:t>𝐿</m:t>
                        </m:r>
                        <m:r>
                          <a:rPr lang="zh-CN" altLang="en-US" i="1">
                            <a:solidFill>
                              <a:srgbClr val="000000"/>
                            </a:solidFill>
                            <a:latin typeface="Cambria Math" panose="02040503050406030204" pitchFamily="18" charset="0"/>
                          </a:rPr>
                          <m:t>[</m:t>
                        </m:r>
                        <m:r>
                          <a:rPr lang="zh-CN" altLang="en-US" b="1" i="1">
                            <a:solidFill>
                              <a:srgbClr val="000000"/>
                            </a:solidFill>
                            <a:latin typeface="Cambria Math" panose="02040503050406030204" pitchFamily="18" charset="0"/>
                          </a:rPr>
                          <m:t>𝒙</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b="1" i="1">
                            <a:solidFill>
                              <a:srgbClr val="000000"/>
                            </a:solidFill>
                            <a:latin typeface="Cambria Math" panose="02040503050406030204" pitchFamily="18" charset="0"/>
                          </a:rPr>
                          <m:t>𝒖</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𝑑𝑡</m:t>
                        </m:r>
                      </m:e>
                    </m:nary>
                  </m:oMath>
                </a14:m>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	</a:t>
                </a:r>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6-14</a:t>
                </a:r>
                <a:r>
                  <a:rPr lang="zh-CN" altLang="en-US" dirty="0">
                    <a:latin typeface="Times New Roman" panose="02020603050405020304" pitchFamily="18" charset="0"/>
                    <a:cs typeface="Times New Roman" panose="02020603050405020304" pitchFamily="18" charset="0"/>
                  </a:rPr>
                  <a:t>）</a:t>
                </a:r>
                <a:endParaRPr lang="en-US" altLang="zh-CN" dirty="0">
                  <a:latin typeface="Times New Roman" panose="02020603050405020304" pitchFamily="18" charset="0"/>
                  <a:cs typeface="Times New Roman" panose="02020603050405020304" pitchFamily="18" charset="0"/>
                </a:endParaRPr>
              </a:p>
              <a:p>
                <a:pPr marL="0" indent="0" eaLnBrk="0" hangingPunct="0">
                  <a:buNone/>
                </a:pPr>
                <a:r>
                  <a:rPr lang="zh-CN" altLang="en-US" dirty="0">
                    <a:latin typeface="Times New Roman" panose="02020603050405020304" pitchFamily="18" charset="0"/>
                    <a:cs typeface="Times New Roman" panose="02020603050405020304" pitchFamily="18" charset="0"/>
                  </a:rPr>
                  <a:t>为最小的最优控制向量</a:t>
                </a:r>
                <a14:m>
                  <m:oMath xmlns:m="http://schemas.openxmlformats.org/officeDocument/2006/math">
                    <m:sSup>
                      <m:sSupPr>
                        <m:ctrlPr>
                          <a:rPr lang="en-US" altLang="zh-CN" i="1">
                            <a:latin typeface="Cambria Math" panose="02040503050406030204" pitchFamily="18" charset="0"/>
                          </a:rPr>
                        </m:ctrlPr>
                      </m:sSupPr>
                      <m:e>
                        <m:r>
                          <a:rPr lang="en-US" altLang="zh-CN" b="1" i="1" smtClean="0">
                            <a:latin typeface="Cambria Math" panose="02040503050406030204" pitchFamily="18" charset="0"/>
                          </a:rPr>
                          <m:t>𝒖</m:t>
                        </m:r>
                      </m:e>
                      <m:sup>
                        <m:r>
                          <a:rPr lang="en-US" altLang="zh-CN" i="1">
                            <a:latin typeface="Cambria Math" panose="02040503050406030204" pitchFamily="18" charset="0"/>
                            <a:ea typeface="Cambria Math" panose="02040503050406030204" pitchFamily="18" charset="0"/>
                          </a:rPr>
                          <m:t>∗</m:t>
                        </m:r>
                      </m:sup>
                    </m:sSup>
                    <m:r>
                      <a:rPr lang="en-US" altLang="zh-CN" i="1">
                        <a:latin typeface="Cambria Math" panose="02040503050406030204" pitchFamily="18" charset="0"/>
                      </a:rPr>
                      <m:t>(</m:t>
                    </m:r>
                    <m:r>
                      <a:rPr lang="en-US" altLang="zh-CN" i="1">
                        <a:latin typeface="Cambria Math" panose="02040503050406030204" pitchFamily="18" charset="0"/>
                      </a:rPr>
                      <m:t>𝑡</m:t>
                    </m:r>
                    <m:r>
                      <a:rPr lang="en-US" altLang="zh-CN" i="1">
                        <a:latin typeface="Cambria Math" panose="02040503050406030204" pitchFamily="18" charset="0"/>
                      </a:rPr>
                      <m:t>) </m:t>
                    </m:r>
                  </m:oMath>
                </a14:m>
                <a:r>
                  <a:rPr lang="zh-CN" altLang="en-US" dirty="0">
                    <a:latin typeface="Times New Roman" panose="02020603050405020304" pitchFamily="18" charset="0"/>
                    <a:cs typeface="Times New Roman" panose="02020603050405020304" pitchFamily="18" charset="0"/>
                  </a:rPr>
                  <a:t>。</a:t>
                </a:r>
                <a:endParaRPr lang="en-US" altLang="zh-CN" dirty="0">
                  <a:latin typeface="Times New Roman" panose="02020603050405020304" pitchFamily="18" charset="0"/>
                  <a:cs typeface="Times New Roman" panose="02020603050405020304" pitchFamily="18" charset="0"/>
                </a:endParaRPr>
              </a:p>
              <a:p>
                <a:pPr marL="0" indent="720000" algn="just" eaLnBrk="0" hangingPunct="0">
                  <a:buNone/>
                </a:pPr>
                <a:r>
                  <a:rPr lang="zh-CN" altLang="en-US" dirty="0">
                    <a:latin typeface="Times New Roman" panose="02020603050405020304" pitchFamily="18" charset="0"/>
                    <a:cs typeface="Times New Roman" panose="02020603050405020304" pitchFamily="18" charset="0"/>
                  </a:rPr>
                  <a:t>   </a:t>
                </a:r>
                <a:endParaRPr lang="en-US" altLang="zh-CN" dirty="0">
                  <a:latin typeface="Times New Roman" panose="02020603050405020304" pitchFamily="18" charset="0"/>
                  <a:cs typeface="Times New Roman" panose="02020603050405020304" pitchFamily="18" charset="0"/>
                </a:endParaRPr>
              </a:p>
              <a:p>
                <a:pPr marL="0" indent="720000" algn="just" eaLnBrk="0" hangingPunct="0">
                  <a:buNone/>
                </a:pPr>
                <a:r>
                  <a:rPr lang="zh-CN" altLang="en-US" dirty="0">
                    <a:latin typeface="Times New Roman" panose="02020603050405020304" pitchFamily="18" charset="0"/>
                    <a:cs typeface="Times New Roman" panose="02020603050405020304" pitchFamily="18" charset="0"/>
                  </a:rPr>
                  <a:t>求解动态最优控制问题有经典变分法、极大（极小）值原理、动态规划和线性二次型最优控制法等。对于动态系统，当控制无约束时，采用经典微分法或经典变分法，当控制有约束时，采用极大值原理或动态规划，如果系统是线性的，性能指标是二次型形式的，则可采用线性二次型最优控制问题求解。 </a:t>
                </a:r>
                <a:endParaRPr lang="zh-CN" altLang="en-US" dirty="0">
                  <a:latin typeface="Times New Roman" panose="02020603050405020304" pitchFamily="18" charset="0"/>
                  <a:cs typeface="Times New Roman" panose="02020603050405020304" pitchFamily="18" charset="0"/>
                  <a:sym typeface="Symbol" panose="05050102010706020507" pitchFamily="18" charset="2"/>
                </a:endParaRPr>
              </a:p>
            </p:txBody>
          </p:sp>
        </mc:Choice>
        <mc:Fallback>
          <p:sp>
            <p:nvSpPr>
              <p:cNvPr id="3" name="内容占位符 2">
                <a:extLst>
                  <a:ext uri="{FF2B5EF4-FFF2-40B4-BE49-F238E27FC236}">
                    <a16:creationId xmlns:a16="http://schemas.microsoft.com/office/drawing/2014/main" id="{A3AA1C0F-5399-4D61-9ED7-5A9D5481CE07}"/>
                  </a:ext>
                </a:extLst>
              </p:cNvPr>
              <p:cNvSpPr>
                <a:spLocks noGrp="1" noRot="1" noChangeAspect="1" noMove="1" noResize="1" noEditPoints="1" noAdjustHandles="1" noChangeArrowheads="1" noChangeShapeType="1" noTextEdit="1"/>
              </p:cNvSpPr>
              <p:nvPr>
                <p:ph sz="quarter" idx="13"/>
              </p:nvPr>
            </p:nvSpPr>
            <p:spPr>
              <a:xfrm>
                <a:off x="767406" y="764704"/>
                <a:ext cx="10873210" cy="5799051"/>
              </a:xfrm>
              <a:blipFill>
                <a:blip r:embed="rId2"/>
                <a:stretch>
                  <a:fillRect l="-729" r="-72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708112567"/>
      </p:ext>
    </p:extLst>
  </p:cSld>
  <p:clrMapOvr>
    <a:masterClrMapping/>
  </p:clrMapOvr>
  <p:transition>
    <p:wheel/>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A3AA1C0F-5399-4D61-9ED7-5A9D5481CE07}"/>
                  </a:ext>
                </a:extLst>
              </p:cNvPr>
              <p:cNvSpPr>
                <a:spLocks noGrp="1"/>
              </p:cNvSpPr>
              <p:nvPr>
                <p:ph sz="quarter" idx="13"/>
              </p:nvPr>
            </p:nvSpPr>
            <p:spPr>
              <a:xfrm>
                <a:off x="767406" y="764704"/>
                <a:ext cx="10873210" cy="5799051"/>
              </a:xfrm>
            </p:spPr>
            <p:txBody>
              <a:bodyPr>
                <a:normAutofit/>
              </a:bodyPr>
              <a:lstStyle/>
              <a:p>
                <a:pPr marL="0" indent="0" algn="just">
                  <a:buNone/>
                </a:pPr>
                <a:r>
                  <a:rPr lang="en-US" altLang="zh-CN" dirty="0">
                    <a:latin typeface="Times New Roman" panose="02020603050405020304" pitchFamily="18" charset="0"/>
                    <a:cs typeface="Times New Roman" panose="02020603050405020304" pitchFamily="18" charset="0"/>
                  </a:rPr>
                  <a:t>        </a:t>
                </a:r>
                <a:r>
                  <a:rPr lang="zh-CN" altLang="en-US" dirty="0">
                    <a:latin typeface="Times New Roman" panose="02020603050405020304" pitchFamily="18" charset="0"/>
                    <a:cs typeface="Times New Roman" panose="02020603050405020304" pitchFamily="18" charset="0"/>
                  </a:rPr>
                  <a:t>应当指出，在求解动态最优问题中，若将时域 </a:t>
                </a:r>
                <a14:m>
                  <m:oMath xmlns:m="http://schemas.openxmlformats.org/officeDocument/2006/math">
                    <m:r>
                      <a:rPr lang="zh-CN" altLang="en-US" i="1">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𝑡</m:t>
                        </m:r>
                      </m:e>
                      <m:sub>
                        <m:r>
                          <a:rPr lang="zh-CN" altLang="en-US" i="1">
                            <a:latin typeface="Cambria Math" panose="02040503050406030204" pitchFamily="18" charset="0"/>
                          </a:rPr>
                          <m:t>0</m:t>
                        </m:r>
                      </m:sub>
                    </m:sSub>
                    <m:r>
                      <a:rPr lang="zh-CN" altLang="en-US" i="1">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𝑡</m:t>
                        </m:r>
                      </m:e>
                      <m:sub>
                        <m:r>
                          <a:rPr lang="zh-CN" altLang="en-US" i="1">
                            <a:latin typeface="Cambria Math" panose="02040503050406030204" pitchFamily="18" charset="0"/>
                          </a:rPr>
                          <m:t>𝑓</m:t>
                        </m:r>
                      </m:sub>
                    </m:sSub>
                    <m:r>
                      <a:rPr lang="zh-CN" altLang="en-US" i="1">
                        <a:latin typeface="Cambria Math" panose="02040503050406030204" pitchFamily="18" charset="0"/>
                      </a:rPr>
                      <m:t>]</m:t>
                    </m:r>
                  </m:oMath>
                </a14:m>
                <a:r>
                  <a:rPr lang="zh-CN" altLang="en-US" dirty="0">
                    <a:latin typeface="Times New Roman" panose="02020603050405020304" pitchFamily="18" charset="0"/>
                    <a:cs typeface="Times New Roman" panose="02020603050405020304" pitchFamily="18" charset="0"/>
                  </a:rPr>
                  <a:t>分成许多有限区域段，在每一分段内，将变量近似看作常量，那么动态最优化问题可近似按分段静态最优化问题处理，这就是离散时间最优化问题，显然分段越多，近似的精确程度越多。所以静态最优和动态最优问题不是截然分立，毫无联系的。</a:t>
                </a:r>
              </a:p>
              <a:p>
                <a:pPr marL="0" indent="0" eaLnBrk="0" hangingPunct="0">
                  <a:buNone/>
                </a:pPr>
                <a:r>
                  <a:rPr lang="zh-CN" altLang="en-US" dirty="0">
                    <a:latin typeface="Times New Roman" panose="02020603050405020304" pitchFamily="18" charset="0"/>
                    <a:cs typeface="Times New Roman" panose="02020603050405020304" pitchFamily="18" charset="0"/>
                  </a:rPr>
                  <a:t>         最优问题可以分为确定性和随机性两大类。在确定性问题中，没有随机变量，系统的参数都是确定的。本章仅介绍确定性最优控制问题。 </a:t>
                </a:r>
                <a:endParaRPr lang="zh-CN" altLang="en-US" dirty="0">
                  <a:latin typeface="Times New Roman" panose="02020603050405020304" pitchFamily="18" charset="0"/>
                  <a:cs typeface="Times New Roman" panose="02020603050405020304" pitchFamily="18" charset="0"/>
                  <a:sym typeface="Symbol" panose="05050102010706020507" pitchFamily="18" charset="2"/>
                </a:endParaRPr>
              </a:p>
            </p:txBody>
          </p:sp>
        </mc:Choice>
        <mc:Fallback xmlns="">
          <p:sp>
            <p:nvSpPr>
              <p:cNvPr id="3" name="内容占位符 2">
                <a:extLst>
                  <a:ext uri="{FF2B5EF4-FFF2-40B4-BE49-F238E27FC236}">
                    <a16:creationId xmlns:a16="http://schemas.microsoft.com/office/drawing/2014/main" id="{A3AA1C0F-5399-4D61-9ED7-5A9D5481CE07}"/>
                  </a:ext>
                </a:extLst>
              </p:cNvPr>
              <p:cNvSpPr>
                <a:spLocks noGrp="1" noRot="1" noChangeAspect="1" noMove="1" noResize="1" noEditPoints="1" noAdjustHandles="1" noChangeArrowheads="1" noChangeShapeType="1" noTextEdit="1"/>
              </p:cNvSpPr>
              <p:nvPr>
                <p:ph sz="quarter" idx="13"/>
              </p:nvPr>
            </p:nvSpPr>
            <p:spPr>
              <a:xfrm>
                <a:off x="767406" y="764704"/>
                <a:ext cx="10873210" cy="5799051"/>
              </a:xfrm>
              <a:blipFill>
                <a:blip r:embed="rId2"/>
                <a:stretch>
                  <a:fillRect l="-897" r="-841"/>
                </a:stretch>
              </a:blipFill>
            </p:spPr>
            <p:txBody>
              <a:bodyPr/>
              <a:lstStyle/>
              <a:p>
                <a:r>
                  <a:rPr lang="zh-CN" altLang="en-US">
                    <a:noFill/>
                  </a:rPr>
                  <a:t> </a:t>
                </a:r>
              </a:p>
            </p:txBody>
          </p:sp>
        </mc:Fallback>
      </mc:AlternateContent>
      <p:sp>
        <p:nvSpPr>
          <p:cNvPr id="4" name="动作按钮: 转到主页 3">
            <a:hlinkClick r:id="rId3" action="ppaction://hlinksldjump" highlightClick="1"/>
            <a:extLst>
              <a:ext uri="{FF2B5EF4-FFF2-40B4-BE49-F238E27FC236}">
                <a16:creationId xmlns:a16="http://schemas.microsoft.com/office/drawing/2014/main" id="{3F6CB6B0-8CFC-492B-B245-4968F3FD6236}"/>
              </a:ext>
            </a:extLst>
          </p:cNvPr>
          <p:cNvSpPr/>
          <p:nvPr/>
        </p:nvSpPr>
        <p:spPr>
          <a:xfrm>
            <a:off x="11431107" y="6242599"/>
            <a:ext cx="609600" cy="572954"/>
          </a:xfrm>
          <a:prstGeom prst="actionButtonHom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528154157"/>
      </p:ext>
    </p:extLst>
  </p:cSld>
  <p:clrMapOvr>
    <a:masterClrMapping/>
  </p:clrMapOvr>
  <p:transition>
    <p:wheel/>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8711F421-2798-4241-A530-1322273D91AE}"/>
              </a:ext>
            </a:extLst>
          </p:cNvPr>
          <p:cNvSpPr>
            <a:spLocks noGrp="1"/>
          </p:cNvSpPr>
          <p:nvPr>
            <p:ph type="body" idx="10"/>
          </p:nvPr>
        </p:nvSpPr>
        <p:spPr>
          <a:xfrm>
            <a:off x="3790493" y="4231638"/>
            <a:ext cx="7872102" cy="1015663"/>
          </a:xfrm>
        </p:spPr>
        <p:txBody>
          <a:bodyPr/>
          <a:lstStyle/>
          <a:p>
            <a:r>
              <a:rPr lang="zh-CN" altLang="en-US" sz="6000" dirty="0"/>
              <a:t>最优控制中的变分法</a:t>
            </a:r>
          </a:p>
        </p:txBody>
      </p:sp>
      <p:sp>
        <p:nvSpPr>
          <p:cNvPr id="5" name="文本占位符 4">
            <a:extLst>
              <a:ext uri="{FF2B5EF4-FFF2-40B4-BE49-F238E27FC236}">
                <a16:creationId xmlns:a16="http://schemas.microsoft.com/office/drawing/2014/main" id="{47EADBB3-4021-4828-8460-CDA483445094}"/>
              </a:ext>
            </a:extLst>
          </p:cNvPr>
          <p:cNvSpPr>
            <a:spLocks noGrp="1"/>
          </p:cNvSpPr>
          <p:nvPr>
            <p:ph type="body" sz="quarter" idx="11"/>
          </p:nvPr>
        </p:nvSpPr>
        <p:spPr/>
        <p:txBody>
          <a:bodyPr/>
          <a:lstStyle/>
          <a:p>
            <a:endParaRPr lang="zh-CN" altLang="en-US"/>
          </a:p>
        </p:txBody>
      </p:sp>
      <p:sp>
        <p:nvSpPr>
          <p:cNvPr id="6" name="文本占位符 5">
            <a:extLst>
              <a:ext uri="{FF2B5EF4-FFF2-40B4-BE49-F238E27FC236}">
                <a16:creationId xmlns:a16="http://schemas.microsoft.com/office/drawing/2014/main" id="{0C423605-1753-48E0-A322-8E2FEEB260BE}"/>
              </a:ext>
            </a:extLst>
          </p:cNvPr>
          <p:cNvSpPr>
            <a:spLocks noGrp="1"/>
          </p:cNvSpPr>
          <p:nvPr>
            <p:ph type="body" sz="quarter" idx="12"/>
          </p:nvPr>
        </p:nvSpPr>
        <p:spPr/>
        <p:txBody>
          <a:bodyPr/>
          <a:lstStyle/>
          <a:p>
            <a:r>
              <a:rPr lang="en-US" altLang="zh-CN" dirty="0"/>
              <a:t>6.2</a:t>
            </a:r>
            <a:endParaRPr lang="zh-CN" altLang="en-US" dirty="0"/>
          </a:p>
        </p:txBody>
      </p:sp>
    </p:spTree>
    <p:extLst>
      <p:ext uri="{BB962C8B-B14F-4D97-AF65-F5344CB8AC3E}">
        <p14:creationId xmlns:p14="http://schemas.microsoft.com/office/powerpoint/2010/main" val="16849049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id="{65367C2D-D256-4D15-BF29-5614CE683A09}"/>
              </a:ext>
            </a:extLst>
          </p:cNvPr>
          <p:cNvSpPr>
            <a:spLocks noGrp="1"/>
          </p:cNvSpPr>
          <p:nvPr>
            <p:ph type="title"/>
          </p:nvPr>
        </p:nvSpPr>
        <p:spPr/>
        <p:txBody>
          <a:bodyPr>
            <a:normAutofit/>
          </a:bodyPr>
          <a:lstStyle/>
          <a:p>
            <a:r>
              <a:rPr lang="en-US" altLang="zh-CN" dirty="0"/>
              <a:t>6.2.1 </a:t>
            </a:r>
            <a:r>
              <a:rPr lang="zh-CN" altLang="en-US" dirty="0"/>
              <a:t>变分法 </a:t>
            </a:r>
          </a:p>
        </p:txBody>
      </p:sp>
      <p:sp>
        <p:nvSpPr>
          <p:cNvPr id="8" name="内容占位符 7">
            <a:extLst>
              <a:ext uri="{FF2B5EF4-FFF2-40B4-BE49-F238E27FC236}">
                <a16:creationId xmlns:a16="http://schemas.microsoft.com/office/drawing/2014/main" id="{C696BEB4-8F9A-48BA-A1C5-98C762581ED1}"/>
              </a:ext>
            </a:extLst>
          </p:cNvPr>
          <p:cNvSpPr>
            <a:spLocks noGrp="1"/>
          </p:cNvSpPr>
          <p:nvPr>
            <p:ph sz="quarter" idx="13"/>
          </p:nvPr>
        </p:nvSpPr>
        <p:spPr/>
        <p:txBody>
          <a:bodyPr/>
          <a:lstStyle/>
          <a:p>
            <a:pPr marL="0" indent="0">
              <a:buNone/>
            </a:pPr>
            <a:r>
              <a:rPr lang="zh-CN" altLang="en-US" dirty="0"/>
              <a:t>       变分法是研究泛函极值的一种经典方法。本节先介绍变分法的基本概念</a:t>
            </a:r>
            <a:r>
              <a:rPr lang="en-US" altLang="zh-CN" dirty="0"/>
              <a:t>,</a:t>
            </a:r>
            <a:r>
              <a:rPr lang="zh-CN" altLang="en-US" dirty="0"/>
              <a:t>然后再讲它在动态最优控制中的应用。</a:t>
            </a:r>
            <a:endParaRPr lang="en-US" altLang="zh-CN" dirty="0"/>
          </a:p>
          <a:p>
            <a:pPr marL="0" indent="0">
              <a:buNone/>
            </a:pPr>
            <a:r>
              <a:rPr lang="en-US" altLang="zh-CN" dirty="0"/>
              <a:t>1 </a:t>
            </a:r>
            <a:r>
              <a:rPr lang="zh-CN" altLang="en-US" dirty="0"/>
              <a:t>变分法的基本概念</a:t>
            </a:r>
          </a:p>
          <a:p>
            <a:pPr marL="0" indent="0">
              <a:buNone/>
            </a:pPr>
            <a:r>
              <a:rPr lang="zh-CN" altLang="en-US" dirty="0"/>
              <a:t>     求泛函的极大值和极小值问题都称为变分问题，求泛函极值的方法称为变分法。变分法是研究分析泛函极值的一种方法，它的任务是求泛函的极大值和极小值。因此，在最优控制理论中，变分法是一个重要的基础，用以解决某类最优控制问题。 </a:t>
            </a:r>
          </a:p>
          <a:p>
            <a:pPr marL="0" indent="0">
              <a:buNone/>
            </a:pPr>
            <a:endParaRPr lang="zh-CN" altLang="en-US" dirty="0"/>
          </a:p>
        </p:txBody>
      </p:sp>
    </p:spTree>
    <p:extLst>
      <p:ext uri="{BB962C8B-B14F-4D97-AF65-F5344CB8AC3E}">
        <p14:creationId xmlns:p14="http://schemas.microsoft.com/office/powerpoint/2010/main" val="1043027752"/>
      </p:ext>
    </p:extLst>
  </p:cSld>
  <p:clrMapOvr>
    <a:masterClrMapping/>
  </p:clrMapOvr>
  <p:transition>
    <p:wheel/>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 name="内容占位符 7">
                <a:extLst>
                  <a:ext uri="{FF2B5EF4-FFF2-40B4-BE49-F238E27FC236}">
                    <a16:creationId xmlns:a16="http://schemas.microsoft.com/office/drawing/2014/main" id="{C696BEB4-8F9A-48BA-A1C5-98C762581ED1}"/>
                  </a:ext>
                </a:extLst>
              </p:cNvPr>
              <p:cNvSpPr>
                <a:spLocks noGrp="1"/>
              </p:cNvSpPr>
              <p:nvPr>
                <p:ph sz="quarter" idx="13"/>
              </p:nvPr>
            </p:nvSpPr>
            <p:spPr/>
            <p:txBody>
              <a:bodyPr/>
              <a:lstStyle/>
              <a:p>
                <a:pPr marL="0" indent="0" algn="just" eaLnBrk="0" hangingPunct="0">
                  <a:buNone/>
                </a:pPr>
                <a:r>
                  <a:rPr lang="zh-CN" altLang="en-US" dirty="0"/>
                  <a:t>       设对自变量</a:t>
                </a:r>
                <a14:m>
                  <m:oMath xmlns:m="http://schemas.openxmlformats.org/officeDocument/2006/math">
                    <m:r>
                      <a:rPr lang="zh-CN" altLang="en-US" i="1">
                        <a:latin typeface="Cambria Math" panose="02040503050406030204" pitchFamily="18" charset="0"/>
                      </a:rPr>
                      <m:t>𝑡</m:t>
                    </m:r>
                  </m:oMath>
                </a14:m>
                <a:r>
                  <a:rPr lang="zh-CN" altLang="en-US" dirty="0"/>
                  <a:t>，存在一类函数</a:t>
                </a:r>
                <a14:m>
                  <m:oMath xmlns:m="http://schemas.openxmlformats.org/officeDocument/2006/math">
                    <m:r>
                      <a:rPr lang="zh-CN" altLang="en-US" i="1">
                        <a:latin typeface="Cambria Math" panose="02040503050406030204" pitchFamily="18" charset="0"/>
                      </a:rPr>
                      <m:t>{</m:t>
                    </m:r>
                    <m:r>
                      <a:rPr lang="zh-CN" altLang="en-US" i="1">
                        <a:latin typeface="Cambria Math" panose="02040503050406030204" pitchFamily="18" charset="0"/>
                      </a:rPr>
                      <m:t>𝑥</m:t>
                    </m:r>
                    <m:r>
                      <a:rPr lang="zh-CN" altLang="en-US" i="1">
                        <a:latin typeface="Cambria Math" panose="02040503050406030204" pitchFamily="18" charset="0"/>
                      </a:rPr>
                      <m:t>(</m:t>
                    </m:r>
                    <m:r>
                      <a:rPr lang="zh-CN" altLang="en-US" i="1">
                        <a:latin typeface="Cambria Math" panose="02040503050406030204" pitchFamily="18" charset="0"/>
                      </a:rPr>
                      <m:t>𝑡</m:t>
                    </m:r>
                    <m:r>
                      <a:rPr lang="zh-CN" altLang="en-US" i="1">
                        <a:latin typeface="Cambria Math" panose="02040503050406030204" pitchFamily="18" charset="0"/>
                      </a:rPr>
                      <m:t>)}</m:t>
                    </m:r>
                  </m:oMath>
                </a14:m>
                <a:r>
                  <a:rPr lang="zh-CN" altLang="en-US" dirty="0"/>
                  <a:t>。如果对于每个函数</a:t>
                </a:r>
                <a14:m>
                  <m:oMath xmlns:m="http://schemas.openxmlformats.org/officeDocument/2006/math">
                    <m:r>
                      <a:rPr lang="zh-CN" altLang="en-US" i="1">
                        <a:latin typeface="Cambria Math" panose="02040503050406030204" pitchFamily="18" charset="0"/>
                      </a:rPr>
                      <m:t>𝑥</m:t>
                    </m:r>
                    <m:r>
                      <a:rPr lang="zh-CN" altLang="en-US" i="1">
                        <a:latin typeface="Cambria Math" panose="02040503050406030204" pitchFamily="18" charset="0"/>
                      </a:rPr>
                      <m:t>(</m:t>
                    </m:r>
                    <m:r>
                      <a:rPr lang="zh-CN" altLang="en-US" i="1">
                        <a:latin typeface="Cambria Math" panose="02040503050406030204" pitchFamily="18" charset="0"/>
                      </a:rPr>
                      <m:t>𝑡</m:t>
                    </m:r>
                    <m:r>
                      <a:rPr lang="zh-CN" altLang="en-US" i="1">
                        <a:latin typeface="Cambria Math" panose="02040503050406030204" pitchFamily="18" charset="0"/>
                      </a:rPr>
                      <m:t>)</m:t>
                    </m:r>
                  </m:oMath>
                </a14:m>
                <a:r>
                  <a:rPr lang="zh-CN" altLang="en-US" dirty="0"/>
                  <a:t>，有一个</a:t>
                </a:r>
                <a14:m>
                  <m:oMath xmlns:m="http://schemas.openxmlformats.org/officeDocument/2006/math">
                    <m:r>
                      <a:rPr lang="zh-CN" altLang="en-US" i="1">
                        <a:latin typeface="Cambria Math" panose="02040503050406030204" pitchFamily="18" charset="0"/>
                      </a:rPr>
                      <m:t>𝐽</m:t>
                    </m:r>
                  </m:oMath>
                </a14:m>
                <a:r>
                  <a:rPr lang="zh-CN" altLang="en-US" dirty="0"/>
                  <a:t>值与之对应，则变量</a:t>
                </a:r>
                <a14:m>
                  <m:oMath xmlns:m="http://schemas.openxmlformats.org/officeDocument/2006/math">
                    <m:r>
                      <a:rPr lang="zh-CN" altLang="en-US" i="1">
                        <a:latin typeface="Cambria Math" panose="02040503050406030204" pitchFamily="18" charset="0"/>
                      </a:rPr>
                      <m:t>𝐽</m:t>
                    </m:r>
                  </m:oMath>
                </a14:m>
                <a:r>
                  <a:rPr lang="zh-CN" altLang="en-US" dirty="0"/>
                  <a:t>为依赖于函数</a:t>
                </a:r>
                <a14:m>
                  <m:oMath xmlns:m="http://schemas.openxmlformats.org/officeDocument/2006/math">
                    <m:r>
                      <a:rPr lang="zh-CN" altLang="en-US" i="1">
                        <a:latin typeface="Cambria Math" panose="02040503050406030204" pitchFamily="18" charset="0"/>
                      </a:rPr>
                      <m:t>𝑥</m:t>
                    </m:r>
                    <m:r>
                      <a:rPr lang="zh-CN" altLang="en-US" i="1">
                        <a:latin typeface="Cambria Math" panose="02040503050406030204" pitchFamily="18" charset="0"/>
                      </a:rPr>
                      <m:t>(</m:t>
                    </m:r>
                    <m:r>
                      <a:rPr lang="zh-CN" altLang="en-US" i="1">
                        <a:latin typeface="Cambria Math" panose="02040503050406030204" pitchFamily="18" charset="0"/>
                      </a:rPr>
                      <m:t>𝑡</m:t>
                    </m:r>
                    <m:r>
                      <a:rPr lang="zh-CN" altLang="en-US" i="1">
                        <a:latin typeface="Cambria Math" panose="02040503050406030204" pitchFamily="18" charset="0"/>
                      </a:rPr>
                      <m:t>)</m:t>
                    </m:r>
                  </m:oMath>
                </a14:m>
                <a:r>
                  <a:rPr lang="zh-CN" altLang="en-US" dirty="0"/>
                  <a:t>的泛函数，简称泛函，记作</a:t>
                </a:r>
              </a:p>
              <a:p>
                <a:pPr marL="0" indent="0" algn="r" eaLnBrk="0" hangingPunct="0">
                  <a:buNone/>
                </a:pPr>
                <a:r>
                  <a:rPr lang="zh-CN" altLang="en-US" dirty="0"/>
                  <a:t>	</a:t>
                </a:r>
                <a14:m>
                  <m:oMath xmlns:m="http://schemas.openxmlformats.org/officeDocument/2006/math">
                    <m:r>
                      <a:rPr lang="zh-CN" altLang="en-US" i="1">
                        <a:latin typeface="Cambria Math" panose="02040503050406030204" pitchFamily="18" charset="0"/>
                      </a:rPr>
                      <m:t>𝐽</m:t>
                    </m:r>
                    <m:r>
                      <a:rPr lang="zh-CN" altLang="en-US" i="1">
                        <a:latin typeface="Cambria Math" panose="02040503050406030204" pitchFamily="18" charset="0"/>
                      </a:rPr>
                      <m:t>=</m:t>
                    </m:r>
                    <m:r>
                      <a:rPr lang="zh-CN" altLang="en-US" i="1">
                        <a:latin typeface="Cambria Math" panose="02040503050406030204" pitchFamily="18" charset="0"/>
                      </a:rPr>
                      <m:t>𝐽</m:t>
                    </m:r>
                    <m:r>
                      <a:rPr lang="zh-CN" altLang="en-US" i="1">
                        <a:latin typeface="Cambria Math" panose="02040503050406030204" pitchFamily="18" charset="0"/>
                      </a:rPr>
                      <m:t>[</m:t>
                    </m:r>
                    <m:r>
                      <a:rPr lang="zh-CN" altLang="en-US" i="1">
                        <a:latin typeface="Cambria Math" panose="02040503050406030204" pitchFamily="18" charset="0"/>
                      </a:rPr>
                      <m:t>𝑥</m:t>
                    </m:r>
                    <m:r>
                      <a:rPr lang="zh-CN" altLang="en-US" i="1">
                        <a:latin typeface="Cambria Math" panose="02040503050406030204" pitchFamily="18" charset="0"/>
                      </a:rPr>
                      <m:t>(</m:t>
                    </m:r>
                    <m:r>
                      <a:rPr lang="zh-CN" altLang="en-US" i="1">
                        <a:latin typeface="Cambria Math" panose="02040503050406030204" pitchFamily="18" charset="0"/>
                      </a:rPr>
                      <m:t>𝑡</m:t>
                    </m:r>
                    <m:r>
                      <a:rPr lang="zh-CN" altLang="en-US" i="1">
                        <a:latin typeface="Cambria Math" panose="02040503050406030204" pitchFamily="18" charset="0"/>
                      </a:rPr>
                      <m:t>)]</m:t>
                    </m:r>
                  </m:oMath>
                </a14:m>
                <a:r>
                  <a:rPr lang="zh-CN" altLang="en-US" dirty="0"/>
                  <a:t>						</a:t>
                </a:r>
              </a:p>
              <a:p>
                <a:pPr marL="0" indent="0" algn="just" eaLnBrk="0" hangingPunct="0">
                  <a:buNone/>
                </a:pPr>
                <a:r>
                  <a:rPr lang="zh-CN" altLang="en-US" dirty="0"/>
                  <a:t>       如同函数</a:t>
                </a:r>
                <a14:m>
                  <m:oMath xmlns:m="http://schemas.openxmlformats.org/officeDocument/2006/math">
                    <m:r>
                      <a:rPr lang="zh-CN" altLang="en-US" i="1">
                        <a:latin typeface="Cambria Math" panose="02040503050406030204" pitchFamily="18" charset="0"/>
                      </a:rPr>
                      <m:t>𝑥</m:t>
                    </m:r>
                    <m:r>
                      <a:rPr lang="zh-CN" altLang="en-US" i="1">
                        <a:latin typeface="Cambria Math" panose="02040503050406030204" pitchFamily="18" charset="0"/>
                      </a:rPr>
                      <m:t>(</m:t>
                    </m:r>
                    <m:r>
                      <a:rPr lang="zh-CN" altLang="en-US" i="1">
                        <a:latin typeface="Cambria Math" panose="02040503050406030204" pitchFamily="18" charset="0"/>
                      </a:rPr>
                      <m:t>𝑡</m:t>
                    </m:r>
                    <m:r>
                      <a:rPr lang="zh-CN" altLang="en-US" i="1">
                        <a:latin typeface="Cambria Math" panose="02040503050406030204" pitchFamily="18" charset="0"/>
                      </a:rPr>
                      <m:t>)</m:t>
                    </m:r>
                  </m:oMath>
                </a14:m>
                <a:r>
                  <a:rPr lang="zh-CN" altLang="en-US" dirty="0"/>
                  <a:t>规定了数</a:t>
                </a:r>
                <a14:m>
                  <m:oMath xmlns:m="http://schemas.openxmlformats.org/officeDocument/2006/math">
                    <m:r>
                      <a:rPr lang="zh-CN" altLang="en-US" i="1">
                        <a:latin typeface="Cambria Math" panose="02040503050406030204" pitchFamily="18" charset="0"/>
                      </a:rPr>
                      <m:t>𝑥</m:t>
                    </m:r>
                  </m:oMath>
                </a14:m>
                <a:r>
                  <a:rPr lang="zh-CN" altLang="en-US" dirty="0"/>
                  <a:t>对应于数</a:t>
                </a:r>
                <a14:m>
                  <m:oMath xmlns:m="http://schemas.openxmlformats.org/officeDocument/2006/math">
                    <m:r>
                      <a:rPr lang="zh-CN" altLang="en-US" i="1">
                        <a:latin typeface="Cambria Math" panose="02040503050406030204" pitchFamily="18" charset="0"/>
                      </a:rPr>
                      <m:t>𝑡</m:t>
                    </m:r>
                  </m:oMath>
                </a14:m>
                <a:r>
                  <a:rPr lang="zh-CN" altLang="en-US" dirty="0"/>
                  <a:t>一样，泛函规定了数</a:t>
                </a:r>
                <a14:m>
                  <m:oMath xmlns:m="http://schemas.openxmlformats.org/officeDocument/2006/math">
                    <m:r>
                      <a:rPr lang="zh-CN" altLang="en-US" i="1">
                        <a:latin typeface="Cambria Math" panose="02040503050406030204" pitchFamily="18" charset="0"/>
                      </a:rPr>
                      <m:t>𝐽</m:t>
                    </m:r>
                  </m:oMath>
                </a14:m>
                <a:r>
                  <a:rPr lang="zh-CN" altLang="en-US" dirty="0"/>
                  <a:t>与函数</a:t>
                </a:r>
                <a14:m>
                  <m:oMath xmlns:m="http://schemas.openxmlformats.org/officeDocument/2006/math">
                    <m:r>
                      <a:rPr lang="zh-CN" altLang="en-US" i="1">
                        <a:latin typeface="Cambria Math" panose="02040503050406030204" pitchFamily="18" charset="0"/>
                      </a:rPr>
                      <m:t>𝑥</m:t>
                    </m:r>
                    <m:r>
                      <a:rPr lang="zh-CN" altLang="en-US" i="1">
                        <a:latin typeface="Cambria Math" panose="02040503050406030204" pitchFamily="18" charset="0"/>
                      </a:rPr>
                      <m:t>(</m:t>
                    </m:r>
                    <m:r>
                      <a:rPr lang="zh-CN" altLang="en-US" i="1">
                        <a:latin typeface="Cambria Math" panose="02040503050406030204" pitchFamily="18" charset="0"/>
                      </a:rPr>
                      <m:t>𝑡</m:t>
                    </m:r>
                    <m:r>
                      <a:rPr lang="zh-CN" altLang="en-US" i="1">
                        <a:latin typeface="Cambria Math" panose="02040503050406030204" pitchFamily="18" charset="0"/>
                      </a:rPr>
                      <m:t>)</m:t>
                    </m:r>
                  </m:oMath>
                </a14:m>
                <a:r>
                  <a:rPr lang="zh-CN" altLang="en-US" dirty="0"/>
                  <a:t>的对应关系。因此，泛函可理解为“函数的函数”。需要指出，</a:t>
                </a:r>
                <a14:m>
                  <m:oMath xmlns:m="http://schemas.openxmlformats.org/officeDocument/2006/math">
                    <m:r>
                      <a:rPr lang="zh-CN" altLang="en-US" i="1">
                        <a:latin typeface="Cambria Math" panose="02040503050406030204" pitchFamily="18" charset="0"/>
                      </a:rPr>
                      <m:t>𝐽</m:t>
                    </m:r>
                    <m:r>
                      <a:rPr lang="zh-CN" altLang="en-US" i="1">
                        <a:latin typeface="Cambria Math" panose="02040503050406030204" pitchFamily="18" charset="0"/>
                      </a:rPr>
                      <m:t>[</m:t>
                    </m:r>
                    <m:r>
                      <a:rPr lang="zh-CN" altLang="en-US" i="1">
                        <a:latin typeface="Cambria Math" panose="02040503050406030204" pitchFamily="18" charset="0"/>
                      </a:rPr>
                      <m:t>𝑥</m:t>
                    </m:r>
                    <m:r>
                      <a:rPr lang="zh-CN" altLang="en-US" i="1">
                        <a:latin typeface="Cambria Math" panose="02040503050406030204" pitchFamily="18" charset="0"/>
                      </a:rPr>
                      <m:t>(</m:t>
                    </m:r>
                    <m:r>
                      <a:rPr lang="zh-CN" altLang="en-US" i="1">
                        <a:latin typeface="Cambria Math" panose="02040503050406030204" pitchFamily="18" charset="0"/>
                      </a:rPr>
                      <m:t>𝑡</m:t>
                    </m:r>
                    <m:r>
                      <a:rPr lang="zh-CN" altLang="en-US" i="1">
                        <a:latin typeface="Cambria Math" panose="02040503050406030204" pitchFamily="18" charset="0"/>
                      </a:rPr>
                      <m:t>)]</m:t>
                    </m:r>
                  </m:oMath>
                </a14:m>
                <a:r>
                  <a:rPr lang="zh-CN" altLang="en-US" dirty="0"/>
                  <a:t>中的</a:t>
                </a:r>
                <a14:m>
                  <m:oMath xmlns:m="http://schemas.openxmlformats.org/officeDocument/2006/math">
                    <m:r>
                      <a:rPr lang="zh-CN" altLang="en-US" i="1">
                        <a:latin typeface="Cambria Math" panose="02040503050406030204" pitchFamily="18" charset="0"/>
                      </a:rPr>
                      <m:t>𝑥</m:t>
                    </m:r>
                    <m:r>
                      <a:rPr lang="zh-CN" altLang="en-US" i="1">
                        <a:latin typeface="Cambria Math" panose="02040503050406030204" pitchFamily="18" charset="0"/>
                      </a:rPr>
                      <m:t>(</m:t>
                    </m:r>
                    <m:r>
                      <a:rPr lang="zh-CN" altLang="en-US" i="1">
                        <a:latin typeface="Cambria Math" panose="02040503050406030204" pitchFamily="18" charset="0"/>
                      </a:rPr>
                      <m:t>𝑡</m:t>
                    </m:r>
                    <m:r>
                      <a:rPr lang="zh-CN" altLang="en-US" i="1">
                        <a:latin typeface="Cambria Math" panose="02040503050406030204" pitchFamily="18" charset="0"/>
                      </a:rPr>
                      <m:t>)</m:t>
                    </m:r>
                  </m:oMath>
                </a14:m>
                <a:r>
                  <a:rPr lang="zh-CN" altLang="en-US" dirty="0"/>
                  <a:t>应理解为某一特定函数的整体，而不是对应于</a:t>
                </a:r>
                <a14:m>
                  <m:oMath xmlns:m="http://schemas.openxmlformats.org/officeDocument/2006/math">
                    <m:r>
                      <a:rPr lang="zh-CN" altLang="en-US" i="1">
                        <a:latin typeface="Cambria Math" panose="02040503050406030204" pitchFamily="18" charset="0"/>
                      </a:rPr>
                      <m:t>𝑡</m:t>
                    </m:r>
                  </m:oMath>
                </a14:m>
                <a:r>
                  <a:rPr lang="zh-CN" altLang="en-US" dirty="0"/>
                  <a:t>的函数值</a:t>
                </a:r>
                <a14:m>
                  <m:oMath xmlns:m="http://schemas.openxmlformats.org/officeDocument/2006/math">
                    <m:r>
                      <a:rPr lang="zh-CN" altLang="en-US" i="1">
                        <a:latin typeface="Cambria Math" panose="02040503050406030204" pitchFamily="18" charset="0"/>
                      </a:rPr>
                      <m:t>𝑥</m:t>
                    </m:r>
                    <m:r>
                      <a:rPr lang="zh-CN" altLang="en-US" i="1">
                        <a:latin typeface="Cambria Math" panose="02040503050406030204" pitchFamily="18" charset="0"/>
                      </a:rPr>
                      <m:t>(</m:t>
                    </m:r>
                    <m:r>
                      <a:rPr lang="zh-CN" altLang="en-US" i="1">
                        <a:latin typeface="Cambria Math" panose="02040503050406030204" pitchFamily="18" charset="0"/>
                      </a:rPr>
                      <m:t>𝑡</m:t>
                    </m:r>
                    <m:r>
                      <a:rPr lang="zh-CN" altLang="en-US" i="1">
                        <a:latin typeface="Cambria Math" panose="02040503050406030204" pitchFamily="18" charset="0"/>
                      </a:rPr>
                      <m:t>)</m:t>
                    </m:r>
                  </m:oMath>
                </a14:m>
                <a:r>
                  <a:rPr lang="zh-CN" altLang="en-US" dirty="0"/>
                  <a:t>。函数</a:t>
                </a:r>
                <a14:m>
                  <m:oMath xmlns:m="http://schemas.openxmlformats.org/officeDocument/2006/math">
                    <m:r>
                      <a:rPr lang="zh-CN" altLang="en-US" i="1">
                        <a:latin typeface="Cambria Math" panose="02040503050406030204" pitchFamily="18" charset="0"/>
                      </a:rPr>
                      <m:t>𝑥</m:t>
                    </m:r>
                    <m:r>
                      <a:rPr lang="zh-CN" altLang="en-US" i="1">
                        <a:latin typeface="Cambria Math" panose="02040503050406030204" pitchFamily="18" charset="0"/>
                      </a:rPr>
                      <m:t>(</m:t>
                    </m:r>
                    <m:r>
                      <a:rPr lang="zh-CN" altLang="en-US" i="1">
                        <a:latin typeface="Cambria Math" panose="02040503050406030204" pitchFamily="18" charset="0"/>
                      </a:rPr>
                      <m:t>𝑡</m:t>
                    </m:r>
                    <m:r>
                      <a:rPr lang="zh-CN" altLang="en-US" i="1">
                        <a:latin typeface="Cambria Math" panose="02040503050406030204" pitchFamily="18" charset="0"/>
                      </a:rPr>
                      <m:t>) </m:t>
                    </m:r>
                  </m:oMath>
                </a14:m>
                <a:r>
                  <a:rPr lang="zh-CN" altLang="en-US" dirty="0"/>
                  <a:t>称泛函</a:t>
                </a:r>
                <a14:m>
                  <m:oMath xmlns:m="http://schemas.openxmlformats.org/officeDocument/2006/math">
                    <m:r>
                      <a:rPr lang="zh-CN" altLang="en-US" i="1">
                        <a:latin typeface="Cambria Math" panose="02040503050406030204" pitchFamily="18" charset="0"/>
                      </a:rPr>
                      <m:t>𝐽</m:t>
                    </m:r>
                  </m:oMath>
                </a14:m>
                <a:r>
                  <a:rPr lang="zh-CN" altLang="en-US" dirty="0"/>
                  <a:t>的宗量，为强调泛函的宗量（自变量）</a:t>
                </a:r>
                <a14:m>
                  <m:oMath xmlns:m="http://schemas.openxmlformats.org/officeDocument/2006/math">
                    <m:r>
                      <a:rPr lang="zh-CN" altLang="en-US" i="1">
                        <a:latin typeface="Cambria Math" panose="02040503050406030204" pitchFamily="18" charset="0"/>
                      </a:rPr>
                      <m:t>𝑥</m:t>
                    </m:r>
                    <m:r>
                      <a:rPr lang="zh-CN" altLang="en-US" i="1">
                        <a:latin typeface="Cambria Math" panose="02040503050406030204" pitchFamily="18" charset="0"/>
                      </a:rPr>
                      <m:t>(</m:t>
                    </m:r>
                    <m:r>
                      <a:rPr lang="zh-CN" altLang="en-US" i="1">
                        <a:latin typeface="Cambria Math" panose="02040503050406030204" pitchFamily="18" charset="0"/>
                      </a:rPr>
                      <m:t>𝑡</m:t>
                    </m:r>
                    <m:r>
                      <a:rPr lang="zh-CN" altLang="en-US" i="1">
                        <a:latin typeface="Cambria Math" panose="02040503050406030204" pitchFamily="18" charset="0"/>
                      </a:rPr>
                      <m:t>)</m:t>
                    </m:r>
                  </m:oMath>
                </a14:m>
                <a:r>
                  <a:rPr lang="zh-CN" altLang="en-US" dirty="0"/>
                  <a:t>是函数的整体，有时将泛函表示为</a:t>
                </a:r>
                <a14:m>
                  <m:oMath xmlns:m="http://schemas.openxmlformats.org/officeDocument/2006/math">
                    <m:r>
                      <a:rPr lang="zh-CN" altLang="en-US" i="1">
                        <a:latin typeface="Cambria Math" panose="02040503050406030204" pitchFamily="18" charset="0"/>
                      </a:rPr>
                      <m:t>𝐽</m:t>
                    </m:r>
                    <m:r>
                      <a:rPr lang="zh-CN" altLang="en-US" i="1">
                        <a:latin typeface="Cambria Math" panose="02040503050406030204" pitchFamily="18" charset="0"/>
                      </a:rPr>
                      <m:t>=</m:t>
                    </m:r>
                    <m:r>
                      <a:rPr lang="zh-CN" altLang="en-US" i="1">
                        <a:latin typeface="Cambria Math" panose="02040503050406030204" pitchFamily="18" charset="0"/>
                      </a:rPr>
                      <m:t>𝐽</m:t>
                    </m:r>
                    <m:r>
                      <a:rPr lang="zh-CN" altLang="en-US" i="1">
                        <a:latin typeface="Cambria Math" panose="02040503050406030204" pitchFamily="18" charset="0"/>
                      </a:rPr>
                      <m:t>[</m:t>
                    </m:r>
                    <m:r>
                      <a:rPr lang="zh-CN" altLang="en-US" i="1">
                        <a:latin typeface="Cambria Math" panose="02040503050406030204" pitchFamily="18" charset="0"/>
                      </a:rPr>
                      <m:t>𝑥</m:t>
                    </m:r>
                    <m:r>
                      <a:rPr lang="zh-CN" altLang="en-US" i="1">
                        <a:latin typeface="Cambria Math" panose="02040503050406030204" pitchFamily="18" charset="0"/>
                      </a:rPr>
                      <m:t>(⋅)]</m:t>
                    </m:r>
                  </m:oMath>
                </a14:m>
                <a:r>
                  <a:rPr lang="zh-CN" altLang="en-US" dirty="0"/>
                  <a:t>。</a:t>
                </a:r>
              </a:p>
              <a:p>
                <a:pPr marL="0" indent="0" eaLnBrk="0" hangingPunct="0">
                  <a:buNone/>
                </a:pPr>
                <a:r>
                  <a:rPr lang="zh-CN" altLang="en-US" dirty="0"/>
                  <a:t>    </a:t>
                </a:r>
                <a:endParaRPr lang="en-US" altLang="zh-CN" dirty="0"/>
              </a:p>
              <a:p>
                <a:pPr marL="0" indent="0" eaLnBrk="0" hangingPunct="0">
                  <a:buNone/>
                </a:pPr>
                <a:r>
                  <a:rPr lang="en-US" altLang="zh-CN" dirty="0"/>
                  <a:t>      </a:t>
                </a:r>
                <a:r>
                  <a:rPr lang="zh-CN" altLang="en-US" dirty="0"/>
                  <a:t>由上述泛函定义可见，泛函为标量，其值由函数的选取而定。</a:t>
                </a:r>
              </a:p>
            </p:txBody>
          </p:sp>
        </mc:Choice>
        <mc:Fallback xmlns="">
          <p:sp>
            <p:nvSpPr>
              <p:cNvPr id="8" name="内容占位符 7">
                <a:extLst>
                  <a:ext uri="{FF2B5EF4-FFF2-40B4-BE49-F238E27FC236}">
                    <a16:creationId xmlns:a16="http://schemas.microsoft.com/office/drawing/2014/main" id="{C696BEB4-8F9A-48BA-A1C5-98C762581ED1}"/>
                  </a:ext>
                </a:extLst>
              </p:cNvPr>
              <p:cNvSpPr>
                <a:spLocks noGrp="1" noRot="1" noChangeAspect="1" noMove="1" noResize="1" noEditPoints="1" noAdjustHandles="1" noChangeArrowheads="1" noChangeShapeType="1" noTextEdit="1"/>
              </p:cNvSpPr>
              <p:nvPr>
                <p:ph sz="quarter" idx="13"/>
              </p:nvPr>
            </p:nvSpPr>
            <p:spPr>
              <a:blipFill>
                <a:blip r:embed="rId2"/>
                <a:stretch>
                  <a:fillRect l="-941" t="-239" r="-882"/>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A7DEE1C4-AA25-4A45-B9BF-00202A169D1B}"/>
              </a:ext>
            </a:extLst>
          </p:cNvPr>
          <p:cNvSpPr>
            <a:spLocks noGrp="1"/>
          </p:cNvSpPr>
          <p:nvPr>
            <p:ph type="title"/>
          </p:nvPr>
        </p:nvSpPr>
        <p:spPr/>
        <p:txBody>
          <a:bodyPr>
            <a:normAutofit/>
          </a:bodyPr>
          <a:lstStyle/>
          <a:p>
            <a:r>
              <a:rPr lang="en-US" altLang="zh-CN" dirty="0">
                <a:latin typeface="微软雅黑 Light" panose="020B0502040204020203" pitchFamily="34" charset="-122"/>
                <a:ea typeface="微软雅黑 Light" panose="020B0502040204020203" pitchFamily="34" charset="-122"/>
              </a:rPr>
              <a:t>1)</a:t>
            </a:r>
            <a:r>
              <a:rPr lang="zh-CN" altLang="en-US" dirty="0">
                <a:latin typeface="微软雅黑 Light" panose="020B0502040204020203" pitchFamily="34" charset="-122"/>
                <a:ea typeface="微软雅黑 Light" panose="020B0502040204020203" pitchFamily="34" charset="-122"/>
              </a:rPr>
              <a:t> 泛函</a:t>
            </a:r>
            <a:endParaRPr lang="zh-CN" altLang="en-US" dirty="0"/>
          </a:p>
        </p:txBody>
      </p:sp>
    </p:spTree>
    <p:extLst>
      <p:ext uri="{BB962C8B-B14F-4D97-AF65-F5344CB8AC3E}">
        <p14:creationId xmlns:p14="http://schemas.microsoft.com/office/powerpoint/2010/main" val="2679343715"/>
      </p:ext>
    </p:extLst>
  </p:cSld>
  <p:clrMapOvr>
    <a:masterClrMapping/>
  </p:clrMapOvr>
  <p:transition>
    <p:wheel/>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 name="内容占位符 7">
                <a:extLst>
                  <a:ext uri="{FF2B5EF4-FFF2-40B4-BE49-F238E27FC236}">
                    <a16:creationId xmlns:a16="http://schemas.microsoft.com/office/drawing/2014/main" id="{C696BEB4-8F9A-48BA-A1C5-98C762581ED1}"/>
                  </a:ext>
                </a:extLst>
              </p:cNvPr>
              <p:cNvSpPr>
                <a:spLocks noGrp="1"/>
              </p:cNvSpPr>
              <p:nvPr>
                <p:ph sz="quarter" idx="13"/>
              </p:nvPr>
            </p:nvSpPr>
            <p:spPr>
              <a:xfrm>
                <a:off x="767406" y="1458355"/>
                <a:ext cx="10729193" cy="5105400"/>
              </a:xfrm>
            </p:spPr>
            <p:txBody>
              <a:bodyPr>
                <a:normAutofit/>
              </a:bodyPr>
              <a:lstStyle/>
              <a:p>
                <a:pPr marL="0" lvl="0" indent="0" eaLnBrk="0" hangingPunct="0">
                  <a:spcBef>
                    <a:spcPct val="0"/>
                  </a:spcBef>
                  <a:buNone/>
                </a:pPr>
                <a:r>
                  <a:rPr lang="zh-CN" altLang="en-US" dirty="0">
                    <a:solidFill>
                      <a:prstClr val="black"/>
                    </a:solidFill>
                    <a:latin typeface="Arial" panose="020B0604020202020204" pitchFamily="34" charset="0"/>
                    <a:cs typeface="Times New Roman" panose="02020603050405020304" pitchFamily="18" charset="0"/>
                  </a:rPr>
                  <a:t>        研究泛函的极值问题，需要采用变分法，变分在泛函研究中的作用，如同微分在函数研究中的作用一样。泛函的变分与函数的微分，其定义式几乎完全相当。</a:t>
                </a:r>
              </a:p>
              <a:p>
                <a:pPr marL="0" lvl="0" indent="0">
                  <a:spcBef>
                    <a:spcPct val="0"/>
                  </a:spcBef>
                  <a:buNone/>
                </a:pPr>
                <a:r>
                  <a:rPr lang="zh-CN" altLang="en-US" dirty="0">
                    <a:solidFill>
                      <a:prstClr val="black"/>
                    </a:solidFill>
                    <a:latin typeface="Arial" panose="020B0604020202020204" pitchFamily="34" charset="0"/>
                    <a:cs typeface="Times New Roman" panose="02020603050405020304" pitchFamily="18" charset="0"/>
                  </a:rPr>
                  <a:t>（</a:t>
                </a:r>
                <a:r>
                  <a:rPr lang="en-US" altLang="zh-CN" dirty="0">
                    <a:solidFill>
                      <a:prstClr val="black"/>
                    </a:solidFill>
                    <a:latin typeface="Arial" panose="020B0604020202020204" pitchFamily="34" charset="0"/>
                    <a:cs typeface="Times New Roman" panose="02020603050405020304" pitchFamily="18" charset="0"/>
                  </a:rPr>
                  <a:t>1</a:t>
                </a:r>
                <a:r>
                  <a:rPr lang="zh-CN" altLang="en-US" dirty="0">
                    <a:solidFill>
                      <a:prstClr val="black"/>
                    </a:solidFill>
                    <a:latin typeface="Arial" panose="020B0604020202020204" pitchFamily="34" charset="0"/>
                    <a:cs typeface="Times New Roman" panose="02020603050405020304" pitchFamily="18" charset="0"/>
                  </a:rPr>
                  <a:t>）宗量的变分</a:t>
                </a:r>
              </a:p>
              <a:p>
                <a:pPr marL="0" lvl="0" indent="0" eaLnBrk="0" hangingPunct="0">
                  <a:spcBef>
                    <a:spcPct val="0"/>
                  </a:spcBef>
                  <a:buNone/>
                </a:pPr>
                <a:r>
                  <a:rPr lang="zh-CN" altLang="en-US" dirty="0">
                    <a:solidFill>
                      <a:prstClr val="black"/>
                    </a:solidFill>
                    <a:latin typeface="Arial" panose="020B0604020202020204" pitchFamily="34" charset="0"/>
                    <a:cs typeface="Times New Roman" panose="02020603050405020304" pitchFamily="18" charset="0"/>
                  </a:rPr>
                  <a:t>	为了研究泛函的变分，应首先研究宗量的变分。泛函宗量</a:t>
                </a:r>
                <a14:m>
                  <m:oMath xmlns:m="http://schemas.openxmlformats.org/officeDocument/2006/math">
                    <m:r>
                      <a:rPr lang="zh-CN" altLang="en-US" i="1">
                        <a:solidFill>
                          <a:prstClr val="black"/>
                        </a:solidFill>
                        <a:latin typeface="Cambria Math" panose="02040503050406030204" pitchFamily="18" charset="0"/>
                      </a:rPr>
                      <m:t>𝑥</m:t>
                    </m:r>
                    <m:r>
                      <a:rPr lang="zh-CN" altLang="en-US" i="1">
                        <a:solidFill>
                          <a:prstClr val="black"/>
                        </a:solidFill>
                        <a:latin typeface="Cambria Math" panose="02040503050406030204" pitchFamily="18" charset="0"/>
                      </a:rPr>
                      <m:t>(</m:t>
                    </m:r>
                    <m:r>
                      <a:rPr lang="zh-CN" altLang="en-US" i="1">
                        <a:solidFill>
                          <a:prstClr val="black"/>
                        </a:solidFill>
                        <a:latin typeface="Cambria Math" panose="02040503050406030204" pitchFamily="18" charset="0"/>
                      </a:rPr>
                      <m:t>𝑡</m:t>
                    </m:r>
                    <m:r>
                      <a:rPr lang="zh-CN" altLang="en-US" i="1">
                        <a:solidFill>
                          <a:prstClr val="black"/>
                        </a:solidFill>
                        <a:latin typeface="Cambria Math" panose="02040503050406030204" pitchFamily="18" charset="0"/>
                      </a:rPr>
                      <m:t>)</m:t>
                    </m:r>
                  </m:oMath>
                </a14:m>
                <a:r>
                  <a:rPr lang="zh-CN" altLang="en-US" dirty="0">
                    <a:solidFill>
                      <a:prstClr val="black"/>
                    </a:solidFill>
                    <a:latin typeface="Arial" panose="020B0604020202020204" pitchFamily="34" charset="0"/>
                    <a:cs typeface="Times New Roman" panose="02020603050405020304" pitchFamily="18" charset="0"/>
                  </a:rPr>
                  <a:t>的变分是指两函数之差，即</a:t>
                </a:r>
              </a:p>
              <a:p>
                <a:pPr marL="0" lvl="0" indent="0" algn="ctr" eaLnBrk="0" hangingPunct="0">
                  <a:spcBef>
                    <a:spcPct val="0"/>
                  </a:spcBef>
                  <a:buNone/>
                </a:pPr>
                <a14:m>
                  <m:oMath xmlns:m="http://schemas.openxmlformats.org/officeDocument/2006/math">
                    <m:r>
                      <a:rPr lang="zh-CN" altLang="en-US" i="1">
                        <a:solidFill>
                          <a:prstClr val="black"/>
                        </a:solidFill>
                        <a:latin typeface="Cambria Math" panose="02040503050406030204" pitchFamily="18" charset="0"/>
                      </a:rPr>
                      <m:t>𝛿</m:t>
                    </m:r>
                    <m:r>
                      <a:rPr lang="zh-CN" altLang="en-US" i="1">
                        <a:solidFill>
                          <a:prstClr val="black"/>
                        </a:solidFill>
                        <a:latin typeface="Cambria Math" panose="02040503050406030204" pitchFamily="18" charset="0"/>
                      </a:rPr>
                      <m:t>𝑥</m:t>
                    </m:r>
                    <m:r>
                      <a:rPr lang="zh-CN" altLang="en-US" i="1">
                        <a:solidFill>
                          <a:prstClr val="black"/>
                        </a:solidFill>
                        <a:latin typeface="Cambria Math" panose="02040503050406030204" pitchFamily="18" charset="0"/>
                      </a:rPr>
                      <m:t>(</m:t>
                    </m:r>
                    <m:r>
                      <a:rPr lang="zh-CN" altLang="en-US" i="1">
                        <a:solidFill>
                          <a:prstClr val="black"/>
                        </a:solidFill>
                        <a:latin typeface="Cambria Math" panose="02040503050406030204" pitchFamily="18" charset="0"/>
                      </a:rPr>
                      <m:t>𝑡</m:t>
                    </m:r>
                    <m:r>
                      <a:rPr lang="zh-CN" altLang="en-US" i="1">
                        <a:solidFill>
                          <a:prstClr val="black"/>
                        </a:solidFill>
                        <a:latin typeface="Cambria Math" panose="02040503050406030204" pitchFamily="18" charset="0"/>
                      </a:rPr>
                      <m:t>)</m:t>
                    </m:r>
                    <m:limUpp>
                      <m:limUppPr>
                        <m:ctrlPr>
                          <a:rPr lang="zh-CN" altLang="en-US" i="1">
                            <a:solidFill>
                              <a:prstClr val="black"/>
                            </a:solidFill>
                            <a:latin typeface="Cambria Math" panose="02040503050406030204" pitchFamily="18" charset="0"/>
                          </a:rPr>
                        </m:ctrlPr>
                      </m:limUppPr>
                      <m:e>
                        <m:r>
                          <a:rPr lang="zh-CN" altLang="en-US" i="1">
                            <a:solidFill>
                              <a:prstClr val="black"/>
                            </a:solidFill>
                            <a:latin typeface="Cambria Math" panose="02040503050406030204" pitchFamily="18" charset="0"/>
                          </a:rPr>
                          <m:t>=</m:t>
                        </m:r>
                      </m:e>
                      <m:lim>
                        <m:r>
                          <m:rPr>
                            <m:sty m:val="p"/>
                          </m:rPr>
                          <a:rPr lang="zh-CN" altLang="en-US" i="1">
                            <a:solidFill>
                              <a:prstClr val="black"/>
                            </a:solidFill>
                            <a:latin typeface="Cambria Math" panose="02040503050406030204" pitchFamily="18" charset="0"/>
                          </a:rPr>
                          <m:t>Δ</m:t>
                        </m:r>
                      </m:lim>
                    </m:limUpp>
                    <m:r>
                      <a:rPr lang="zh-CN" altLang="en-US" i="1">
                        <a:solidFill>
                          <a:prstClr val="black"/>
                        </a:solidFill>
                        <a:latin typeface="Cambria Math" panose="02040503050406030204" pitchFamily="18" charset="0"/>
                      </a:rPr>
                      <m:t>𝑥</m:t>
                    </m:r>
                    <m:r>
                      <a:rPr lang="zh-CN" altLang="en-US" i="1">
                        <a:solidFill>
                          <a:prstClr val="black"/>
                        </a:solidFill>
                        <a:latin typeface="Cambria Math" panose="02040503050406030204" pitchFamily="18" charset="0"/>
                      </a:rPr>
                      <m:t>(</m:t>
                    </m:r>
                    <m:r>
                      <a:rPr lang="zh-CN" altLang="en-US" i="1">
                        <a:solidFill>
                          <a:prstClr val="black"/>
                        </a:solidFill>
                        <a:latin typeface="Cambria Math" panose="02040503050406030204" pitchFamily="18" charset="0"/>
                      </a:rPr>
                      <m:t>𝑡</m:t>
                    </m:r>
                    <m:r>
                      <a:rPr lang="zh-CN" altLang="en-US" i="1">
                        <a:solidFill>
                          <a:prstClr val="black"/>
                        </a:solidFill>
                        <a:latin typeface="Cambria Math" panose="02040503050406030204" pitchFamily="18" charset="0"/>
                      </a:rPr>
                      <m:t>)−</m:t>
                    </m:r>
                    <m:sSub>
                      <m:sSubPr>
                        <m:ctrlPr>
                          <a:rPr lang="zh-CN" altLang="en-US" i="1">
                            <a:solidFill>
                              <a:prstClr val="black"/>
                            </a:solidFill>
                            <a:latin typeface="Cambria Math" panose="02040503050406030204" pitchFamily="18" charset="0"/>
                          </a:rPr>
                        </m:ctrlPr>
                      </m:sSubPr>
                      <m:e>
                        <m:r>
                          <a:rPr lang="zh-CN" altLang="en-US" i="1">
                            <a:solidFill>
                              <a:prstClr val="black"/>
                            </a:solidFill>
                            <a:latin typeface="Cambria Math" panose="02040503050406030204" pitchFamily="18" charset="0"/>
                          </a:rPr>
                          <m:t>𝑥</m:t>
                        </m:r>
                      </m:e>
                      <m:sub>
                        <m:r>
                          <a:rPr lang="zh-CN" altLang="en-US" i="1">
                            <a:solidFill>
                              <a:prstClr val="black"/>
                            </a:solidFill>
                            <a:latin typeface="Cambria Math" panose="02040503050406030204" pitchFamily="18" charset="0"/>
                          </a:rPr>
                          <m:t>0</m:t>
                        </m:r>
                      </m:sub>
                    </m:sSub>
                    <m:r>
                      <a:rPr lang="zh-CN" altLang="en-US" i="1">
                        <a:solidFill>
                          <a:prstClr val="black"/>
                        </a:solidFill>
                        <a:latin typeface="Cambria Math" panose="02040503050406030204" pitchFamily="18" charset="0"/>
                      </a:rPr>
                      <m:t>(</m:t>
                    </m:r>
                    <m:r>
                      <a:rPr lang="zh-CN" altLang="en-US" i="1">
                        <a:solidFill>
                          <a:prstClr val="black"/>
                        </a:solidFill>
                        <a:latin typeface="Cambria Math" panose="02040503050406030204" pitchFamily="18" charset="0"/>
                      </a:rPr>
                      <m:t>𝑡</m:t>
                    </m:r>
                    <m:r>
                      <a:rPr lang="zh-CN" altLang="en-US" i="1">
                        <a:solidFill>
                          <a:prstClr val="black"/>
                        </a:solidFill>
                        <a:latin typeface="Cambria Math" panose="02040503050406030204" pitchFamily="18" charset="0"/>
                      </a:rPr>
                      <m:t>)</m:t>
                    </m:r>
                  </m:oMath>
                </a14:m>
                <a:r>
                  <a:rPr lang="zh-CN" altLang="en-US" dirty="0">
                    <a:solidFill>
                      <a:prstClr val="black"/>
                    </a:solidFill>
                    <a:latin typeface="Arial" panose="020B0604020202020204" pitchFamily="34" charset="0"/>
                    <a:cs typeface="Times New Roman" panose="02020603050405020304" pitchFamily="18" charset="0"/>
                  </a:rPr>
                  <a:t> 	</a:t>
                </a:r>
              </a:p>
              <a:p>
                <a:pPr marL="0" lvl="0" indent="0" eaLnBrk="0" hangingPunct="0">
                  <a:spcBef>
                    <a:spcPct val="0"/>
                  </a:spcBef>
                  <a:buNone/>
                </a:pPr>
                <a:r>
                  <a:rPr lang="zh-CN" altLang="en-US" dirty="0">
                    <a:solidFill>
                      <a:prstClr val="black"/>
                    </a:solidFill>
                    <a:latin typeface="Arial" panose="020B0604020202020204" pitchFamily="34" charset="0"/>
                    <a:cs typeface="Times New Roman" panose="02020603050405020304" pitchFamily="18" charset="0"/>
                  </a:rPr>
                  <a:t>这里</a:t>
                </a:r>
                <a14:m>
                  <m:oMath xmlns:m="http://schemas.openxmlformats.org/officeDocument/2006/math">
                    <m:r>
                      <a:rPr lang="zh-CN" altLang="en-US" i="1">
                        <a:solidFill>
                          <a:prstClr val="black"/>
                        </a:solidFill>
                        <a:latin typeface="Cambria Math" panose="02040503050406030204" pitchFamily="18" charset="0"/>
                      </a:rPr>
                      <m:t>𝑥</m:t>
                    </m:r>
                    <m:r>
                      <a:rPr lang="zh-CN" altLang="en-US" i="1">
                        <a:solidFill>
                          <a:prstClr val="black"/>
                        </a:solidFill>
                        <a:latin typeface="Cambria Math" panose="02040503050406030204" pitchFamily="18" charset="0"/>
                      </a:rPr>
                      <m:t>(</m:t>
                    </m:r>
                    <m:r>
                      <a:rPr lang="zh-CN" altLang="en-US" i="1">
                        <a:solidFill>
                          <a:prstClr val="black"/>
                        </a:solidFill>
                        <a:latin typeface="Cambria Math" panose="02040503050406030204" pitchFamily="18" charset="0"/>
                      </a:rPr>
                      <m:t>𝑡</m:t>
                    </m:r>
                    <m:r>
                      <a:rPr lang="zh-CN" altLang="en-US" i="1">
                        <a:solidFill>
                          <a:prstClr val="black"/>
                        </a:solidFill>
                        <a:latin typeface="Cambria Math" panose="02040503050406030204" pitchFamily="18" charset="0"/>
                      </a:rPr>
                      <m:t>)</m:t>
                    </m:r>
                  </m:oMath>
                </a14:m>
                <a:r>
                  <a:rPr lang="zh-CN" altLang="en-US" dirty="0">
                    <a:solidFill>
                      <a:prstClr val="black"/>
                    </a:solidFill>
                    <a:latin typeface="Arial" panose="020B0604020202020204" pitchFamily="34" charset="0"/>
                    <a:cs typeface="Times New Roman" panose="02020603050405020304" pitchFamily="18" charset="0"/>
                  </a:rPr>
                  <a:t>和</a:t>
                </a:r>
                <a14:m>
                  <m:oMath xmlns:m="http://schemas.openxmlformats.org/officeDocument/2006/math">
                    <m:sSub>
                      <m:sSubPr>
                        <m:ctrlPr>
                          <a:rPr lang="zh-CN" altLang="en-US" i="1">
                            <a:solidFill>
                              <a:prstClr val="black"/>
                            </a:solidFill>
                            <a:latin typeface="Cambria Math" panose="02040503050406030204" pitchFamily="18" charset="0"/>
                          </a:rPr>
                        </m:ctrlPr>
                      </m:sSubPr>
                      <m:e>
                        <m:r>
                          <a:rPr lang="zh-CN" altLang="en-US" i="1">
                            <a:solidFill>
                              <a:prstClr val="black"/>
                            </a:solidFill>
                            <a:latin typeface="Cambria Math" panose="02040503050406030204" pitchFamily="18" charset="0"/>
                          </a:rPr>
                          <m:t>𝑥</m:t>
                        </m:r>
                      </m:e>
                      <m:sub>
                        <m:r>
                          <a:rPr lang="zh-CN" altLang="en-US" i="1">
                            <a:solidFill>
                              <a:prstClr val="black"/>
                            </a:solidFill>
                            <a:latin typeface="Cambria Math" panose="02040503050406030204" pitchFamily="18" charset="0"/>
                          </a:rPr>
                          <m:t>0</m:t>
                        </m:r>
                      </m:sub>
                    </m:sSub>
                    <m:r>
                      <a:rPr lang="zh-CN" altLang="en-US" i="1">
                        <a:solidFill>
                          <a:prstClr val="black"/>
                        </a:solidFill>
                        <a:latin typeface="Cambria Math" panose="02040503050406030204" pitchFamily="18" charset="0"/>
                      </a:rPr>
                      <m:t>(</m:t>
                    </m:r>
                    <m:r>
                      <a:rPr lang="zh-CN" altLang="en-US" i="1">
                        <a:solidFill>
                          <a:prstClr val="black"/>
                        </a:solidFill>
                        <a:latin typeface="Cambria Math" panose="02040503050406030204" pitchFamily="18" charset="0"/>
                      </a:rPr>
                      <m:t>𝑡</m:t>
                    </m:r>
                    <m:r>
                      <a:rPr lang="zh-CN" altLang="en-US" i="1">
                        <a:solidFill>
                          <a:prstClr val="black"/>
                        </a:solidFill>
                        <a:latin typeface="Cambria Math" panose="02040503050406030204" pitchFamily="18" charset="0"/>
                      </a:rPr>
                      <m:t>)</m:t>
                    </m:r>
                  </m:oMath>
                </a14:m>
                <a:r>
                  <a:rPr lang="zh-CN" altLang="en-US" dirty="0">
                    <a:solidFill>
                      <a:prstClr val="black"/>
                    </a:solidFill>
                    <a:latin typeface="Arial" panose="020B0604020202020204" pitchFamily="34" charset="0"/>
                    <a:cs typeface="Times New Roman" panose="02020603050405020304" pitchFamily="18" charset="0"/>
                  </a:rPr>
                  <a:t>是属于同一函数类中两个不同的函数。自然</a:t>
                </a:r>
                <a14:m>
                  <m:oMath xmlns:m="http://schemas.openxmlformats.org/officeDocument/2006/math">
                    <m:r>
                      <a:rPr lang="zh-CN" altLang="en-US" i="1">
                        <a:solidFill>
                          <a:prstClr val="black"/>
                        </a:solidFill>
                        <a:latin typeface="Cambria Math" panose="02040503050406030204" pitchFamily="18" charset="0"/>
                      </a:rPr>
                      <m:t>𝛿</m:t>
                    </m:r>
                    <m:r>
                      <a:rPr lang="zh-CN" altLang="en-US" i="1">
                        <a:solidFill>
                          <a:prstClr val="black"/>
                        </a:solidFill>
                        <a:latin typeface="Cambria Math" panose="02040503050406030204" pitchFamily="18" charset="0"/>
                      </a:rPr>
                      <m:t>𝑥</m:t>
                    </m:r>
                    <m:r>
                      <a:rPr lang="zh-CN" altLang="en-US" i="1">
                        <a:solidFill>
                          <a:prstClr val="black"/>
                        </a:solidFill>
                        <a:latin typeface="Cambria Math" panose="02040503050406030204" pitchFamily="18" charset="0"/>
                      </a:rPr>
                      <m:t>(</m:t>
                    </m:r>
                    <m:r>
                      <a:rPr lang="zh-CN" altLang="en-US" i="1">
                        <a:solidFill>
                          <a:prstClr val="black"/>
                        </a:solidFill>
                        <a:latin typeface="Cambria Math" panose="02040503050406030204" pitchFamily="18" charset="0"/>
                      </a:rPr>
                      <m:t>𝑡</m:t>
                    </m:r>
                    <m:r>
                      <a:rPr lang="zh-CN" altLang="en-US" i="1">
                        <a:solidFill>
                          <a:prstClr val="black"/>
                        </a:solidFill>
                        <a:latin typeface="Cambria Math" panose="02040503050406030204" pitchFamily="18" charset="0"/>
                      </a:rPr>
                      <m:t>)</m:t>
                    </m:r>
                  </m:oMath>
                </a14:m>
                <a:r>
                  <a:rPr lang="zh-CN" altLang="en-US" dirty="0">
                    <a:solidFill>
                      <a:prstClr val="black"/>
                    </a:solidFill>
                    <a:latin typeface="Arial" panose="020B0604020202020204" pitchFamily="34" charset="0"/>
                    <a:cs typeface="Times New Roman" panose="02020603050405020304" pitchFamily="18" charset="0"/>
                  </a:rPr>
                  <a:t>也是独立自变量的</a:t>
                </a:r>
                <a14:m>
                  <m:oMath xmlns:m="http://schemas.openxmlformats.org/officeDocument/2006/math">
                    <m:r>
                      <a:rPr lang="zh-CN" altLang="en-US" i="1">
                        <a:solidFill>
                          <a:prstClr val="black"/>
                        </a:solidFill>
                        <a:latin typeface="Cambria Math" panose="02040503050406030204" pitchFamily="18" charset="0"/>
                      </a:rPr>
                      <m:t>𝑡</m:t>
                    </m:r>
                  </m:oMath>
                </a14:m>
                <a:r>
                  <a:rPr lang="zh-CN" altLang="en-US" dirty="0">
                    <a:solidFill>
                      <a:prstClr val="black"/>
                    </a:solidFill>
                    <a:latin typeface="Arial" panose="020B0604020202020204" pitchFamily="34" charset="0"/>
                    <a:cs typeface="Times New Roman" panose="02020603050405020304" pitchFamily="18" charset="0"/>
                  </a:rPr>
                  <a:t>函数。 </a:t>
                </a:r>
                <a:endParaRPr lang="zh-CN" altLang="en-US" sz="1600" dirty="0"/>
              </a:p>
            </p:txBody>
          </p:sp>
        </mc:Choice>
        <mc:Fallback xmlns="">
          <p:sp>
            <p:nvSpPr>
              <p:cNvPr id="8" name="内容占位符 7">
                <a:extLst>
                  <a:ext uri="{FF2B5EF4-FFF2-40B4-BE49-F238E27FC236}">
                    <a16:creationId xmlns:a16="http://schemas.microsoft.com/office/drawing/2014/main" id="{C696BEB4-8F9A-48BA-A1C5-98C762581ED1}"/>
                  </a:ext>
                </a:extLst>
              </p:cNvPr>
              <p:cNvSpPr>
                <a:spLocks noGrp="1" noRot="1" noChangeAspect="1" noMove="1" noResize="1" noEditPoints="1" noAdjustHandles="1" noChangeArrowheads="1" noChangeShapeType="1" noTextEdit="1"/>
              </p:cNvSpPr>
              <p:nvPr>
                <p:ph sz="quarter" idx="13"/>
              </p:nvPr>
            </p:nvSpPr>
            <p:spPr>
              <a:xfrm>
                <a:off x="767406" y="1458355"/>
                <a:ext cx="10729193" cy="5105400"/>
              </a:xfrm>
              <a:blipFill>
                <a:blip r:embed="rId2"/>
                <a:stretch>
                  <a:fillRect l="-909" t="-239" r="-341"/>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A7DEE1C4-AA25-4A45-B9BF-00202A169D1B}"/>
              </a:ext>
            </a:extLst>
          </p:cNvPr>
          <p:cNvSpPr>
            <a:spLocks noGrp="1"/>
          </p:cNvSpPr>
          <p:nvPr>
            <p:ph type="title"/>
          </p:nvPr>
        </p:nvSpPr>
        <p:spPr/>
        <p:txBody>
          <a:bodyPr>
            <a:normAutofit/>
          </a:bodyPr>
          <a:lstStyle/>
          <a:p>
            <a:pPr eaLnBrk="0" hangingPunct="0">
              <a:lnSpc>
                <a:spcPct val="120000"/>
              </a:lnSpc>
            </a:pPr>
            <a:r>
              <a:rPr lang="en-US" altLang="zh-CN" dirty="0">
                <a:ea typeface="微软雅黑 Light" panose="020B0502040204020203" pitchFamily="34" charset="-122"/>
                <a:cs typeface="Times New Roman" panose="02020603050405020304" pitchFamily="18" charset="0"/>
              </a:rPr>
              <a:t>2)</a:t>
            </a:r>
            <a:r>
              <a:rPr lang="zh-CN" altLang="en-US" dirty="0">
                <a:ea typeface="微软雅黑 Light" panose="020B0502040204020203" pitchFamily="34" charset="-122"/>
                <a:cs typeface="Times New Roman" panose="02020603050405020304" pitchFamily="18" charset="0"/>
              </a:rPr>
              <a:t>  泛函的变分</a:t>
            </a:r>
          </a:p>
        </p:txBody>
      </p:sp>
    </p:spTree>
    <p:extLst>
      <p:ext uri="{BB962C8B-B14F-4D97-AF65-F5344CB8AC3E}">
        <p14:creationId xmlns:p14="http://schemas.microsoft.com/office/powerpoint/2010/main" val="1242304542"/>
      </p:ext>
    </p:extLst>
  </p:cSld>
  <p:clrMapOvr>
    <a:masterClrMapping/>
  </p:clrMapOvr>
  <p:transition>
    <p:wheel/>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579C55-2693-4C27-95C8-0DB7ACB261C5}"/>
              </a:ext>
            </a:extLst>
          </p:cNvPr>
          <p:cNvSpPr>
            <a:spLocks noGrp="1"/>
          </p:cNvSpPr>
          <p:nvPr>
            <p:ph type="title"/>
          </p:nvPr>
        </p:nvSpPr>
        <p:spPr/>
        <p:txBody>
          <a:bodyPr/>
          <a:lstStyle/>
          <a:p>
            <a:r>
              <a:rPr lang="en-US" altLang="zh-CN" dirty="0"/>
              <a:t>2)  </a:t>
            </a:r>
            <a:r>
              <a:rPr lang="zh-CN" altLang="en-US" dirty="0"/>
              <a:t>泛函的变分</a:t>
            </a:r>
          </a:p>
        </p:txBody>
      </p:sp>
      <mc:AlternateContent xmlns:mc="http://schemas.openxmlformats.org/markup-compatibility/2006" xmlns:a14="http://schemas.microsoft.com/office/drawing/2010/main">
        <mc:Choice Requires="a14">
          <p:sp>
            <p:nvSpPr>
              <p:cNvPr id="8" name="内容占位符 7">
                <a:extLst>
                  <a:ext uri="{FF2B5EF4-FFF2-40B4-BE49-F238E27FC236}">
                    <a16:creationId xmlns:a16="http://schemas.microsoft.com/office/drawing/2014/main" id="{C696BEB4-8F9A-48BA-A1C5-98C762581ED1}"/>
                  </a:ext>
                </a:extLst>
              </p:cNvPr>
              <p:cNvSpPr>
                <a:spLocks noGrp="1"/>
              </p:cNvSpPr>
              <p:nvPr>
                <p:ph sz="quarter" idx="13"/>
              </p:nvPr>
            </p:nvSpPr>
            <p:spPr>
              <a:xfrm>
                <a:off x="767406" y="1458355"/>
                <a:ext cx="10945217" cy="5105400"/>
              </a:xfrm>
            </p:spPr>
            <p:txBody>
              <a:bodyPr>
                <a:noAutofit/>
              </a:bodyPr>
              <a:lstStyle/>
              <a:p>
                <a:pPr marL="0" indent="0">
                  <a:buNone/>
                </a:pPr>
                <a:r>
                  <a:rPr lang="zh-CN" altLang="en-US" dirty="0"/>
                  <a:t>（</a:t>
                </a:r>
                <a:r>
                  <a:rPr lang="en-US" altLang="zh-CN" dirty="0"/>
                  <a:t>2</a:t>
                </a:r>
                <a:r>
                  <a:rPr lang="zh-CN" altLang="en-US" dirty="0"/>
                  <a:t>）泛函变分的定义</a:t>
                </a:r>
              </a:p>
              <a:p>
                <a:pPr marL="0" indent="0" eaLnBrk="0" hangingPunct="0">
                  <a:buNone/>
                </a:pPr>
                <a:r>
                  <a:rPr lang="zh-CN" altLang="en-US" dirty="0"/>
                  <a:t>若连续泛函</a:t>
                </a:r>
                <a14:m>
                  <m:oMath xmlns:m="http://schemas.openxmlformats.org/officeDocument/2006/math">
                    <m:r>
                      <a:rPr lang="zh-CN" altLang="en-US" i="1">
                        <a:solidFill>
                          <a:srgbClr val="000000"/>
                        </a:solidFill>
                        <a:latin typeface="Cambria Math" panose="02040503050406030204" pitchFamily="18" charset="0"/>
                      </a:rPr>
                      <m:t>𝐽</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oMath>
                </a14:m>
                <a:r>
                  <a:rPr lang="zh-CN" altLang="en-US" dirty="0"/>
                  <a:t>的增量可以表示为</a:t>
                </a:r>
              </a:p>
              <a:p>
                <a:pPr marL="0" indent="0" algn="r" eaLnBrk="0" hangingPunct="0">
                  <a:buNone/>
                </a:pPr>
                <a14:m>
                  <m:oMath xmlns:m="http://schemas.openxmlformats.org/officeDocument/2006/math">
                    <m:r>
                      <m:rPr>
                        <m:sty m:val="p"/>
                      </m:rPr>
                      <a:rPr lang="zh-CN" altLang="en-US" i="1">
                        <a:solidFill>
                          <a:srgbClr val="000000"/>
                        </a:solidFill>
                        <a:latin typeface="Cambria Math" panose="02040503050406030204" pitchFamily="18" charset="0"/>
                      </a:rPr>
                      <m:t>Δ</m:t>
                    </m:r>
                    <m:r>
                      <a:rPr lang="zh-CN" altLang="en-US" i="1">
                        <a:solidFill>
                          <a:srgbClr val="000000"/>
                        </a:solidFill>
                        <a:latin typeface="Cambria Math" panose="02040503050406030204" pitchFamily="18" charset="0"/>
                      </a:rPr>
                      <m:t>𝐽</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𝐽</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𝛿</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𝐽</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𝐿</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𝛿</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𝑟</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𝛿</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oMath>
                </a14:m>
                <a:r>
                  <a:rPr lang="zh-CN" altLang="en-US" dirty="0"/>
                  <a:t>	  （</a:t>
                </a:r>
                <a:r>
                  <a:rPr lang="en-US" altLang="zh-CN" dirty="0"/>
                  <a:t>6-15</a:t>
                </a:r>
                <a:r>
                  <a:rPr lang="zh-CN" altLang="en-US" dirty="0"/>
                  <a:t>）</a:t>
                </a:r>
              </a:p>
              <a:p>
                <a:pPr marL="0" indent="0" eaLnBrk="0" hangingPunct="0">
                  <a:buNone/>
                </a:pPr>
                <a:r>
                  <a:rPr lang="zh-CN" altLang="en-US" dirty="0"/>
                  <a:t>其中</a:t>
                </a:r>
                <a14:m>
                  <m:oMath xmlns:m="http://schemas.openxmlformats.org/officeDocument/2006/math">
                    <m:r>
                      <a:rPr lang="zh-CN" altLang="en-US" i="1">
                        <a:solidFill>
                          <a:srgbClr val="000000"/>
                        </a:solidFill>
                        <a:latin typeface="Cambria Math" panose="02040503050406030204" pitchFamily="18" charset="0"/>
                      </a:rPr>
                      <m:t>𝑟</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𝛿</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oMath>
                </a14:m>
                <a:r>
                  <a:rPr lang="zh-CN" altLang="en-US" dirty="0"/>
                  <a:t>是泛函增量的线性主部，它是</a:t>
                </a:r>
                <a14:m>
                  <m:oMath xmlns:m="http://schemas.openxmlformats.org/officeDocument/2006/math">
                    <m:r>
                      <a:rPr lang="zh-CN" altLang="en-US" i="1">
                        <a:solidFill>
                          <a:srgbClr val="000000"/>
                        </a:solidFill>
                        <a:latin typeface="Cambria Math" panose="02040503050406030204" pitchFamily="18" charset="0"/>
                      </a:rPr>
                      <m:t>𝛿</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oMath>
                </a14:m>
                <a:r>
                  <a:rPr lang="zh-CN" altLang="en-US" dirty="0"/>
                  <a:t>的线性连续泛函，</a:t>
                </a:r>
                <a14:m>
                  <m:oMath xmlns:m="http://schemas.openxmlformats.org/officeDocument/2006/math">
                    <m:r>
                      <a:rPr lang="zh-CN" altLang="en-US" i="1">
                        <a:solidFill>
                          <a:srgbClr val="000000"/>
                        </a:solidFill>
                        <a:latin typeface="Cambria Math" panose="02040503050406030204" pitchFamily="18" charset="0"/>
                      </a:rPr>
                      <m:t>𝑟</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𝛿</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oMath>
                </a14:m>
                <a:r>
                  <a:rPr lang="zh-CN" altLang="en-US" dirty="0"/>
                  <a:t>是关于</a:t>
                </a:r>
                <a14:m>
                  <m:oMath xmlns:m="http://schemas.openxmlformats.org/officeDocument/2006/math">
                    <m:r>
                      <a:rPr lang="zh-CN" altLang="en-US" i="1">
                        <a:solidFill>
                          <a:srgbClr val="000000"/>
                        </a:solidFill>
                        <a:latin typeface="Cambria Math" panose="02040503050406030204" pitchFamily="18" charset="0"/>
                      </a:rPr>
                      <m:t>𝛿</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oMath>
                </a14:m>
                <a:r>
                  <a:rPr lang="zh-CN" altLang="en-US" dirty="0"/>
                  <a:t>的高阶无穷小。因此，把第一项</a:t>
                </a:r>
                <a14:m>
                  <m:oMath xmlns:m="http://schemas.openxmlformats.org/officeDocument/2006/math">
                    <m:r>
                      <a:rPr lang="zh-CN" altLang="en-US" i="1">
                        <a:solidFill>
                          <a:srgbClr val="000000"/>
                        </a:solidFill>
                        <a:latin typeface="Cambria Math" panose="02040503050406030204" pitchFamily="18" charset="0"/>
                      </a:rPr>
                      <m:t>𝐿</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𝛿</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oMath>
                </a14:m>
                <a:r>
                  <a:rPr lang="zh-CN" altLang="en-US" dirty="0">
                    <a:latin typeface="宋体" panose="02010600030101010101" pitchFamily="2" charset="-122"/>
                  </a:rPr>
                  <a:t>称</a:t>
                </a:r>
                <a:r>
                  <a:rPr lang="zh-CN" altLang="en-US" dirty="0"/>
                  <a:t>为泛函的变分，并记为</a:t>
                </a:r>
              </a:p>
              <a:p>
                <a:pPr marL="0" indent="0" eaLnBrk="0" hangingPunct="0">
                  <a:buNone/>
                </a:pPr>
                <a14:m>
                  <m:oMathPara xmlns:m="http://schemas.openxmlformats.org/officeDocument/2006/math">
                    <m:oMathParaPr>
                      <m:jc m:val="centerGroup"/>
                    </m:oMathParaPr>
                    <m:oMath xmlns:m="http://schemas.openxmlformats.org/officeDocument/2006/math">
                      <m:r>
                        <a:rPr lang="zh-CN" altLang="en-US" i="1">
                          <a:solidFill>
                            <a:srgbClr val="000000"/>
                          </a:solidFill>
                          <a:latin typeface="Cambria Math" panose="02040503050406030204" pitchFamily="18" charset="0"/>
                        </a:rPr>
                        <m:t>𝛿</m:t>
                      </m:r>
                      <m:r>
                        <a:rPr lang="en-US" altLang="zh-CN" i="1">
                          <a:solidFill>
                            <a:srgbClr val="000000"/>
                          </a:solidFill>
                          <a:latin typeface="Cambria Math" panose="02040503050406030204" pitchFamily="18" charset="0"/>
                        </a:rPr>
                        <m:t>𝐽</m:t>
                      </m:r>
                      <m:r>
                        <a:rPr lang="en-US" altLang="zh-CN">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𝐿</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𝛿</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 </m:t>
                      </m:r>
                    </m:oMath>
                  </m:oMathPara>
                </a14:m>
                <a:endParaRPr lang="zh-CN" altLang="en-US" dirty="0"/>
              </a:p>
              <a:p>
                <a:pPr marL="0" indent="0" eaLnBrk="0" hangingPunct="0">
                  <a:buNone/>
                </a:pPr>
                <a:r>
                  <a:rPr lang="zh-CN" altLang="en-US" dirty="0">
                    <a:latin typeface="宋体" panose="02010600030101010101" pitchFamily="2" charset="-122"/>
                  </a:rPr>
                  <a:t>由此可知，泛函的变分是泛函增量的线性主部，所以泛函的变分也可以称为泛函的微分。当泛函具有微分时，即其增量</a:t>
                </a:r>
                <a14:m>
                  <m:oMath xmlns:m="http://schemas.openxmlformats.org/officeDocument/2006/math">
                    <m:r>
                      <m:rPr>
                        <m:sty m:val="p"/>
                      </m:rPr>
                      <a:rPr lang="zh-CN" altLang="en-US" i="1">
                        <a:solidFill>
                          <a:srgbClr val="000000"/>
                        </a:solidFill>
                        <a:latin typeface="Cambria Math" panose="02040503050406030204" pitchFamily="18" charset="0"/>
                      </a:rPr>
                      <m:t>Δ</m:t>
                    </m:r>
                    <m:r>
                      <a:rPr lang="zh-CN" altLang="en-US" i="1">
                        <a:solidFill>
                          <a:srgbClr val="000000"/>
                        </a:solidFill>
                        <a:latin typeface="Cambria Math" panose="02040503050406030204" pitchFamily="18" charset="0"/>
                      </a:rPr>
                      <m:t>𝐽</m:t>
                    </m:r>
                  </m:oMath>
                </a14:m>
                <a:r>
                  <a:rPr lang="zh-CN" altLang="en-US" dirty="0">
                    <a:latin typeface="宋体" panose="02010600030101010101" pitchFamily="2" charset="-122"/>
                  </a:rPr>
                  <a:t>可用式（</a:t>
                </a:r>
                <a:r>
                  <a:rPr lang="en-US" altLang="zh-CN" dirty="0"/>
                  <a:t>6-15</a:t>
                </a:r>
                <a:r>
                  <a:rPr lang="zh-CN" altLang="en-US" dirty="0">
                    <a:latin typeface="宋体" panose="02010600030101010101" pitchFamily="2" charset="-122"/>
                  </a:rPr>
                  <a:t>）表达时，则称泛函是可微的。</a:t>
                </a:r>
                <a:r>
                  <a:rPr lang="zh-CN" altLang="en-US" dirty="0"/>
                  <a:t> </a:t>
                </a:r>
              </a:p>
              <a:p>
                <a:pPr marL="0" indent="0" eaLnBrk="0" hangingPunct="0">
                  <a:spcBef>
                    <a:spcPct val="0"/>
                  </a:spcBef>
                  <a:buNone/>
                </a:pPr>
                <a:endParaRPr lang="zh-CN" altLang="en-US" dirty="0"/>
              </a:p>
            </p:txBody>
          </p:sp>
        </mc:Choice>
        <mc:Fallback xmlns="">
          <p:sp>
            <p:nvSpPr>
              <p:cNvPr id="8" name="内容占位符 7">
                <a:extLst>
                  <a:ext uri="{FF2B5EF4-FFF2-40B4-BE49-F238E27FC236}">
                    <a16:creationId xmlns:a16="http://schemas.microsoft.com/office/drawing/2014/main" id="{C696BEB4-8F9A-48BA-A1C5-98C762581ED1}"/>
                  </a:ext>
                </a:extLst>
              </p:cNvPr>
              <p:cNvSpPr>
                <a:spLocks noGrp="1" noRot="1" noChangeAspect="1" noMove="1" noResize="1" noEditPoints="1" noAdjustHandles="1" noChangeArrowheads="1" noChangeShapeType="1" noTextEdit="1"/>
              </p:cNvSpPr>
              <p:nvPr>
                <p:ph sz="quarter" idx="13"/>
              </p:nvPr>
            </p:nvSpPr>
            <p:spPr>
              <a:xfrm>
                <a:off x="767406" y="1458355"/>
                <a:ext cx="10945217" cy="5105400"/>
              </a:xfrm>
              <a:blipFill>
                <a:blip r:embed="rId2"/>
                <a:stretch>
                  <a:fillRect l="-891" t="-239" r="-83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213932768"/>
      </p:ext>
    </p:extLst>
  </p:cSld>
  <p:clrMapOvr>
    <a:masterClrMapping/>
  </p:clrMapOvr>
  <p:transition>
    <p:wheel/>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 name="内容占位符 7">
                <a:extLst>
                  <a:ext uri="{FF2B5EF4-FFF2-40B4-BE49-F238E27FC236}">
                    <a16:creationId xmlns:a16="http://schemas.microsoft.com/office/drawing/2014/main" id="{C696BEB4-8F9A-48BA-A1C5-98C762581ED1}"/>
                  </a:ext>
                </a:extLst>
              </p:cNvPr>
              <p:cNvSpPr>
                <a:spLocks noGrp="1"/>
              </p:cNvSpPr>
              <p:nvPr>
                <p:ph sz="quarter" idx="13"/>
              </p:nvPr>
            </p:nvSpPr>
            <p:spPr>
              <a:xfrm>
                <a:off x="369012" y="1275928"/>
                <a:ext cx="11487628" cy="5105400"/>
              </a:xfrm>
            </p:spPr>
            <p:txBody>
              <a:bodyPr>
                <a:noAutofit/>
              </a:bodyPr>
              <a:lstStyle/>
              <a:p>
                <a:pPr marL="0" indent="0" algn="just" eaLnBrk="0" hangingPunct="0">
                  <a:buNone/>
                </a:pPr>
                <a:r>
                  <a:rPr lang="zh-CN" altLang="en-US" b="1" dirty="0">
                    <a:latin typeface="Times New Roman" panose="02020603050405020304" pitchFamily="18" charset="0"/>
                    <a:cs typeface="Times New Roman" panose="02020603050405020304" pitchFamily="18" charset="0"/>
                  </a:rPr>
                  <a:t>定理 </a:t>
                </a:r>
                <a:r>
                  <a:rPr lang="en-US" altLang="zh-CN" b="1" dirty="0">
                    <a:latin typeface="Times New Roman" panose="02020603050405020304" pitchFamily="18" charset="0"/>
                    <a:cs typeface="Times New Roman" panose="02020603050405020304" pitchFamily="18" charset="0"/>
                  </a:rPr>
                  <a:t>6-1</a:t>
                </a:r>
                <a:r>
                  <a:rPr lang="en-US" altLang="zh-CN" dirty="0">
                    <a:latin typeface="Times New Roman" panose="02020603050405020304" pitchFamily="18" charset="0"/>
                    <a:cs typeface="Times New Roman" panose="02020603050405020304" pitchFamily="18" charset="0"/>
                  </a:rPr>
                  <a:t> </a:t>
                </a:r>
                <a:r>
                  <a:rPr lang="zh-CN" altLang="en-US" dirty="0">
                    <a:latin typeface="Times New Roman" panose="02020603050405020304" pitchFamily="18" charset="0"/>
                    <a:cs typeface="Times New Roman" panose="02020603050405020304" pitchFamily="18" charset="0"/>
                  </a:rPr>
                  <a:t>连续泛函</a:t>
                </a:r>
                <a14:m>
                  <m:oMath xmlns:m="http://schemas.openxmlformats.org/officeDocument/2006/math">
                    <m:r>
                      <a:rPr lang="zh-CN" altLang="en-US" i="1">
                        <a:solidFill>
                          <a:srgbClr val="000000"/>
                        </a:solidFill>
                        <a:latin typeface="Cambria Math" panose="02040503050406030204" pitchFamily="18" charset="0"/>
                      </a:rPr>
                      <m:t>𝐽</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oMath>
                </a14:m>
                <a:r>
                  <a:rPr lang="zh-CN" altLang="en-US" dirty="0">
                    <a:latin typeface="Times New Roman" panose="02020603050405020304" pitchFamily="18" charset="0"/>
                    <a:cs typeface="Times New Roman" panose="02020603050405020304" pitchFamily="18" charset="0"/>
                  </a:rPr>
                  <a:t>的变分等于泛函</a:t>
                </a:r>
                <a14:m>
                  <m:oMath xmlns:m="http://schemas.openxmlformats.org/officeDocument/2006/math">
                    <m:r>
                      <a:rPr lang="zh-CN" altLang="en-US" i="1">
                        <a:solidFill>
                          <a:srgbClr val="000000"/>
                        </a:solidFill>
                        <a:latin typeface="Cambria Math" panose="02040503050406030204" pitchFamily="18" charset="0"/>
                      </a:rPr>
                      <m:t>𝐽</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𝛼𝛿</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oMath>
                </a14:m>
                <a:r>
                  <a:rPr lang="zh-CN" altLang="en-US" dirty="0">
                    <a:latin typeface="Times New Roman" panose="02020603050405020304" pitchFamily="18" charset="0"/>
                    <a:cs typeface="Times New Roman" panose="02020603050405020304" pitchFamily="18" charset="0"/>
                  </a:rPr>
                  <a:t>对</a:t>
                </a:r>
                <a14:m>
                  <m:oMath xmlns:m="http://schemas.openxmlformats.org/officeDocument/2006/math">
                    <m:r>
                      <a:rPr lang="zh-CN" altLang="en-US" i="1">
                        <a:solidFill>
                          <a:srgbClr val="000000"/>
                        </a:solidFill>
                        <a:latin typeface="Cambria Math" panose="02040503050406030204" pitchFamily="18" charset="0"/>
                      </a:rPr>
                      <m:t>𝛼</m:t>
                    </m:r>
                  </m:oMath>
                </a14:m>
                <a:r>
                  <a:rPr lang="zh-CN" altLang="en-US" dirty="0">
                    <a:latin typeface="Times New Roman" panose="02020603050405020304" pitchFamily="18" charset="0"/>
                    <a:cs typeface="Times New Roman" panose="02020603050405020304" pitchFamily="18" charset="0"/>
                  </a:rPr>
                  <a:t>的导数在</a:t>
                </a:r>
                <a14:m>
                  <m:oMath xmlns:m="http://schemas.openxmlformats.org/officeDocument/2006/math">
                    <m:r>
                      <a:rPr lang="zh-CN" altLang="en-US" i="1">
                        <a:solidFill>
                          <a:srgbClr val="000000"/>
                        </a:solidFill>
                        <a:latin typeface="Cambria Math" panose="02040503050406030204" pitchFamily="18" charset="0"/>
                      </a:rPr>
                      <m:t>𝛼</m:t>
                    </m:r>
                    <m:r>
                      <a:rPr lang="zh-CN" altLang="en-US" i="1">
                        <a:solidFill>
                          <a:srgbClr val="000000"/>
                        </a:solidFill>
                        <a:latin typeface="Cambria Math" panose="02040503050406030204" pitchFamily="18" charset="0"/>
                      </a:rPr>
                      <m:t>=0</m:t>
                    </m:r>
                  </m:oMath>
                </a14:m>
                <a:r>
                  <a:rPr lang="zh-CN" altLang="en-US" dirty="0">
                    <a:latin typeface="Times New Roman" panose="02020603050405020304" pitchFamily="18" charset="0"/>
                    <a:cs typeface="Times New Roman" panose="02020603050405020304" pitchFamily="18" charset="0"/>
                  </a:rPr>
                  <a:t>时的值。即</a:t>
                </a:r>
              </a:p>
              <a:p>
                <a:pPr marL="0" indent="0" algn="r" eaLnBrk="0" hangingPunct="0">
                  <a:lnSpc>
                    <a:spcPct val="100000"/>
                  </a:lnSpc>
                  <a:buNone/>
                </a:pPr>
                <a14:m>
                  <m:oMath xmlns:m="http://schemas.openxmlformats.org/officeDocument/2006/math">
                    <m:r>
                      <a:rPr lang="zh-CN" altLang="en-US" i="1">
                        <a:solidFill>
                          <a:srgbClr val="000000"/>
                        </a:solidFill>
                        <a:latin typeface="Cambria Math" panose="02040503050406030204" pitchFamily="18" charset="0"/>
                      </a:rPr>
                      <m:t>𝛿</m:t>
                    </m:r>
                    <m:r>
                      <a:rPr lang="zh-CN" altLang="en-US" i="1">
                        <a:solidFill>
                          <a:srgbClr val="000000"/>
                        </a:solidFill>
                        <a:latin typeface="Cambria Math" panose="02040503050406030204" pitchFamily="18" charset="0"/>
                      </a:rPr>
                      <m:t>𝐽</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d>
                          <m:dPr>
                            <m:begChr m:val=""/>
                            <m:endChr m:val="|"/>
                            <m:ctrlPr>
                              <a:rPr lang="zh-CN" altLang="en-US" i="1">
                                <a:solidFill>
                                  <a:srgbClr val="000000"/>
                                </a:solidFill>
                                <a:latin typeface="Cambria Math" panose="02040503050406030204" pitchFamily="18" charset="0"/>
                              </a:rPr>
                            </m:ctrlPr>
                          </m:dPr>
                          <m:e>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m:t>
                                </m:r>
                              </m:num>
                              <m:den>
                                <m:r>
                                  <a:rPr lang="zh-CN" altLang="en-US" i="1">
                                    <a:solidFill>
                                      <a:srgbClr val="000000"/>
                                    </a:solidFill>
                                    <a:latin typeface="Cambria Math" panose="02040503050406030204" pitchFamily="18" charset="0"/>
                                  </a:rPr>
                                  <m:t>𝜕𝛼</m:t>
                                </m:r>
                              </m:den>
                            </m:f>
                            <m:r>
                              <a:rPr lang="zh-CN" altLang="en-US" i="1">
                                <a:solidFill>
                                  <a:srgbClr val="000000"/>
                                </a:solidFill>
                                <a:latin typeface="Cambria Math" panose="02040503050406030204" pitchFamily="18" charset="0"/>
                              </a:rPr>
                              <m:t>𝐽</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𝛼𝛿</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e>
                        </m:d>
                      </m:e>
                      <m:sub>
                        <m:r>
                          <a:rPr lang="zh-CN" altLang="en-US" i="1">
                            <a:solidFill>
                              <a:srgbClr val="000000"/>
                            </a:solidFill>
                            <a:latin typeface="Cambria Math" panose="02040503050406030204" pitchFamily="18" charset="0"/>
                          </a:rPr>
                          <m:t>𝛼</m:t>
                        </m:r>
                        <m:r>
                          <a:rPr lang="zh-CN" altLang="en-US" i="1">
                            <a:solidFill>
                              <a:srgbClr val="000000"/>
                            </a:solidFill>
                            <a:latin typeface="Cambria Math" panose="02040503050406030204" pitchFamily="18" charset="0"/>
                          </a:rPr>
                          <m:t>=0</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𝐿</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𝛿</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oMath>
                </a14:m>
                <a:r>
                  <a:rPr lang="en-US" altLang="zh-CN" dirty="0">
                    <a:latin typeface="Times New Roman" panose="02020603050405020304" pitchFamily="18" charset="0"/>
                    <a:cs typeface="Times New Roman" panose="02020603050405020304" pitchFamily="18" charset="0"/>
                  </a:rPr>
                  <a:t>	</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6-16</a:t>
                </a:r>
                <a:r>
                  <a:rPr lang="zh-CN" altLang="en-US" dirty="0">
                    <a:latin typeface="Times New Roman" panose="02020603050405020304" pitchFamily="18" charset="0"/>
                    <a:cs typeface="Times New Roman" panose="02020603050405020304" pitchFamily="18" charset="0"/>
                  </a:rPr>
                  <a:t>）</a:t>
                </a:r>
              </a:p>
              <a:p>
                <a:pPr marL="0" indent="0" algn="just" eaLnBrk="0" hangingPunct="0">
                  <a:buNone/>
                </a:pPr>
                <a:r>
                  <a:rPr lang="zh-CN" altLang="en-US" b="1" dirty="0">
                    <a:latin typeface="Times New Roman" panose="02020603050405020304" pitchFamily="18" charset="0"/>
                    <a:cs typeface="Times New Roman" panose="02020603050405020304" pitchFamily="18" charset="0"/>
                  </a:rPr>
                  <a:t>证明</a:t>
                </a:r>
                <a:r>
                  <a:rPr lang="zh-CN" altLang="en-US" dirty="0">
                    <a:latin typeface="Times New Roman" panose="02020603050405020304" pitchFamily="18" charset="0"/>
                    <a:cs typeface="Times New Roman" panose="02020603050405020304" pitchFamily="18" charset="0"/>
                  </a:rPr>
                  <a:t>   因为可微泛函的增量</a:t>
                </a:r>
                <a:endParaRPr lang="en-US" altLang="zh-CN" dirty="0">
                  <a:latin typeface="Times New Roman" panose="02020603050405020304" pitchFamily="18" charset="0"/>
                  <a:cs typeface="Times New Roman" panose="02020603050405020304" pitchFamily="18" charset="0"/>
                </a:endParaRPr>
              </a:p>
              <a:p>
                <a:pPr marL="0" indent="0" algn="just" eaLnBrk="0" hangingPunct="0">
                  <a:buNone/>
                </a:pPr>
                <a14:m>
                  <m:oMathPara xmlns:m="http://schemas.openxmlformats.org/officeDocument/2006/math">
                    <m:oMathParaPr>
                      <m:jc m:val="centerGroup"/>
                    </m:oMathParaPr>
                    <m:oMath xmlns:m="http://schemas.openxmlformats.org/officeDocument/2006/math">
                      <m:r>
                        <m:rPr>
                          <m:sty m:val="p"/>
                        </m:rPr>
                        <a:rPr lang="zh-CN" altLang="en-US" i="1">
                          <a:solidFill>
                            <a:srgbClr val="000000"/>
                          </a:solidFill>
                          <a:latin typeface="Cambria Math" panose="02040503050406030204" pitchFamily="18" charset="0"/>
                        </a:rPr>
                        <m:t>Δ</m:t>
                      </m:r>
                      <m:r>
                        <a:rPr lang="zh-CN" altLang="en-US" i="1">
                          <a:solidFill>
                            <a:srgbClr val="000000"/>
                          </a:solidFill>
                          <a:latin typeface="Cambria Math" panose="02040503050406030204" pitchFamily="18" charset="0"/>
                        </a:rPr>
                        <m:t>𝐽</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𝐽</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𝛼𝛿</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𝐽</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𝐿</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𝛼𝛿</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𝑟</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𝛼𝛿</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oMath>
                  </m:oMathPara>
                </a14:m>
                <a:endParaRPr lang="zh-CN" altLang="en-US" dirty="0">
                  <a:latin typeface="Times New Roman" panose="02020603050405020304" pitchFamily="18" charset="0"/>
                  <a:cs typeface="Times New Roman" panose="02020603050405020304" pitchFamily="18" charset="0"/>
                </a:endParaRPr>
              </a:p>
              <a:p>
                <a:pPr marL="0" indent="0" algn="just" eaLnBrk="0" hangingPunct="0">
                  <a:buNone/>
                </a:pPr>
                <a:r>
                  <a:rPr lang="zh-CN" altLang="en-US" dirty="0">
                    <a:latin typeface="Times New Roman" panose="02020603050405020304" pitchFamily="18" charset="0"/>
                    <a:cs typeface="Times New Roman" panose="02020603050405020304" pitchFamily="18" charset="0"/>
                  </a:rPr>
                  <a:t>由于</a:t>
                </a:r>
                <a14:m>
                  <m:oMath xmlns:m="http://schemas.openxmlformats.org/officeDocument/2006/math">
                    <m:r>
                      <a:rPr lang="zh-CN" altLang="en-US" i="1">
                        <a:solidFill>
                          <a:srgbClr val="000000"/>
                        </a:solidFill>
                        <a:latin typeface="Cambria Math" panose="02040503050406030204" pitchFamily="18" charset="0"/>
                      </a:rPr>
                      <m:t>𝐿</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𝛼𝛿</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oMath>
                </a14:m>
                <a:r>
                  <a:rPr lang="zh-CN" altLang="en-US" dirty="0">
                    <a:latin typeface="Times New Roman" panose="02020603050405020304" pitchFamily="18" charset="0"/>
                    <a:cs typeface="Times New Roman" panose="02020603050405020304" pitchFamily="18" charset="0"/>
                  </a:rPr>
                  <a:t>是</a:t>
                </a:r>
                <a14:m>
                  <m:oMath xmlns:m="http://schemas.openxmlformats.org/officeDocument/2006/math">
                    <m:r>
                      <a:rPr lang="zh-CN" altLang="en-US" i="1">
                        <a:solidFill>
                          <a:srgbClr val="000000"/>
                        </a:solidFill>
                        <a:latin typeface="Cambria Math" panose="02040503050406030204" pitchFamily="18" charset="0"/>
                      </a:rPr>
                      <m:t>𝛼𝛿</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oMath>
                </a14:m>
                <a:r>
                  <a:rPr lang="zh-CN" altLang="en-US" dirty="0">
                    <a:latin typeface="Times New Roman" panose="02020603050405020304" pitchFamily="18" charset="0"/>
                    <a:cs typeface="Times New Roman" panose="02020603050405020304" pitchFamily="18" charset="0"/>
                  </a:rPr>
                  <a:t>的线性连续函数，因此有</a:t>
                </a:r>
              </a:p>
              <a:p>
                <a:pPr marL="0" indent="0" eaLnBrk="0" hangingPunct="0">
                  <a:buNone/>
                </a:pPr>
                <a:r>
                  <a:rPr lang="zh-CN" altLang="en-US" dirty="0">
                    <a:latin typeface="Times New Roman" panose="02020603050405020304" pitchFamily="18" charset="0"/>
                    <a:cs typeface="Times New Roman" panose="02020603050405020304" pitchFamily="18" charset="0"/>
                  </a:rPr>
                  <a:t>	</a:t>
                </a:r>
                <a14:m>
                  <m:oMath xmlns:m="http://schemas.openxmlformats.org/officeDocument/2006/math">
                    <m:r>
                      <a:rPr lang="zh-CN" altLang="en-US" i="1">
                        <a:solidFill>
                          <a:srgbClr val="000000"/>
                        </a:solidFill>
                        <a:latin typeface="Cambria Math" panose="02040503050406030204" pitchFamily="18" charset="0"/>
                      </a:rPr>
                      <m:t>𝐿</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𝛼𝛿</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𝛼</m:t>
                    </m:r>
                    <m:r>
                      <a:rPr lang="zh-CN" altLang="en-US" i="1">
                        <a:solidFill>
                          <a:srgbClr val="000000"/>
                        </a:solidFill>
                        <a:latin typeface="Cambria Math" panose="02040503050406030204" pitchFamily="18" charset="0"/>
                      </a:rPr>
                      <m:t>𝐿</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𝛿</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oMath>
                </a14:m>
                <a:endParaRPr lang="en-US" altLang="zh-CN" dirty="0">
                  <a:latin typeface="Times New Roman" panose="02020603050405020304" pitchFamily="18" charset="0"/>
                  <a:cs typeface="Times New Roman" panose="02020603050405020304" pitchFamily="18" charset="0"/>
                </a:endParaRPr>
              </a:p>
              <a:p>
                <a:pPr marL="0" indent="0" eaLnBrk="0" hangingPunct="0">
                  <a:buNone/>
                </a:pPr>
                <a:r>
                  <a:rPr lang="zh-CN" altLang="en-US" dirty="0">
                    <a:latin typeface="Times New Roman" panose="02020603050405020304" pitchFamily="18" charset="0"/>
                    <a:cs typeface="Times New Roman" panose="02020603050405020304" pitchFamily="18" charset="0"/>
                  </a:rPr>
                  <a:t>又由于</a:t>
                </a:r>
                <a14:m>
                  <m:oMath xmlns:m="http://schemas.openxmlformats.org/officeDocument/2006/math">
                    <m:r>
                      <a:rPr lang="zh-CN" altLang="en-US" i="1">
                        <a:solidFill>
                          <a:srgbClr val="000000"/>
                        </a:solidFill>
                        <a:latin typeface="Cambria Math" panose="02040503050406030204" pitchFamily="18" charset="0"/>
                      </a:rPr>
                      <m:t>𝑟</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𝛼𝛿</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oMath>
                </a14:m>
                <a:r>
                  <a:rPr lang="zh-CN" altLang="en-US" dirty="0">
                    <a:latin typeface="Times New Roman" panose="02020603050405020304" pitchFamily="18" charset="0"/>
                    <a:cs typeface="Times New Roman" panose="02020603050405020304" pitchFamily="18" charset="0"/>
                  </a:rPr>
                  <a:t>是</a:t>
                </a:r>
                <a14:m>
                  <m:oMath xmlns:m="http://schemas.openxmlformats.org/officeDocument/2006/math">
                    <m:r>
                      <a:rPr lang="zh-CN" altLang="en-US" i="1">
                        <a:solidFill>
                          <a:srgbClr val="000000"/>
                        </a:solidFill>
                        <a:latin typeface="Cambria Math" panose="02040503050406030204" pitchFamily="18" charset="0"/>
                      </a:rPr>
                      <m:t>𝛼𝛿</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oMath>
                </a14:m>
                <a:r>
                  <a:rPr lang="zh-CN" altLang="en-US" dirty="0">
                    <a:latin typeface="Times New Roman" panose="02020603050405020304" pitchFamily="18" charset="0"/>
                    <a:cs typeface="Times New Roman" panose="02020603050405020304" pitchFamily="18" charset="0"/>
                  </a:rPr>
                  <a:t>的高阶无穷小量，所以有</a:t>
                </a:r>
              </a:p>
              <a:p>
                <a:pPr marL="0" indent="0" eaLnBrk="0" hangingPunct="0">
                  <a:buNone/>
                </a:pPr>
                <a:r>
                  <a:rPr lang="zh-CN" altLang="en-US" dirty="0">
                    <a:latin typeface="Times New Roman" panose="02020603050405020304" pitchFamily="18" charset="0"/>
                    <a:cs typeface="Times New Roman" panose="02020603050405020304" pitchFamily="18" charset="0"/>
                  </a:rPr>
                  <a:t>		</a:t>
                </a:r>
                <a14:m>
                  <m:oMath xmlns:m="http://schemas.openxmlformats.org/officeDocument/2006/math">
                    <m:func>
                      <m:funcPr>
                        <m:ctrlPr>
                          <a:rPr lang="zh-CN" altLang="en-US" i="1">
                            <a:solidFill>
                              <a:srgbClr val="000000"/>
                            </a:solidFill>
                            <a:latin typeface="Cambria Math" panose="02040503050406030204" pitchFamily="18" charset="0"/>
                          </a:rPr>
                        </m:ctrlPr>
                      </m:funcPr>
                      <m:fName>
                        <m:limLow>
                          <m:limLowPr>
                            <m:ctrlPr>
                              <a:rPr lang="zh-CN" altLang="en-US" i="1">
                                <a:solidFill>
                                  <a:srgbClr val="000000"/>
                                </a:solidFill>
                                <a:latin typeface="Cambria Math" panose="02040503050406030204" pitchFamily="18" charset="0"/>
                              </a:rPr>
                            </m:ctrlPr>
                          </m:limLowPr>
                          <m:e>
                            <m:r>
                              <m:rPr>
                                <m:sty m:val="p"/>
                              </m:rPr>
                              <a:rPr lang="zh-CN" altLang="en-US">
                                <a:solidFill>
                                  <a:srgbClr val="000000"/>
                                </a:solidFill>
                                <a:latin typeface="Cambria Math" panose="02040503050406030204" pitchFamily="18" charset="0"/>
                              </a:rPr>
                              <m:t>lim</m:t>
                            </m:r>
                          </m:e>
                          <m:lim>
                            <m:r>
                              <a:rPr lang="zh-CN" altLang="en-US" i="1">
                                <a:solidFill>
                                  <a:srgbClr val="000000"/>
                                </a:solidFill>
                                <a:latin typeface="Cambria Math" panose="02040503050406030204" pitchFamily="18" charset="0"/>
                              </a:rPr>
                              <m:t>𝛼</m:t>
                            </m:r>
                            <m:r>
                              <a:rPr lang="zh-CN" altLang="en-US" i="1">
                                <a:solidFill>
                                  <a:srgbClr val="000000"/>
                                </a:solidFill>
                                <a:latin typeface="Cambria Math" panose="02040503050406030204" pitchFamily="18" charset="0"/>
                              </a:rPr>
                              <m:t>→0</m:t>
                            </m:r>
                          </m:lim>
                        </m:limLow>
                      </m:fName>
                      <m:e>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𝑟</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𝛼𝛿</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num>
                          <m:den>
                            <m:r>
                              <a:rPr lang="zh-CN" altLang="en-US" i="1">
                                <a:solidFill>
                                  <a:srgbClr val="000000"/>
                                </a:solidFill>
                                <a:latin typeface="Cambria Math" panose="02040503050406030204" pitchFamily="18" charset="0"/>
                              </a:rPr>
                              <m:t>𝛼</m:t>
                            </m:r>
                          </m:den>
                        </m:f>
                      </m:e>
                    </m:func>
                    <m:r>
                      <a:rPr lang="zh-CN" altLang="en-US" i="1">
                        <a:solidFill>
                          <a:srgbClr val="000000"/>
                        </a:solidFill>
                        <a:latin typeface="Cambria Math" panose="02040503050406030204" pitchFamily="18" charset="0"/>
                      </a:rPr>
                      <m:t>=</m:t>
                    </m:r>
                    <m:func>
                      <m:funcPr>
                        <m:ctrlPr>
                          <a:rPr lang="zh-CN" altLang="en-US" i="1">
                            <a:solidFill>
                              <a:srgbClr val="000000"/>
                            </a:solidFill>
                            <a:latin typeface="Cambria Math" panose="02040503050406030204" pitchFamily="18" charset="0"/>
                          </a:rPr>
                        </m:ctrlPr>
                      </m:funcPr>
                      <m:fName>
                        <m:limLow>
                          <m:limLowPr>
                            <m:ctrlPr>
                              <a:rPr lang="zh-CN" altLang="en-US" i="1">
                                <a:solidFill>
                                  <a:srgbClr val="000000"/>
                                </a:solidFill>
                                <a:latin typeface="Cambria Math" panose="02040503050406030204" pitchFamily="18" charset="0"/>
                              </a:rPr>
                            </m:ctrlPr>
                          </m:limLowPr>
                          <m:e>
                            <m:r>
                              <m:rPr>
                                <m:sty m:val="p"/>
                              </m:rPr>
                              <a:rPr lang="zh-CN" altLang="en-US">
                                <a:solidFill>
                                  <a:srgbClr val="000000"/>
                                </a:solidFill>
                                <a:latin typeface="Cambria Math" panose="02040503050406030204" pitchFamily="18" charset="0"/>
                              </a:rPr>
                              <m:t>lim</m:t>
                            </m:r>
                          </m:e>
                          <m:lim>
                            <m:r>
                              <a:rPr lang="zh-CN" altLang="en-US" i="1">
                                <a:solidFill>
                                  <a:srgbClr val="000000"/>
                                </a:solidFill>
                                <a:latin typeface="Cambria Math" panose="02040503050406030204" pitchFamily="18" charset="0"/>
                              </a:rPr>
                              <m:t>𝛼</m:t>
                            </m:r>
                            <m:r>
                              <a:rPr lang="zh-CN" altLang="en-US" i="1">
                                <a:solidFill>
                                  <a:srgbClr val="000000"/>
                                </a:solidFill>
                                <a:latin typeface="Cambria Math" panose="02040503050406030204" pitchFamily="18" charset="0"/>
                              </a:rPr>
                              <m:t>→0</m:t>
                            </m:r>
                          </m:lim>
                        </m:limLow>
                      </m:fName>
                      <m:e>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𝑟</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𝛼𝛿</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num>
                          <m:den>
                            <m:r>
                              <a:rPr lang="zh-CN" altLang="en-US" i="1">
                                <a:solidFill>
                                  <a:srgbClr val="000000"/>
                                </a:solidFill>
                                <a:latin typeface="Cambria Math" panose="02040503050406030204" pitchFamily="18" charset="0"/>
                              </a:rPr>
                              <m:t>𝛼𝛿</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den>
                        </m:f>
                      </m:e>
                    </m:func>
                    <m:r>
                      <a:rPr lang="zh-CN" altLang="en-US" i="1">
                        <a:solidFill>
                          <a:srgbClr val="000000"/>
                        </a:solidFill>
                        <a:latin typeface="Cambria Math" panose="02040503050406030204" pitchFamily="18" charset="0"/>
                      </a:rPr>
                      <m:t>𝛿</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)=0</m:t>
                    </m:r>
                  </m:oMath>
                </a14:m>
                <a:r>
                  <a:rPr lang="zh-CN" altLang="en-US" dirty="0">
                    <a:latin typeface="Times New Roman" panose="02020603050405020304" pitchFamily="18" charset="0"/>
                    <a:cs typeface="Times New Roman" panose="02020603050405020304" pitchFamily="18" charset="0"/>
                  </a:rPr>
                  <a:t>	 </a:t>
                </a:r>
              </a:p>
            </p:txBody>
          </p:sp>
        </mc:Choice>
        <mc:Fallback xmlns="">
          <p:sp>
            <p:nvSpPr>
              <p:cNvPr id="8" name="内容占位符 7">
                <a:extLst>
                  <a:ext uri="{FF2B5EF4-FFF2-40B4-BE49-F238E27FC236}">
                    <a16:creationId xmlns:a16="http://schemas.microsoft.com/office/drawing/2014/main" id="{C696BEB4-8F9A-48BA-A1C5-98C762581ED1}"/>
                  </a:ext>
                </a:extLst>
              </p:cNvPr>
              <p:cNvSpPr>
                <a:spLocks noGrp="1" noRot="1" noChangeAspect="1" noMove="1" noResize="1" noEditPoints="1" noAdjustHandles="1" noChangeArrowheads="1" noChangeShapeType="1" noTextEdit="1"/>
              </p:cNvSpPr>
              <p:nvPr>
                <p:ph sz="quarter" idx="13"/>
              </p:nvPr>
            </p:nvSpPr>
            <p:spPr>
              <a:xfrm>
                <a:off x="369012" y="1275928"/>
                <a:ext cx="11487628" cy="5105400"/>
              </a:xfrm>
              <a:blipFill>
                <a:blip r:embed="rId2"/>
                <a:stretch>
                  <a:fillRect l="-849" t="-239" r="-796"/>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A7DEE1C4-AA25-4A45-B9BF-00202A169D1B}"/>
              </a:ext>
            </a:extLst>
          </p:cNvPr>
          <p:cNvSpPr>
            <a:spLocks noGrp="1"/>
          </p:cNvSpPr>
          <p:nvPr>
            <p:ph type="title"/>
          </p:nvPr>
        </p:nvSpPr>
        <p:spPr/>
        <p:txBody>
          <a:bodyPr>
            <a:normAutofit/>
          </a:bodyPr>
          <a:lstStyle/>
          <a:p>
            <a:pPr algn="just"/>
            <a:r>
              <a:rPr lang="zh-CN" altLang="en-US" dirty="0"/>
              <a:t>（</a:t>
            </a:r>
            <a:r>
              <a:rPr lang="en-US" altLang="zh-CN" dirty="0"/>
              <a:t>3</a:t>
            </a:r>
            <a:r>
              <a:rPr lang="zh-CN" altLang="en-US" dirty="0"/>
              <a:t>）泛函变分的求法</a:t>
            </a:r>
          </a:p>
        </p:txBody>
      </p:sp>
    </p:spTree>
    <p:extLst>
      <p:ext uri="{BB962C8B-B14F-4D97-AF65-F5344CB8AC3E}">
        <p14:creationId xmlns:p14="http://schemas.microsoft.com/office/powerpoint/2010/main" val="1199219860"/>
      </p:ext>
    </p:extLst>
  </p:cSld>
  <p:clrMapOvr>
    <a:masterClrMapping/>
  </p:clrMapOvr>
  <p:transition>
    <p:wheel/>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 name="内容占位符 7">
                <a:extLst>
                  <a:ext uri="{FF2B5EF4-FFF2-40B4-BE49-F238E27FC236}">
                    <a16:creationId xmlns:a16="http://schemas.microsoft.com/office/drawing/2014/main" id="{C696BEB4-8F9A-48BA-A1C5-98C762581ED1}"/>
                  </a:ext>
                </a:extLst>
              </p:cNvPr>
              <p:cNvSpPr>
                <a:spLocks noGrp="1"/>
              </p:cNvSpPr>
              <p:nvPr>
                <p:ph sz="quarter" idx="4294967295"/>
              </p:nvPr>
            </p:nvSpPr>
            <p:spPr>
              <a:xfrm>
                <a:off x="703263" y="764704"/>
                <a:ext cx="11488737" cy="5617046"/>
              </a:xfrm>
              <a:prstGeom prst="rect">
                <a:avLst/>
              </a:prstGeom>
            </p:spPr>
            <p:txBody>
              <a:bodyPr>
                <a:noAutofit/>
              </a:bodyPr>
              <a:lstStyle/>
              <a:p>
                <a:pPr marL="0" lvl="0" indent="0">
                  <a:lnSpc>
                    <a:spcPct val="120000"/>
                  </a:lnSpc>
                  <a:spcBef>
                    <a:spcPct val="0"/>
                  </a:spcBef>
                  <a:buNone/>
                </a:pPr>
                <a:r>
                  <a:rPr lang="zh-CN" altLang="en-US" sz="2400" dirty="0">
                    <a:solidFill>
                      <a:schemeClr val="tx1"/>
                    </a:solidFill>
                    <a:latin typeface="Arial" panose="020B0604020202020204" pitchFamily="34" charset="0"/>
                    <a:ea typeface="微软雅黑 Light" panose="020B0502040204020203" pitchFamily="34" charset="-122"/>
                    <a:cs typeface="Times New Roman" panose="02020603050405020304" pitchFamily="18" charset="0"/>
                  </a:rPr>
                  <a:t>于是  </a:t>
                </a:r>
              </a:p>
              <a:p>
                <a:pPr marL="0" lvl="0" indent="0" eaLnBrk="0" hangingPunct="0">
                  <a:lnSpc>
                    <a:spcPct val="120000"/>
                  </a:lnSpc>
                  <a:spcBef>
                    <a:spcPct val="0"/>
                  </a:spcBef>
                  <a:buNone/>
                </a:pPr>
                <a14:m>
                  <m:oMathPara xmlns:m="http://schemas.openxmlformats.org/officeDocument/2006/math">
                    <m:oMathParaPr>
                      <m:jc m:val="center"/>
                    </m:oMathParaPr>
                    <m:oMath xmlns:m="http://schemas.openxmlformats.org/officeDocument/2006/math">
                      <m:r>
                        <a:rPr lang="zh-CN" altLang="en-US" sz="2400" i="1">
                          <a:solidFill>
                            <a:schemeClr val="tx1"/>
                          </a:solidFill>
                          <a:latin typeface="Cambria Math" panose="02040503050406030204" pitchFamily="18" charset="0"/>
                        </a:rPr>
                        <m:t>𝛿</m:t>
                      </m:r>
                      <m:r>
                        <a:rPr lang="zh-CN" altLang="en-US" sz="2400" i="1">
                          <a:solidFill>
                            <a:schemeClr val="tx1"/>
                          </a:solidFill>
                          <a:latin typeface="Cambria Math" panose="02040503050406030204" pitchFamily="18" charset="0"/>
                        </a:rPr>
                        <m:t>𝐽</m:t>
                      </m:r>
                      <m:r>
                        <a:rPr lang="zh-CN" altLang="en-US" sz="2400" i="1">
                          <a:solidFill>
                            <a:schemeClr val="tx1"/>
                          </a:solidFill>
                          <a:latin typeface="Cambria Math" panose="02040503050406030204" pitchFamily="18" charset="0"/>
                        </a:rPr>
                        <m:t>=</m:t>
                      </m:r>
                      <m:sSub>
                        <m:sSubPr>
                          <m:ctrlPr>
                            <a:rPr lang="zh-CN" altLang="en-US" sz="2400" i="1">
                              <a:solidFill>
                                <a:schemeClr val="tx1"/>
                              </a:solidFill>
                              <a:latin typeface="Cambria Math" panose="02040503050406030204" pitchFamily="18" charset="0"/>
                            </a:rPr>
                          </m:ctrlPr>
                        </m:sSubPr>
                        <m:e>
                          <m:d>
                            <m:dPr>
                              <m:begChr m:val=""/>
                              <m:endChr m:val="|"/>
                              <m:ctrlPr>
                                <a:rPr lang="zh-CN" altLang="en-US" sz="2400" i="1">
                                  <a:solidFill>
                                    <a:schemeClr val="tx1"/>
                                  </a:solidFill>
                                  <a:latin typeface="Cambria Math" panose="02040503050406030204" pitchFamily="18" charset="0"/>
                                </a:rPr>
                              </m:ctrlPr>
                            </m:dPr>
                            <m:e>
                              <m:f>
                                <m:fPr>
                                  <m:ctrlPr>
                                    <a:rPr lang="zh-CN" altLang="en-US" sz="2400" i="1">
                                      <a:solidFill>
                                        <a:schemeClr val="tx1"/>
                                      </a:solidFill>
                                      <a:latin typeface="Cambria Math" panose="02040503050406030204" pitchFamily="18" charset="0"/>
                                    </a:rPr>
                                  </m:ctrlPr>
                                </m:fPr>
                                <m:num>
                                  <m:r>
                                    <a:rPr lang="zh-CN" altLang="en-US" sz="2400" i="1">
                                      <a:solidFill>
                                        <a:schemeClr val="tx1"/>
                                      </a:solidFill>
                                      <a:latin typeface="Cambria Math" panose="02040503050406030204" pitchFamily="18" charset="0"/>
                                    </a:rPr>
                                    <m:t>𝜕</m:t>
                                  </m:r>
                                </m:num>
                                <m:den>
                                  <m:r>
                                    <a:rPr lang="zh-CN" altLang="en-US" sz="2400" i="1">
                                      <a:solidFill>
                                        <a:schemeClr val="tx1"/>
                                      </a:solidFill>
                                      <a:latin typeface="Cambria Math" panose="02040503050406030204" pitchFamily="18" charset="0"/>
                                    </a:rPr>
                                    <m:t>𝜕𝛼</m:t>
                                  </m:r>
                                </m:den>
                              </m:f>
                              <m:r>
                                <a:rPr lang="zh-CN" altLang="en-US" sz="2400" i="1">
                                  <a:solidFill>
                                    <a:schemeClr val="tx1"/>
                                  </a:solidFill>
                                  <a:latin typeface="Cambria Math" panose="02040503050406030204" pitchFamily="18" charset="0"/>
                                </a:rPr>
                                <m:t>𝐽</m:t>
                              </m:r>
                              <m:r>
                                <a:rPr lang="zh-CN" altLang="en-US" sz="2400" i="1">
                                  <a:solidFill>
                                    <a:schemeClr val="tx1"/>
                                  </a:solidFill>
                                  <a:latin typeface="Cambria Math" panose="02040503050406030204" pitchFamily="18" charset="0"/>
                                </a:rPr>
                                <m:t>[</m:t>
                              </m:r>
                              <m:r>
                                <a:rPr lang="zh-CN" altLang="en-US" sz="2400" i="1">
                                  <a:solidFill>
                                    <a:schemeClr val="tx1"/>
                                  </a:solidFill>
                                  <a:latin typeface="Cambria Math" panose="02040503050406030204" pitchFamily="18" charset="0"/>
                                </a:rPr>
                                <m:t>𝑥</m:t>
                              </m:r>
                              <m:r>
                                <a:rPr lang="zh-CN" altLang="en-US" sz="2400" i="1">
                                  <a:solidFill>
                                    <a:schemeClr val="tx1"/>
                                  </a:solidFill>
                                  <a:latin typeface="Cambria Math" panose="02040503050406030204" pitchFamily="18" charset="0"/>
                                </a:rPr>
                                <m:t>(</m:t>
                              </m:r>
                              <m:r>
                                <a:rPr lang="zh-CN" altLang="en-US" sz="2400" i="1">
                                  <a:solidFill>
                                    <a:schemeClr val="tx1"/>
                                  </a:solidFill>
                                  <a:latin typeface="Cambria Math" panose="02040503050406030204" pitchFamily="18" charset="0"/>
                                </a:rPr>
                                <m:t>𝑡</m:t>
                              </m:r>
                              <m:r>
                                <a:rPr lang="zh-CN" altLang="en-US" sz="2400" i="1">
                                  <a:solidFill>
                                    <a:schemeClr val="tx1"/>
                                  </a:solidFill>
                                  <a:latin typeface="Cambria Math" panose="02040503050406030204" pitchFamily="18" charset="0"/>
                                </a:rPr>
                                <m:t>)+</m:t>
                              </m:r>
                              <m:r>
                                <a:rPr lang="zh-CN" altLang="en-US" sz="2400" i="1">
                                  <a:solidFill>
                                    <a:schemeClr val="tx1"/>
                                  </a:solidFill>
                                  <a:latin typeface="Cambria Math" panose="02040503050406030204" pitchFamily="18" charset="0"/>
                                </a:rPr>
                                <m:t>𝛼𝛿</m:t>
                              </m:r>
                              <m:r>
                                <a:rPr lang="zh-CN" altLang="en-US" sz="2400" i="1">
                                  <a:solidFill>
                                    <a:schemeClr val="tx1"/>
                                  </a:solidFill>
                                  <a:latin typeface="Cambria Math" panose="02040503050406030204" pitchFamily="18" charset="0"/>
                                </a:rPr>
                                <m:t>𝑥</m:t>
                              </m:r>
                              <m:r>
                                <a:rPr lang="zh-CN" altLang="en-US" sz="2400" i="1">
                                  <a:solidFill>
                                    <a:schemeClr val="tx1"/>
                                  </a:solidFill>
                                  <a:latin typeface="Cambria Math" panose="02040503050406030204" pitchFamily="18" charset="0"/>
                                </a:rPr>
                                <m:t>(</m:t>
                              </m:r>
                              <m:r>
                                <a:rPr lang="zh-CN" altLang="en-US" sz="2400" i="1">
                                  <a:solidFill>
                                    <a:schemeClr val="tx1"/>
                                  </a:solidFill>
                                  <a:latin typeface="Cambria Math" panose="02040503050406030204" pitchFamily="18" charset="0"/>
                                </a:rPr>
                                <m:t>𝑡</m:t>
                              </m:r>
                              <m:r>
                                <a:rPr lang="zh-CN" altLang="en-US" sz="2400" i="1">
                                  <a:solidFill>
                                    <a:schemeClr val="tx1"/>
                                  </a:solidFill>
                                  <a:latin typeface="Cambria Math" panose="02040503050406030204" pitchFamily="18" charset="0"/>
                                </a:rPr>
                                <m:t>)]</m:t>
                              </m:r>
                            </m:e>
                          </m:d>
                        </m:e>
                        <m:sub>
                          <m:r>
                            <a:rPr lang="zh-CN" altLang="en-US" sz="2400" i="1">
                              <a:solidFill>
                                <a:schemeClr val="tx1"/>
                              </a:solidFill>
                              <a:latin typeface="Cambria Math" panose="02040503050406030204" pitchFamily="18" charset="0"/>
                            </a:rPr>
                            <m:t>𝛼</m:t>
                          </m:r>
                          <m:r>
                            <a:rPr lang="zh-CN" altLang="en-US" sz="2400" i="1">
                              <a:solidFill>
                                <a:schemeClr val="tx1"/>
                              </a:solidFill>
                              <a:latin typeface="Cambria Math" panose="02040503050406030204" pitchFamily="18" charset="0"/>
                            </a:rPr>
                            <m:t>=0</m:t>
                          </m:r>
                        </m:sub>
                      </m:sSub>
                      <m:r>
                        <a:rPr lang="zh-CN" altLang="en-US" sz="2400" i="1">
                          <a:solidFill>
                            <a:schemeClr val="tx1"/>
                          </a:solidFill>
                          <a:latin typeface="Cambria Math" panose="02040503050406030204" pitchFamily="18" charset="0"/>
                        </a:rPr>
                        <m:t>=</m:t>
                      </m:r>
                      <m:func>
                        <m:funcPr>
                          <m:ctrlPr>
                            <a:rPr lang="zh-CN" altLang="en-US" sz="2400" i="1">
                              <a:solidFill>
                                <a:schemeClr val="tx1"/>
                              </a:solidFill>
                              <a:latin typeface="Cambria Math" panose="02040503050406030204" pitchFamily="18" charset="0"/>
                            </a:rPr>
                          </m:ctrlPr>
                        </m:funcPr>
                        <m:fName>
                          <m:limLow>
                            <m:limLowPr>
                              <m:ctrlPr>
                                <a:rPr lang="zh-CN" altLang="en-US" sz="2400" i="1">
                                  <a:solidFill>
                                    <a:schemeClr val="tx1"/>
                                  </a:solidFill>
                                  <a:latin typeface="Cambria Math" panose="02040503050406030204" pitchFamily="18" charset="0"/>
                                </a:rPr>
                              </m:ctrlPr>
                            </m:limLowPr>
                            <m:e>
                              <m:r>
                                <m:rPr>
                                  <m:sty m:val="p"/>
                                </m:rPr>
                                <a:rPr lang="zh-CN" altLang="en-US" sz="2400">
                                  <a:solidFill>
                                    <a:schemeClr val="tx1"/>
                                  </a:solidFill>
                                  <a:latin typeface="Cambria Math" panose="02040503050406030204" pitchFamily="18" charset="0"/>
                                </a:rPr>
                                <m:t>lim</m:t>
                              </m:r>
                            </m:e>
                            <m:lim>
                              <m:r>
                                <m:rPr>
                                  <m:sty m:val="p"/>
                                </m:rPr>
                                <a:rPr lang="zh-CN" altLang="en-US" sz="2400" i="1">
                                  <a:solidFill>
                                    <a:schemeClr val="tx1"/>
                                  </a:solidFill>
                                  <a:latin typeface="Cambria Math" panose="02040503050406030204" pitchFamily="18" charset="0"/>
                                </a:rPr>
                                <m:t>Δ</m:t>
                              </m:r>
                              <m:r>
                                <a:rPr lang="zh-CN" altLang="en-US" sz="2400" i="1">
                                  <a:solidFill>
                                    <a:schemeClr val="tx1"/>
                                  </a:solidFill>
                                  <a:latin typeface="Cambria Math" panose="02040503050406030204" pitchFamily="18" charset="0"/>
                                </a:rPr>
                                <m:t>𝛼</m:t>
                              </m:r>
                              <m:r>
                                <a:rPr lang="zh-CN" altLang="en-US" sz="2400" i="1">
                                  <a:solidFill>
                                    <a:schemeClr val="tx1"/>
                                  </a:solidFill>
                                  <a:latin typeface="Cambria Math" panose="02040503050406030204" pitchFamily="18" charset="0"/>
                                </a:rPr>
                                <m:t>→0</m:t>
                              </m:r>
                            </m:lim>
                          </m:limLow>
                        </m:fName>
                        <m:e>
                          <m:f>
                            <m:fPr>
                              <m:ctrlPr>
                                <a:rPr lang="zh-CN" altLang="en-US" sz="2400" i="1">
                                  <a:solidFill>
                                    <a:schemeClr val="tx1"/>
                                  </a:solidFill>
                                  <a:latin typeface="Cambria Math" panose="02040503050406030204" pitchFamily="18" charset="0"/>
                                </a:rPr>
                              </m:ctrlPr>
                            </m:fPr>
                            <m:num>
                              <m:r>
                                <m:rPr>
                                  <m:sty m:val="p"/>
                                </m:rPr>
                                <a:rPr lang="zh-CN" altLang="en-US" sz="2400" i="1">
                                  <a:solidFill>
                                    <a:schemeClr val="tx1"/>
                                  </a:solidFill>
                                  <a:latin typeface="Cambria Math" panose="02040503050406030204" pitchFamily="18" charset="0"/>
                                </a:rPr>
                                <m:t>Δ</m:t>
                              </m:r>
                              <m:r>
                                <a:rPr lang="zh-CN" altLang="en-US" sz="2400" i="1">
                                  <a:solidFill>
                                    <a:schemeClr val="tx1"/>
                                  </a:solidFill>
                                  <a:latin typeface="Cambria Math" panose="02040503050406030204" pitchFamily="18" charset="0"/>
                                </a:rPr>
                                <m:t>𝐽</m:t>
                              </m:r>
                            </m:num>
                            <m:den>
                              <m:r>
                                <m:rPr>
                                  <m:sty m:val="p"/>
                                </m:rPr>
                                <a:rPr lang="zh-CN" altLang="en-US" sz="2400" i="1">
                                  <a:solidFill>
                                    <a:schemeClr val="tx1"/>
                                  </a:solidFill>
                                  <a:latin typeface="Cambria Math" panose="02040503050406030204" pitchFamily="18" charset="0"/>
                                </a:rPr>
                                <m:t>Δ</m:t>
                              </m:r>
                              <m:r>
                                <a:rPr lang="zh-CN" altLang="en-US" sz="2400" i="1">
                                  <a:solidFill>
                                    <a:schemeClr val="tx1"/>
                                  </a:solidFill>
                                  <a:latin typeface="Cambria Math" panose="02040503050406030204" pitchFamily="18" charset="0"/>
                                </a:rPr>
                                <m:t>𝛼</m:t>
                              </m:r>
                            </m:den>
                          </m:f>
                        </m:e>
                      </m:func>
                      <m:r>
                        <a:rPr lang="zh-CN" altLang="en-US" sz="2400" i="1">
                          <a:solidFill>
                            <a:schemeClr val="tx1"/>
                          </a:solidFill>
                          <a:latin typeface="Cambria Math" panose="02040503050406030204" pitchFamily="18" charset="0"/>
                        </a:rPr>
                        <m:t>=</m:t>
                      </m:r>
                      <m:func>
                        <m:funcPr>
                          <m:ctrlPr>
                            <a:rPr lang="zh-CN" altLang="en-US" sz="2400" i="1">
                              <a:solidFill>
                                <a:schemeClr val="tx1"/>
                              </a:solidFill>
                              <a:latin typeface="Cambria Math" panose="02040503050406030204" pitchFamily="18" charset="0"/>
                            </a:rPr>
                          </m:ctrlPr>
                        </m:funcPr>
                        <m:fName>
                          <m:limLow>
                            <m:limLowPr>
                              <m:ctrlPr>
                                <a:rPr lang="zh-CN" altLang="en-US" sz="2400" i="1">
                                  <a:solidFill>
                                    <a:schemeClr val="tx1"/>
                                  </a:solidFill>
                                  <a:latin typeface="Cambria Math" panose="02040503050406030204" pitchFamily="18" charset="0"/>
                                </a:rPr>
                              </m:ctrlPr>
                            </m:limLowPr>
                            <m:e>
                              <m:r>
                                <m:rPr>
                                  <m:sty m:val="p"/>
                                </m:rPr>
                                <a:rPr lang="zh-CN" altLang="en-US" sz="2400">
                                  <a:solidFill>
                                    <a:schemeClr val="tx1"/>
                                  </a:solidFill>
                                  <a:latin typeface="Cambria Math" panose="02040503050406030204" pitchFamily="18" charset="0"/>
                                </a:rPr>
                                <m:t>lim</m:t>
                              </m:r>
                            </m:e>
                            <m:lim>
                              <m:r>
                                <a:rPr lang="zh-CN" altLang="en-US" sz="2400" i="1">
                                  <a:solidFill>
                                    <a:schemeClr val="tx1"/>
                                  </a:solidFill>
                                  <a:latin typeface="Cambria Math" panose="02040503050406030204" pitchFamily="18" charset="0"/>
                                </a:rPr>
                                <m:t>𝛼</m:t>
                              </m:r>
                              <m:r>
                                <a:rPr lang="zh-CN" altLang="en-US" sz="2400" i="1">
                                  <a:solidFill>
                                    <a:schemeClr val="tx1"/>
                                  </a:solidFill>
                                  <a:latin typeface="Cambria Math" panose="02040503050406030204" pitchFamily="18" charset="0"/>
                                </a:rPr>
                                <m:t>→0</m:t>
                              </m:r>
                            </m:lim>
                          </m:limLow>
                        </m:fName>
                        <m:e>
                          <m:f>
                            <m:fPr>
                              <m:ctrlPr>
                                <a:rPr lang="zh-CN" altLang="en-US" sz="2400" i="1">
                                  <a:solidFill>
                                    <a:schemeClr val="tx1"/>
                                  </a:solidFill>
                                  <a:latin typeface="Cambria Math" panose="02040503050406030204" pitchFamily="18" charset="0"/>
                                </a:rPr>
                              </m:ctrlPr>
                            </m:fPr>
                            <m:num>
                              <m:r>
                                <m:rPr>
                                  <m:sty m:val="p"/>
                                </m:rPr>
                                <a:rPr lang="zh-CN" altLang="en-US" sz="2400" i="1">
                                  <a:solidFill>
                                    <a:schemeClr val="tx1"/>
                                  </a:solidFill>
                                  <a:latin typeface="Cambria Math" panose="02040503050406030204" pitchFamily="18" charset="0"/>
                                </a:rPr>
                                <m:t>Δ</m:t>
                              </m:r>
                              <m:r>
                                <a:rPr lang="zh-CN" altLang="en-US" sz="2400" i="1">
                                  <a:solidFill>
                                    <a:schemeClr val="tx1"/>
                                  </a:solidFill>
                                  <a:latin typeface="Cambria Math" panose="02040503050406030204" pitchFamily="18" charset="0"/>
                                </a:rPr>
                                <m:t>𝐽</m:t>
                              </m:r>
                            </m:num>
                            <m:den>
                              <m:r>
                                <a:rPr lang="zh-CN" altLang="en-US" sz="2400" i="1">
                                  <a:solidFill>
                                    <a:schemeClr val="tx1"/>
                                  </a:solidFill>
                                  <a:latin typeface="Cambria Math" panose="02040503050406030204" pitchFamily="18" charset="0"/>
                                </a:rPr>
                                <m:t>𝛼</m:t>
                              </m:r>
                            </m:den>
                          </m:f>
                        </m:e>
                      </m:func>
                    </m:oMath>
                  </m:oMathPara>
                </a14:m>
                <a:endParaRPr lang="zh-CN" altLang="en-US" sz="2400" dirty="0">
                  <a:solidFill>
                    <a:schemeClr val="tx1"/>
                  </a:solidFill>
                  <a:latin typeface="Arial" panose="020B0604020202020204" pitchFamily="34" charset="0"/>
                  <a:ea typeface="微软雅黑 Light" panose="020B0502040204020203" pitchFamily="34" charset="-122"/>
                  <a:cs typeface="Times New Roman" panose="02020603050405020304" pitchFamily="18" charset="0"/>
                </a:endParaRPr>
              </a:p>
              <a:p>
                <a:pPr marL="0" lvl="0" indent="0" eaLnBrk="0" hangingPunct="0">
                  <a:lnSpc>
                    <a:spcPct val="120000"/>
                  </a:lnSpc>
                  <a:spcBef>
                    <a:spcPct val="0"/>
                  </a:spcBef>
                  <a:buNone/>
                </a:pPr>
                <a14:m>
                  <m:oMathPara xmlns:m="http://schemas.openxmlformats.org/officeDocument/2006/math">
                    <m:oMathParaPr>
                      <m:jc m:val="center"/>
                    </m:oMathParaPr>
                    <m:oMath xmlns:m="http://schemas.openxmlformats.org/officeDocument/2006/math">
                      <m:r>
                        <a:rPr lang="zh-CN" altLang="en-US" sz="2400" i="1">
                          <a:solidFill>
                            <a:schemeClr val="tx1"/>
                          </a:solidFill>
                          <a:latin typeface="Cambria Math" panose="02040503050406030204" pitchFamily="18" charset="0"/>
                        </a:rPr>
                        <m:t>=</m:t>
                      </m:r>
                      <m:func>
                        <m:funcPr>
                          <m:ctrlPr>
                            <a:rPr lang="zh-CN" altLang="en-US" sz="2400" i="1">
                              <a:solidFill>
                                <a:schemeClr val="tx1"/>
                              </a:solidFill>
                              <a:latin typeface="Cambria Math" panose="02040503050406030204" pitchFamily="18" charset="0"/>
                            </a:rPr>
                          </m:ctrlPr>
                        </m:funcPr>
                        <m:fName>
                          <m:limLow>
                            <m:limLowPr>
                              <m:ctrlPr>
                                <a:rPr lang="zh-CN" altLang="en-US" sz="2400" i="1">
                                  <a:solidFill>
                                    <a:schemeClr val="tx1"/>
                                  </a:solidFill>
                                  <a:latin typeface="Cambria Math" panose="02040503050406030204" pitchFamily="18" charset="0"/>
                                </a:rPr>
                              </m:ctrlPr>
                            </m:limLowPr>
                            <m:e>
                              <m:r>
                                <m:rPr>
                                  <m:sty m:val="p"/>
                                </m:rPr>
                                <a:rPr lang="zh-CN" altLang="en-US" sz="2400">
                                  <a:solidFill>
                                    <a:schemeClr val="tx1"/>
                                  </a:solidFill>
                                  <a:latin typeface="Cambria Math" panose="02040503050406030204" pitchFamily="18" charset="0"/>
                                </a:rPr>
                                <m:t>lim</m:t>
                              </m:r>
                            </m:e>
                            <m:lim>
                              <m:r>
                                <a:rPr lang="zh-CN" altLang="en-US" sz="2400" i="1">
                                  <a:solidFill>
                                    <a:schemeClr val="tx1"/>
                                  </a:solidFill>
                                  <a:latin typeface="Cambria Math" panose="02040503050406030204" pitchFamily="18" charset="0"/>
                                </a:rPr>
                                <m:t>𝑎</m:t>
                              </m:r>
                              <m:r>
                                <a:rPr lang="zh-CN" altLang="en-US" sz="2400" i="1">
                                  <a:solidFill>
                                    <a:schemeClr val="tx1"/>
                                  </a:solidFill>
                                  <a:latin typeface="Cambria Math" panose="02040503050406030204" pitchFamily="18" charset="0"/>
                                </a:rPr>
                                <m:t>→0</m:t>
                              </m:r>
                            </m:lim>
                          </m:limLow>
                        </m:fName>
                        <m:e>
                          <m:f>
                            <m:fPr>
                              <m:ctrlPr>
                                <a:rPr lang="zh-CN" altLang="en-US" sz="2400" i="1">
                                  <a:solidFill>
                                    <a:schemeClr val="tx1"/>
                                  </a:solidFill>
                                  <a:latin typeface="Cambria Math" panose="02040503050406030204" pitchFamily="18" charset="0"/>
                                </a:rPr>
                              </m:ctrlPr>
                            </m:fPr>
                            <m:num>
                              <m:r>
                                <a:rPr lang="zh-CN" altLang="en-US" sz="2400" i="1">
                                  <a:solidFill>
                                    <a:schemeClr val="tx1"/>
                                  </a:solidFill>
                                  <a:latin typeface="Cambria Math" panose="02040503050406030204" pitchFamily="18" charset="0"/>
                                </a:rPr>
                                <m:t>𝐿</m:t>
                              </m:r>
                              <m:d>
                                <m:dPr>
                                  <m:begChr m:val="["/>
                                  <m:endChr m:val="]"/>
                                  <m:ctrlPr>
                                    <a:rPr lang="zh-CN" altLang="en-US" sz="2400" i="1">
                                      <a:solidFill>
                                        <a:schemeClr val="tx1"/>
                                      </a:solidFill>
                                      <a:latin typeface="Cambria Math" panose="02040503050406030204" pitchFamily="18" charset="0"/>
                                    </a:rPr>
                                  </m:ctrlPr>
                                </m:dPr>
                                <m:e>
                                  <m:r>
                                    <a:rPr lang="zh-CN" altLang="en-US" sz="2400" i="1">
                                      <a:solidFill>
                                        <a:schemeClr val="tx1"/>
                                      </a:solidFill>
                                      <a:latin typeface="Cambria Math" panose="02040503050406030204" pitchFamily="18" charset="0"/>
                                    </a:rPr>
                                    <m:t>𝑥</m:t>
                                  </m:r>
                                  <m:d>
                                    <m:dPr>
                                      <m:ctrlPr>
                                        <a:rPr lang="zh-CN" altLang="en-US" sz="2400" i="1">
                                          <a:solidFill>
                                            <a:schemeClr val="tx1"/>
                                          </a:solidFill>
                                          <a:latin typeface="Cambria Math" panose="02040503050406030204" pitchFamily="18" charset="0"/>
                                        </a:rPr>
                                      </m:ctrlPr>
                                    </m:dPr>
                                    <m:e>
                                      <m:r>
                                        <a:rPr lang="zh-CN" altLang="en-US" sz="2400" i="1">
                                          <a:solidFill>
                                            <a:schemeClr val="tx1"/>
                                          </a:solidFill>
                                          <a:latin typeface="Cambria Math" panose="02040503050406030204" pitchFamily="18" charset="0"/>
                                        </a:rPr>
                                        <m:t>𝑡</m:t>
                                      </m:r>
                                    </m:e>
                                  </m:d>
                                  <m:r>
                                    <a:rPr lang="zh-CN" altLang="en-US" sz="2400" i="1">
                                      <a:solidFill>
                                        <a:schemeClr val="tx1"/>
                                      </a:solidFill>
                                      <a:latin typeface="Cambria Math" panose="02040503050406030204" pitchFamily="18" charset="0"/>
                                    </a:rPr>
                                    <m:t>,</m:t>
                                  </m:r>
                                  <m:r>
                                    <a:rPr lang="zh-CN" altLang="en-US" sz="2400" i="1">
                                      <a:solidFill>
                                        <a:schemeClr val="tx1"/>
                                      </a:solidFill>
                                      <a:latin typeface="Cambria Math" panose="02040503050406030204" pitchFamily="18" charset="0"/>
                                    </a:rPr>
                                    <m:t>𝛼𝛿</m:t>
                                  </m:r>
                                  <m:r>
                                    <a:rPr lang="zh-CN" altLang="en-US" sz="2400" i="1">
                                      <a:solidFill>
                                        <a:schemeClr val="tx1"/>
                                      </a:solidFill>
                                      <a:latin typeface="Cambria Math" panose="02040503050406030204" pitchFamily="18" charset="0"/>
                                    </a:rPr>
                                    <m:t>𝑥</m:t>
                                  </m:r>
                                  <m:d>
                                    <m:dPr>
                                      <m:ctrlPr>
                                        <a:rPr lang="zh-CN" altLang="en-US" sz="2400" i="1">
                                          <a:solidFill>
                                            <a:schemeClr val="tx1"/>
                                          </a:solidFill>
                                          <a:latin typeface="Cambria Math" panose="02040503050406030204" pitchFamily="18" charset="0"/>
                                        </a:rPr>
                                      </m:ctrlPr>
                                    </m:dPr>
                                    <m:e>
                                      <m:r>
                                        <a:rPr lang="zh-CN" altLang="en-US" sz="2400" i="1">
                                          <a:solidFill>
                                            <a:schemeClr val="tx1"/>
                                          </a:solidFill>
                                          <a:latin typeface="Cambria Math" panose="02040503050406030204" pitchFamily="18" charset="0"/>
                                        </a:rPr>
                                        <m:t>𝑡</m:t>
                                      </m:r>
                                    </m:e>
                                  </m:d>
                                </m:e>
                              </m:d>
                              <m:r>
                                <a:rPr lang="en-US" altLang="zh-CN" sz="2400" i="1">
                                  <a:solidFill>
                                    <a:schemeClr val="tx1"/>
                                  </a:solidFill>
                                  <a:latin typeface="Cambria Math" panose="02040503050406030204" pitchFamily="18" charset="0"/>
                                </a:rPr>
                                <m:t>+</m:t>
                              </m:r>
                              <m:r>
                                <a:rPr lang="zh-CN" altLang="en-US" sz="2400" i="1">
                                  <a:solidFill>
                                    <a:schemeClr val="tx1"/>
                                  </a:solidFill>
                                  <a:latin typeface="Cambria Math" panose="02040503050406030204" pitchFamily="18" charset="0"/>
                                </a:rPr>
                                <m:t>𝑟</m:t>
                              </m:r>
                              <m:r>
                                <a:rPr lang="zh-CN" altLang="en-US" sz="2400" i="1">
                                  <a:solidFill>
                                    <a:schemeClr val="tx1"/>
                                  </a:solidFill>
                                  <a:latin typeface="Cambria Math" panose="02040503050406030204" pitchFamily="18" charset="0"/>
                                </a:rPr>
                                <m:t>[</m:t>
                              </m:r>
                              <m:r>
                                <a:rPr lang="zh-CN" altLang="en-US" sz="2400" i="1">
                                  <a:solidFill>
                                    <a:schemeClr val="tx1"/>
                                  </a:solidFill>
                                  <a:latin typeface="Cambria Math" panose="02040503050406030204" pitchFamily="18" charset="0"/>
                                </a:rPr>
                                <m:t>𝑥</m:t>
                              </m:r>
                              <m:r>
                                <a:rPr lang="zh-CN" altLang="en-US" sz="2400" i="1">
                                  <a:solidFill>
                                    <a:schemeClr val="tx1"/>
                                  </a:solidFill>
                                  <a:latin typeface="Cambria Math" panose="02040503050406030204" pitchFamily="18" charset="0"/>
                                </a:rPr>
                                <m:t>(</m:t>
                              </m:r>
                              <m:r>
                                <a:rPr lang="zh-CN" altLang="en-US" sz="2400" i="1">
                                  <a:solidFill>
                                    <a:schemeClr val="tx1"/>
                                  </a:solidFill>
                                  <a:latin typeface="Cambria Math" panose="02040503050406030204" pitchFamily="18" charset="0"/>
                                </a:rPr>
                                <m:t>𝑡</m:t>
                              </m:r>
                              <m:r>
                                <a:rPr lang="zh-CN" altLang="en-US" sz="2400" i="1">
                                  <a:solidFill>
                                    <a:schemeClr val="tx1"/>
                                  </a:solidFill>
                                  <a:latin typeface="Cambria Math" panose="02040503050406030204" pitchFamily="18" charset="0"/>
                                </a:rPr>
                                <m:t>),</m:t>
                              </m:r>
                              <m:r>
                                <a:rPr lang="zh-CN" altLang="en-US" sz="2400" i="1">
                                  <a:solidFill>
                                    <a:schemeClr val="tx1"/>
                                  </a:solidFill>
                                  <a:latin typeface="Cambria Math" panose="02040503050406030204" pitchFamily="18" charset="0"/>
                                </a:rPr>
                                <m:t>𝛼𝛿</m:t>
                              </m:r>
                              <m:r>
                                <a:rPr lang="zh-CN" altLang="en-US" sz="2400" i="1">
                                  <a:solidFill>
                                    <a:schemeClr val="tx1"/>
                                  </a:solidFill>
                                  <a:latin typeface="Cambria Math" panose="02040503050406030204" pitchFamily="18" charset="0"/>
                                </a:rPr>
                                <m:t>𝑥</m:t>
                              </m:r>
                              <m:r>
                                <a:rPr lang="zh-CN" altLang="en-US" sz="2400" i="1">
                                  <a:solidFill>
                                    <a:schemeClr val="tx1"/>
                                  </a:solidFill>
                                  <a:latin typeface="Cambria Math" panose="02040503050406030204" pitchFamily="18" charset="0"/>
                                </a:rPr>
                                <m:t>(</m:t>
                              </m:r>
                              <m:r>
                                <a:rPr lang="zh-CN" altLang="en-US" sz="2400" i="1">
                                  <a:solidFill>
                                    <a:schemeClr val="tx1"/>
                                  </a:solidFill>
                                  <a:latin typeface="Cambria Math" panose="02040503050406030204" pitchFamily="18" charset="0"/>
                                </a:rPr>
                                <m:t>𝑡</m:t>
                              </m:r>
                              <m:r>
                                <a:rPr lang="zh-CN" altLang="en-US" sz="2400" i="1">
                                  <a:solidFill>
                                    <a:schemeClr val="tx1"/>
                                  </a:solidFill>
                                  <a:latin typeface="Cambria Math" panose="02040503050406030204" pitchFamily="18" charset="0"/>
                                </a:rPr>
                                <m:t>)]</m:t>
                              </m:r>
                            </m:num>
                            <m:den>
                              <m:r>
                                <a:rPr lang="zh-CN" altLang="en-US" sz="2400" i="1">
                                  <a:solidFill>
                                    <a:schemeClr val="tx1"/>
                                  </a:solidFill>
                                  <a:latin typeface="Cambria Math" panose="02040503050406030204" pitchFamily="18" charset="0"/>
                                </a:rPr>
                                <m:t>𝛼</m:t>
                              </m:r>
                            </m:den>
                          </m:f>
                        </m:e>
                      </m:func>
                    </m:oMath>
                  </m:oMathPara>
                </a14:m>
                <a:endParaRPr lang="zh-CN" altLang="en-US" sz="2400" dirty="0">
                  <a:solidFill>
                    <a:schemeClr val="tx1"/>
                  </a:solidFill>
                  <a:latin typeface="Arial" panose="020B0604020202020204" pitchFamily="34" charset="0"/>
                  <a:ea typeface="微软雅黑 Light" panose="020B0502040204020203" pitchFamily="34" charset="-122"/>
                  <a:cs typeface="Times New Roman" panose="02020603050405020304" pitchFamily="18" charset="0"/>
                </a:endParaRPr>
              </a:p>
              <a:p>
                <a:pPr marL="0" lvl="0" indent="0" eaLnBrk="0" hangingPunct="0">
                  <a:lnSpc>
                    <a:spcPct val="120000"/>
                  </a:lnSpc>
                  <a:spcBef>
                    <a:spcPct val="0"/>
                  </a:spcBef>
                  <a:buNone/>
                </a:pPr>
                <a:r>
                  <a:rPr lang="zh-CN" altLang="en-US" sz="2400" dirty="0">
                    <a:solidFill>
                      <a:schemeClr val="tx1"/>
                    </a:solidFill>
                    <a:latin typeface="Arial" panose="020B0604020202020204" pitchFamily="34" charset="0"/>
                    <a:ea typeface="微软雅黑 Light" panose="020B0502040204020203" pitchFamily="34" charset="-122"/>
                    <a:cs typeface="Times New Roman" panose="02020603050405020304" pitchFamily="18" charset="0"/>
                  </a:rPr>
                  <a:t>                                                             </a:t>
                </a:r>
              </a:p>
              <a:p>
                <a:pPr marL="0" lvl="0" indent="0" eaLnBrk="0" hangingPunct="0">
                  <a:lnSpc>
                    <a:spcPct val="120000"/>
                  </a:lnSpc>
                  <a:spcBef>
                    <a:spcPct val="0"/>
                  </a:spcBef>
                  <a:buNone/>
                </a:pPr>
                <a14:m>
                  <m:oMathPara xmlns:m="http://schemas.openxmlformats.org/officeDocument/2006/math">
                    <m:oMathParaPr>
                      <m:jc m:val="centerGroup"/>
                    </m:oMathParaPr>
                    <m:oMath xmlns:m="http://schemas.openxmlformats.org/officeDocument/2006/math">
                      <m:r>
                        <a:rPr lang="zh-CN" altLang="en-US" sz="2400" i="1">
                          <a:solidFill>
                            <a:schemeClr val="tx1"/>
                          </a:solidFill>
                          <a:latin typeface="Cambria Math" panose="02040503050406030204" pitchFamily="18" charset="0"/>
                        </a:rPr>
                        <m:t>=</m:t>
                      </m:r>
                      <m:func>
                        <m:funcPr>
                          <m:ctrlPr>
                            <a:rPr lang="zh-CN" altLang="en-US" sz="2400" i="1">
                              <a:solidFill>
                                <a:schemeClr val="tx1"/>
                              </a:solidFill>
                              <a:latin typeface="Cambria Math" panose="02040503050406030204" pitchFamily="18" charset="0"/>
                            </a:rPr>
                          </m:ctrlPr>
                        </m:funcPr>
                        <m:fName>
                          <m:limLow>
                            <m:limLowPr>
                              <m:ctrlPr>
                                <a:rPr lang="zh-CN" altLang="en-US" sz="2400" i="1">
                                  <a:solidFill>
                                    <a:schemeClr val="tx1"/>
                                  </a:solidFill>
                                  <a:latin typeface="Cambria Math" panose="02040503050406030204" pitchFamily="18" charset="0"/>
                                </a:rPr>
                              </m:ctrlPr>
                            </m:limLowPr>
                            <m:e>
                              <m:r>
                                <m:rPr>
                                  <m:sty m:val="p"/>
                                </m:rPr>
                                <a:rPr lang="zh-CN" altLang="en-US" sz="2400">
                                  <a:solidFill>
                                    <a:schemeClr val="tx1"/>
                                  </a:solidFill>
                                  <a:latin typeface="Cambria Math" panose="02040503050406030204" pitchFamily="18" charset="0"/>
                                </a:rPr>
                                <m:t>lim</m:t>
                              </m:r>
                            </m:e>
                            <m:lim>
                              <m:r>
                                <a:rPr lang="zh-CN" altLang="en-US" sz="2400" i="1">
                                  <a:solidFill>
                                    <a:schemeClr val="tx1"/>
                                  </a:solidFill>
                                  <a:latin typeface="Cambria Math" panose="02040503050406030204" pitchFamily="18" charset="0"/>
                                </a:rPr>
                                <m:t>𝑎</m:t>
                              </m:r>
                              <m:r>
                                <a:rPr lang="zh-CN" altLang="en-US" sz="2400" i="1">
                                  <a:solidFill>
                                    <a:schemeClr val="tx1"/>
                                  </a:solidFill>
                                  <a:latin typeface="Cambria Math" panose="02040503050406030204" pitchFamily="18" charset="0"/>
                                </a:rPr>
                                <m:t>→0</m:t>
                              </m:r>
                            </m:lim>
                          </m:limLow>
                        </m:fName>
                        <m:e>
                          <m:f>
                            <m:fPr>
                              <m:ctrlPr>
                                <a:rPr lang="zh-CN" altLang="en-US" sz="2400" i="1">
                                  <a:solidFill>
                                    <a:schemeClr val="tx1"/>
                                  </a:solidFill>
                                  <a:latin typeface="Cambria Math" panose="02040503050406030204" pitchFamily="18" charset="0"/>
                                </a:rPr>
                              </m:ctrlPr>
                            </m:fPr>
                            <m:num>
                              <m:r>
                                <a:rPr lang="zh-CN" altLang="en-US" sz="2400" i="1">
                                  <a:solidFill>
                                    <a:schemeClr val="tx1"/>
                                  </a:solidFill>
                                  <a:latin typeface="Cambria Math" panose="02040503050406030204" pitchFamily="18" charset="0"/>
                                </a:rPr>
                                <m:t>𝐿</m:t>
                              </m:r>
                              <m:r>
                                <a:rPr lang="zh-CN" altLang="en-US" sz="2400" i="1">
                                  <a:solidFill>
                                    <a:schemeClr val="tx1"/>
                                  </a:solidFill>
                                  <a:latin typeface="Cambria Math" panose="02040503050406030204" pitchFamily="18" charset="0"/>
                                </a:rPr>
                                <m:t>[</m:t>
                              </m:r>
                              <m:r>
                                <a:rPr lang="zh-CN" altLang="en-US" sz="2400" i="1">
                                  <a:solidFill>
                                    <a:schemeClr val="tx1"/>
                                  </a:solidFill>
                                  <a:latin typeface="Cambria Math" panose="02040503050406030204" pitchFamily="18" charset="0"/>
                                </a:rPr>
                                <m:t>𝑥</m:t>
                              </m:r>
                              <m:r>
                                <a:rPr lang="zh-CN" altLang="en-US" sz="2400" i="1">
                                  <a:solidFill>
                                    <a:schemeClr val="tx1"/>
                                  </a:solidFill>
                                  <a:latin typeface="Cambria Math" panose="02040503050406030204" pitchFamily="18" charset="0"/>
                                </a:rPr>
                                <m:t>(</m:t>
                              </m:r>
                              <m:r>
                                <a:rPr lang="zh-CN" altLang="en-US" sz="2400" i="1">
                                  <a:solidFill>
                                    <a:schemeClr val="tx1"/>
                                  </a:solidFill>
                                  <a:latin typeface="Cambria Math" panose="02040503050406030204" pitchFamily="18" charset="0"/>
                                </a:rPr>
                                <m:t>𝑡</m:t>
                              </m:r>
                              <m:r>
                                <a:rPr lang="zh-CN" altLang="en-US" sz="2400" i="1">
                                  <a:solidFill>
                                    <a:schemeClr val="tx1"/>
                                  </a:solidFill>
                                  <a:latin typeface="Cambria Math" panose="02040503050406030204" pitchFamily="18" charset="0"/>
                                </a:rPr>
                                <m:t>),</m:t>
                              </m:r>
                              <m:r>
                                <a:rPr lang="zh-CN" altLang="en-US" sz="2400" i="1">
                                  <a:solidFill>
                                    <a:schemeClr val="tx1"/>
                                  </a:solidFill>
                                  <a:latin typeface="Cambria Math" panose="02040503050406030204" pitchFamily="18" charset="0"/>
                                </a:rPr>
                                <m:t>𝛼𝛿</m:t>
                              </m:r>
                              <m:r>
                                <a:rPr lang="zh-CN" altLang="en-US" sz="2400" i="1">
                                  <a:solidFill>
                                    <a:schemeClr val="tx1"/>
                                  </a:solidFill>
                                  <a:latin typeface="Cambria Math" panose="02040503050406030204" pitchFamily="18" charset="0"/>
                                </a:rPr>
                                <m:t>𝑥</m:t>
                              </m:r>
                              <m:r>
                                <a:rPr lang="zh-CN" altLang="en-US" sz="2400" i="1">
                                  <a:solidFill>
                                    <a:schemeClr val="tx1"/>
                                  </a:solidFill>
                                  <a:latin typeface="Cambria Math" panose="02040503050406030204" pitchFamily="18" charset="0"/>
                                </a:rPr>
                                <m:t>(</m:t>
                              </m:r>
                              <m:r>
                                <a:rPr lang="zh-CN" altLang="en-US" sz="2400" i="1">
                                  <a:solidFill>
                                    <a:schemeClr val="tx1"/>
                                  </a:solidFill>
                                  <a:latin typeface="Cambria Math" panose="02040503050406030204" pitchFamily="18" charset="0"/>
                                </a:rPr>
                                <m:t>𝑡</m:t>
                              </m:r>
                              <m:r>
                                <a:rPr lang="zh-CN" altLang="en-US" sz="2400" i="1">
                                  <a:solidFill>
                                    <a:schemeClr val="tx1"/>
                                  </a:solidFill>
                                  <a:latin typeface="Cambria Math" panose="02040503050406030204" pitchFamily="18" charset="0"/>
                                </a:rPr>
                                <m:t>)]</m:t>
                              </m:r>
                            </m:num>
                            <m:den>
                              <m:r>
                                <a:rPr lang="zh-CN" altLang="en-US" sz="2400" i="1">
                                  <a:solidFill>
                                    <a:schemeClr val="tx1"/>
                                  </a:solidFill>
                                  <a:latin typeface="Cambria Math" panose="02040503050406030204" pitchFamily="18" charset="0"/>
                                </a:rPr>
                                <m:t>𝛼</m:t>
                              </m:r>
                            </m:den>
                          </m:f>
                        </m:e>
                      </m:func>
                      <m:r>
                        <a:rPr lang="zh-CN" altLang="en-US" sz="2400" i="1">
                          <a:solidFill>
                            <a:schemeClr val="tx1"/>
                          </a:solidFill>
                          <a:latin typeface="Cambria Math" panose="02040503050406030204" pitchFamily="18" charset="0"/>
                        </a:rPr>
                        <m:t>+</m:t>
                      </m:r>
                      <m:func>
                        <m:funcPr>
                          <m:ctrlPr>
                            <a:rPr lang="zh-CN" altLang="en-US" sz="2400" i="1">
                              <a:solidFill>
                                <a:schemeClr val="tx1"/>
                              </a:solidFill>
                              <a:latin typeface="Cambria Math" panose="02040503050406030204" pitchFamily="18" charset="0"/>
                            </a:rPr>
                          </m:ctrlPr>
                        </m:funcPr>
                        <m:fName>
                          <m:limLow>
                            <m:limLowPr>
                              <m:ctrlPr>
                                <a:rPr lang="zh-CN" altLang="en-US" sz="2400" i="1">
                                  <a:solidFill>
                                    <a:schemeClr val="tx1"/>
                                  </a:solidFill>
                                  <a:latin typeface="Cambria Math" panose="02040503050406030204" pitchFamily="18" charset="0"/>
                                </a:rPr>
                              </m:ctrlPr>
                            </m:limLowPr>
                            <m:e>
                              <m:r>
                                <m:rPr>
                                  <m:sty m:val="p"/>
                                </m:rPr>
                                <a:rPr lang="zh-CN" altLang="en-US" sz="2400">
                                  <a:solidFill>
                                    <a:schemeClr val="tx1"/>
                                  </a:solidFill>
                                  <a:latin typeface="Cambria Math" panose="02040503050406030204" pitchFamily="18" charset="0"/>
                                </a:rPr>
                                <m:t>lim</m:t>
                              </m:r>
                            </m:e>
                            <m:lim>
                              <m:r>
                                <a:rPr lang="zh-CN" altLang="en-US" sz="2400" i="1">
                                  <a:solidFill>
                                    <a:schemeClr val="tx1"/>
                                  </a:solidFill>
                                  <a:latin typeface="Cambria Math" panose="02040503050406030204" pitchFamily="18" charset="0"/>
                                </a:rPr>
                                <m:t>𝛼</m:t>
                              </m:r>
                              <m:r>
                                <a:rPr lang="zh-CN" altLang="en-US" sz="2400" i="1">
                                  <a:solidFill>
                                    <a:schemeClr val="tx1"/>
                                  </a:solidFill>
                                  <a:latin typeface="Cambria Math" panose="02040503050406030204" pitchFamily="18" charset="0"/>
                                </a:rPr>
                                <m:t>→0</m:t>
                              </m:r>
                            </m:lim>
                          </m:limLow>
                        </m:fName>
                        <m:e>
                          <m:f>
                            <m:fPr>
                              <m:ctrlPr>
                                <a:rPr lang="zh-CN" altLang="en-US" sz="2400" i="1">
                                  <a:solidFill>
                                    <a:schemeClr val="tx1"/>
                                  </a:solidFill>
                                  <a:latin typeface="Cambria Math" panose="02040503050406030204" pitchFamily="18" charset="0"/>
                                </a:rPr>
                              </m:ctrlPr>
                            </m:fPr>
                            <m:num>
                              <m:r>
                                <a:rPr lang="zh-CN" altLang="en-US" sz="2400" i="1">
                                  <a:solidFill>
                                    <a:schemeClr val="tx1"/>
                                  </a:solidFill>
                                  <a:latin typeface="Cambria Math" panose="02040503050406030204" pitchFamily="18" charset="0"/>
                                </a:rPr>
                                <m:t>𝑟</m:t>
                              </m:r>
                              <m:r>
                                <a:rPr lang="zh-CN" altLang="en-US" sz="2400" i="1">
                                  <a:solidFill>
                                    <a:schemeClr val="tx1"/>
                                  </a:solidFill>
                                  <a:latin typeface="Cambria Math" panose="02040503050406030204" pitchFamily="18" charset="0"/>
                                </a:rPr>
                                <m:t>[</m:t>
                              </m:r>
                              <m:r>
                                <a:rPr lang="zh-CN" altLang="en-US" sz="2400" i="1">
                                  <a:solidFill>
                                    <a:schemeClr val="tx1"/>
                                  </a:solidFill>
                                  <a:latin typeface="Cambria Math" panose="02040503050406030204" pitchFamily="18" charset="0"/>
                                </a:rPr>
                                <m:t>𝑥</m:t>
                              </m:r>
                              <m:r>
                                <a:rPr lang="zh-CN" altLang="en-US" sz="2400" i="1">
                                  <a:solidFill>
                                    <a:schemeClr val="tx1"/>
                                  </a:solidFill>
                                  <a:latin typeface="Cambria Math" panose="02040503050406030204" pitchFamily="18" charset="0"/>
                                </a:rPr>
                                <m:t>(</m:t>
                              </m:r>
                              <m:r>
                                <a:rPr lang="zh-CN" altLang="en-US" sz="2400" i="1">
                                  <a:solidFill>
                                    <a:schemeClr val="tx1"/>
                                  </a:solidFill>
                                  <a:latin typeface="Cambria Math" panose="02040503050406030204" pitchFamily="18" charset="0"/>
                                </a:rPr>
                                <m:t>𝑡</m:t>
                              </m:r>
                              <m:r>
                                <a:rPr lang="zh-CN" altLang="en-US" sz="2400" i="1">
                                  <a:solidFill>
                                    <a:schemeClr val="tx1"/>
                                  </a:solidFill>
                                  <a:latin typeface="Cambria Math" panose="02040503050406030204" pitchFamily="18" charset="0"/>
                                </a:rPr>
                                <m:t>),</m:t>
                              </m:r>
                              <m:r>
                                <a:rPr lang="zh-CN" altLang="en-US" sz="2400" i="1">
                                  <a:solidFill>
                                    <a:schemeClr val="tx1"/>
                                  </a:solidFill>
                                  <a:latin typeface="Cambria Math" panose="02040503050406030204" pitchFamily="18" charset="0"/>
                                </a:rPr>
                                <m:t>𝛼𝛿</m:t>
                              </m:r>
                              <m:r>
                                <a:rPr lang="zh-CN" altLang="en-US" sz="2400" i="1">
                                  <a:solidFill>
                                    <a:schemeClr val="tx1"/>
                                  </a:solidFill>
                                  <a:latin typeface="Cambria Math" panose="02040503050406030204" pitchFamily="18" charset="0"/>
                                </a:rPr>
                                <m:t>𝑥</m:t>
                              </m:r>
                              <m:r>
                                <a:rPr lang="zh-CN" altLang="en-US" sz="2400" i="1">
                                  <a:solidFill>
                                    <a:schemeClr val="tx1"/>
                                  </a:solidFill>
                                  <a:latin typeface="Cambria Math" panose="02040503050406030204" pitchFamily="18" charset="0"/>
                                </a:rPr>
                                <m:t>(</m:t>
                              </m:r>
                              <m:r>
                                <a:rPr lang="zh-CN" altLang="en-US" sz="2400" i="1">
                                  <a:solidFill>
                                    <a:schemeClr val="tx1"/>
                                  </a:solidFill>
                                  <a:latin typeface="Cambria Math" panose="02040503050406030204" pitchFamily="18" charset="0"/>
                                </a:rPr>
                                <m:t>𝑡</m:t>
                              </m:r>
                              <m:r>
                                <a:rPr lang="zh-CN" altLang="en-US" sz="2400" i="1">
                                  <a:solidFill>
                                    <a:schemeClr val="tx1"/>
                                  </a:solidFill>
                                  <a:latin typeface="Cambria Math" panose="02040503050406030204" pitchFamily="18" charset="0"/>
                                </a:rPr>
                                <m:t>)]</m:t>
                              </m:r>
                            </m:num>
                            <m:den>
                              <m:r>
                                <a:rPr lang="zh-CN" altLang="en-US" sz="2400" i="1">
                                  <a:solidFill>
                                    <a:schemeClr val="tx1"/>
                                  </a:solidFill>
                                  <a:latin typeface="Cambria Math" panose="02040503050406030204" pitchFamily="18" charset="0"/>
                                </a:rPr>
                                <m:t>𝛼</m:t>
                              </m:r>
                            </m:den>
                          </m:f>
                        </m:e>
                      </m:func>
                    </m:oMath>
                  </m:oMathPara>
                </a14:m>
                <a:endParaRPr lang="en-US" altLang="zh-CN" sz="2400" i="1" dirty="0">
                  <a:solidFill>
                    <a:schemeClr val="tx1"/>
                  </a:solidFill>
                  <a:latin typeface="Cambria Math" panose="02040503050406030204" pitchFamily="18" charset="0"/>
                  <a:ea typeface="宋体" panose="02010600030101010101" pitchFamily="2" charset="-122"/>
                </a:endParaRPr>
              </a:p>
              <a:p>
                <a:pPr marL="0" lvl="0" indent="0" eaLnBrk="0" hangingPunct="0">
                  <a:lnSpc>
                    <a:spcPct val="120000"/>
                  </a:lnSpc>
                  <a:spcBef>
                    <a:spcPct val="0"/>
                  </a:spcBef>
                  <a:buNone/>
                </a:pPr>
                <a:r>
                  <a:rPr lang="zh-CN" altLang="en-US" sz="2400" dirty="0">
                    <a:solidFill>
                      <a:schemeClr val="tx1"/>
                    </a:solidFill>
                    <a:latin typeface="Arial" panose="020B0604020202020204" pitchFamily="34" charset="0"/>
                    <a:ea typeface="宋体" panose="02010600030101010101" pitchFamily="2" charset="-122"/>
                  </a:rPr>
                  <a:t>    </a:t>
                </a:r>
                <a:r>
                  <a:rPr lang="en-US" altLang="zh-CN" sz="2400" dirty="0">
                    <a:solidFill>
                      <a:schemeClr val="tx1"/>
                    </a:solidFill>
                    <a:latin typeface="Arial" panose="020B0604020202020204" pitchFamily="34" charset="0"/>
                    <a:ea typeface="宋体" panose="02010600030101010101" pitchFamily="2" charset="-122"/>
                  </a:rPr>
                  <a:t>		    </a:t>
                </a:r>
                <a14:m>
                  <m:oMath xmlns:m="http://schemas.openxmlformats.org/officeDocument/2006/math">
                    <m:r>
                      <a:rPr lang="zh-CN" altLang="en-US" sz="2400" i="1">
                        <a:solidFill>
                          <a:schemeClr val="tx1"/>
                        </a:solidFill>
                        <a:latin typeface="Cambria Math" panose="02040503050406030204" pitchFamily="18" charset="0"/>
                      </a:rPr>
                      <m:t>=</m:t>
                    </m:r>
                    <m:r>
                      <a:rPr lang="zh-CN" altLang="en-US" sz="2400" i="1">
                        <a:solidFill>
                          <a:schemeClr val="tx1"/>
                        </a:solidFill>
                        <a:latin typeface="Cambria Math" panose="02040503050406030204" pitchFamily="18" charset="0"/>
                      </a:rPr>
                      <m:t>𝐿</m:t>
                    </m:r>
                    <m:r>
                      <a:rPr lang="zh-CN" altLang="en-US" sz="2400" i="1">
                        <a:solidFill>
                          <a:schemeClr val="tx1"/>
                        </a:solidFill>
                        <a:latin typeface="Cambria Math" panose="02040503050406030204" pitchFamily="18" charset="0"/>
                      </a:rPr>
                      <m:t>[</m:t>
                    </m:r>
                    <m:r>
                      <a:rPr lang="zh-CN" altLang="en-US" sz="2400" i="1">
                        <a:solidFill>
                          <a:schemeClr val="tx1"/>
                        </a:solidFill>
                        <a:latin typeface="Cambria Math" panose="02040503050406030204" pitchFamily="18" charset="0"/>
                      </a:rPr>
                      <m:t>𝑥</m:t>
                    </m:r>
                    <m:r>
                      <a:rPr lang="zh-CN" altLang="en-US" sz="2400" i="1">
                        <a:solidFill>
                          <a:schemeClr val="tx1"/>
                        </a:solidFill>
                        <a:latin typeface="Cambria Math" panose="02040503050406030204" pitchFamily="18" charset="0"/>
                      </a:rPr>
                      <m:t>(</m:t>
                    </m:r>
                    <m:r>
                      <a:rPr lang="zh-CN" altLang="en-US" sz="2400" i="1">
                        <a:solidFill>
                          <a:schemeClr val="tx1"/>
                        </a:solidFill>
                        <a:latin typeface="Cambria Math" panose="02040503050406030204" pitchFamily="18" charset="0"/>
                      </a:rPr>
                      <m:t>𝑡</m:t>
                    </m:r>
                    <m:r>
                      <a:rPr lang="zh-CN" altLang="en-US" sz="2400" i="1">
                        <a:solidFill>
                          <a:schemeClr val="tx1"/>
                        </a:solidFill>
                        <a:latin typeface="Cambria Math" panose="02040503050406030204" pitchFamily="18" charset="0"/>
                      </a:rPr>
                      <m:t>),</m:t>
                    </m:r>
                    <m:r>
                      <a:rPr lang="zh-CN" altLang="en-US" sz="2400" i="1">
                        <a:solidFill>
                          <a:schemeClr val="tx1"/>
                        </a:solidFill>
                        <a:latin typeface="Cambria Math" panose="02040503050406030204" pitchFamily="18" charset="0"/>
                      </a:rPr>
                      <m:t>𝛿</m:t>
                    </m:r>
                    <m:r>
                      <a:rPr lang="zh-CN" altLang="en-US" sz="2400" i="1">
                        <a:solidFill>
                          <a:schemeClr val="tx1"/>
                        </a:solidFill>
                        <a:latin typeface="Cambria Math" panose="02040503050406030204" pitchFamily="18" charset="0"/>
                      </a:rPr>
                      <m:t>𝑥</m:t>
                    </m:r>
                    <m:r>
                      <a:rPr lang="zh-CN" altLang="en-US" sz="2400" i="1">
                        <a:solidFill>
                          <a:schemeClr val="tx1"/>
                        </a:solidFill>
                        <a:latin typeface="Cambria Math" panose="02040503050406030204" pitchFamily="18" charset="0"/>
                      </a:rPr>
                      <m:t>(</m:t>
                    </m:r>
                    <m:r>
                      <a:rPr lang="zh-CN" altLang="en-US" sz="2400" i="1">
                        <a:solidFill>
                          <a:schemeClr val="tx1"/>
                        </a:solidFill>
                        <a:latin typeface="Cambria Math" panose="02040503050406030204" pitchFamily="18" charset="0"/>
                      </a:rPr>
                      <m:t>𝑡</m:t>
                    </m:r>
                    <m:r>
                      <a:rPr lang="zh-CN" altLang="en-US" sz="2400" i="1">
                        <a:solidFill>
                          <a:schemeClr val="tx1"/>
                        </a:solidFill>
                        <a:latin typeface="Cambria Math" panose="02040503050406030204" pitchFamily="18" charset="0"/>
                      </a:rPr>
                      <m:t>)]</m:t>
                    </m:r>
                  </m:oMath>
                </a14:m>
                <a:endParaRPr lang="en-US" altLang="zh-CN" sz="2400" dirty="0">
                  <a:solidFill>
                    <a:schemeClr val="tx1"/>
                  </a:solidFill>
                  <a:latin typeface="Arial" panose="020B0604020202020204" pitchFamily="34" charset="0"/>
                  <a:ea typeface="微软雅黑 Light" panose="020B0502040204020203" pitchFamily="34" charset="-122"/>
                  <a:cs typeface="Times New Roman" panose="02020603050405020304" pitchFamily="18" charset="0"/>
                </a:endParaRPr>
              </a:p>
              <a:p>
                <a:pPr marL="0" lvl="0" indent="0" eaLnBrk="0" hangingPunct="0">
                  <a:lnSpc>
                    <a:spcPct val="120000"/>
                  </a:lnSpc>
                  <a:spcBef>
                    <a:spcPct val="0"/>
                  </a:spcBef>
                  <a:buNone/>
                </a:pPr>
                <a:r>
                  <a:rPr lang="zh-CN" altLang="en-US" sz="2400" dirty="0">
                    <a:solidFill>
                      <a:schemeClr val="tx1"/>
                    </a:solidFill>
                    <a:latin typeface="Arial" panose="020B0604020202020204" pitchFamily="34" charset="0"/>
                    <a:ea typeface="微软雅黑 Light" panose="020B0502040204020203" pitchFamily="34" charset="-122"/>
                    <a:cs typeface="Times New Roman" panose="02020603050405020304" pitchFamily="18" charset="0"/>
                  </a:rPr>
                  <a:t>由此可见，利用函数的微分法则，就可以方便地计算泛函的变分。 </a:t>
                </a:r>
              </a:p>
            </p:txBody>
          </p:sp>
        </mc:Choice>
        <mc:Fallback xmlns="">
          <p:sp>
            <p:nvSpPr>
              <p:cNvPr id="8" name="内容占位符 7">
                <a:extLst>
                  <a:ext uri="{FF2B5EF4-FFF2-40B4-BE49-F238E27FC236}">
                    <a16:creationId xmlns:a16="http://schemas.microsoft.com/office/drawing/2014/main" id="{C696BEB4-8F9A-48BA-A1C5-98C762581ED1}"/>
                  </a:ext>
                </a:extLst>
              </p:cNvPr>
              <p:cNvSpPr>
                <a:spLocks noGrp="1" noRot="1" noChangeAspect="1" noMove="1" noResize="1" noEditPoints="1" noAdjustHandles="1" noChangeArrowheads="1" noChangeShapeType="1" noTextEdit="1"/>
              </p:cNvSpPr>
              <p:nvPr>
                <p:ph sz="quarter" idx="4294967295"/>
              </p:nvPr>
            </p:nvSpPr>
            <p:spPr>
              <a:xfrm>
                <a:off x="703263" y="764704"/>
                <a:ext cx="11488737" cy="5617046"/>
              </a:xfrm>
              <a:prstGeom prst="rect">
                <a:avLst/>
              </a:prstGeom>
              <a:blipFill>
                <a:blip r:embed="rId2"/>
                <a:stretch>
                  <a:fillRect l="-796" t="-21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504689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A1CE040A-95C5-4039-BAAA-7E4F6E00D169}"/>
              </a:ext>
            </a:extLst>
          </p:cNvPr>
          <p:cNvSpPr>
            <a:spLocks noGrp="1"/>
          </p:cNvSpPr>
          <p:nvPr>
            <p:ph type="title"/>
          </p:nvPr>
        </p:nvSpPr>
        <p:spPr/>
        <p:txBody>
          <a:bodyPr/>
          <a:lstStyle/>
          <a:p>
            <a:r>
              <a:rPr lang="zh-CN" altLang="en-US" dirty="0"/>
              <a:t>知识要点</a:t>
            </a:r>
          </a:p>
        </p:txBody>
      </p:sp>
      <p:sp>
        <p:nvSpPr>
          <p:cNvPr id="6" name="内容占位符 5">
            <a:extLst>
              <a:ext uri="{FF2B5EF4-FFF2-40B4-BE49-F238E27FC236}">
                <a16:creationId xmlns:a16="http://schemas.microsoft.com/office/drawing/2014/main" id="{AA9BEBA5-C661-40F8-AC45-C22E225F4FFD}"/>
              </a:ext>
            </a:extLst>
          </p:cNvPr>
          <p:cNvSpPr>
            <a:spLocks noGrp="1"/>
          </p:cNvSpPr>
          <p:nvPr>
            <p:ph sz="quarter" idx="13"/>
          </p:nvPr>
        </p:nvSpPr>
        <p:spPr/>
        <p:txBody>
          <a:bodyPr/>
          <a:lstStyle/>
          <a:p>
            <a:r>
              <a:rPr lang="zh-CN" altLang="en-US" dirty="0"/>
              <a:t>  最优控制，包括最优控制问题的提法、变分的基本概念、无约束条件的泛函极值问题、有约束条件的泛函极值</a:t>
            </a:r>
            <a:r>
              <a:rPr lang="en-US" altLang="zh-CN" dirty="0"/>
              <a:t>-</a:t>
            </a:r>
            <a:r>
              <a:rPr lang="zh-CN" altLang="en-US" dirty="0"/>
              <a:t>动态系统的最优控制问题、最小值原理、最短时间控制问题、考虑燃料消耗时的快速控制问题、离散系统的最小值原理、线性二次型指标的最优控制、线性定常系统的状态调节器问题、输出调节器问题、跟踪问题。 </a:t>
            </a:r>
          </a:p>
        </p:txBody>
      </p:sp>
    </p:spTree>
    <p:extLst>
      <p:ext uri="{BB962C8B-B14F-4D97-AF65-F5344CB8AC3E}">
        <p14:creationId xmlns:p14="http://schemas.microsoft.com/office/powerpoint/2010/main" val="1680518534"/>
      </p:ext>
    </p:extLst>
  </p:cSld>
  <p:clrMapOvr>
    <a:masterClrMapping/>
  </p:clrMapOvr>
  <p:transition>
    <p:wheel/>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E1959F-AAE2-4D70-B575-37143AD75534}"/>
              </a:ext>
            </a:extLst>
          </p:cNvPr>
          <p:cNvSpPr>
            <a:spLocks noGrp="1"/>
          </p:cNvSpPr>
          <p:nvPr>
            <p:ph type="title"/>
          </p:nvPr>
        </p:nvSpPr>
        <p:spPr/>
        <p:txBody>
          <a:bodyPr>
            <a:normAutofit/>
          </a:bodyPr>
          <a:lstStyle/>
          <a:p>
            <a:r>
              <a:rPr lang="zh-CN" altLang="en-US" dirty="0"/>
              <a:t>（</a:t>
            </a:r>
            <a:r>
              <a:rPr lang="en-US" altLang="zh-CN" dirty="0"/>
              <a:t>4</a:t>
            </a:r>
            <a:r>
              <a:rPr lang="zh-CN" altLang="en-US" dirty="0"/>
              <a:t>）泛函变分的规则</a:t>
            </a:r>
          </a:p>
        </p:txBody>
      </p:sp>
      <mc:AlternateContent xmlns:mc="http://schemas.openxmlformats.org/markup-compatibility/2006" xmlns:a14="http://schemas.microsoft.com/office/drawing/2010/main">
        <mc:Choice Requires="a14">
          <p:sp>
            <p:nvSpPr>
              <p:cNvPr id="8" name="内容占位符 7">
                <a:extLst>
                  <a:ext uri="{FF2B5EF4-FFF2-40B4-BE49-F238E27FC236}">
                    <a16:creationId xmlns:a16="http://schemas.microsoft.com/office/drawing/2014/main" id="{C696BEB4-8F9A-48BA-A1C5-98C762581ED1}"/>
                  </a:ext>
                </a:extLst>
              </p:cNvPr>
              <p:cNvSpPr>
                <a:spLocks noGrp="1"/>
              </p:cNvSpPr>
              <p:nvPr>
                <p:ph sz="quarter" idx="13"/>
              </p:nvPr>
            </p:nvSpPr>
            <p:spPr>
              <a:prstGeom prst="rect">
                <a:avLst/>
              </a:prstGeom>
            </p:spPr>
            <p:txBody>
              <a:bodyPr>
                <a:noAutofit/>
              </a:bodyPr>
              <a:lstStyle/>
              <a:p>
                <a:pPr marL="0" indent="0" algn="just" eaLnBrk="0" hangingPunct="0">
                  <a:lnSpc>
                    <a:spcPct val="120000"/>
                  </a:lnSpc>
                  <a:buNone/>
                </a:pPr>
                <a:r>
                  <a:rPr lang="zh-CN" altLang="en-US" sz="2400" dirty="0">
                    <a:latin typeface="微软雅黑 Light" panose="020B0502040204020203" pitchFamily="34" charset="-122"/>
                    <a:ea typeface="微软雅黑 Light" panose="020B0502040204020203" pitchFamily="34" charset="-122"/>
                  </a:rPr>
                  <a:t>	由变分定义可以看出，泛函的变分是一种线性映射，因而其运算规则类似于函数的线性运算。</a:t>
                </a:r>
              </a:p>
              <a:p>
                <a:pPr marL="0" indent="0" algn="just" eaLnBrk="0" hangingPunct="0">
                  <a:lnSpc>
                    <a:spcPct val="120000"/>
                  </a:lnSpc>
                  <a:buNone/>
                </a:pPr>
                <a:r>
                  <a:rPr lang="zh-CN" altLang="en-US" sz="2400" dirty="0">
                    <a:latin typeface="微软雅黑 Light" panose="020B0502040204020203" pitchFamily="34" charset="-122"/>
                    <a:ea typeface="微软雅黑 Light" panose="020B0502040204020203" pitchFamily="34" charset="-122"/>
                  </a:rPr>
                  <a:t>         设</a:t>
                </a:r>
                <a14:m>
                  <m:oMath xmlns:m="http://schemas.openxmlformats.org/officeDocument/2006/math">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𝐿</m:t>
                        </m:r>
                      </m:e>
                      <m:sub>
                        <m:r>
                          <a:rPr lang="zh-CN" altLang="en-US" sz="2400" i="1">
                            <a:solidFill>
                              <a:srgbClr val="000000"/>
                            </a:solidFill>
                            <a:latin typeface="Cambria Math" panose="02040503050406030204" pitchFamily="18" charset="0"/>
                          </a:rPr>
                          <m:t>1</m:t>
                        </m:r>
                      </m:sub>
                    </m:sSub>
                  </m:oMath>
                </a14:m>
                <a:r>
                  <a:rPr lang="zh-CN" altLang="en-US" sz="2400" dirty="0">
                    <a:latin typeface="微软雅黑 Light" panose="020B0502040204020203" pitchFamily="34" charset="-122"/>
                    <a:ea typeface="微软雅黑 Light" panose="020B0502040204020203" pitchFamily="34" charset="-122"/>
                  </a:rPr>
                  <a:t>和</a:t>
                </a:r>
                <a14:m>
                  <m:oMath xmlns:m="http://schemas.openxmlformats.org/officeDocument/2006/math">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𝐿</m:t>
                        </m:r>
                      </m:e>
                      <m:sub>
                        <m:r>
                          <a:rPr lang="zh-CN" altLang="en-US" sz="2400" i="1">
                            <a:solidFill>
                              <a:srgbClr val="000000"/>
                            </a:solidFill>
                            <a:latin typeface="Cambria Math" panose="02040503050406030204" pitchFamily="18" charset="0"/>
                          </a:rPr>
                          <m:t>2</m:t>
                        </m:r>
                      </m:sub>
                    </m:sSub>
                  </m:oMath>
                </a14:m>
                <a:r>
                  <a:rPr lang="zh-CN" altLang="en-US" sz="2400" dirty="0">
                    <a:latin typeface="微软雅黑 Light" panose="020B0502040204020203" pitchFamily="34" charset="-122"/>
                    <a:ea typeface="微软雅黑 Light" panose="020B0502040204020203" pitchFamily="34" charset="-122"/>
                  </a:rPr>
                  <a:t>是函数</a:t>
                </a:r>
                <a14:m>
                  <m:oMath xmlns:m="http://schemas.openxmlformats.org/officeDocument/2006/math">
                    <m:r>
                      <a:rPr lang="zh-CN" altLang="en-US" sz="2400" i="1">
                        <a:solidFill>
                          <a:srgbClr val="000000"/>
                        </a:solidFill>
                        <a:latin typeface="Cambria Math" panose="02040503050406030204" pitchFamily="18" charset="0"/>
                      </a:rPr>
                      <m:t>𝑥</m:t>
                    </m:r>
                  </m:oMath>
                </a14:m>
                <a:r>
                  <a:rPr lang="zh-CN" altLang="en-US" sz="2400" dirty="0">
                    <a:latin typeface="微软雅黑 Light" panose="020B0502040204020203" pitchFamily="34" charset="-122"/>
                    <a:ea typeface="微软雅黑 Light" panose="020B0502040204020203" pitchFamily="34" charset="-122"/>
                  </a:rPr>
                  <a:t>、</a:t>
                </a:r>
                <a14:m>
                  <m:oMath xmlns:m="http://schemas.openxmlformats.org/officeDocument/2006/math">
                    <m:acc>
                      <m:accPr>
                        <m:chr m:val="̇"/>
                        <m:ctrlPr>
                          <a:rPr lang="zh-CN" altLang="en-US" sz="2400" i="1">
                            <a:solidFill>
                              <a:srgbClr val="000000"/>
                            </a:solidFill>
                            <a:latin typeface="Cambria Math" panose="02040503050406030204" pitchFamily="18" charset="0"/>
                          </a:rPr>
                        </m:ctrlPr>
                      </m:accPr>
                      <m:e>
                        <m:r>
                          <a:rPr lang="zh-CN" altLang="en-US" sz="2400" i="1">
                            <a:solidFill>
                              <a:srgbClr val="000000"/>
                            </a:solidFill>
                            <a:latin typeface="Cambria Math" panose="02040503050406030204" pitchFamily="18" charset="0"/>
                          </a:rPr>
                          <m:t>𝑥</m:t>
                        </m:r>
                      </m:e>
                    </m:acc>
                  </m:oMath>
                </a14:m>
                <a:r>
                  <a:rPr lang="zh-CN" altLang="en-US" sz="2400" dirty="0">
                    <a:latin typeface="微软雅黑 Light" panose="020B0502040204020203" pitchFamily="34" charset="-122"/>
                    <a:ea typeface="微软雅黑 Light" panose="020B0502040204020203" pitchFamily="34" charset="-122"/>
                  </a:rPr>
                  <a:t>和</a:t>
                </a:r>
                <a14:m>
                  <m:oMath xmlns:m="http://schemas.openxmlformats.org/officeDocument/2006/math">
                    <m:r>
                      <a:rPr lang="zh-CN" altLang="en-US" sz="2400" i="1">
                        <a:solidFill>
                          <a:srgbClr val="000000"/>
                        </a:solidFill>
                        <a:latin typeface="Cambria Math" panose="02040503050406030204" pitchFamily="18" charset="0"/>
                      </a:rPr>
                      <m:t>𝑡</m:t>
                    </m:r>
                  </m:oMath>
                </a14:m>
                <a:r>
                  <a:rPr lang="zh-CN" altLang="en-US" sz="2400" dirty="0">
                    <a:latin typeface="微软雅黑 Light" panose="020B0502040204020203" pitchFamily="34" charset="-122"/>
                    <a:ea typeface="微软雅黑 Light" panose="020B0502040204020203" pitchFamily="34" charset="-122"/>
                  </a:rPr>
                  <a:t>的函数，则有如下变分规则</a:t>
                </a:r>
              </a:p>
              <a:p>
                <a:pPr marL="914400" lvl="2" indent="0" eaLnBrk="0" hangingPunct="0">
                  <a:lnSpc>
                    <a:spcPct val="120000"/>
                  </a:lnSpc>
                  <a:buNone/>
                </a:pPr>
                <a:r>
                  <a:rPr lang="zh-CN" altLang="en-US" sz="2400" dirty="0">
                    <a:latin typeface="微软雅黑 Light" panose="020B0502040204020203" pitchFamily="34" charset="-122"/>
                    <a:ea typeface="微软雅黑 Light" panose="020B0502040204020203" pitchFamily="34" charset="-122"/>
                  </a:rPr>
                  <a:t>①  </a:t>
                </a:r>
                <a14:m>
                  <m:oMath xmlns:m="http://schemas.openxmlformats.org/officeDocument/2006/math">
                    <m:r>
                      <a:rPr lang="zh-CN" altLang="en-US" sz="2400" i="1">
                        <a:solidFill>
                          <a:srgbClr val="000000"/>
                        </a:solidFill>
                        <a:latin typeface="Cambria Math" panose="02040503050406030204" pitchFamily="18" charset="0"/>
                      </a:rPr>
                      <m:t>𝛿</m:t>
                    </m:r>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𝐿</m:t>
                        </m:r>
                      </m:e>
                      <m:sub>
                        <m:r>
                          <a:rPr lang="zh-CN" altLang="en-US" sz="2400" i="1">
                            <a:solidFill>
                              <a:srgbClr val="000000"/>
                            </a:solidFill>
                            <a:latin typeface="Cambria Math" panose="02040503050406030204" pitchFamily="18" charset="0"/>
                          </a:rPr>
                          <m:t>1</m:t>
                        </m:r>
                      </m:sub>
                    </m:sSub>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𝐿</m:t>
                        </m:r>
                      </m:e>
                      <m:sub>
                        <m:r>
                          <a:rPr lang="zh-CN" altLang="en-US" sz="2400" i="1">
                            <a:solidFill>
                              <a:srgbClr val="000000"/>
                            </a:solidFill>
                            <a:latin typeface="Cambria Math" panose="02040503050406030204" pitchFamily="18" charset="0"/>
                          </a:rPr>
                          <m:t>2</m:t>
                        </m:r>
                      </m:sub>
                    </m:sSub>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𝛿</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𝐿</m:t>
                        </m:r>
                      </m:e>
                      <m:sub>
                        <m:r>
                          <a:rPr lang="zh-CN" altLang="en-US" sz="2400" i="1">
                            <a:solidFill>
                              <a:srgbClr val="000000"/>
                            </a:solidFill>
                            <a:latin typeface="Cambria Math" panose="02040503050406030204" pitchFamily="18" charset="0"/>
                          </a:rPr>
                          <m:t>1</m:t>
                        </m:r>
                      </m:sub>
                    </m:sSub>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𝛿</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𝐿</m:t>
                        </m:r>
                      </m:e>
                      <m:sub>
                        <m:r>
                          <a:rPr lang="zh-CN" altLang="en-US" sz="2400" i="1">
                            <a:solidFill>
                              <a:srgbClr val="000000"/>
                            </a:solidFill>
                            <a:latin typeface="Cambria Math" panose="02040503050406030204" pitchFamily="18" charset="0"/>
                          </a:rPr>
                          <m:t>2</m:t>
                        </m:r>
                      </m:sub>
                    </m:sSub>
                  </m:oMath>
                </a14:m>
                <a:r>
                  <a:rPr lang="zh-CN" altLang="en-US" sz="2400" dirty="0">
                    <a:latin typeface="微软雅黑 Light" panose="020B0502040204020203" pitchFamily="34" charset="-122"/>
                    <a:ea typeface="微软雅黑 Light" panose="020B0502040204020203" pitchFamily="34" charset="-122"/>
                  </a:rPr>
                  <a:t>                  	</a:t>
                </a:r>
              </a:p>
              <a:p>
                <a:pPr marL="914400" lvl="2" indent="0" eaLnBrk="0" hangingPunct="0">
                  <a:lnSpc>
                    <a:spcPct val="120000"/>
                  </a:lnSpc>
                  <a:buNone/>
                </a:pPr>
                <a:r>
                  <a:rPr lang="zh-CN" altLang="en-US" sz="2400" dirty="0">
                    <a:latin typeface="微软雅黑 Light" panose="020B0502040204020203" pitchFamily="34" charset="-122"/>
                    <a:ea typeface="微软雅黑 Light" panose="020B0502040204020203" pitchFamily="34" charset="-122"/>
                  </a:rPr>
                  <a:t>②  </a:t>
                </a:r>
                <a14:m>
                  <m:oMath xmlns:m="http://schemas.openxmlformats.org/officeDocument/2006/math">
                    <m:r>
                      <a:rPr lang="zh-CN" altLang="en-US" sz="2400" i="1">
                        <a:solidFill>
                          <a:srgbClr val="000000"/>
                        </a:solidFill>
                        <a:latin typeface="Cambria Math" panose="02040503050406030204" pitchFamily="18" charset="0"/>
                      </a:rPr>
                      <m:t>𝛿</m:t>
                    </m:r>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𝐿</m:t>
                        </m:r>
                      </m:e>
                      <m:sub>
                        <m:r>
                          <a:rPr lang="zh-CN" altLang="en-US" sz="2400" i="1">
                            <a:solidFill>
                              <a:srgbClr val="000000"/>
                            </a:solidFill>
                            <a:latin typeface="Cambria Math" panose="02040503050406030204" pitchFamily="18" charset="0"/>
                          </a:rPr>
                          <m:t>1</m:t>
                        </m:r>
                      </m:sub>
                    </m:sSub>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𝐿</m:t>
                        </m:r>
                      </m:e>
                      <m:sub>
                        <m:r>
                          <a:rPr lang="zh-CN" altLang="en-US" sz="2400" i="1">
                            <a:solidFill>
                              <a:srgbClr val="000000"/>
                            </a:solidFill>
                            <a:latin typeface="Cambria Math" panose="02040503050406030204" pitchFamily="18" charset="0"/>
                          </a:rPr>
                          <m:t>2</m:t>
                        </m:r>
                      </m:sub>
                    </m:sSub>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𝐿</m:t>
                        </m:r>
                      </m:e>
                      <m:sub>
                        <m:r>
                          <a:rPr lang="zh-CN" altLang="en-US" sz="2400" i="1">
                            <a:solidFill>
                              <a:srgbClr val="000000"/>
                            </a:solidFill>
                            <a:latin typeface="Cambria Math" panose="02040503050406030204" pitchFamily="18" charset="0"/>
                          </a:rPr>
                          <m:t>1</m:t>
                        </m:r>
                      </m:sub>
                    </m:sSub>
                    <m:r>
                      <a:rPr lang="zh-CN" altLang="en-US" sz="2400" i="1">
                        <a:solidFill>
                          <a:srgbClr val="000000"/>
                        </a:solidFill>
                        <a:latin typeface="Cambria Math" panose="02040503050406030204" pitchFamily="18" charset="0"/>
                      </a:rPr>
                      <m:t>𝛿</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𝐿</m:t>
                        </m:r>
                      </m:e>
                      <m:sub>
                        <m:r>
                          <a:rPr lang="zh-CN" altLang="en-US" sz="2400" i="1">
                            <a:solidFill>
                              <a:srgbClr val="000000"/>
                            </a:solidFill>
                            <a:latin typeface="Cambria Math" panose="02040503050406030204" pitchFamily="18" charset="0"/>
                          </a:rPr>
                          <m:t>2</m:t>
                        </m:r>
                      </m:sub>
                    </m:sSub>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𝐿</m:t>
                        </m:r>
                      </m:e>
                      <m:sub>
                        <m:r>
                          <a:rPr lang="zh-CN" altLang="en-US" sz="2400" i="1">
                            <a:solidFill>
                              <a:srgbClr val="000000"/>
                            </a:solidFill>
                            <a:latin typeface="Cambria Math" panose="02040503050406030204" pitchFamily="18" charset="0"/>
                          </a:rPr>
                          <m:t>2</m:t>
                        </m:r>
                      </m:sub>
                    </m:sSub>
                    <m:r>
                      <a:rPr lang="zh-CN" altLang="en-US" sz="2400" i="1">
                        <a:solidFill>
                          <a:srgbClr val="000000"/>
                        </a:solidFill>
                        <a:latin typeface="Cambria Math" panose="02040503050406030204" pitchFamily="18" charset="0"/>
                      </a:rPr>
                      <m:t>𝛿</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𝐿</m:t>
                        </m:r>
                      </m:e>
                      <m:sub>
                        <m:r>
                          <a:rPr lang="zh-CN" altLang="en-US" sz="2400" i="1">
                            <a:solidFill>
                              <a:srgbClr val="000000"/>
                            </a:solidFill>
                            <a:latin typeface="Cambria Math" panose="02040503050406030204" pitchFamily="18" charset="0"/>
                          </a:rPr>
                          <m:t>1</m:t>
                        </m:r>
                      </m:sub>
                    </m:sSub>
                  </m:oMath>
                </a14:m>
                <a:endParaRPr lang="zh-CN" altLang="en-US" sz="2400" dirty="0">
                  <a:latin typeface="微软雅黑 Light" panose="020B0502040204020203" pitchFamily="34" charset="-122"/>
                  <a:ea typeface="微软雅黑 Light" panose="020B0502040204020203" pitchFamily="34" charset="-122"/>
                </a:endParaRPr>
              </a:p>
              <a:p>
                <a:pPr marL="914400" lvl="2" indent="0" eaLnBrk="0" hangingPunct="0">
                  <a:lnSpc>
                    <a:spcPct val="120000"/>
                  </a:lnSpc>
                  <a:buNone/>
                </a:pPr>
                <a:r>
                  <a:rPr lang="zh-CN" altLang="en-US" sz="2400" dirty="0">
                    <a:latin typeface="微软雅黑 Light" panose="020B0502040204020203" pitchFamily="34" charset="-122"/>
                    <a:ea typeface="微软雅黑 Light" panose="020B0502040204020203" pitchFamily="34" charset="-122"/>
                  </a:rPr>
                  <a:t>③ </a:t>
                </a:r>
                <a14:m>
                  <m:oMath xmlns:m="http://schemas.openxmlformats.org/officeDocument/2006/math">
                    <m:r>
                      <a:rPr lang="en-US" altLang="zh-CN" sz="2400">
                        <a:solidFill>
                          <a:srgbClr val="000000"/>
                        </a:solidFill>
                        <a:latin typeface="Cambria Math" panose="02040503050406030204" pitchFamily="18" charset="0"/>
                      </a:rPr>
                      <m:t> </m:t>
                    </m:r>
                    <m:r>
                      <a:rPr lang="zh-CN" altLang="en-US" sz="2400" i="1">
                        <a:solidFill>
                          <a:srgbClr val="000000"/>
                        </a:solidFill>
                        <a:latin typeface="Cambria Math" panose="02040503050406030204" pitchFamily="18" charset="0"/>
                      </a:rPr>
                      <m:t>𝛿</m:t>
                    </m:r>
                    <m:nary>
                      <m:naryPr>
                        <m:ctrlPr>
                          <a:rPr lang="zh-CN" altLang="en-US" sz="2400" i="1">
                            <a:solidFill>
                              <a:srgbClr val="000000"/>
                            </a:solidFill>
                            <a:latin typeface="Cambria Math" panose="02040503050406030204" pitchFamily="18" charset="0"/>
                          </a:rPr>
                        </m:ctrlPr>
                      </m:naryPr>
                      <m:sub>
                        <m:r>
                          <a:rPr lang="zh-CN" altLang="en-US" sz="2400" i="1">
                            <a:solidFill>
                              <a:srgbClr val="000000"/>
                            </a:solidFill>
                            <a:latin typeface="Cambria Math" panose="02040503050406030204" pitchFamily="18" charset="0"/>
                          </a:rPr>
                          <m:t>𝑎</m:t>
                        </m:r>
                      </m:sub>
                      <m:sup>
                        <m:r>
                          <a:rPr lang="zh-CN" altLang="en-US" sz="2400" i="1">
                            <a:solidFill>
                              <a:srgbClr val="000000"/>
                            </a:solidFill>
                            <a:latin typeface="Cambria Math" panose="02040503050406030204" pitchFamily="18" charset="0"/>
                          </a:rPr>
                          <m:t>𝑏</m:t>
                        </m:r>
                      </m:sup>
                      <m:e>
                        <m:r>
                          <a:rPr lang="zh-CN" altLang="en-US" sz="2400" i="1">
                            <a:solidFill>
                              <a:srgbClr val="000000"/>
                            </a:solidFill>
                            <a:latin typeface="Cambria Math" panose="02040503050406030204" pitchFamily="18" charset="0"/>
                          </a:rPr>
                          <m:t>𝐿</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𝑥</m:t>
                        </m:r>
                        <m:r>
                          <a:rPr lang="zh-CN" altLang="en-US" sz="2400" i="1">
                            <a:solidFill>
                              <a:srgbClr val="000000"/>
                            </a:solidFill>
                            <a:latin typeface="Cambria Math" panose="02040503050406030204" pitchFamily="18" charset="0"/>
                          </a:rPr>
                          <m:t>,</m:t>
                        </m:r>
                        <m:acc>
                          <m:accPr>
                            <m:chr m:val="̇"/>
                            <m:ctrlPr>
                              <a:rPr lang="zh-CN" altLang="en-US" sz="2400" i="1">
                                <a:solidFill>
                                  <a:srgbClr val="000000"/>
                                </a:solidFill>
                                <a:latin typeface="Cambria Math" panose="02040503050406030204" pitchFamily="18" charset="0"/>
                              </a:rPr>
                            </m:ctrlPr>
                          </m:accPr>
                          <m:e>
                            <m:r>
                              <a:rPr lang="zh-CN" altLang="en-US" sz="2400" i="1">
                                <a:solidFill>
                                  <a:srgbClr val="000000"/>
                                </a:solidFill>
                                <a:latin typeface="Cambria Math" panose="02040503050406030204" pitchFamily="18" charset="0"/>
                              </a:rPr>
                              <m:t>𝑥</m:t>
                            </m:r>
                          </m:e>
                        </m:acc>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𝑡</m:t>
                        </m:r>
                        <m:r>
                          <a:rPr lang="zh-CN" altLang="en-US" sz="2400" i="1">
                            <a:solidFill>
                              <a:srgbClr val="000000"/>
                            </a:solidFill>
                            <a:latin typeface="Cambria Math" panose="02040503050406030204" pitchFamily="18" charset="0"/>
                          </a:rPr>
                          <m:t>]</m:t>
                        </m:r>
                      </m:e>
                    </m:nary>
                    <m:r>
                      <a:rPr lang="zh-CN" altLang="en-US" sz="2400" i="1">
                        <a:solidFill>
                          <a:srgbClr val="000000"/>
                        </a:solidFill>
                        <a:latin typeface="Cambria Math" panose="02040503050406030204" pitchFamily="18" charset="0"/>
                      </a:rPr>
                      <m:t>𝑑𝑡</m:t>
                    </m:r>
                    <m:r>
                      <a:rPr lang="zh-CN" altLang="en-US" sz="2400" i="1">
                        <a:solidFill>
                          <a:srgbClr val="000000"/>
                        </a:solidFill>
                        <a:latin typeface="Cambria Math" panose="02040503050406030204" pitchFamily="18" charset="0"/>
                      </a:rPr>
                      <m:t>=</m:t>
                    </m:r>
                    <m:nary>
                      <m:naryPr>
                        <m:ctrlPr>
                          <a:rPr lang="zh-CN" altLang="en-US" sz="2400" i="1">
                            <a:solidFill>
                              <a:srgbClr val="000000"/>
                            </a:solidFill>
                            <a:latin typeface="Cambria Math" panose="02040503050406030204" pitchFamily="18" charset="0"/>
                          </a:rPr>
                        </m:ctrlPr>
                      </m:naryPr>
                      <m:sub>
                        <m:r>
                          <a:rPr lang="zh-CN" altLang="en-US" sz="2400" i="1">
                            <a:solidFill>
                              <a:srgbClr val="000000"/>
                            </a:solidFill>
                            <a:latin typeface="Cambria Math" panose="02040503050406030204" pitchFamily="18" charset="0"/>
                          </a:rPr>
                          <m:t>𝑎</m:t>
                        </m:r>
                      </m:sub>
                      <m:sup>
                        <m:r>
                          <a:rPr lang="zh-CN" altLang="en-US" sz="2400" i="1">
                            <a:solidFill>
                              <a:srgbClr val="000000"/>
                            </a:solidFill>
                            <a:latin typeface="Cambria Math" panose="02040503050406030204" pitchFamily="18" charset="0"/>
                          </a:rPr>
                          <m:t>𝑏</m:t>
                        </m:r>
                      </m:sup>
                      <m:e>
                        <m:r>
                          <a:rPr lang="zh-CN" altLang="en-US" sz="2400" i="1">
                            <a:solidFill>
                              <a:srgbClr val="000000"/>
                            </a:solidFill>
                            <a:latin typeface="Cambria Math" panose="02040503050406030204" pitchFamily="18" charset="0"/>
                          </a:rPr>
                          <m:t>𝛿</m:t>
                        </m:r>
                        <m:r>
                          <a:rPr lang="zh-CN" altLang="en-US" sz="2400" i="1">
                            <a:solidFill>
                              <a:srgbClr val="000000"/>
                            </a:solidFill>
                            <a:latin typeface="Cambria Math" panose="02040503050406030204" pitchFamily="18" charset="0"/>
                          </a:rPr>
                          <m:t>𝐿</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𝑥</m:t>
                        </m:r>
                        <m:r>
                          <a:rPr lang="zh-CN" altLang="en-US" sz="2400" i="1">
                            <a:solidFill>
                              <a:srgbClr val="000000"/>
                            </a:solidFill>
                            <a:latin typeface="Cambria Math" panose="02040503050406030204" pitchFamily="18" charset="0"/>
                          </a:rPr>
                          <m:t>,</m:t>
                        </m:r>
                        <m:acc>
                          <m:accPr>
                            <m:chr m:val="̇"/>
                            <m:ctrlPr>
                              <a:rPr lang="zh-CN" altLang="en-US" sz="2400" i="1">
                                <a:solidFill>
                                  <a:srgbClr val="000000"/>
                                </a:solidFill>
                                <a:latin typeface="Cambria Math" panose="02040503050406030204" pitchFamily="18" charset="0"/>
                              </a:rPr>
                            </m:ctrlPr>
                          </m:accPr>
                          <m:e>
                            <m:r>
                              <a:rPr lang="zh-CN" altLang="en-US" sz="2400" i="1">
                                <a:solidFill>
                                  <a:srgbClr val="000000"/>
                                </a:solidFill>
                                <a:latin typeface="Cambria Math" panose="02040503050406030204" pitchFamily="18" charset="0"/>
                              </a:rPr>
                              <m:t>𝑥</m:t>
                            </m:r>
                          </m:e>
                        </m:acc>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𝑡</m:t>
                        </m:r>
                        <m:r>
                          <a:rPr lang="zh-CN" altLang="en-US" sz="2400" i="1">
                            <a:solidFill>
                              <a:srgbClr val="000000"/>
                            </a:solidFill>
                            <a:latin typeface="Cambria Math" panose="02040503050406030204" pitchFamily="18" charset="0"/>
                          </a:rPr>
                          <m:t>]</m:t>
                        </m:r>
                      </m:e>
                    </m:nary>
                    <m:r>
                      <a:rPr lang="zh-CN" altLang="en-US" sz="2400" i="1">
                        <a:solidFill>
                          <a:srgbClr val="000000"/>
                        </a:solidFill>
                        <a:latin typeface="Cambria Math" panose="02040503050406030204" pitchFamily="18" charset="0"/>
                      </a:rPr>
                      <m:t>𝑑𝑡</m:t>
                    </m:r>
                  </m:oMath>
                </a14:m>
                <a:r>
                  <a:rPr lang="zh-CN" altLang="en-US" sz="2400" dirty="0">
                    <a:latin typeface="微软雅黑 Light" panose="020B0502040204020203" pitchFamily="34" charset="-122"/>
                    <a:ea typeface="微软雅黑 Light" panose="020B0502040204020203" pitchFamily="34" charset="-122"/>
                  </a:rPr>
                  <a:t>             	</a:t>
                </a:r>
              </a:p>
              <a:p>
                <a:pPr marL="914400" lvl="2" indent="0" eaLnBrk="0" hangingPunct="0">
                  <a:lnSpc>
                    <a:spcPct val="120000"/>
                  </a:lnSpc>
                  <a:buNone/>
                </a:pPr>
                <a:r>
                  <a:rPr lang="zh-CN" altLang="en-US" sz="2400" dirty="0">
                    <a:latin typeface="微软雅黑 Light" panose="020B0502040204020203" pitchFamily="34" charset="-122"/>
                    <a:ea typeface="微软雅黑 Light" panose="020B0502040204020203" pitchFamily="34" charset="-122"/>
                  </a:rPr>
                  <a:t>④  </a:t>
                </a:r>
                <a14:m>
                  <m:oMath xmlns:m="http://schemas.openxmlformats.org/officeDocument/2006/math">
                    <m:r>
                      <a:rPr lang="zh-CN" altLang="en-US" sz="2400" i="1">
                        <a:solidFill>
                          <a:srgbClr val="000000"/>
                        </a:solidFill>
                        <a:latin typeface="Cambria Math" panose="02040503050406030204" pitchFamily="18" charset="0"/>
                      </a:rPr>
                      <m:t>𝛿</m:t>
                    </m:r>
                    <m:acc>
                      <m:accPr>
                        <m:chr m:val="̇"/>
                        <m:ctrlPr>
                          <a:rPr lang="zh-CN" altLang="en-US" sz="2400" i="1">
                            <a:solidFill>
                              <a:srgbClr val="000000"/>
                            </a:solidFill>
                            <a:latin typeface="Cambria Math" panose="02040503050406030204" pitchFamily="18" charset="0"/>
                          </a:rPr>
                        </m:ctrlPr>
                      </m:accPr>
                      <m:e>
                        <m:r>
                          <a:rPr lang="zh-CN" altLang="en-US" sz="2400" i="1">
                            <a:solidFill>
                              <a:srgbClr val="000000"/>
                            </a:solidFill>
                            <a:latin typeface="Cambria Math" panose="02040503050406030204" pitchFamily="18" charset="0"/>
                          </a:rPr>
                          <m:t>𝑥</m:t>
                        </m:r>
                      </m:e>
                    </m:acc>
                    <m:r>
                      <a:rPr lang="zh-CN" altLang="en-US" sz="2400" i="1">
                        <a:solidFill>
                          <a:srgbClr val="000000"/>
                        </a:solidFill>
                        <a:latin typeface="Cambria Math" panose="02040503050406030204" pitchFamily="18" charset="0"/>
                      </a:rPr>
                      <m:t>=</m:t>
                    </m:r>
                    <m:f>
                      <m:fPr>
                        <m:ctrlPr>
                          <a:rPr lang="zh-CN" altLang="en-US" sz="2400" i="1">
                            <a:solidFill>
                              <a:srgbClr val="000000"/>
                            </a:solidFill>
                            <a:latin typeface="Cambria Math" panose="02040503050406030204" pitchFamily="18" charset="0"/>
                          </a:rPr>
                        </m:ctrlPr>
                      </m:fPr>
                      <m:num>
                        <m:r>
                          <a:rPr lang="zh-CN" altLang="en-US" sz="2400" i="1">
                            <a:solidFill>
                              <a:srgbClr val="000000"/>
                            </a:solidFill>
                            <a:latin typeface="Cambria Math" panose="02040503050406030204" pitchFamily="18" charset="0"/>
                          </a:rPr>
                          <m:t>𝑑</m:t>
                        </m:r>
                      </m:num>
                      <m:den>
                        <m:r>
                          <a:rPr lang="zh-CN" altLang="en-US" sz="2400" i="1">
                            <a:solidFill>
                              <a:srgbClr val="000000"/>
                            </a:solidFill>
                            <a:latin typeface="Cambria Math" panose="02040503050406030204" pitchFamily="18" charset="0"/>
                          </a:rPr>
                          <m:t>𝑑𝑡</m:t>
                        </m:r>
                      </m:den>
                    </m:f>
                    <m:r>
                      <a:rPr lang="zh-CN" altLang="en-US" sz="2400" i="1">
                        <a:solidFill>
                          <a:srgbClr val="000000"/>
                        </a:solidFill>
                        <a:latin typeface="Cambria Math" panose="02040503050406030204" pitchFamily="18" charset="0"/>
                      </a:rPr>
                      <m:t>𝛿</m:t>
                    </m:r>
                    <m:r>
                      <a:rPr lang="zh-CN" altLang="en-US" sz="2400" i="1">
                        <a:solidFill>
                          <a:srgbClr val="000000"/>
                        </a:solidFill>
                        <a:latin typeface="Cambria Math" panose="02040503050406030204" pitchFamily="18" charset="0"/>
                      </a:rPr>
                      <m:t>𝑥</m:t>
                    </m:r>
                  </m:oMath>
                </a14:m>
                <a:r>
                  <a:rPr lang="zh-CN" altLang="en-US" sz="2400" dirty="0">
                    <a:latin typeface="微软雅黑 Light" panose="020B0502040204020203" pitchFamily="34" charset="-122"/>
                    <a:ea typeface="微软雅黑 Light" panose="020B0502040204020203" pitchFamily="34" charset="-122"/>
                  </a:rPr>
                  <a:t>			    	           	</a:t>
                </a:r>
              </a:p>
              <a:p>
                <a:pPr marL="0" indent="0">
                  <a:lnSpc>
                    <a:spcPct val="120000"/>
                  </a:lnSpc>
                  <a:spcBef>
                    <a:spcPct val="0"/>
                  </a:spcBef>
                  <a:buNone/>
                </a:pPr>
                <a:endParaRPr lang="zh-CN" altLang="en-US" sz="2400" dirty="0">
                  <a:solidFill>
                    <a:schemeClr val="tx1"/>
                  </a:solidFill>
                  <a:latin typeface="Arial" panose="020B0604020202020204" pitchFamily="34" charset="0"/>
                  <a:ea typeface="微软雅黑 Light" panose="020B0502040204020203" pitchFamily="34" charset="-122"/>
                  <a:cs typeface="Times New Roman" panose="02020603050405020304" pitchFamily="18" charset="0"/>
                </a:endParaRPr>
              </a:p>
            </p:txBody>
          </p:sp>
        </mc:Choice>
        <mc:Fallback xmlns="">
          <p:sp>
            <p:nvSpPr>
              <p:cNvPr id="8" name="内容占位符 7">
                <a:extLst>
                  <a:ext uri="{FF2B5EF4-FFF2-40B4-BE49-F238E27FC236}">
                    <a16:creationId xmlns:a16="http://schemas.microsoft.com/office/drawing/2014/main" id="{C696BEB4-8F9A-48BA-A1C5-98C762581ED1}"/>
                  </a:ext>
                </a:extLst>
              </p:cNvPr>
              <p:cNvSpPr>
                <a:spLocks noGrp="1" noRot="1" noChangeAspect="1" noMove="1" noResize="1" noEditPoints="1" noAdjustHandles="1" noChangeArrowheads="1" noChangeShapeType="1" noTextEdit="1"/>
              </p:cNvSpPr>
              <p:nvPr>
                <p:ph sz="quarter" idx="13"/>
              </p:nvPr>
            </p:nvSpPr>
            <p:spPr>
              <a:prstGeom prst="rect">
                <a:avLst/>
              </a:prstGeom>
              <a:blipFill>
                <a:blip r:embed="rId2"/>
                <a:stretch>
                  <a:fillRect l="-941" t="-239" r="-88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075777923"/>
      </p:ext>
    </p:extLst>
  </p:cSld>
  <p:clrMapOvr>
    <a:masterClrMapping/>
  </p:clrMapOvr>
  <p:transition>
    <p:wheel/>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E1959F-AAE2-4D70-B575-37143AD75534}"/>
              </a:ext>
            </a:extLst>
          </p:cNvPr>
          <p:cNvSpPr>
            <a:spLocks noGrp="1"/>
          </p:cNvSpPr>
          <p:nvPr>
            <p:ph type="title"/>
          </p:nvPr>
        </p:nvSpPr>
        <p:spPr/>
        <p:txBody>
          <a:bodyPr>
            <a:normAutofit/>
          </a:bodyPr>
          <a:lstStyle/>
          <a:p>
            <a:r>
              <a:rPr lang="en-US" altLang="zh-CN" dirty="0"/>
              <a:t>3)</a:t>
            </a:r>
            <a:r>
              <a:rPr lang="zh-CN" altLang="en-US" dirty="0"/>
              <a:t> 泛函的极值</a:t>
            </a:r>
          </a:p>
        </p:txBody>
      </p:sp>
      <mc:AlternateContent xmlns:mc="http://schemas.openxmlformats.org/markup-compatibility/2006" xmlns:a14="http://schemas.microsoft.com/office/drawing/2010/main">
        <mc:Choice Requires="a14">
          <p:sp>
            <p:nvSpPr>
              <p:cNvPr id="8" name="内容占位符 7">
                <a:extLst>
                  <a:ext uri="{FF2B5EF4-FFF2-40B4-BE49-F238E27FC236}">
                    <a16:creationId xmlns:a16="http://schemas.microsoft.com/office/drawing/2014/main" id="{C696BEB4-8F9A-48BA-A1C5-98C762581ED1}"/>
                  </a:ext>
                </a:extLst>
              </p:cNvPr>
              <p:cNvSpPr>
                <a:spLocks noGrp="1"/>
              </p:cNvSpPr>
              <p:nvPr>
                <p:ph sz="quarter" idx="13"/>
              </p:nvPr>
            </p:nvSpPr>
            <p:spPr>
              <a:prstGeom prst="rect">
                <a:avLst/>
              </a:prstGeom>
            </p:spPr>
            <p:txBody>
              <a:bodyPr>
                <a:noAutofit/>
              </a:bodyPr>
              <a:lstStyle/>
              <a:p>
                <a:pPr marL="0" indent="0" eaLnBrk="0" hangingPunct="0">
                  <a:buNone/>
                </a:pPr>
                <a:r>
                  <a:rPr lang="zh-CN" altLang="en-US" dirty="0"/>
                  <a:t>（</a:t>
                </a:r>
                <a:r>
                  <a:rPr lang="en-US" altLang="zh-CN" dirty="0"/>
                  <a:t>1</a:t>
                </a:r>
                <a:r>
                  <a:rPr lang="zh-CN" altLang="en-US" dirty="0"/>
                  <a:t>）泛函极值的定义</a:t>
                </a:r>
              </a:p>
              <a:p>
                <a:pPr marL="0" indent="0" eaLnBrk="0" hangingPunct="0">
                  <a:buNone/>
                </a:pPr>
                <a:r>
                  <a:rPr lang="zh-CN" altLang="en-US" dirty="0"/>
                  <a:t>如果泛函</a:t>
                </a:r>
                <a14:m>
                  <m:oMath xmlns:m="http://schemas.openxmlformats.org/officeDocument/2006/math">
                    <m:r>
                      <a:rPr lang="zh-CN" altLang="en-US" i="1">
                        <a:solidFill>
                          <a:srgbClr val="000000"/>
                        </a:solidFill>
                        <a:latin typeface="Cambria Math" panose="02040503050406030204" pitchFamily="18" charset="0"/>
                      </a:rPr>
                      <m:t>𝐽</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oMath>
                </a14:m>
                <a:r>
                  <a:rPr lang="zh-CN" altLang="en-US" dirty="0"/>
                  <a:t>在任何一条与</a:t>
                </a:r>
                <a14:m>
                  <m:oMath xmlns:m="http://schemas.openxmlformats.org/officeDocument/2006/math">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𝑥</m:t>
                        </m:r>
                      </m:e>
                      <m:sub>
                        <m:r>
                          <a:rPr lang="zh-CN" altLang="en-US" i="1">
                            <a:solidFill>
                              <a:srgbClr val="000000"/>
                            </a:solidFill>
                            <a:latin typeface="Cambria Math" panose="02040503050406030204" pitchFamily="18" charset="0"/>
                          </a:rPr>
                          <m:t>0</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oMath>
                </a14:m>
                <a:r>
                  <a:rPr lang="zh-CN" altLang="en-US" dirty="0"/>
                  <a:t>接近的曲线上的值不小于</a:t>
                </a:r>
                <a14:m>
                  <m:oMath xmlns:m="http://schemas.openxmlformats.org/officeDocument/2006/math">
                    <m:r>
                      <a:rPr lang="zh-CN" altLang="en-US" i="1">
                        <a:solidFill>
                          <a:srgbClr val="000000"/>
                        </a:solidFill>
                        <a:latin typeface="Cambria Math" panose="02040503050406030204" pitchFamily="18" charset="0"/>
                      </a:rPr>
                      <m:t>𝐽</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𝑥</m:t>
                        </m:r>
                      </m:e>
                      <m:sub>
                        <m:r>
                          <a:rPr lang="zh-CN" altLang="en-US" i="1">
                            <a:solidFill>
                              <a:srgbClr val="000000"/>
                            </a:solidFill>
                            <a:latin typeface="Cambria Math" panose="02040503050406030204" pitchFamily="18" charset="0"/>
                          </a:rPr>
                          <m:t>0</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oMath>
                </a14:m>
                <a:r>
                  <a:rPr lang="zh-CN" altLang="en-US" dirty="0"/>
                  <a:t> ，即</a:t>
                </a:r>
                <a:endParaRPr lang="en-US" altLang="zh-CN" i="1" dirty="0">
                  <a:solidFill>
                    <a:srgbClr val="000000"/>
                  </a:solidFill>
                  <a:latin typeface="Cambria Math" panose="02040503050406030204" pitchFamily="18" charset="0"/>
                </a:endParaRPr>
              </a:p>
              <a:p>
                <a:pPr marL="0" indent="0" algn="ctr" eaLnBrk="0" hangingPunct="0">
                  <a:buNone/>
                </a:pPr>
                <a14:m>
                  <m:oMathPara xmlns:m="http://schemas.openxmlformats.org/officeDocument/2006/math">
                    <m:oMathParaPr>
                      <m:jc m:val="centerGroup"/>
                    </m:oMathParaPr>
                    <m:oMath xmlns:m="http://schemas.openxmlformats.org/officeDocument/2006/math">
                      <m:r>
                        <a:rPr lang="zh-CN" altLang="en-US" i="1">
                          <a:solidFill>
                            <a:srgbClr val="000000"/>
                          </a:solidFill>
                          <a:latin typeface="Cambria Math" panose="02040503050406030204" pitchFamily="18" charset="0"/>
                        </a:rPr>
                        <m:t>𝐽</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𝐽</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𝑥</m:t>
                          </m:r>
                        </m:e>
                        <m:sub>
                          <m:r>
                            <a:rPr lang="zh-CN" altLang="en-US" i="1">
                              <a:solidFill>
                                <a:srgbClr val="000000"/>
                              </a:solidFill>
                              <a:latin typeface="Cambria Math" panose="02040503050406030204" pitchFamily="18" charset="0"/>
                            </a:rPr>
                            <m:t>0</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)]≥0</m:t>
                      </m:r>
                    </m:oMath>
                  </m:oMathPara>
                </a14:m>
                <a:endParaRPr lang="zh-CN" altLang="en-US" dirty="0"/>
              </a:p>
              <a:p>
                <a:pPr marL="0" indent="0" eaLnBrk="0" hangingPunct="0">
                  <a:buNone/>
                </a:pPr>
                <a:r>
                  <a:rPr lang="zh-CN" altLang="en-US" dirty="0"/>
                  <a:t>则称泛函</a:t>
                </a:r>
                <a14:m>
                  <m:oMath xmlns:m="http://schemas.openxmlformats.org/officeDocument/2006/math">
                    <m:r>
                      <a:rPr lang="zh-CN" altLang="en-US" i="1">
                        <a:solidFill>
                          <a:srgbClr val="000000"/>
                        </a:solidFill>
                        <a:latin typeface="Cambria Math" panose="02040503050406030204" pitchFamily="18" charset="0"/>
                      </a:rPr>
                      <m:t>𝐽</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oMath>
                </a14:m>
                <a:r>
                  <a:rPr lang="zh-CN" altLang="en-US" dirty="0"/>
                  <a:t>在曲线</a:t>
                </a:r>
                <a14:m>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𝑥</m:t>
                        </m:r>
                      </m:e>
                      <m:sub>
                        <m:r>
                          <a:rPr lang="zh-CN" altLang="en-US" i="1">
                            <a:solidFill>
                              <a:srgbClr val="000000"/>
                            </a:solidFill>
                            <a:latin typeface="Cambria Math" panose="02040503050406030204" pitchFamily="18" charset="0"/>
                          </a:rPr>
                          <m:t>0</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oMath>
                </a14:m>
                <a:r>
                  <a:rPr lang="zh-CN" altLang="en-US" dirty="0"/>
                  <a:t>上达到极小值。若反之，</a:t>
                </a:r>
              </a:p>
              <a:p>
                <a:pPr marL="0" indent="0" algn="ctr" eaLnBrk="0" hangingPunct="0">
                  <a:buNone/>
                </a:pPr>
                <a14:m>
                  <m:oMath xmlns:m="http://schemas.openxmlformats.org/officeDocument/2006/math">
                    <m:r>
                      <a:rPr lang="zh-CN" altLang="en-US" i="1">
                        <a:solidFill>
                          <a:srgbClr val="000000"/>
                        </a:solidFill>
                        <a:latin typeface="Cambria Math" panose="02040503050406030204" pitchFamily="18" charset="0"/>
                      </a:rPr>
                      <m:t>𝐽</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𝐽</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𝑥</m:t>
                        </m:r>
                      </m:e>
                      <m:sub>
                        <m:r>
                          <a:rPr lang="zh-CN" altLang="en-US" i="1">
                            <a:solidFill>
                              <a:srgbClr val="000000"/>
                            </a:solidFill>
                            <a:latin typeface="Cambria Math" panose="02040503050406030204" pitchFamily="18" charset="0"/>
                          </a:rPr>
                          <m:t>0</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)]≤0</m:t>
                    </m:r>
                  </m:oMath>
                </a14:m>
                <a:r>
                  <a:rPr lang="zh-CN" altLang="en-US" dirty="0"/>
                  <a:t>	</a:t>
                </a:r>
                <a:endParaRPr lang="en-US" altLang="zh-CN" dirty="0"/>
              </a:p>
              <a:p>
                <a:pPr marL="0" indent="0" eaLnBrk="0" hangingPunct="0">
                  <a:buNone/>
                </a:pPr>
                <a:r>
                  <a:rPr lang="zh-CN" altLang="en-US" dirty="0"/>
                  <a:t>则称泛函</a:t>
                </a:r>
                <a14:m>
                  <m:oMath xmlns:m="http://schemas.openxmlformats.org/officeDocument/2006/math">
                    <m:r>
                      <a:rPr lang="zh-CN" altLang="en-US" i="1">
                        <a:solidFill>
                          <a:srgbClr val="000000"/>
                        </a:solidFill>
                        <a:latin typeface="Cambria Math" panose="02040503050406030204" pitchFamily="18" charset="0"/>
                      </a:rPr>
                      <m:t>𝐽</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oMath>
                </a14:m>
                <a:r>
                  <a:rPr lang="zh-CN" altLang="en-US" dirty="0"/>
                  <a:t>在曲线</a:t>
                </a:r>
                <a14:m>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𝑥</m:t>
                        </m:r>
                      </m:e>
                      <m:sub>
                        <m:r>
                          <a:rPr lang="zh-CN" altLang="en-US" i="1">
                            <a:solidFill>
                              <a:srgbClr val="000000"/>
                            </a:solidFill>
                            <a:latin typeface="Cambria Math" panose="02040503050406030204" pitchFamily="18" charset="0"/>
                          </a:rPr>
                          <m:t>0</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oMath>
                </a14:m>
                <a:r>
                  <a:rPr lang="zh-CN" altLang="en-US" dirty="0"/>
                  <a:t>上达到极大值。</a:t>
                </a:r>
              </a:p>
            </p:txBody>
          </p:sp>
        </mc:Choice>
        <mc:Fallback xmlns="">
          <p:sp>
            <p:nvSpPr>
              <p:cNvPr id="8" name="内容占位符 7">
                <a:extLst>
                  <a:ext uri="{FF2B5EF4-FFF2-40B4-BE49-F238E27FC236}">
                    <a16:creationId xmlns:a16="http://schemas.microsoft.com/office/drawing/2014/main" id="{C696BEB4-8F9A-48BA-A1C5-98C762581ED1}"/>
                  </a:ext>
                </a:extLst>
              </p:cNvPr>
              <p:cNvSpPr>
                <a:spLocks noGrp="1" noRot="1" noChangeAspect="1" noMove="1" noResize="1" noEditPoints="1" noAdjustHandles="1" noChangeArrowheads="1" noChangeShapeType="1" noTextEdit="1"/>
              </p:cNvSpPr>
              <p:nvPr>
                <p:ph sz="quarter" idx="13"/>
              </p:nvPr>
            </p:nvSpPr>
            <p:spPr>
              <a:prstGeom prst="rect">
                <a:avLst/>
              </a:prstGeom>
              <a:blipFill>
                <a:blip r:embed="rId2"/>
                <a:stretch>
                  <a:fillRect l="-941" t="-23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467456794"/>
      </p:ext>
    </p:extLst>
  </p:cSld>
  <p:clrMapOvr>
    <a:masterClrMapping/>
  </p:clrMapOvr>
  <p:transition>
    <p:wheel/>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E1959F-AAE2-4D70-B575-37143AD75534}"/>
              </a:ext>
            </a:extLst>
          </p:cNvPr>
          <p:cNvSpPr>
            <a:spLocks noGrp="1"/>
          </p:cNvSpPr>
          <p:nvPr>
            <p:ph type="title"/>
          </p:nvPr>
        </p:nvSpPr>
        <p:spPr/>
        <p:txBody>
          <a:bodyPr>
            <a:normAutofit/>
          </a:bodyPr>
          <a:lstStyle/>
          <a:p>
            <a:r>
              <a:rPr lang="zh-CN" altLang="en-US" dirty="0"/>
              <a:t>（</a:t>
            </a:r>
            <a:r>
              <a:rPr lang="en-US" altLang="zh-CN" dirty="0"/>
              <a:t>2</a:t>
            </a:r>
            <a:r>
              <a:rPr lang="zh-CN" altLang="en-US" dirty="0"/>
              <a:t>）泛函极值的必要条件</a:t>
            </a:r>
          </a:p>
        </p:txBody>
      </p:sp>
      <mc:AlternateContent xmlns:mc="http://schemas.openxmlformats.org/markup-compatibility/2006" xmlns:a14="http://schemas.microsoft.com/office/drawing/2010/main">
        <mc:Choice Requires="a14">
          <p:sp>
            <p:nvSpPr>
              <p:cNvPr id="8" name="内容占位符 7">
                <a:extLst>
                  <a:ext uri="{FF2B5EF4-FFF2-40B4-BE49-F238E27FC236}">
                    <a16:creationId xmlns:a16="http://schemas.microsoft.com/office/drawing/2014/main" id="{C696BEB4-8F9A-48BA-A1C5-98C762581ED1}"/>
                  </a:ext>
                </a:extLst>
              </p:cNvPr>
              <p:cNvSpPr>
                <a:spLocks noGrp="1"/>
              </p:cNvSpPr>
              <p:nvPr>
                <p:ph sz="quarter" idx="13"/>
              </p:nvPr>
            </p:nvSpPr>
            <p:spPr>
              <a:xfrm>
                <a:off x="767406" y="1458355"/>
                <a:ext cx="10585177" cy="5105400"/>
              </a:xfrm>
              <a:prstGeom prst="rect">
                <a:avLst/>
              </a:prstGeom>
            </p:spPr>
            <p:txBody>
              <a:bodyPr>
                <a:noAutofit/>
              </a:bodyPr>
              <a:lstStyle/>
              <a:p>
                <a:pPr marL="0" indent="0" algn="just" eaLnBrk="0" hangingPunct="0">
                  <a:buNone/>
                </a:pPr>
                <a:r>
                  <a:rPr lang="zh-CN" altLang="en-US" b="1" dirty="0"/>
                  <a:t>定理</a:t>
                </a:r>
                <a:r>
                  <a:rPr lang="en-US" altLang="zh-CN" b="1" dirty="0"/>
                  <a:t>6-2 </a:t>
                </a:r>
                <a:r>
                  <a:rPr lang="zh-CN" altLang="en-US" dirty="0"/>
                  <a:t>可微泛函</a:t>
                </a:r>
                <a14:m>
                  <m:oMath xmlns:m="http://schemas.openxmlformats.org/officeDocument/2006/math">
                    <m:r>
                      <a:rPr lang="zh-CN" altLang="en-US" i="1">
                        <a:solidFill>
                          <a:srgbClr val="000000"/>
                        </a:solidFill>
                        <a:latin typeface="Cambria Math" panose="02040503050406030204" pitchFamily="18" charset="0"/>
                      </a:rPr>
                      <m:t>𝐽</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oMath>
                </a14:m>
                <a:r>
                  <a:rPr lang="zh-CN" altLang="en-US" dirty="0"/>
                  <a:t>在</a:t>
                </a:r>
                <a14:m>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𝑥</m:t>
                        </m:r>
                      </m:e>
                      <m:sub>
                        <m:r>
                          <a:rPr lang="zh-CN" altLang="en-US" i="1">
                            <a:solidFill>
                              <a:srgbClr val="000000"/>
                            </a:solidFill>
                            <a:latin typeface="Cambria Math" panose="02040503050406030204" pitchFamily="18" charset="0"/>
                          </a:rPr>
                          <m:t>0</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oMath>
                </a14:m>
                <a:r>
                  <a:rPr lang="zh-CN" altLang="en-US" dirty="0"/>
                  <a:t>上达到极小（大）值，则在</a:t>
                </a:r>
                <a14:m>
                  <m:oMath xmlns:m="http://schemas.openxmlformats.org/officeDocument/2006/math">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𝑥</m:t>
                        </m:r>
                      </m:e>
                      <m:sub>
                        <m:r>
                          <a:rPr lang="zh-CN" altLang="en-US" i="1">
                            <a:solidFill>
                              <a:srgbClr val="000000"/>
                            </a:solidFill>
                            <a:latin typeface="Cambria Math" panose="02040503050406030204" pitchFamily="18" charset="0"/>
                          </a:rPr>
                          <m:t>0</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oMath>
                </a14:m>
                <a:r>
                  <a:rPr lang="zh-CN" altLang="en-US" dirty="0"/>
                  <a:t>上有						</a:t>
                </a:r>
                <a14:m>
                  <m:oMath xmlns:m="http://schemas.openxmlformats.org/officeDocument/2006/math">
                    <m:r>
                      <a:rPr lang="zh-CN" altLang="en-US" i="1">
                        <a:solidFill>
                          <a:srgbClr val="000000"/>
                        </a:solidFill>
                        <a:latin typeface="Cambria Math" panose="02040503050406030204" pitchFamily="18" charset="0"/>
                      </a:rPr>
                      <m:t>𝛿</m:t>
                    </m:r>
                    <m:r>
                      <a:rPr lang="zh-CN" altLang="en-US" i="1">
                        <a:solidFill>
                          <a:srgbClr val="000000"/>
                        </a:solidFill>
                        <a:latin typeface="Cambria Math" panose="02040503050406030204" pitchFamily="18" charset="0"/>
                      </a:rPr>
                      <m:t>𝐽</m:t>
                    </m:r>
                    <m:r>
                      <a:rPr lang="zh-CN" altLang="en-US" i="1">
                        <a:solidFill>
                          <a:srgbClr val="000000"/>
                        </a:solidFill>
                        <a:latin typeface="Cambria Math" panose="02040503050406030204" pitchFamily="18" charset="0"/>
                      </a:rPr>
                      <m:t>=0</m:t>
                    </m:r>
                  </m:oMath>
                </a14:m>
                <a:endParaRPr lang="zh-CN" altLang="en-US" dirty="0"/>
              </a:p>
              <a:p>
                <a:pPr marL="0" indent="0" algn="just" eaLnBrk="0" hangingPunct="0">
                  <a:buNone/>
                </a:pPr>
                <a:r>
                  <a:rPr lang="zh-CN" altLang="en-US" b="1" dirty="0"/>
                  <a:t>证明</a:t>
                </a:r>
                <a:r>
                  <a:rPr lang="zh-CN" altLang="en-US" dirty="0"/>
                  <a:t> 因为对于给定的</a:t>
                </a:r>
                <a14:m>
                  <m:oMath xmlns:m="http://schemas.openxmlformats.org/officeDocument/2006/math">
                    <m:r>
                      <a:rPr lang="zh-CN" altLang="en-US" i="1">
                        <a:solidFill>
                          <a:srgbClr val="000000"/>
                        </a:solidFill>
                        <a:latin typeface="Cambria Math" panose="02040503050406030204" pitchFamily="18" charset="0"/>
                      </a:rPr>
                      <m:t>𝛿</m:t>
                    </m:r>
                    <m:r>
                      <a:rPr lang="zh-CN" altLang="en-US" i="1">
                        <a:solidFill>
                          <a:srgbClr val="000000"/>
                        </a:solidFill>
                        <a:latin typeface="Cambria Math" panose="02040503050406030204" pitchFamily="18" charset="0"/>
                      </a:rPr>
                      <m:t>𝑥</m:t>
                    </m:r>
                  </m:oMath>
                </a14:m>
                <a:r>
                  <a:rPr lang="zh-CN" altLang="en-US" dirty="0"/>
                  <a:t>来说，</a:t>
                </a:r>
                <a14:m>
                  <m:oMath xmlns:m="http://schemas.openxmlformats.org/officeDocument/2006/math">
                    <m:r>
                      <a:rPr lang="zh-CN" altLang="en-US" i="1">
                        <a:solidFill>
                          <a:srgbClr val="000000"/>
                        </a:solidFill>
                        <a:latin typeface="Cambria Math" panose="02040503050406030204" pitchFamily="18" charset="0"/>
                      </a:rPr>
                      <m:t>𝐽</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𝑥</m:t>
                        </m:r>
                      </m:e>
                      <m:sub>
                        <m:r>
                          <a:rPr lang="zh-CN" altLang="en-US" i="1">
                            <a:solidFill>
                              <a:srgbClr val="000000"/>
                            </a:solidFill>
                            <a:latin typeface="Cambria Math" panose="02040503050406030204" pitchFamily="18" charset="0"/>
                          </a:rPr>
                          <m:t>0</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𝛼𝛿</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oMath>
                </a14:m>
                <a:r>
                  <a:rPr lang="zh-CN" altLang="en-US" dirty="0"/>
                  <a:t>是实变量</a:t>
                </a:r>
                <a14:m>
                  <m:oMath xmlns:m="http://schemas.openxmlformats.org/officeDocument/2006/math">
                    <m:r>
                      <a:rPr lang="zh-CN" altLang="en-US" i="1">
                        <a:solidFill>
                          <a:srgbClr val="000000"/>
                        </a:solidFill>
                        <a:latin typeface="Cambria Math" panose="02040503050406030204" pitchFamily="18" charset="0"/>
                      </a:rPr>
                      <m:t>𝛼</m:t>
                    </m:r>
                  </m:oMath>
                </a14:m>
                <a:r>
                  <a:rPr lang="zh-CN" altLang="en-US" dirty="0"/>
                  <a:t>的函数，根据假设可知，若泛函数</a:t>
                </a:r>
                <a14:m>
                  <m:oMath xmlns:m="http://schemas.openxmlformats.org/officeDocument/2006/math">
                    <m:r>
                      <a:rPr lang="zh-CN" altLang="en-US" i="1">
                        <a:solidFill>
                          <a:srgbClr val="000000"/>
                        </a:solidFill>
                        <a:latin typeface="Cambria Math" panose="02040503050406030204" pitchFamily="18" charset="0"/>
                      </a:rPr>
                      <m:t>𝐽</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𝑥</m:t>
                        </m:r>
                      </m:e>
                      <m:sub>
                        <m:r>
                          <a:rPr lang="zh-CN" altLang="en-US" i="1">
                            <a:solidFill>
                              <a:srgbClr val="000000"/>
                            </a:solidFill>
                            <a:latin typeface="Cambria Math" panose="02040503050406030204" pitchFamily="18" charset="0"/>
                          </a:rPr>
                          <m:t>0</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𝛼𝛿</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 </m:t>
                    </m:r>
                  </m:oMath>
                </a14:m>
                <a:r>
                  <a:rPr lang="zh-CN" altLang="en-US" dirty="0"/>
                  <a:t>在</a:t>
                </a:r>
                <a14:m>
                  <m:oMath xmlns:m="http://schemas.openxmlformats.org/officeDocument/2006/math">
                    <m:r>
                      <a:rPr lang="zh-CN" altLang="en-US" i="1">
                        <a:solidFill>
                          <a:srgbClr val="000000"/>
                        </a:solidFill>
                        <a:latin typeface="Cambria Math" panose="02040503050406030204" pitchFamily="18" charset="0"/>
                      </a:rPr>
                      <m:t>𝛼</m:t>
                    </m:r>
                    <m:r>
                      <a:rPr lang="zh-CN" altLang="en-US" i="1">
                        <a:solidFill>
                          <a:srgbClr val="000000"/>
                        </a:solidFill>
                        <a:latin typeface="Cambria Math" panose="02040503050406030204" pitchFamily="18" charset="0"/>
                      </a:rPr>
                      <m:t>=0</m:t>
                    </m:r>
                  </m:oMath>
                </a14:m>
                <a:r>
                  <a:rPr lang="zh-CN" altLang="en-US" dirty="0"/>
                  <a:t>时达到极值，则在</a:t>
                </a:r>
                <a14:m>
                  <m:oMath xmlns:m="http://schemas.openxmlformats.org/officeDocument/2006/math">
                    <m:r>
                      <a:rPr lang="zh-CN" altLang="en-US" i="1">
                        <a:solidFill>
                          <a:srgbClr val="000000"/>
                        </a:solidFill>
                        <a:latin typeface="Cambria Math" panose="02040503050406030204" pitchFamily="18" charset="0"/>
                      </a:rPr>
                      <m:t>𝛼</m:t>
                    </m:r>
                    <m:r>
                      <a:rPr lang="zh-CN" altLang="en-US" i="1">
                        <a:solidFill>
                          <a:srgbClr val="000000"/>
                        </a:solidFill>
                        <a:latin typeface="Cambria Math" panose="02040503050406030204" pitchFamily="18" charset="0"/>
                      </a:rPr>
                      <m:t>=0</m:t>
                    </m:r>
                  </m:oMath>
                </a14:m>
                <a:r>
                  <a:rPr lang="zh-CN" altLang="en-US" dirty="0"/>
                  <a:t>时导数为零，即</a:t>
                </a:r>
              </a:p>
              <a:p>
                <a:pPr marL="0" indent="0" algn="r" eaLnBrk="0" hangingPunct="0">
                  <a:buNone/>
                </a:pPr>
                <a14:m>
                  <m:oMath xmlns:m="http://schemas.openxmlformats.org/officeDocument/2006/math">
                    <m:sSub>
                      <m:sSubPr>
                        <m:ctrlPr>
                          <a:rPr lang="en-US" altLang="zh-CN" i="1" smtClean="0">
                            <a:solidFill>
                              <a:srgbClr val="000000"/>
                            </a:solidFill>
                            <a:latin typeface="Cambria Math" panose="02040503050406030204" pitchFamily="18" charset="0"/>
                          </a:rPr>
                        </m:ctrlPr>
                      </m:sSubPr>
                      <m:e>
                        <m:d>
                          <m:dPr>
                            <m:begChr m:val=""/>
                            <m:endChr m:val="|"/>
                            <m:ctrlPr>
                              <a:rPr lang="en-US" altLang="zh-CN" i="1" smtClean="0">
                                <a:solidFill>
                                  <a:srgbClr val="000000"/>
                                </a:solidFill>
                                <a:latin typeface="Cambria Math" panose="02040503050406030204" pitchFamily="18" charset="0"/>
                              </a:rPr>
                            </m:ctrlPr>
                          </m:dPr>
                          <m:e>
                            <m:f>
                              <m:fPr>
                                <m:ctrlPr>
                                  <a:rPr lang="en-US" altLang="zh-CN" i="1" smtClean="0">
                                    <a:solidFill>
                                      <a:srgbClr val="000000"/>
                                    </a:solidFill>
                                    <a:latin typeface="Cambria Math" panose="02040503050406030204" pitchFamily="18" charset="0"/>
                                  </a:rPr>
                                </m:ctrlPr>
                              </m:fPr>
                              <m:num>
                                <m:r>
                                  <a:rPr lang="zh-CN" altLang="en-US" i="1" smtClean="0">
                                    <a:solidFill>
                                      <a:srgbClr val="000000"/>
                                    </a:solidFill>
                                    <a:latin typeface="Cambria Math" panose="02040503050406030204" pitchFamily="18" charset="0"/>
                                  </a:rPr>
                                  <m:t>𝜕</m:t>
                                </m:r>
                              </m:num>
                              <m:den>
                                <m:r>
                                  <a:rPr lang="zh-CN" altLang="en-US" i="1" smtClean="0">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𝛼</m:t>
                                </m:r>
                              </m:den>
                            </m:f>
                            <m:r>
                              <a:rPr lang="zh-CN" altLang="en-US" i="1">
                                <a:solidFill>
                                  <a:srgbClr val="000000"/>
                                </a:solidFill>
                                <a:latin typeface="Cambria Math" panose="02040503050406030204" pitchFamily="18" charset="0"/>
                              </a:rPr>
                              <m:t>𝐽</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𝑥</m:t>
                                </m:r>
                              </m:e>
                              <m:sub>
                                <m:r>
                                  <a:rPr lang="zh-CN" altLang="en-US" i="1">
                                    <a:solidFill>
                                      <a:srgbClr val="000000"/>
                                    </a:solidFill>
                                    <a:latin typeface="Cambria Math" panose="02040503050406030204" pitchFamily="18" charset="0"/>
                                  </a:rPr>
                                  <m:t>0</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𝛼𝛿</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e>
                        </m:d>
                      </m:e>
                      <m:sub>
                        <m:r>
                          <a:rPr lang="zh-CN" altLang="en-US" i="1">
                            <a:solidFill>
                              <a:srgbClr val="000000"/>
                            </a:solidFill>
                            <a:latin typeface="Cambria Math" panose="02040503050406030204" pitchFamily="18" charset="0"/>
                          </a:rPr>
                          <m:t>𝛼</m:t>
                        </m:r>
                        <m:r>
                          <a:rPr lang="en-US" altLang="zh-CN" b="0" i="1" smtClean="0">
                            <a:solidFill>
                              <a:srgbClr val="000000"/>
                            </a:solidFill>
                            <a:latin typeface="Cambria Math" panose="02040503050406030204" pitchFamily="18" charset="0"/>
                          </a:rPr>
                          <m:t>=0</m:t>
                        </m:r>
                      </m:sub>
                    </m:sSub>
                    <m:r>
                      <a:rPr lang="en-US" altLang="zh-CN" b="0" i="1" smtClean="0">
                        <a:solidFill>
                          <a:srgbClr val="000000"/>
                        </a:solidFill>
                        <a:latin typeface="Cambria Math" panose="02040503050406030204" pitchFamily="18" charset="0"/>
                      </a:rPr>
                      <m:t>=0</m:t>
                    </m:r>
                  </m:oMath>
                </a14:m>
                <a:r>
                  <a:rPr lang="zh-CN" altLang="en-US" dirty="0"/>
                  <a:t>			</a:t>
                </a:r>
                <a:r>
                  <a:rPr lang="en-US" altLang="zh-CN" dirty="0"/>
                  <a:t>(6-17)</a:t>
                </a:r>
              </a:p>
              <a:p>
                <a:pPr marL="0" indent="0" algn="just" eaLnBrk="0" hangingPunct="0">
                  <a:buNone/>
                </a:pPr>
                <a:r>
                  <a:rPr lang="zh-CN" altLang="en-US" dirty="0"/>
                  <a:t>式</a:t>
                </a:r>
                <a:r>
                  <a:rPr lang="en-US" altLang="zh-CN" dirty="0"/>
                  <a:t>(6-17)</a:t>
                </a:r>
                <a:r>
                  <a:rPr lang="zh-CN" altLang="en-US" dirty="0"/>
                  <a:t>的左边部分就等于泛函</a:t>
                </a:r>
                <a14:m>
                  <m:oMath xmlns:m="http://schemas.openxmlformats.org/officeDocument/2006/math">
                    <m:r>
                      <a:rPr lang="zh-CN" altLang="en-US" i="1">
                        <a:solidFill>
                          <a:srgbClr val="000000"/>
                        </a:solidFill>
                        <a:latin typeface="Cambria Math" panose="02040503050406030204" pitchFamily="18" charset="0"/>
                      </a:rPr>
                      <m:t>𝐽</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oMath>
                </a14:m>
                <a:r>
                  <a:rPr lang="zh-CN" altLang="en-US" dirty="0"/>
                  <a:t>的变分，加之</a:t>
                </a:r>
                <a14:m>
                  <m:oMath xmlns:m="http://schemas.openxmlformats.org/officeDocument/2006/math">
                    <m:r>
                      <a:rPr lang="zh-CN" altLang="en-US" i="1">
                        <a:solidFill>
                          <a:srgbClr val="000000"/>
                        </a:solidFill>
                        <a:latin typeface="Cambria Math" panose="02040503050406030204" pitchFamily="18" charset="0"/>
                      </a:rPr>
                      <m:t>𝛿</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oMath>
                </a14:m>
                <a:r>
                  <a:rPr lang="zh-CN" altLang="en-US" dirty="0"/>
                  <a:t>是任意给定的，所以上述假设是成立的。</a:t>
                </a:r>
                <a:endParaRPr lang="en-US" altLang="zh-CN" dirty="0"/>
              </a:p>
              <a:p>
                <a:pPr marL="0" indent="0" algn="just" eaLnBrk="0" hangingPunct="0">
                  <a:buNone/>
                </a:pPr>
                <a:r>
                  <a:rPr lang="zh-CN" altLang="en-US" dirty="0"/>
                  <a:t>上式表明，泛函一次变分为零，是泛函达到极值的必要条件。</a:t>
                </a:r>
              </a:p>
              <a:p>
                <a:pPr marL="0" indent="0" algn="just" eaLnBrk="0" hangingPunct="0">
                  <a:buNone/>
                </a:pPr>
                <a:r>
                  <a:rPr lang="zh-CN" altLang="en-US" dirty="0"/>
                  <a:t> 需要指出，本节对泛函性质问题的分析讨论，稍加变动就能用于包含多变量函数的泛函</a:t>
                </a:r>
                <a14:m>
                  <m:oMath xmlns:m="http://schemas.openxmlformats.org/officeDocument/2006/math">
                    <m:r>
                      <a:rPr lang="zh-CN" altLang="en-US" i="1">
                        <a:solidFill>
                          <a:srgbClr val="000000"/>
                        </a:solidFill>
                        <a:latin typeface="Cambria Math" panose="02040503050406030204" pitchFamily="18" charset="0"/>
                      </a:rPr>
                      <m:t>𝐽</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𝐽</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𝑥</m:t>
                        </m:r>
                      </m:e>
                      <m:sub>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𝑥</m:t>
                        </m:r>
                      </m:e>
                      <m:sub>
                        <m:r>
                          <a:rPr lang="zh-CN" altLang="en-US" i="1">
                            <a:solidFill>
                              <a:srgbClr val="000000"/>
                            </a:solidFill>
                            <a:latin typeface="Cambria Math" panose="02040503050406030204" pitchFamily="18" charset="0"/>
                          </a:rPr>
                          <m:t>2</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𝑥</m:t>
                        </m:r>
                      </m:e>
                      <m:sub>
                        <m:r>
                          <a:rPr lang="zh-CN" altLang="en-US" i="1">
                            <a:solidFill>
                              <a:srgbClr val="000000"/>
                            </a:solidFill>
                            <a:latin typeface="Cambria Math" panose="02040503050406030204" pitchFamily="18" charset="0"/>
                          </a:rPr>
                          <m:t>𝑛</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oMath>
                </a14:m>
                <a:endParaRPr lang="zh-CN" altLang="en-US" dirty="0"/>
              </a:p>
            </p:txBody>
          </p:sp>
        </mc:Choice>
        <mc:Fallback xmlns="">
          <p:sp>
            <p:nvSpPr>
              <p:cNvPr id="8" name="内容占位符 7">
                <a:extLst>
                  <a:ext uri="{FF2B5EF4-FFF2-40B4-BE49-F238E27FC236}">
                    <a16:creationId xmlns:a16="http://schemas.microsoft.com/office/drawing/2014/main" id="{C696BEB4-8F9A-48BA-A1C5-98C762581ED1}"/>
                  </a:ext>
                </a:extLst>
              </p:cNvPr>
              <p:cNvSpPr>
                <a:spLocks noGrp="1" noRot="1" noChangeAspect="1" noMove="1" noResize="1" noEditPoints="1" noAdjustHandles="1" noChangeArrowheads="1" noChangeShapeType="1" noTextEdit="1"/>
              </p:cNvSpPr>
              <p:nvPr>
                <p:ph sz="quarter" idx="13"/>
              </p:nvPr>
            </p:nvSpPr>
            <p:spPr>
              <a:xfrm>
                <a:off x="767406" y="1458355"/>
                <a:ext cx="10585177" cy="5105400"/>
              </a:xfrm>
              <a:prstGeom prst="rect">
                <a:avLst/>
              </a:prstGeom>
              <a:blipFill>
                <a:blip r:embed="rId2"/>
                <a:stretch>
                  <a:fillRect l="-922" t="-239" r="-864" b="-262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451020948"/>
      </p:ext>
    </p:extLst>
  </p:cSld>
  <p:clrMapOvr>
    <a:masterClrMapping/>
  </p:clrMapOvr>
  <p:transition>
    <p:wheel/>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 name="内容占位符 7">
                <a:extLst>
                  <a:ext uri="{FF2B5EF4-FFF2-40B4-BE49-F238E27FC236}">
                    <a16:creationId xmlns:a16="http://schemas.microsoft.com/office/drawing/2014/main" id="{C696BEB4-8F9A-48BA-A1C5-98C762581ED1}"/>
                  </a:ext>
                </a:extLst>
              </p:cNvPr>
              <p:cNvSpPr>
                <a:spLocks noGrp="1"/>
              </p:cNvSpPr>
              <p:nvPr>
                <p:ph sz="quarter" idx="13"/>
              </p:nvPr>
            </p:nvSpPr>
            <p:spPr>
              <a:xfrm>
                <a:off x="767407" y="476672"/>
                <a:ext cx="10363826" cy="6087083"/>
              </a:xfrm>
              <a:prstGeom prst="rect">
                <a:avLst/>
              </a:prstGeom>
            </p:spPr>
            <p:txBody>
              <a:bodyPr>
                <a:noAutofit/>
              </a:bodyPr>
              <a:lstStyle/>
              <a:p>
                <a:pPr marL="0" indent="0" algn="just">
                  <a:buNone/>
                </a:pPr>
                <a:r>
                  <a:rPr lang="zh-CN" altLang="en-US" b="1" dirty="0"/>
                  <a:t>例</a:t>
                </a:r>
                <a:r>
                  <a:rPr lang="en-US" altLang="zh-CN" b="1" dirty="0"/>
                  <a:t>6-2 </a:t>
                </a:r>
                <a:r>
                  <a:rPr lang="zh-CN" altLang="en-US" dirty="0"/>
                  <a:t>试求泛函</a:t>
                </a:r>
                <a14:m>
                  <m:oMath xmlns:m="http://schemas.openxmlformats.org/officeDocument/2006/math">
                    <m:r>
                      <a:rPr lang="zh-CN" altLang="en-US" i="1">
                        <a:solidFill>
                          <a:srgbClr val="000000"/>
                        </a:solidFill>
                        <a:latin typeface="Cambria Math" panose="02040503050406030204" pitchFamily="18" charset="0"/>
                      </a:rPr>
                      <m:t>𝐽</m:t>
                    </m:r>
                    <m:r>
                      <a:rPr lang="zh-CN" altLang="en-US" i="1">
                        <a:solidFill>
                          <a:srgbClr val="000000"/>
                        </a:solidFill>
                        <a:latin typeface="Cambria Math" panose="02040503050406030204" pitchFamily="18" charset="0"/>
                      </a:rPr>
                      <m:t>=</m:t>
                    </m:r>
                    <m:nary>
                      <m:naryPr>
                        <m:ctrlPr>
                          <a:rPr lang="zh-CN" altLang="en-US" i="1">
                            <a:solidFill>
                              <a:srgbClr val="000000"/>
                            </a:solidFill>
                            <a:latin typeface="Cambria Math" panose="02040503050406030204" pitchFamily="18" charset="0"/>
                          </a:rPr>
                        </m:ctrlPr>
                      </m:naryPr>
                      <m:sub>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𝑡</m:t>
                            </m:r>
                          </m:e>
                          <m:sub>
                            <m:r>
                              <a:rPr lang="zh-CN" altLang="en-US" i="1">
                                <a:solidFill>
                                  <a:srgbClr val="000000"/>
                                </a:solidFill>
                                <a:latin typeface="Cambria Math" panose="02040503050406030204" pitchFamily="18" charset="0"/>
                              </a:rPr>
                              <m:t>1</m:t>
                            </m:r>
                          </m:sub>
                        </m:sSub>
                      </m:sub>
                      <m:sup>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𝑡</m:t>
                            </m:r>
                          </m:e>
                          <m:sub>
                            <m:r>
                              <a:rPr lang="zh-CN" altLang="en-US" i="1">
                                <a:solidFill>
                                  <a:srgbClr val="000000"/>
                                </a:solidFill>
                                <a:latin typeface="Cambria Math" panose="02040503050406030204" pitchFamily="18" charset="0"/>
                              </a:rPr>
                              <m:t>2</m:t>
                            </m:r>
                          </m:sub>
                        </m:sSub>
                      </m:sup>
                      <m:e>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2</m:t>
                            </m:r>
                          </m:sup>
                        </m:sSup>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e>
                    </m:nary>
                    <m:r>
                      <a:rPr lang="zh-CN" altLang="en-US" i="1">
                        <a:solidFill>
                          <a:srgbClr val="000000"/>
                        </a:solidFill>
                        <a:latin typeface="Cambria Math" panose="02040503050406030204" pitchFamily="18" charset="0"/>
                      </a:rPr>
                      <m:t>𝑑𝑡</m:t>
                    </m:r>
                  </m:oMath>
                </a14:m>
                <a:r>
                  <a:rPr lang="zh-CN" altLang="en-US" dirty="0"/>
                  <a:t>的变分。</a:t>
                </a:r>
              </a:p>
              <a:p>
                <a:pPr marL="0" indent="0" algn="just" eaLnBrk="0" hangingPunct="0">
                  <a:buNone/>
                </a:pPr>
                <a:r>
                  <a:rPr lang="zh-CN" altLang="en-US" b="1" dirty="0"/>
                  <a:t>解</a:t>
                </a:r>
                <a:r>
                  <a:rPr lang="zh-CN" altLang="en-US" dirty="0"/>
                  <a:t> 根据式（</a:t>
                </a:r>
                <a:r>
                  <a:rPr lang="en-US" altLang="zh-CN" dirty="0"/>
                  <a:t>6-15</a:t>
                </a:r>
                <a:r>
                  <a:rPr lang="zh-CN" altLang="en-US" dirty="0"/>
                  <a:t>）和题意可得</a:t>
                </a:r>
              </a:p>
              <a:p>
                <a:pPr marL="0" indent="0">
                  <a:buNone/>
                </a:pPr>
                <a14:m>
                  <m:oMathPara xmlns:m="http://schemas.openxmlformats.org/officeDocument/2006/math">
                    <m:oMathParaPr>
                      <m:jc m:val="center"/>
                    </m:oMathParaPr>
                    <m:oMath xmlns:m="http://schemas.openxmlformats.org/officeDocument/2006/math">
                      <m:r>
                        <m:rPr>
                          <m:sty m:val="p"/>
                        </m:rPr>
                        <a:rPr lang="zh-CN" altLang="en-US" i="1">
                          <a:solidFill>
                            <a:srgbClr val="000000"/>
                          </a:solidFill>
                          <a:latin typeface="Cambria Math" panose="02040503050406030204" pitchFamily="18" charset="0"/>
                        </a:rPr>
                        <m:t>Δ</m:t>
                      </m:r>
                      <m:r>
                        <a:rPr lang="zh-CN" altLang="en-US" i="1">
                          <a:solidFill>
                            <a:srgbClr val="000000"/>
                          </a:solidFill>
                          <a:latin typeface="Cambria Math" panose="02040503050406030204" pitchFamily="18" charset="0"/>
                        </a:rPr>
                        <m:t>𝐽</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𝐽</m:t>
                      </m:r>
                      <m:d>
                        <m:dPr>
                          <m:begChr m:val="["/>
                          <m:endChr m:val="]"/>
                          <m:ctrlPr>
                            <a:rPr lang="zh-CN" altLang="en-US" i="1">
                              <a:solidFill>
                                <a:srgbClr val="000000"/>
                              </a:solidFill>
                              <a:latin typeface="Cambria Math" panose="02040503050406030204" pitchFamily="18" charset="0"/>
                            </a:rPr>
                          </m:ctrlPr>
                        </m:dPr>
                        <m:e>
                          <m:r>
                            <a:rPr lang="zh-CN" altLang="en-US" i="1">
                              <a:solidFill>
                                <a:srgbClr val="000000"/>
                              </a:solidFill>
                              <a:latin typeface="Cambria Math" panose="02040503050406030204" pitchFamily="18" charset="0"/>
                            </a:rPr>
                            <m:t>𝑥</m:t>
                          </m:r>
                          <m:d>
                            <m:dPr>
                              <m:ctrlPr>
                                <a:rPr lang="zh-CN" altLang="en-US" i="1">
                                  <a:solidFill>
                                    <a:srgbClr val="000000"/>
                                  </a:solidFill>
                                  <a:latin typeface="Cambria Math" panose="02040503050406030204" pitchFamily="18" charset="0"/>
                                </a:rPr>
                              </m:ctrlPr>
                            </m:dPr>
                            <m:e>
                              <m:r>
                                <a:rPr lang="zh-CN" altLang="en-US" i="1">
                                  <a:solidFill>
                                    <a:srgbClr val="000000"/>
                                  </a:solidFill>
                                  <a:latin typeface="Cambria Math" panose="02040503050406030204" pitchFamily="18" charset="0"/>
                                </a:rPr>
                                <m:t>𝑡</m:t>
                              </m:r>
                            </m:e>
                          </m:d>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𝛿</m:t>
                          </m:r>
                          <m:r>
                            <a:rPr lang="zh-CN" altLang="en-US" i="1">
                              <a:solidFill>
                                <a:srgbClr val="000000"/>
                              </a:solidFill>
                              <a:latin typeface="Cambria Math" panose="02040503050406030204" pitchFamily="18" charset="0"/>
                            </a:rPr>
                            <m:t>𝑥</m:t>
                          </m:r>
                          <m:d>
                            <m:dPr>
                              <m:ctrlPr>
                                <a:rPr lang="zh-CN" altLang="en-US" i="1">
                                  <a:solidFill>
                                    <a:srgbClr val="000000"/>
                                  </a:solidFill>
                                  <a:latin typeface="Cambria Math" panose="02040503050406030204" pitchFamily="18" charset="0"/>
                                </a:rPr>
                              </m:ctrlPr>
                            </m:dPr>
                            <m:e>
                              <m:r>
                                <a:rPr lang="zh-CN" altLang="en-US" i="1">
                                  <a:solidFill>
                                    <a:srgbClr val="000000"/>
                                  </a:solidFill>
                                  <a:latin typeface="Cambria Math" panose="02040503050406030204" pitchFamily="18" charset="0"/>
                                </a:rPr>
                                <m:t>𝑡</m:t>
                              </m:r>
                            </m:e>
                          </m:d>
                        </m:e>
                      </m:d>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𝐽</m:t>
                      </m:r>
                      <m:d>
                        <m:dPr>
                          <m:begChr m:val="["/>
                          <m:endChr m:val="]"/>
                          <m:ctrlPr>
                            <a:rPr lang="zh-CN" altLang="en-US" i="1">
                              <a:solidFill>
                                <a:srgbClr val="000000"/>
                              </a:solidFill>
                              <a:latin typeface="Cambria Math" panose="02040503050406030204" pitchFamily="18" charset="0"/>
                            </a:rPr>
                          </m:ctrlPr>
                        </m:dPr>
                        <m:e>
                          <m:r>
                            <a:rPr lang="zh-CN" altLang="en-US" i="1">
                              <a:solidFill>
                                <a:srgbClr val="000000"/>
                              </a:solidFill>
                              <a:latin typeface="Cambria Math" panose="02040503050406030204" pitchFamily="18" charset="0"/>
                            </a:rPr>
                            <m:t>𝑥</m:t>
                          </m:r>
                          <m:d>
                            <m:dPr>
                              <m:ctrlPr>
                                <a:rPr lang="zh-CN" altLang="en-US" i="1">
                                  <a:solidFill>
                                    <a:srgbClr val="000000"/>
                                  </a:solidFill>
                                  <a:latin typeface="Cambria Math" panose="02040503050406030204" pitchFamily="18" charset="0"/>
                                </a:rPr>
                              </m:ctrlPr>
                            </m:dPr>
                            <m:e>
                              <m:r>
                                <a:rPr lang="zh-CN" altLang="en-US" i="1">
                                  <a:solidFill>
                                    <a:srgbClr val="000000"/>
                                  </a:solidFill>
                                  <a:latin typeface="Cambria Math" panose="02040503050406030204" pitchFamily="18" charset="0"/>
                                </a:rPr>
                                <m:t>𝑡</m:t>
                              </m:r>
                            </m:e>
                          </m:d>
                        </m:e>
                      </m:d>
                      <m:r>
                        <a:rPr lang="zh-CN" altLang="en-US" i="1">
                          <a:solidFill>
                            <a:srgbClr val="000000"/>
                          </a:solidFill>
                          <a:latin typeface="Cambria Math" panose="02040503050406030204" pitchFamily="18" charset="0"/>
                        </a:rPr>
                        <m:t>=</m:t>
                      </m:r>
                      <m:nary>
                        <m:naryPr>
                          <m:ctrlPr>
                            <a:rPr lang="zh-CN" altLang="en-US" i="1">
                              <a:solidFill>
                                <a:srgbClr val="000000"/>
                              </a:solidFill>
                              <a:latin typeface="Cambria Math" panose="02040503050406030204" pitchFamily="18" charset="0"/>
                            </a:rPr>
                          </m:ctrlPr>
                        </m:naryPr>
                        <m:sub>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𝑡</m:t>
                              </m:r>
                            </m:e>
                            <m:sub>
                              <m:r>
                                <a:rPr lang="zh-CN" altLang="en-US" i="1">
                                  <a:solidFill>
                                    <a:srgbClr val="000000"/>
                                  </a:solidFill>
                                  <a:latin typeface="Cambria Math" panose="02040503050406030204" pitchFamily="18" charset="0"/>
                                </a:rPr>
                                <m:t>1</m:t>
                              </m:r>
                            </m:sub>
                          </m:sSub>
                        </m:sub>
                        <m:sup>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𝑡</m:t>
                              </m:r>
                            </m:e>
                            <m:sub>
                              <m:r>
                                <a:rPr lang="zh-CN" altLang="en-US" i="1">
                                  <a:solidFill>
                                    <a:srgbClr val="000000"/>
                                  </a:solidFill>
                                  <a:latin typeface="Cambria Math" panose="02040503050406030204" pitchFamily="18" charset="0"/>
                                </a:rPr>
                                <m:t>2</m:t>
                              </m:r>
                            </m:sub>
                          </m:sSub>
                        </m:sup>
                        <m:e>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𝛿</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m:t>
                              </m:r>
                            </m:e>
                            <m:sup>
                              <m:r>
                                <a:rPr lang="zh-CN" altLang="en-US" i="1">
                                  <a:solidFill>
                                    <a:srgbClr val="000000"/>
                                  </a:solidFill>
                                  <a:latin typeface="Cambria Math" panose="02040503050406030204" pitchFamily="18" charset="0"/>
                                </a:rPr>
                                <m:t>2</m:t>
                              </m:r>
                            </m:sup>
                          </m:sSup>
                        </m:e>
                      </m:nary>
                      <m:r>
                        <a:rPr lang="zh-CN" altLang="en-US" i="1">
                          <a:solidFill>
                            <a:srgbClr val="000000"/>
                          </a:solidFill>
                          <a:latin typeface="Cambria Math" panose="02040503050406030204" pitchFamily="18" charset="0"/>
                        </a:rPr>
                        <m:t>𝑑𝑡</m:t>
                      </m:r>
                      <m:r>
                        <a:rPr lang="zh-CN" altLang="en-US" i="1">
                          <a:solidFill>
                            <a:srgbClr val="000000"/>
                          </a:solidFill>
                          <a:latin typeface="Cambria Math" panose="02040503050406030204" pitchFamily="18" charset="0"/>
                        </a:rPr>
                        <m:t>−</m:t>
                      </m:r>
                      <m:nary>
                        <m:naryPr>
                          <m:ctrlPr>
                            <a:rPr lang="zh-CN" altLang="en-US" i="1">
                              <a:solidFill>
                                <a:srgbClr val="000000"/>
                              </a:solidFill>
                              <a:latin typeface="Cambria Math" panose="02040503050406030204" pitchFamily="18" charset="0"/>
                            </a:rPr>
                          </m:ctrlPr>
                        </m:naryPr>
                        <m:sub>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𝑡</m:t>
                              </m:r>
                            </m:e>
                            <m:sub>
                              <m:r>
                                <a:rPr lang="zh-CN" altLang="en-US" i="1">
                                  <a:solidFill>
                                    <a:srgbClr val="000000"/>
                                  </a:solidFill>
                                  <a:latin typeface="Cambria Math" panose="02040503050406030204" pitchFamily="18" charset="0"/>
                                </a:rPr>
                                <m:t>1</m:t>
                              </m:r>
                            </m:sub>
                          </m:sSub>
                        </m:sub>
                        <m:sup>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𝑡</m:t>
                              </m:r>
                            </m:e>
                            <m:sub>
                              <m:r>
                                <a:rPr lang="zh-CN" altLang="en-US" i="1">
                                  <a:solidFill>
                                    <a:srgbClr val="000000"/>
                                  </a:solidFill>
                                  <a:latin typeface="Cambria Math" panose="02040503050406030204" pitchFamily="18" charset="0"/>
                                </a:rPr>
                                <m:t>2</m:t>
                              </m:r>
                            </m:sub>
                          </m:sSub>
                        </m:sup>
                        <m:e>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2</m:t>
                              </m:r>
                            </m:sup>
                          </m:sSup>
                          <m:d>
                            <m:dPr>
                              <m:ctrlPr>
                                <a:rPr lang="zh-CN" altLang="en-US" i="1">
                                  <a:solidFill>
                                    <a:srgbClr val="000000"/>
                                  </a:solidFill>
                                  <a:latin typeface="Cambria Math" panose="02040503050406030204" pitchFamily="18" charset="0"/>
                                </a:rPr>
                              </m:ctrlPr>
                            </m:dPr>
                            <m:e>
                              <m:r>
                                <a:rPr lang="zh-CN" altLang="en-US" i="1">
                                  <a:solidFill>
                                    <a:srgbClr val="000000"/>
                                  </a:solidFill>
                                  <a:latin typeface="Cambria Math" panose="02040503050406030204" pitchFamily="18" charset="0"/>
                                </a:rPr>
                                <m:t>𝑡</m:t>
                              </m:r>
                            </m:e>
                          </m:d>
                        </m:e>
                      </m:nary>
                      <m:r>
                        <a:rPr lang="zh-CN" altLang="en-US" i="1">
                          <a:solidFill>
                            <a:srgbClr val="000000"/>
                          </a:solidFill>
                          <a:latin typeface="Cambria Math" panose="02040503050406030204" pitchFamily="18" charset="0"/>
                        </a:rPr>
                        <m:t>𝑑𝑡</m:t>
                      </m:r>
                    </m:oMath>
                  </m:oMathPara>
                </a14:m>
                <a:endParaRPr lang="en-US" altLang="zh-CN" i="1" dirty="0">
                  <a:solidFill>
                    <a:srgbClr val="000000"/>
                  </a:solidFill>
                  <a:latin typeface="Cambria Math" panose="02040503050406030204" pitchFamily="18" charset="0"/>
                </a:endParaRPr>
              </a:p>
              <a:p>
                <a:pPr marL="0" indent="0">
                  <a:buNone/>
                </a:pPr>
                <a:r>
                  <a:rPr lang="en-US" altLang="zh-CN" b="0" dirty="0">
                    <a:solidFill>
                      <a:srgbClr val="000000"/>
                    </a:solidFill>
                  </a:rPr>
                  <a:t>	</a:t>
                </a:r>
                <a14:m>
                  <m:oMath xmlns:m="http://schemas.openxmlformats.org/officeDocument/2006/math">
                    <m:r>
                      <a:rPr lang="en-US" altLang="zh-CN" b="0" i="1" smtClean="0">
                        <a:solidFill>
                          <a:srgbClr val="000000"/>
                        </a:solidFill>
                        <a:latin typeface="Cambria Math" panose="02040503050406030204" pitchFamily="18" charset="0"/>
                      </a:rPr>
                      <m:t> </m:t>
                    </m:r>
                    <m:r>
                      <a:rPr lang="zh-CN" altLang="en-US" i="1">
                        <a:solidFill>
                          <a:srgbClr val="000000"/>
                        </a:solidFill>
                        <a:latin typeface="Cambria Math" panose="02040503050406030204" pitchFamily="18" charset="0"/>
                      </a:rPr>
                      <m:t>=</m:t>
                    </m:r>
                    <m:nary>
                      <m:naryPr>
                        <m:ctrlPr>
                          <a:rPr lang="zh-CN" altLang="en-US" i="1">
                            <a:solidFill>
                              <a:srgbClr val="000000"/>
                            </a:solidFill>
                            <a:latin typeface="Cambria Math" panose="02040503050406030204" pitchFamily="18" charset="0"/>
                          </a:rPr>
                        </m:ctrlPr>
                      </m:naryPr>
                      <m:sub>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𝑡</m:t>
                            </m:r>
                          </m:e>
                          <m:sub>
                            <m:r>
                              <a:rPr lang="zh-CN" altLang="en-US" i="1">
                                <a:solidFill>
                                  <a:srgbClr val="000000"/>
                                </a:solidFill>
                                <a:latin typeface="Cambria Math" panose="02040503050406030204" pitchFamily="18" charset="0"/>
                              </a:rPr>
                              <m:t>1</m:t>
                            </m:r>
                          </m:sub>
                        </m:sSub>
                      </m:sub>
                      <m:sup>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𝑡</m:t>
                            </m:r>
                          </m:e>
                          <m:sub>
                            <m:r>
                              <a:rPr lang="zh-CN" altLang="en-US" i="1">
                                <a:solidFill>
                                  <a:srgbClr val="000000"/>
                                </a:solidFill>
                                <a:latin typeface="Cambria Math" panose="02040503050406030204" pitchFamily="18" charset="0"/>
                              </a:rPr>
                              <m:t>2</m:t>
                            </m:r>
                          </m:sub>
                        </m:sSub>
                      </m:sup>
                      <m:e>
                        <m:r>
                          <a:rPr lang="zh-CN" altLang="en-US" i="1">
                            <a:solidFill>
                              <a:srgbClr val="000000"/>
                            </a:solidFill>
                            <a:latin typeface="Cambria Math" panose="02040503050406030204" pitchFamily="18" charset="0"/>
                          </a:rPr>
                          <m:t>2</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𝛿</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e>
                    </m:nary>
                    <m:r>
                      <a:rPr lang="zh-CN" altLang="en-US" i="1">
                        <a:solidFill>
                          <a:srgbClr val="000000"/>
                        </a:solidFill>
                        <a:latin typeface="Cambria Math" panose="02040503050406030204" pitchFamily="18" charset="0"/>
                      </a:rPr>
                      <m:t>𝑑𝑡</m:t>
                    </m:r>
                    <m:r>
                      <a:rPr lang="zh-CN" altLang="en-US" i="1">
                        <a:solidFill>
                          <a:srgbClr val="000000"/>
                        </a:solidFill>
                        <a:latin typeface="Cambria Math" panose="02040503050406030204" pitchFamily="18" charset="0"/>
                      </a:rPr>
                      <m:t>+</m:t>
                    </m:r>
                    <m:nary>
                      <m:naryPr>
                        <m:ctrlPr>
                          <a:rPr lang="zh-CN" altLang="en-US" i="1">
                            <a:solidFill>
                              <a:srgbClr val="000000"/>
                            </a:solidFill>
                            <a:latin typeface="Cambria Math" panose="02040503050406030204" pitchFamily="18" charset="0"/>
                          </a:rPr>
                        </m:ctrlPr>
                      </m:naryPr>
                      <m:sub>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𝑡</m:t>
                            </m:r>
                          </m:e>
                          <m:sub>
                            <m:r>
                              <a:rPr lang="zh-CN" altLang="en-US" i="1">
                                <a:solidFill>
                                  <a:srgbClr val="000000"/>
                                </a:solidFill>
                                <a:latin typeface="Cambria Math" panose="02040503050406030204" pitchFamily="18" charset="0"/>
                              </a:rPr>
                              <m:t>1</m:t>
                            </m:r>
                          </m:sub>
                        </m:sSub>
                      </m:sub>
                      <m:sup>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𝑡</m:t>
                            </m:r>
                          </m:e>
                          <m:sub>
                            <m:r>
                              <a:rPr lang="zh-CN" altLang="en-US" i="1">
                                <a:solidFill>
                                  <a:srgbClr val="000000"/>
                                </a:solidFill>
                                <a:latin typeface="Cambria Math" panose="02040503050406030204" pitchFamily="18" charset="0"/>
                              </a:rPr>
                              <m:t>2</m:t>
                            </m:r>
                          </m:sub>
                        </m:sSub>
                      </m:sup>
                      <m:e>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𝛿</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m:t>
                            </m:r>
                          </m:e>
                          <m:sup>
                            <m:r>
                              <a:rPr lang="zh-CN" altLang="en-US" i="1">
                                <a:solidFill>
                                  <a:srgbClr val="000000"/>
                                </a:solidFill>
                                <a:latin typeface="Cambria Math" panose="02040503050406030204" pitchFamily="18" charset="0"/>
                              </a:rPr>
                              <m:t>2</m:t>
                            </m:r>
                          </m:sup>
                        </m:sSup>
                      </m:e>
                    </m:nary>
                    <m:r>
                      <a:rPr lang="zh-CN" altLang="en-US" i="1">
                        <a:solidFill>
                          <a:srgbClr val="000000"/>
                        </a:solidFill>
                        <a:latin typeface="Cambria Math" panose="02040503050406030204" pitchFamily="18" charset="0"/>
                      </a:rPr>
                      <m:t>𝑑𝑡</m:t>
                    </m:r>
                  </m:oMath>
                </a14:m>
                <a:br>
                  <a:rPr lang="zh-CN" altLang="en-US" i="1" dirty="0">
                    <a:solidFill>
                      <a:srgbClr val="000000"/>
                    </a:solidFill>
                    <a:latin typeface="Cambria Math" panose="02040503050406030204" pitchFamily="18" charset="0"/>
                  </a:rPr>
                </a:br>
                <a:r>
                  <a:rPr lang="zh-CN" altLang="en-US" dirty="0"/>
                  <a:t>泛函增量的线性主部</a:t>
                </a:r>
                <a14:m>
                  <m:oMath xmlns:m="http://schemas.openxmlformats.org/officeDocument/2006/math">
                    <m:r>
                      <a:rPr lang="zh-CN" altLang="en-US" i="1">
                        <a:solidFill>
                          <a:srgbClr val="000000"/>
                        </a:solidFill>
                        <a:latin typeface="Cambria Math" panose="02040503050406030204" pitchFamily="18" charset="0"/>
                      </a:rPr>
                      <m:t>𝐿</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𝛿</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nary>
                      <m:naryPr>
                        <m:ctrlPr>
                          <a:rPr lang="zh-CN" altLang="en-US" i="1">
                            <a:solidFill>
                              <a:srgbClr val="000000"/>
                            </a:solidFill>
                            <a:latin typeface="Cambria Math" panose="02040503050406030204" pitchFamily="18" charset="0"/>
                          </a:rPr>
                        </m:ctrlPr>
                      </m:naryPr>
                      <m:sub>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𝑡</m:t>
                            </m:r>
                          </m:e>
                          <m:sub>
                            <m:r>
                              <a:rPr lang="zh-CN" altLang="en-US" i="1">
                                <a:solidFill>
                                  <a:srgbClr val="000000"/>
                                </a:solidFill>
                                <a:latin typeface="Cambria Math" panose="02040503050406030204" pitchFamily="18" charset="0"/>
                              </a:rPr>
                              <m:t>1</m:t>
                            </m:r>
                          </m:sub>
                        </m:sSub>
                      </m:sub>
                      <m:sup>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𝑡</m:t>
                            </m:r>
                          </m:e>
                          <m:sub>
                            <m:r>
                              <a:rPr lang="zh-CN" altLang="en-US" i="1">
                                <a:solidFill>
                                  <a:srgbClr val="000000"/>
                                </a:solidFill>
                                <a:latin typeface="Cambria Math" panose="02040503050406030204" pitchFamily="18" charset="0"/>
                              </a:rPr>
                              <m:t>2</m:t>
                            </m:r>
                          </m:sub>
                        </m:sSub>
                      </m:sup>
                      <m:e>
                        <m:r>
                          <a:rPr lang="zh-CN" altLang="en-US" i="1">
                            <a:solidFill>
                              <a:srgbClr val="000000"/>
                            </a:solidFill>
                            <a:latin typeface="Cambria Math" panose="02040503050406030204" pitchFamily="18" charset="0"/>
                          </a:rPr>
                          <m:t>2</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𝛿</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e>
                    </m:nary>
                    <m:r>
                      <a:rPr lang="zh-CN" altLang="en-US" i="1">
                        <a:solidFill>
                          <a:srgbClr val="000000"/>
                        </a:solidFill>
                        <a:latin typeface="Cambria Math" panose="02040503050406030204" pitchFamily="18" charset="0"/>
                      </a:rPr>
                      <m:t>𝑑𝑡</m:t>
                    </m:r>
                  </m:oMath>
                </a14:m>
                <a:r>
                  <a:rPr lang="zh-CN" altLang="en-US" dirty="0"/>
                  <a:t> </a:t>
                </a:r>
              </a:p>
              <a:p>
                <a:pPr marL="0" indent="0" algn="just" eaLnBrk="0" hangingPunct="0">
                  <a:buNone/>
                </a:pPr>
                <a:r>
                  <a:rPr lang="zh-CN" altLang="en-US" dirty="0"/>
                  <a:t>所以</a:t>
                </a:r>
                <a:endParaRPr lang="en-US" altLang="zh-CN" dirty="0"/>
              </a:p>
              <a:p>
                <a:pPr marL="0" indent="0" algn="just" eaLnBrk="0" hangingPunct="0">
                  <a:buNone/>
                </a:pPr>
                <a14:m>
                  <m:oMathPara xmlns:m="http://schemas.openxmlformats.org/officeDocument/2006/math">
                    <m:oMathParaPr>
                      <m:jc m:val="centerGroup"/>
                    </m:oMathParaPr>
                    <m:oMath xmlns:m="http://schemas.openxmlformats.org/officeDocument/2006/math">
                      <m:r>
                        <a:rPr lang="zh-CN" altLang="en-US" i="1">
                          <a:solidFill>
                            <a:srgbClr val="000000"/>
                          </a:solidFill>
                          <a:latin typeface="Cambria Math" panose="02040503050406030204" pitchFamily="18" charset="0"/>
                        </a:rPr>
                        <m:t>𝛿</m:t>
                      </m:r>
                      <m:r>
                        <a:rPr lang="zh-CN" altLang="en-US" i="1">
                          <a:solidFill>
                            <a:srgbClr val="000000"/>
                          </a:solidFill>
                          <a:latin typeface="Cambria Math" panose="02040503050406030204" pitchFamily="18" charset="0"/>
                        </a:rPr>
                        <m:t>𝐽</m:t>
                      </m:r>
                      <m:r>
                        <a:rPr lang="zh-CN" altLang="en-US" i="1">
                          <a:solidFill>
                            <a:srgbClr val="000000"/>
                          </a:solidFill>
                          <a:latin typeface="Cambria Math" panose="02040503050406030204" pitchFamily="18" charset="0"/>
                        </a:rPr>
                        <m:t>=</m:t>
                      </m:r>
                      <m:nary>
                        <m:naryPr>
                          <m:ctrlPr>
                            <a:rPr lang="zh-CN" altLang="en-US" i="1">
                              <a:solidFill>
                                <a:srgbClr val="000000"/>
                              </a:solidFill>
                              <a:latin typeface="Cambria Math" panose="02040503050406030204" pitchFamily="18" charset="0"/>
                            </a:rPr>
                          </m:ctrlPr>
                        </m:naryPr>
                        <m:sub>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𝑡</m:t>
                              </m:r>
                            </m:e>
                            <m:sub>
                              <m:r>
                                <a:rPr lang="zh-CN" altLang="en-US" i="1">
                                  <a:solidFill>
                                    <a:srgbClr val="000000"/>
                                  </a:solidFill>
                                  <a:latin typeface="Cambria Math" panose="02040503050406030204" pitchFamily="18" charset="0"/>
                                </a:rPr>
                                <m:t>1</m:t>
                              </m:r>
                            </m:sub>
                          </m:sSub>
                        </m:sub>
                        <m:sup>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𝑡</m:t>
                              </m:r>
                            </m:e>
                            <m:sub>
                              <m:r>
                                <a:rPr lang="zh-CN" altLang="en-US" i="1">
                                  <a:solidFill>
                                    <a:srgbClr val="000000"/>
                                  </a:solidFill>
                                  <a:latin typeface="Cambria Math" panose="02040503050406030204" pitchFamily="18" charset="0"/>
                                </a:rPr>
                                <m:t>2</m:t>
                              </m:r>
                            </m:sub>
                          </m:sSub>
                        </m:sup>
                        <m:e>
                          <m:r>
                            <a:rPr lang="zh-CN" altLang="en-US" i="1">
                              <a:solidFill>
                                <a:srgbClr val="000000"/>
                              </a:solidFill>
                              <a:latin typeface="Cambria Math" panose="02040503050406030204" pitchFamily="18" charset="0"/>
                            </a:rPr>
                            <m:t>2</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𝛿</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e>
                      </m:nary>
                      <m:r>
                        <a:rPr lang="zh-CN" altLang="en-US" i="1">
                          <a:solidFill>
                            <a:srgbClr val="000000"/>
                          </a:solidFill>
                          <a:latin typeface="Cambria Math" panose="02040503050406030204" pitchFamily="18" charset="0"/>
                        </a:rPr>
                        <m:t>𝑑𝑡</m:t>
                      </m:r>
                    </m:oMath>
                  </m:oMathPara>
                </a14:m>
                <a:endParaRPr lang="zh-CN" altLang="en-US" dirty="0"/>
              </a:p>
              <a:p>
                <a:pPr marL="0" indent="0" eaLnBrk="0" hangingPunct="0">
                  <a:buNone/>
                </a:pPr>
                <a:endParaRPr lang="en-US" altLang="zh-CN" dirty="0"/>
              </a:p>
              <a:p>
                <a:pPr marL="0" indent="0">
                  <a:spcBef>
                    <a:spcPct val="0"/>
                  </a:spcBef>
                  <a:buNone/>
                </a:pPr>
                <a:endParaRPr lang="zh-CN" altLang="en-US" sz="2400" dirty="0">
                  <a:solidFill>
                    <a:schemeClr val="tx1"/>
                  </a:solidFill>
                  <a:latin typeface="Arial" panose="020B0604020202020204" pitchFamily="34" charset="0"/>
                  <a:ea typeface="微软雅黑 Light" panose="020B0502040204020203" pitchFamily="34" charset="-122"/>
                  <a:cs typeface="Times New Roman" panose="02020603050405020304" pitchFamily="18" charset="0"/>
                </a:endParaRPr>
              </a:p>
            </p:txBody>
          </p:sp>
        </mc:Choice>
        <mc:Fallback xmlns="">
          <p:sp>
            <p:nvSpPr>
              <p:cNvPr id="8" name="内容占位符 7">
                <a:extLst>
                  <a:ext uri="{FF2B5EF4-FFF2-40B4-BE49-F238E27FC236}">
                    <a16:creationId xmlns:a16="http://schemas.microsoft.com/office/drawing/2014/main" id="{C696BEB4-8F9A-48BA-A1C5-98C762581ED1}"/>
                  </a:ext>
                </a:extLst>
              </p:cNvPr>
              <p:cNvSpPr>
                <a:spLocks noGrp="1" noRot="1" noChangeAspect="1" noMove="1" noResize="1" noEditPoints="1" noAdjustHandles="1" noChangeArrowheads="1" noChangeShapeType="1" noTextEdit="1"/>
              </p:cNvSpPr>
              <p:nvPr>
                <p:ph sz="quarter" idx="13"/>
              </p:nvPr>
            </p:nvSpPr>
            <p:spPr>
              <a:xfrm>
                <a:off x="767407" y="476672"/>
                <a:ext cx="10363826" cy="6087083"/>
              </a:xfrm>
              <a:prstGeom prst="rect">
                <a:avLst/>
              </a:prstGeom>
              <a:blipFill>
                <a:blip r:embed="rId2"/>
                <a:stretch>
                  <a:fillRect l="-94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394200419"/>
      </p:ext>
    </p:extLst>
  </p:cSld>
  <p:clrMapOvr>
    <a:masterClrMapping/>
  </p:clrMapOvr>
  <p:transition>
    <p:wheel/>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 name="内容占位符 7">
                <a:extLst>
                  <a:ext uri="{FF2B5EF4-FFF2-40B4-BE49-F238E27FC236}">
                    <a16:creationId xmlns:a16="http://schemas.microsoft.com/office/drawing/2014/main" id="{C696BEB4-8F9A-48BA-A1C5-98C762581ED1}"/>
                  </a:ext>
                </a:extLst>
              </p:cNvPr>
              <p:cNvSpPr>
                <a:spLocks noGrp="1"/>
              </p:cNvSpPr>
              <p:nvPr>
                <p:ph sz="quarter" idx="13"/>
              </p:nvPr>
            </p:nvSpPr>
            <p:spPr>
              <a:xfrm>
                <a:off x="767407" y="476672"/>
                <a:ext cx="10363826" cy="6087083"/>
              </a:xfrm>
              <a:prstGeom prst="rect">
                <a:avLst/>
              </a:prstGeom>
            </p:spPr>
            <p:txBody>
              <a:bodyPr>
                <a:noAutofit/>
              </a:bodyPr>
              <a:lstStyle/>
              <a:p>
                <a:pPr marL="0" indent="0" algn="just">
                  <a:buNone/>
                </a:pPr>
                <a:r>
                  <a:rPr lang="zh-CN" altLang="en-US" dirty="0"/>
                  <a:t>若按式（</a:t>
                </a:r>
                <a:r>
                  <a:rPr lang="en-US" altLang="zh-CN" dirty="0"/>
                  <a:t>6-16</a:t>
                </a:r>
                <a:r>
                  <a:rPr lang="zh-CN" altLang="en-US" dirty="0"/>
                  <a:t>），则泛函的变分为</a:t>
                </a:r>
              </a:p>
              <a:p>
                <a:pPr marL="0" indent="0" eaLnBrk="0" hangingPunct="0">
                  <a:buNone/>
                </a:pPr>
                <a14:m>
                  <m:oMathPara xmlns:m="http://schemas.openxmlformats.org/officeDocument/2006/math">
                    <m:oMathParaPr>
                      <m:jc m:val="centerGroup"/>
                    </m:oMathParaPr>
                    <m:oMath xmlns:m="http://schemas.openxmlformats.org/officeDocument/2006/math">
                      <m:r>
                        <a:rPr lang="zh-CN" altLang="en-US" i="1">
                          <a:solidFill>
                            <a:srgbClr val="000000"/>
                          </a:solidFill>
                          <a:latin typeface="Cambria Math" panose="02040503050406030204" pitchFamily="18" charset="0"/>
                        </a:rPr>
                        <m:t>𝛿</m:t>
                      </m:r>
                      <m:r>
                        <a:rPr lang="zh-CN" altLang="en-US" i="1">
                          <a:solidFill>
                            <a:srgbClr val="000000"/>
                          </a:solidFill>
                          <a:latin typeface="Cambria Math" panose="02040503050406030204" pitchFamily="18" charset="0"/>
                        </a:rPr>
                        <m:t>𝐽</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d>
                            <m:dPr>
                              <m:begChr m:val=""/>
                              <m:endChr m:val="|"/>
                              <m:ctrlPr>
                                <a:rPr lang="zh-CN" altLang="en-US" i="1">
                                  <a:solidFill>
                                    <a:srgbClr val="000000"/>
                                  </a:solidFill>
                                  <a:latin typeface="Cambria Math" panose="02040503050406030204" pitchFamily="18" charset="0"/>
                                </a:rPr>
                              </m:ctrlPr>
                            </m:dPr>
                            <m:e>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m:t>
                                  </m:r>
                                </m:num>
                                <m:den>
                                  <m:r>
                                    <a:rPr lang="zh-CN" altLang="en-US" i="1">
                                      <a:solidFill>
                                        <a:srgbClr val="000000"/>
                                      </a:solidFill>
                                      <a:latin typeface="Cambria Math" panose="02040503050406030204" pitchFamily="18" charset="0"/>
                                    </a:rPr>
                                    <m:t>𝜕𝛼</m:t>
                                  </m:r>
                                </m:den>
                              </m:f>
                              <m:r>
                                <a:rPr lang="zh-CN" altLang="en-US" i="1">
                                  <a:solidFill>
                                    <a:srgbClr val="000000"/>
                                  </a:solidFill>
                                  <a:latin typeface="Cambria Math" panose="02040503050406030204" pitchFamily="18" charset="0"/>
                                </a:rPr>
                                <m:t>𝐽</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𝛼𝛿</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e>
                          </m:d>
                        </m:e>
                        <m:sub>
                          <m:r>
                            <a:rPr lang="zh-CN" altLang="en-US" i="1">
                              <a:solidFill>
                                <a:srgbClr val="000000"/>
                              </a:solidFill>
                              <a:latin typeface="Cambria Math" panose="02040503050406030204" pitchFamily="18" charset="0"/>
                            </a:rPr>
                            <m:t>𝛼</m:t>
                          </m:r>
                          <m:r>
                            <a:rPr lang="zh-CN" altLang="en-US" i="1">
                              <a:solidFill>
                                <a:srgbClr val="000000"/>
                              </a:solidFill>
                              <a:latin typeface="Cambria Math" panose="02040503050406030204" pitchFamily="18" charset="0"/>
                            </a:rPr>
                            <m:t>=0</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d>
                            <m:dPr>
                              <m:begChr m:val=""/>
                              <m:endChr m:val="|"/>
                              <m:ctrlPr>
                                <a:rPr lang="zh-CN" altLang="en-US" i="1">
                                  <a:solidFill>
                                    <a:srgbClr val="000000"/>
                                  </a:solidFill>
                                  <a:latin typeface="Cambria Math" panose="02040503050406030204" pitchFamily="18" charset="0"/>
                                </a:rPr>
                              </m:ctrlPr>
                            </m:dPr>
                            <m:e>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m:t>
                                  </m:r>
                                </m:num>
                                <m:den>
                                  <m:r>
                                    <a:rPr lang="zh-CN" altLang="en-US" i="1">
                                      <a:solidFill>
                                        <a:srgbClr val="000000"/>
                                      </a:solidFill>
                                      <a:latin typeface="Cambria Math" panose="02040503050406030204" pitchFamily="18" charset="0"/>
                                    </a:rPr>
                                    <m:t>𝜕𝛼</m:t>
                                  </m:r>
                                </m:den>
                              </m:f>
                              <m:nary>
                                <m:naryPr>
                                  <m:ctrlPr>
                                    <a:rPr lang="zh-CN" altLang="en-US" i="1">
                                      <a:solidFill>
                                        <a:srgbClr val="000000"/>
                                      </a:solidFill>
                                      <a:latin typeface="Cambria Math" panose="02040503050406030204" pitchFamily="18" charset="0"/>
                                    </a:rPr>
                                  </m:ctrlPr>
                                </m:naryPr>
                                <m:sub>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𝑡</m:t>
                                      </m:r>
                                    </m:e>
                                    <m:sub>
                                      <m:r>
                                        <a:rPr lang="zh-CN" altLang="en-US" i="1">
                                          <a:solidFill>
                                            <a:srgbClr val="000000"/>
                                          </a:solidFill>
                                          <a:latin typeface="Cambria Math" panose="02040503050406030204" pitchFamily="18" charset="0"/>
                                        </a:rPr>
                                        <m:t>1</m:t>
                                      </m:r>
                                    </m:sub>
                                  </m:sSub>
                                </m:sub>
                                <m:sup>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𝑡</m:t>
                                      </m:r>
                                    </m:e>
                                    <m:sub>
                                      <m:r>
                                        <a:rPr lang="zh-CN" altLang="en-US" i="1">
                                          <a:solidFill>
                                            <a:srgbClr val="000000"/>
                                          </a:solidFill>
                                          <a:latin typeface="Cambria Math" panose="02040503050406030204" pitchFamily="18" charset="0"/>
                                        </a:rPr>
                                        <m:t>2</m:t>
                                      </m:r>
                                    </m:sub>
                                  </m:sSub>
                                </m:sup>
                                <m:e>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𝛼𝛿</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m:t>
                                      </m:r>
                                    </m:e>
                                    <m:sup>
                                      <m:r>
                                        <a:rPr lang="zh-CN" altLang="en-US" i="1">
                                          <a:solidFill>
                                            <a:srgbClr val="000000"/>
                                          </a:solidFill>
                                          <a:latin typeface="Cambria Math" panose="02040503050406030204" pitchFamily="18" charset="0"/>
                                        </a:rPr>
                                        <m:t>2</m:t>
                                      </m:r>
                                    </m:sup>
                                  </m:sSup>
                                </m:e>
                              </m:nary>
                              <m:r>
                                <a:rPr lang="zh-CN" altLang="en-US" i="1">
                                  <a:solidFill>
                                    <a:srgbClr val="000000"/>
                                  </a:solidFill>
                                  <a:latin typeface="Cambria Math" panose="02040503050406030204" pitchFamily="18" charset="0"/>
                                </a:rPr>
                                <m:t>𝑑𝑡</m:t>
                              </m:r>
                            </m:e>
                          </m:d>
                        </m:e>
                        <m:sub>
                          <m:r>
                            <a:rPr lang="zh-CN" altLang="en-US" i="1">
                              <a:solidFill>
                                <a:srgbClr val="000000"/>
                              </a:solidFill>
                              <a:latin typeface="Cambria Math" panose="02040503050406030204" pitchFamily="18" charset="0"/>
                            </a:rPr>
                            <m:t>𝛼</m:t>
                          </m:r>
                          <m:r>
                            <a:rPr lang="zh-CN" altLang="en-US" i="1">
                              <a:solidFill>
                                <a:srgbClr val="000000"/>
                              </a:solidFill>
                              <a:latin typeface="Cambria Math" panose="02040503050406030204" pitchFamily="18" charset="0"/>
                            </a:rPr>
                            <m:t>=0</m:t>
                          </m:r>
                        </m:sub>
                      </m:sSub>
                    </m:oMath>
                    <m:oMath xmlns:m="http://schemas.openxmlformats.org/officeDocument/2006/math">
                      <m:m>
                        <m:mPr>
                          <m:plcHide m:val="on"/>
                          <m:mcs>
                            <m:mc>
                              <m:mcPr>
                                <m:count m:val="2"/>
                                <m:mcJc m:val="center"/>
                              </m:mcPr>
                            </m:mc>
                          </m:mcs>
                          <m:ctrlPr>
                            <a:rPr lang="zh-CN" altLang="en-US" i="1">
                              <a:solidFill>
                                <a:srgbClr val="000000"/>
                              </a:solidFill>
                              <a:latin typeface="Cambria Math" panose="02040503050406030204" pitchFamily="18" charset="0"/>
                            </a:rPr>
                          </m:ctrlPr>
                        </m:mPr>
                        <m:mr>
                          <m:e/>
                          <m:e>
                            <m:r>
                              <a:rPr lang="zh-CN" altLang="en-US" i="1">
                                <a:solidFill>
                                  <a:srgbClr val="000000"/>
                                </a:solidFill>
                                <a:latin typeface="Cambria Math" panose="02040503050406030204" pitchFamily="18" charset="0"/>
                              </a:rPr>
                              <m:t>=</m:t>
                            </m:r>
                          </m:e>
                        </m:mr>
                      </m:m>
                      <m:sSub>
                        <m:sSubPr>
                          <m:ctrlPr>
                            <a:rPr lang="zh-CN" altLang="en-US" i="1">
                              <a:solidFill>
                                <a:srgbClr val="000000"/>
                              </a:solidFill>
                              <a:latin typeface="Cambria Math" panose="02040503050406030204" pitchFamily="18" charset="0"/>
                            </a:rPr>
                          </m:ctrlPr>
                        </m:sSubPr>
                        <m:e>
                          <m:d>
                            <m:dPr>
                              <m:begChr m:val=""/>
                              <m:endChr m:val="|"/>
                              <m:ctrlPr>
                                <a:rPr lang="zh-CN" altLang="en-US" i="1">
                                  <a:solidFill>
                                    <a:srgbClr val="000000"/>
                                  </a:solidFill>
                                  <a:latin typeface="Cambria Math" panose="02040503050406030204" pitchFamily="18" charset="0"/>
                                </a:rPr>
                              </m:ctrlPr>
                            </m:dPr>
                            <m:e>
                              <m:nary>
                                <m:naryPr>
                                  <m:ctrlPr>
                                    <a:rPr lang="zh-CN" altLang="en-US" i="1">
                                      <a:solidFill>
                                        <a:srgbClr val="000000"/>
                                      </a:solidFill>
                                      <a:latin typeface="Cambria Math" panose="02040503050406030204" pitchFamily="18" charset="0"/>
                                    </a:rPr>
                                  </m:ctrlPr>
                                </m:naryPr>
                                <m:sub>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𝑡</m:t>
                                      </m:r>
                                    </m:e>
                                    <m:sub>
                                      <m:r>
                                        <a:rPr lang="zh-CN" altLang="en-US" i="1">
                                          <a:solidFill>
                                            <a:srgbClr val="000000"/>
                                          </a:solidFill>
                                          <a:latin typeface="Cambria Math" panose="02040503050406030204" pitchFamily="18" charset="0"/>
                                        </a:rPr>
                                        <m:t>1</m:t>
                                      </m:r>
                                    </m:sub>
                                  </m:sSub>
                                </m:sub>
                                <m:sup>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𝑡</m:t>
                                      </m:r>
                                    </m:e>
                                    <m:sub>
                                      <m:r>
                                        <a:rPr lang="zh-CN" altLang="en-US" i="1">
                                          <a:solidFill>
                                            <a:srgbClr val="000000"/>
                                          </a:solidFill>
                                          <a:latin typeface="Cambria Math" panose="02040503050406030204" pitchFamily="18" charset="0"/>
                                        </a:rPr>
                                        <m:t>2</m:t>
                                      </m:r>
                                    </m:sub>
                                  </m:sSub>
                                </m:sup>
                                <m:e>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m:t>
                                      </m:r>
                                    </m:num>
                                    <m:den>
                                      <m:r>
                                        <a:rPr lang="zh-CN" altLang="en-US" i="1">
                                          <a:solidFill>
                                            <a:srgbClr val="000000"/>
                                          </a:solidFill>
                                          <a:latin typeface="Cambria Math" panose="02040503050406030204" pitchFamily="18" charset="0"/>
                                        </a:rPr>
                                        <m:t>𝜕𝛼</m:t>
                                      </m:r>
                                    </m:den>
                                  </m:f>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𝛼𝛿</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m:t>
                                      </m:r>
                                    </m:e>
                                    <m:sup>
                                      <m:r>
                                        <a:rPr lang="zh-CN" altLang="en-US" i="1">
                                          <a:solidFill>
                                            <a:srgbClr val="000000"/>
                                          </a:solidFill>
                                          <a:latin typeface="Cambria Math" panose="02040503050406030204" pitchFamily="18" charset="0"/>
                                        </a:rPr>
                                        <m:t>2</m:t>
                                      </m:r>
                                    </m:sup>
                                  </m:sSup>
                                </m:e>
                              </m:nary>
                              <m:r>
                                <a:rPr lang="zh-CN" altLang="en-US" i="1">
                                  <a:solidFill>
                                    <a:srgbClr val="000000"/>
                                  </a:solidFill>
                                  <a:latin typeface="Cambria Math" panose="02040503050406030204" pitchFamily="18" charset="0"/>
                                </a:rPr>
                                <m:t>𝑑𝑡</m:t>
                              </m:r>
                            </m:e>
                          </m:d>
                        </m:e>
                        <m:sub>
                          <m:r>
                            <a:rPr lang="zh-CN" altLang="en-US" i="1">
                              <a:solidFill>
                                <a:srgbClr val="000000"/>
                              </a:solidFill>
                              <a:latin typeface="Cambria Math" panose="02040503050406030204" pitchFamily="18" charset="0"/>
                            </a:rPr>
                            <m:t>𝛼</m:t>
                          </m:r>
                          <m:r>
                            <a:rPr lang="zh-CN" altLang="en-US" i="1">
                              <a:solidFill>
                                <a:srgbClr val="000000"/>
                              </a:solidFill>
                              <a:latin typeface="Cambria Math" panose="02040503050406030204" pitchFamily="18" charset="0"/>
                            </a:rPr>
                            <m:t>=0</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d>
                            <m:dPr>
                              <m:begChr m:val=""/>
                              <m:endChr m:val="|"/>
                              <m:ctrlPr>
                                <a:rPr lang="zh-CN" altLang="en-US" i="1">
                                  <a:solidFill>
                                    <a:srgbClr val="000000"/>
                                  </a:solidFill>
                                  <a:latin typeface="Cambria Math" panose="02040503050406030204" pitchFamily="18" charset="0"/>
                                </a:rPr>
                              </m:ctrlPr>
                            </m:dPr>
                            <m:e>
                              <m:nary>
                                <m:naryPr>
                                  <m:ctrlPr>
                                    <a:rPr lang="zh-CN" altLang="en-US" i="1">
                                      <a:solidFill>
                                        <a:srgbClr val="000000"/>
                                      </a:solidFill>
                                      <a:latin typeface="Cambria Math" panose="02040503050406030204" pitchFamily="18" charset="0"/>
                                    </a:rPr>
                                  </m:ctrlPr>
                                </m:naryPr>
                                <m:sub>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𝑡</m:t>
                                      </m:r>
                                    </m:e>
                                    <m:sub>
                                      <m:r>
                                        <a:rPr lang="zh-CN" altLang="en-US" i="1">
                                          <a:solidFill>
                                            <a:srgbClr val="000000"/>
                                          </a:solidFill>
                                          <a:latin typeface="Cambria Math" panose="02040503050406030204" pitchFamily="18" charset="0"/>
                                        </a:rPr>
                                        <m:t>1</m:t>
                                      </m:r>
                                    </m:sub>
                                  </m:sSub>
                                </m:sub>
                                <m:sup>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𝑡</m:t>
                                      </m:r>
                                    </m:e>
                                    <m:sub>
                                      <m:r>
                                        <a:rPr lang="zh-CN" altLang="en-US" i="1">
                                          <a:solidFill>
                                            <a:srgbClr val="000000"/>
                                          </a:solidFill>
                                          <a:latin typeface="Cambria Math" panose="02040503050406030204" pitchFamily="18" charset="0"/>
                                        </a:rPr>
                                        <m:t>2</m:t>
                                      </m:r>
                                    </m:sub>
                                  </m:sSub>
                                </m:sup>
                                <m:e>
                                  <m:r>
                                    <a:rPr lang="zh-CN" altLang="en-US" i="1">
                                      <a:solidFill>
                                        <a:srgbClr val="000000"/>
                                      </a:solidFill>
                                      <a:latin typeface="Cambria Math" panose="02040503050406030204" pitchFamily="18" charset="0"/>
                                    </a:rPr>
                                    <m:t>2[</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𝛼𝛿</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𝛿</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e>
                              </m:nary>
                              <m:r>
                                <a:rPr lang="zh-CN" altLang="en-US" i="1">
                                  <a:solidFill>
                                    <a:srgbClr val="000000"/>
                                  </a:solidFill>
                                  <a:latin typeface="Cambria Math" panose="02040503050406030204" pitchFamily="18" charset="0"/>
                                </a:rPr>
                                <m:t>𝑑𝑡</m:t>
                              </m:r>
                            </m:e>
                          </m:d>
                        </m:e>
                        <m:sub>
                          <m:r>
                            <a:rPr lang="zh-CN" altLang="en-US" i="1">
                              <a:solidFill>
                                <a:srgbClr val="000000"/>
                              </a:solidFill>
                              <a:latin typeface="Cambria Math" panose="02040503050406030204" pitchFamily="18" charset="0"/>
                            </a:rPr>
                            <m:t>𝛼</m:t>
                          </m:r>
                          <m:r>
                            <a:rPr lang="zh-CN" altLang="en-US" i="1">
                              <a:solidFill>
                                <a:srgbClr val="000000"/>
                              </a:solidFill>
                              <a:latin typeface="Cambria Math" panose="02040503050406030204" pitchFamily="18" charset="0"/>
                            </a:rPr>
                            <m:t>=0</m:t>
                          </m:r>
                        </m:sub>
                      </m:sSub>
                    </m:oMath>
                    <m:oMath xmlns:m="http://schemas.openxmlformats.org/officeDocument/2006/math">
                      <m:m>
                        <m:mPr>
                          <m:plcHide m:val="on"/>
                          <m:mcs>
                            <m:mc>
                              <m:mcPr>
                                <m:count m:val="2"/>
                                <m:mcJc m:val="center"/>
                              </m:mcPr>
                            </m:mc>
                          </m:mcs>
                          <m:ctrlPr>
                            <a:rPr lang="zh-CN" altLang="en-US" i="1">
                              <a:solidFill>
                                <a:srgbClr val="000000"/>
                              </a:solidFill>
                              <a:latin typeface="Cambria Math" panose="02040503050406030204" pitchFamily="18" charset="0"/>
                            </a:rPr>
                          </m:ctrlPr>
                        </m:mPr>
                        <m:mr>
                          <m:e/>
                          <m:e>
                            <m:r>
                              <a:rPr lang="zh-CN" altLang="en-US" i="1">
                                <a:solidFill>
                                  <a:srgbClr val="000000"/>
                                </a:solidFill>
                                <a:latin typeface="Cambria Math" panose="02040503050406030204" pitchFamily="18" charset="0"/>
                              </a:rPr>
                              <m:t>=</m:t>
                            </m:r>
                            <m:nary>
                              <m:naryPr>
                                <m:ctrlPr>
                                  <a:rPr lang="zh-CN" altLang="en-US" i="1">
                                    <a:solidFill>
                                      <a:srgbClr val="000000"/>
                                    </a:solidFill>
                                    <a:latin typeface="Cambria Math" panose="02040503050406030204" pitchFamily="18" charset="0"/>
                                  </a:rPr>
                                </m:ctrlPr>
                              </m:naryPr>
                              <m:sub>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𝑡</m:t>
                                    </m:r>
                                  </m:e>
                                  <m:sub>
                                    <m:r>
                                      <a:rPr lang="zh-CN" altLang="en-US" i="1">
                                        <a:solidFill>
                                          <a:srgbClr val="000000"/>
                                        </a:solidFill>
                                        <a:latin typeface="Cambria Math" panose="02040503050406030204" pitchFamily="18" charset="0"/>
                                      </a:rPr>
                                      <m:t>1</m:t>
                                    </m:r>
                                  </m:sub>
                                </m:sSub>
                              </m:sub>
                              <m:sup>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𝑡</m:t>
                                    </m:r>
                                  </m:e>
                                  <m:sub>
                                    <m:r>
                                      <a:rPr lang="zh-CN" altLang="en-US" i="1">
                                        <a:solidFill>
                                          <a:srgbClr val="000000"/>
                                        </a:solidFill>
                                        <a:latin typeface="Cambria Math" panose="02040503050406030204" pitchFamily="18" charset="0"/>
                                      </a:rPr>
                                      <m:t>2</m:t>
                                    </m:r>
                                  </m:sub>
                                </m:sSub>
                              </m:sup>
                              <m:e>
                                <m:r>
                                  <a:rPr lang="zh-CN" altLang="en-US" i="1">
                                    <a:solidFill>
                                      <a:srgbClr val="000000"/>
                                    </a:solidFill>
                                    <a:latin typeface="Cambria Math" panose="02040503050406030204" pitchFamily="18" charset="0"/>
                                  </a:rPr>
                                  <m:t>2</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𝛿</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e>
                            </m:nary>
                            <m:r>
                              <a:rPr lang="zh-CN" altLang="en-US" i="1">
                                <a:solidFill>
                                  <a:srgbClr val="000000"/>
                                </a:solidFill>
                                <a:latin typeface="Cambria Math" panose="02040503050406030204" pitchFamily="18" charset="0"/>
                              </a:rPr>
                              <m:t>𝑑𝑡</m:t>
                            </m:r>
                          </m:e>
                        </m:mr>
                      </m:m>
                    </m:oMath>
                  </m:oMathPara>
                </a14:m>
                <a:endParaRPr lang="zh-CN" altLang="en-US" dirty="0"/>
              </a:p>
              <a:p>
                <a:pPr marL="0" indent="0" eaLnBrk="0" hangingPunct="0">
                  <a:buNone/>
                </a:pPr>
                <a:r>
                  <a:rPr lang="zh-CN" altLang="en-US" dirty="0"/>
                  <a:t>从上面的求解可知，两种方法的结果是一样的。</a:t>
                </a:r>
                <a:endParaRPr lang="zh-CN" altLang="en-US" sz="2400" dirty="0">
                  <a:solidFill>
                    <a:schemeClr val="tx1"/>
                  </a:solidFill>
                  <a:latin typeface="Arial" panose="020B0604020202020204" pitchFamily="34" charset="0"/>
                  <a:ea typeface="微软雅黑 Light" panose="020B0502040204020203" pitchFamily="34" charset="-122"/>
                  <a:cs typeface="Times New Roman" panose="02020603050405020304" pitchFamily="18" charset="0"/>
                </a:endParaRPr>
              </a:p>
            </p:txBody>
          </p:sp>
        </mc:Choice>
        <mc:Fallback xmlns="">
          <p:sp>
            <p:nvSpPr>
              <p:cNvPr id="8" name="内容占位符 7">
                <a:extLst>
                  <a:ext uri="{FF2B5EF4-FFF2-40B4-BE49-F238E27FC236}">
                    <a16:creationId xmlns:a16="http://schemas.microsoft.com/office/drawing/2014/main" id="{C696BEB4-8F9A-48BA-A1C5-98C762581ED1}"/>
                  </a:ext>
                </a:extLst>
              </p:cNvPr>
              <p:cNvSpPr>
                <a:spLocks noGrp="1" noRot="1" noChangeAspect="1" noMove="1" noResize="1" noEditPoints="1" noAdjustHandles="1" noChangeArrowheads="1" noChangeShapeType="1" noTextEdit="1"/>
              </p:cNvSpPr>
              <p:nvPr>
                <p:ph sz="quarter" idx="13"/>
              </p:nvPr>
            </p:nvSpPr>
            <p:spPr>
              <a:xfrm>
                <a:off x="767407" y="476672"/>
                <a:ext cx="10363826" cy="6087083"/>
              </a:xfrm>
              <a:prstGeom prst="rect">
                <a:avLst/>
              </a:prstGeom>
              <a:blipFill>
                <a:blip r:embed="rId2"/>
                <a:stretch>
                  <a:fillRect l="-941" t="-20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843071154"/>
      </p:ext>
    </p:extLst>
  </p:cSld>
  <p:clrMapOvr>
    <a:masterClrMapping/>
  </p:clrMapOvr>
  <p:transition>
    <p:wheel/>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E1959F-AAE2-4D70-B575-37143AD75534}"/>
              </a:ext>
            </a:extLst>
          </p:cNvPr>
          <p:cNvSpPr>
            <a:spLocks noGrp="1"/>
          </p:cNvSpPr>
          <p:nvPr>
            <p:ph type="title"/>
          </p:nvPr>
        </p:nvSpPr>
        <p:spPr/>
        <p:txBody>
          <a:bodyPr>
            <a:normAutofit/>
          </a:bodyPr>
          <a:lstStyle/>
          <a:p>
            <a:r>
              <a:rPr lang="en-US" altLang="zh-CN" dirty="0"/>
              <a:t>2</a:t>
            </a:r>
            <a:r>
              <a:rPr lang="zh-CN" altLang="en-US" dirty="0"/>
              <a:t>、固定端点的变分问题</a:t>
            </a:r>
          </a:p>
        </p:txBody>
      </p:sp>
      <mc:AlternateContent xmlns:mc="http://schemas.openxmlformats.org/markup-compatibility/2006" xmlns:a14="http://schemas.microsoft.com/office/drawing/2010/main">
        <mc:Choice Requires="a14">
          <p:sp>
            <p:nvSpPr>
              <p:cNvPr id="8" name="内容占位符 7">
                <a:extLst>
                  <a:ext uri="{FF2B5EF4-FFF2-40B4-BE49-F238E27FC236}">
                    <a16:creationId xmlns:a16="http://schemas.microsoft.com/office/drawing/2014/main" id="{C696BEB4-8F9A-48BA-A1C5-98C762581ED1}"/>
                  </a:ext>
                </a:extLst>
              </p:cNvPr>
              <p:cNvSpPr>
                <a:spLocks noGrp="1"/>
              </p:cNvSpPr>
              <p:nvPr>
                <p:ph sz="quarter" idx="13"/>
              </p:nvPr>
            </p:nvSpPr>
            <p:spPr>
              <a:prstGeom prst="rect">
                <a:avLst/>
              </a:prstGeom>
            </p:spPr>
            <p:txBody>
              <a:bodyPr>
                <a:noAutofit/>
              </a:bodyPr>
              <a:lstStyle/>
              <a:p>
                <a:pPr marL="0" indent="0">
                  <a:spcBef>
                    <a:spcPct val="0"/>
                  </a:spcBef>
                  <a:buNone/>
                </a:pPr>
                <a:r>
                  <a:rPr lang="zh-CN" altLang="en-US" dirty="0"/>
                  <a:t>       所谓固定端点问题，是指状态空间中曲线的起点和终点都是预知固定的，在这种情况下，因为终端的状态已固定，即</a:t>
                </a:r>
                <a14:m>
                  <m:oMath xmlns:m="http://schemas.openxmlformats.org/officeDocument/2006/math">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𝑡</m:t>
                        </m:r>
                      </m:e>
                      <m:sub>
                        <m:r>
                          <a:rPr lang="zh-CN" altLang="en-US" i="1">
                            <a:solidFill>
                              <a:srgbClr val="000000"/>
                            </a:solidFill>
                            <a:latin typeface="Cambria Math" panose="02040503050406030204" pitchFamily="18" charset="0"/>
                          </a:rPr>
                          <m:t>𝑓</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𝑥</m:t>
                        </m:r>
                      </m:e>
                      <m:sub>
                        <m:r>
                          <a:rPr lang="zh-CN" altLang="en-US" i="1">
                            <a:solidFill>
                              <a:srgbClr val="000000"/>
                            </a:solidFill>
                            <a:latin typeface="Cambria Math" panose="02040503050406030204" pitchFamily="18" charset="0"/>
                          </a:rPr>
                          <m:t>𝑓</m:t>
                        </m:r>
                      </m:sub>
                    </m:sSub>
                  </m:oMath>
                </a14:m>
                <a:r>
                  <a:rPr lang="zh-CN" altLang="en-US" dirty="0"/>
                  <a:t>，其性能指标中的终值项就没有存在的必要了。故在此种情下况仅需讨论积分型性能指标泛函，并给出以下定理。</a:t>
                </a:r>
              </a:p>
              <a:p>
                <a:pPr marL="0" indent="0">
                  <a:lnSpc>
                    <a:spcPct val="120000"/>
                  </a:lnSpc>
                  <a:spcBef>
                    <a:spcPct val="0"/>
                  </a:spcBef>
                  <a:buNone/>
                </a:pPr>
                <a:endParaRPr lang="zh-CN" altLang="en-US" sz="2400" dirty="0">
                  <a:solidFill>
                    <a:schemeClr val="tx1"/>
                  </a:solidFill>
                  <a:latin typeface="Arial" panose="020B0604020202020204" pitchFamily="34" charset="0"/>
                  <a:ea typeface="微软雅黑 Light" panose="020B0502040204020203" pitchFamily="34" charset="-122"/>
                  <a:cs typeface="Times New Roman" panose="02020603050405020304" pitchFamily="18" charset="0"/>
                </a:endParaRPr>
              </a:p>
            </p:txBody>
          </p:sp>
        </mc:Choice>
        <mc:Fallback xmlns="">
          <p:sp>
            <p:nvSpPr>
              <p:cNvPr id="8" name="内容占位符 7">
                <a:extLst>
                  <a:ext uri="{FF2B5EF4-FFF2-40B4-BE49-F238E27FC236}">
                    <a16:creationId xmlns:a16="http://schemas.microsoft.com/office/drawing/2014/main" id="{C696BEB4-8F9A-48BA-A1C5-98C762581ED1}"/>
                  </a:ext>
                </a:extLst>
              </p:cNvPr>
              <p:cNvSpPr>
                <a:spLocks noGrp="1" noRot="1" noChangeAspect="1" noMove="1" noResize="1" noEditPoints="1" noAdjustHandles="1" noChangeArrowheads="1" noChangeShapeType="1" noTextEdit="1"/>
              </p:cNvSpPr>
              <p:nvPr>
                <p:ph sz="quarter" idx="13"/>
              </p:nvPr>
            </p:nvSpPr>
            <p:spPr>
              <a:prstGeom prst="rect">
                <a:avLst/>
              </a:prstGeom>
              <a:blipFill>
                <a:blip r:embed="rId2"/>
                <a:stretch>
                  <a:fillRect l="-941" t="-239" r="-288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692733751"/>
      </p:ext>
    </p:extLst>
  </p:cSld>
  <p:clrMapOvr>
    <a:masterClrMapping/>
  </p:clrMapOvr>
  <p:transition>
    <p:wheel/>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 name="内容占位符 7">
                <a:extLst>
                  <a:ext uri="{FF2B5EF4-FFF2-40B4-BE49-F238E27FC236}">
                    <a16:creationId xmlns:a16="http://schemas.microsoft.com/office/drawing/2014/main" id="{C696BEB4-8F9A-48BA-A1C5-98C762581ED1}"/>
                  </a:ext>
                </a:extLst>
              </p:cNvPr>
              <p:cNvSpPr>
                <a:spLocks noGrp="1"/>
              </p:cNvSpPr>
              <p:nvPr>
                <p:ph sz="quarter" idx="13"/>
              </p:nvPr>
            </p:nvSpPr>
            <p:spPr>
              <a:xfrm>
                <a:off x="767407" y="620688"/>
                <a:ext cx="10363826" cy="5943067"/>
              </a:xfrm>
              <a:prstGeom prst="rect">
                <a:avLst/>
              </a:prstGeom>
            </p:spPr>
            <p:txBody>
              <a:bodyPr>
                <a:noAutofit/>
              </a:bodyPr>
              <a:lstStyle/>
              <a:p>
                <a:pPr marL="0" indent="0" algn="just">
                  <a:buNone/>
                </a:pPr>
                <a:r>
                  <a:rPr lang="zh-CN" altLang="en-US" b="1" dirty="0"/>
                  <a:t>定理</a:t>
                </a:r>
                <a:r>
                  <a:rPr lang="en-US" altLang="zh-CN" b="1" dirty="0"/>
                  <a:t>6-3</a:t>
                </a:r>
                <a:r>
                  <a:rPr lang="en-US" altLang="zh-CN" dirty="0"/>
                  <a:t>  </a:t>
                </a:r>
                <a:r>
                  <a:rPr lang="zh-CN" altLang="en-US" dirty="0"/>
                  <a:t>已知容许曲线</a:t>
                </a:r>
                <a14:m>
                  <m:oMath xmlns:m="http://schemas.openxmlformats.org/officeDocument/2006/math">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oMath>
                </a14:m>
                <a:r>
                  <a:rPr lang="zh-CN" altLang="en-US" dirty="0"/>
                  <a:t>的始端状态</a:t>
                </a:r>
                <a14:m>
                  <m:oMath xmlns:m="http://schemas.openxmlformats.org/officeDocument/2006/math">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𝑡</m:t>
                        </m:r>
                      </m:e>
                      <m:sub>
                        <m:r>
                          <a:rPr lang="zh-CN" altLang="en-US" i="1">
                            <a:solidFill>
                              <a:srgbClr val="000000"/>
                            </a:solidFill>
                            <a:latin typeface="Cambria Math" panose="02040503050406030204" pitchFamily="18" charset="0"/>
                          </a:rPr>
                          <m:t>0</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𝑥</m:t>
                        </m:r>
                      </m:e>
                      <m:sub>
                        <m:r>
                          <a:rPr lang="zh-CN" altLang="en-US" i="1">
                            <a:solidFill>
                              <a:srgbClr val="000000"/>
                            </a:solidFill>
                            <a:latin typeface="Cambria Math" panose="02040503050406030204" pitchFamily="18" charset="0"/>
                          </a:rPr>
                          <m:t>0</m:t>
                        </m:r>
                      </m:sub>
                    </m:sSub>
                  </m:oMath>
                </a14:m>
                <a:r>
                  <a:rPr lang="zh-CN" altLang="en-US" dirty="0"/>
                  <a:t>和终端状态，</a:t>
                </a:r>
                <a14:m>
                  <m:oMath xmlns:m="http://schemas.openxmlformats.org/officeDocument/2006/math">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𝑡</m:t>
                        </m:r>
                      </m:e>
                      <m:sub>
                        <m:r>
                          <a:rPr lang="zh-CN" altLang="en-US" i="1">
                            <a:solidFill>
                              <a:srgbClr val="000000"/>
                            </a:solidFill>
                            <a:latin typeface="Cambria Math" panose="02040503050406030204" pitchFamily="18" charset="0"/>
                          </a:rPr>
                          <m:t>𝑓</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𝑥</m:t>
                        </m:r>
                      </m:e>
                      <m:sub>
                        <m:r>
                          <a:rPr lang="zh-CN" altLang="en-US" i="1">
                            <a:solidFill>
                              <a:srgbClr val="000000"/>
                            </a:solidFill>
                            <a:latin typeface="Cambria Math" panose="02040503050406030204" pitchFamily="18" charset="0"/>
                          </a:rPr>
                          <m:t>𝑓</m:t>
                        </m:r>
                      </m:sub>
                    </m:sSub>
                  </m:oMath>
                </a14:m>
                <a:r>
                  <a:rPr lang="zh-CN" altLang="en-US" dirty="0"/>
                  <a:t>则使积分型性能指标泛函</a:t>
                </a:r>
                <a:endParaRPr lang="en-US" altLang="zh-CN" dirty="0"/>
              </a:p>
              <a:p>
                <a:pPr marL="0" indent="0" algn="just">
                  <a:buNone/>
                </a:pPr>
                <a14:m>
                  <m:oMathPara xmlns:m="http://schemas.openxmlformats.org/officeDocument/2006/math">
                    <m:oMathParaPr>
                      <m:jc m:val="centerGroup"/>
                    </m:oMathParaPr>
                    <m:oMath xmlns:m="http://schemas.openxmlformats.org/officeDocument/2006/math">
                      <m:r>
                        <a:rPr lang="zh-CN" altLang="en-US" i="1">
                          <a:solidFill>
                            <a:srgbClr val="000000"/>
                          </a:solidFill>
                          <a:latin typeface="Cambria Math" panose="02040503050406030204" pitchFamily="18" charset="0"/>
                        </a:rPr>
                        <m:t>𝐽</m:t>
                      </m:r>
                      <m:r>
                        <a:rPr lang="zh-CN" altLang="en-US" i="1">
                          <a:solidFill>
                            <a:srgbClr val="000000"/>
                          </a:solidFill>
                          <a:latin typeface="Cambria Math" panose="02040503050406030204" pitchFamily="18" charset="0"/>
                        </a:rPr>
                        <m:t>=</m:t>
                      </m:r>
                      <m:nary>
                        <m:naryPr>
                          <m:ctrlPr>
                            <a:rPr lang="zh-CN" altLang="en-US" i="1">
                              <a:solidFill>
                                <a:srgbClr val="000000"/>
                              </a:solidFill>
                              <a:latin typeface="Cambria Math" panose="02040503050406030204" pitchFamily="18" charset="0"/>
                            </a:rPr>
                          </m:ctrlPr>
                        </m:naryPr>
                        <m:sub>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𝑡</m:t>
                              </m:r>
                            </m:e>
                            <m:sub>
                              <m:r>
                                <a:rPr lang="zh-CN" altLang="en-US" i="1">
                                  <a:solidFill>
                                    <a:srgbClr val="000000"/>
                                  </a:solidFill>
                                  <a:latin typeface="Cambria Math" panose="02040503050406030204" pitchFamily="18" charset="0"/>
                                </a:rPr>
                                <m:t>0</m:t>
                              </m:r>
                            </m:sub>
                          </m:sSub>
                        </m:sub>
                        <m:sup>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𝑡</m:t>
                              </m:r>
                            </m:e>
                            <m:sub>
                              <m:r>
                                <a:rPr lang="zh-CN" altLang="en-US" i="1">
                                  <a:solidFill>
                                    <a:srgbClr val="000000"/>
                                  </a:solidFill>
                                  <a:latin typeface="Cambria Math" panose="02040503050406030204" pitchFamily="18" charset="0"/>
                                </a:rPr>
                                <m:t>𝑓</m:t>
                              </m:r>
                            </m:sub>
                          </m:sSub>
                        </m:sup>
                        <m:e>
                          <m:r>
                            <a:rPr lang="zh-CN" altLang="en-US" i="1">
                              <a:solidFill>
                                <a:srgbClr val="000000"/>
                              </a:solidFill>
                              <a:latin typeface="Cambria Math" panose="02040503050406030204" pitchFamily="18" charset="0"/>
                            </a:rPr>
                            <m:t>𝐿</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acc>
                            <m:accPr>
                              <m:chr m:val="̇"/>
                              <m:ctrlPr>
                                <a:rPr lang="zh-CN" altLang="en-US" i="1">
                                  <a:solidFill>
                                    <a:srgbClr val="000000"/>
                                  </a:solidFill>
                                  <a:latin typeface="Cambria Math" panose="02040503050406030204" pitchFamily="18" charset="0"/>
                                </a:rPr>
                              </m:ctrlPr>
                            </m:accPr>
                            <m:e>
                              <m:r>
                                <a:rPr lang="zh-CN" altLang="en-US" i="1">
                                  <a:solidFill>
                                    <a:srgbClr val="000000"/>
                                  </a:solidFill>
                                  <a:latin typeface="Cambria Math" panose="02040503050406030204" pitchFamily="18" charset="0"/>
                                </a:rPr>
                                <m:t>𝑥</m:t>
                              </m:r>
                            </m:e>
                          </m:acc>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e>
                      </m:nary>
                      <m:r>
                        <a:rPr lang="zh-CN" altLang="en-US" i="1">
                          <a:solidFill>
                            <a:srgbClr val="000000"/>
                          </a:solidFill>
                          <a:latin typeface="Cambria Math" panose="02040503050406030204" pitchFamily="18" charset="0"/>
                        </a:rPr>
                        <m:t>𝑑𝑡</m:t>
                      </m:r>
                    </m:oMath>
                  </m:oMathPara>
                </a14:m>
                <a:endParaRPr lang="en-US" altLang="zh-CN" dirty="0"/>
              </a:p>
              <a:p>
                <a:pPr marL="0" indent="0" algn="just">
                  <a:buNone/>
                </a:pPr>
                <a:r>
                  <a:rPr lang="zh-CN" altLang="en-US" dirty="0"/>
                  <a:t>取极值的必要条件是容许极值曲线</a:t>
                </a:r>
                <a14:m>
                  <m:oMath xmlns:m="http://schemas.openxmlformats.org/officeDocument/2006/math">
                    <m:sSup>
                      <m:sSupPr>
                        <m:ctrlPr>
                          <a:rPr lang="en-US" altLang="zh-CN" i="1" smtClean="0">
                            <a:latin typeface="Cambria Math" panose="02040503050406030204" pitchFamily="18" charset="0"/>
                          </a:rPr>
                        </m:ctrlPr>
                      </m:sSupPr>
                      <m:e>
                        <m:r>
                          <a:rPr lang="en-US" altLang="zh-CN" b="0" i="1" smtClean="0">
                            <a:latin typeface="Cambria Math" panose="02040503050406030204" pitchFamily="18" charset="0"/>
                          </a:rPr>
                          <m:t>𝑥</m:t>
                        </m:r>
                      </m:e>
                      <m:sup>
                        <m:r>
                          <a:rPr lang="en-US" altLang="zh-CN" i="1" smtClean="0">
                            <a:latin typeface="Cambria Math" panose="02040503050406030204" pitchFamily="18" charset="0"/>
                            <a:ea typeface="Cambria Math" panose="02040503050406030204" pitchFamily="18" charset="0"/>
                          </a:rPr>
                          <m:t>∗</m:t>
                        </m:r>
                      </m:sup>
                    </m:sSup>
                    <m:r>
                      <a:rPr lang="en-US" altLang="zh-CN" b="0" i="1" smtClean="0">
                        <a:latin typeface="Cambria Math" panose="02040503050406030204" pitchFamily="18" charset="0"/>
                      </a:rPr>
                      <m:t>(</m:t>
                    </m:r>
                    <m:r>
                      <a:rPr lang="en-US" altLang="zh-CN" b="0" i="1" smtClean="0">
                        <a:latin typeface="Cambria Math" panose="02040503050406030204" pitchFamily="18" charset="0"/>
                      </a:rPr>
                      <m:t>𝑡</m:t>
                    </m:r>
                    <m:r>
                      <a:rPr lang="en-US" altLang="zh-CN" b="0" i="1" smtClean="0">
                        <a:latin typeface="Cambria Math" panose="02040503050406030204" pitchFamily="18" charset="0"/>
                      </a:rPr>
                      <m:t>)</m:t>
                    </m:r>
                  </m:oMath>
                </a14:m>
                <a:r>
                  <a:rPr lang="zh-CN" altLang="en-US" dirty="0"/>
                  <a:t>满足如下欧拉方程</a:t>
                </a:r>
                <a:endParaRPr lang="en-US" altLang="zh-CN" dirty="0"/>
              </a:p>
              <a:p>
                <a:pPr marL="0" indent="0" algn="just">
                  <a:buNone/>
                </a:pPr>
                <a14:m>
                  <m:oMathPara xmlns:m="http://schemas.openxmlformats.org/officeDocument/2006/math">
                    <m:oMathParaPr>
                      <m:jc m:val="centerGroup"/>
                    </m:oMathParaPr>
                    <m:oMath xmlns:m="http://schemas.openxmlformats.org/officeDocument/2006/math">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𝐿</m:t>
                          </m:r>
                        </m:num>
                        <m:den>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den>
                      </m:f>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m:rPr>
                              <m:sty m:val="p"/>
                            </m:rPr>
                            <a:rPr lang="zh-CN" altLang="en-US">
                              <a:solidFill>
                                <a:srgbClr val="000000"/>
                              </a:solidFill>
                              <a:latin typeface="Cambria Math" panose="02040503050406030204" pitchFamily="18" charset="0"/>
                            </a:rPr>
                            <m:t>d</m:t>
                          </m:r>
                        </m:num>
                        <m:den>
                          <m:func>
                            <m:funcPr>
                              <m:ctrlPr>
                                <a:rPr lang="zh-CN" altLang="en-US" i="1">
                                  <a:solidFill>
                                    <a:srgbClr val="000000"/>
                                  </a:solidFill>
                                  <a:latin typeface="Cambria Math" panose="02040503050406030204" pitchFamily="18" charset="0"/>
                                </a:rPr>
                              </m:ctrlPr>
                            </m:funcPr>
                            <m:fName>
                              <m:r>
                                <m:rPr>
                                  <m:sty m:val="p"/>
                                </m:rPr>
                                <a:rPr lang="zh-CN" altLang="en-US">
                                  <a:solidFill>
                                    <a:srgbClr val="000000"/>
                                  </a:solidFill>
                                  <a:latin typeface="Cambria Math" panose="02040503050406030204" pitchFamily="18" charset="0"/>
                                </a:rPr>
                                <m:t>d</m:t>
                              </m:r>
                            </m:fName>
                            <m:e>
                              <m:r>
                                <a:rPr lang="zh-CN" altLang="en-US" i="1">
                                  <a:solidFill>
                                    <a:srgbClr val="000000"/>
                                  </a:solidFill>
                                  <a:latin typeface="Cambria Math" panose="02040503050406030204" pitchFamily="18" charset="0"/>
                                </a:rPr>
                                <m:t>𝑡</m:t>
                              </m:r>
                            </m:e>
                          </m:func>
                        </m:den>
                      </m:f>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𝐿</m:t>
                          </m:r>
                        </m:num>
                        <m:den>
                          <m:r>
                            <a:rPr lang="zh-CN" altLang="en-US" i="1">
                              <a:solidFill>
                                <a:srgbClr val="000000"/>
                              </a:solidFill>
                              <a:latin typeface="Cambria Math" panose="02040503050406030204" pitchFamily="18" charset="0"/>
                            </a:rPr>
                            <m:t>𝜕</m:t>
                          </m:r>
                          <m:acc>
                            <m:accPr>
                              <m:chr m:val="̇"/>
                              <m:ctrlPr>
                                <a:rPr lang="zh-CN" altLang="en-US" i="1">
                                  <a:solidFill>
                                    <a:srgbClr val="000000"/>
                                  </a:solidFill>
                                  <a:latin typeface="Cambria Math" panose="02040503050406030204" pitchFamily="18" charset="0"/>
                                </a:rPr>
                              </m:ctrlPr>
                            </m:accPr>
                            <m:e>
                              <m:r>
                                <a:rPr lang="zh-CN" altLang="en-US" i="1">
                                  <a:solidFill>
                                    <a:srgbClr val="000000"/>
                                  </a:solidFill>
                                  <a:latin typeface="Cambria Math" panose="02040503050406030204" pitchFamily="18" charset="0"/>
                                </a:rPr>
                                <m:t>𝑥</m:t>
                              </m:r>
                            </m:e>
                          </m:acc>
                        </m:den>
                      </m:f>
                      <m:r>
                        <a:rPr lang="en-US" altLang="zh-CN" b="0" i="1" smtClean="0">
                          <a:solidFill>
                            <a:srgbClr val="000000"/>
                          </a:solidFill>
                          <a:latin typeface="Cambria Math" panose="02040503050406030204" pitchFamily="18" charset="0"/>
                        </a:rPr>
                        <m:t>=0</m:t>
                      </m:r>
                    </m:oMath>
                  </m:oMathPara>
                </a14:m>
                <a:endParaRPr lang="zh-CN" altLang="en-US" dirty="0"/>
              </a:p>
              <a:p>
                <a:pPr marL="0" indent="0" algn="just" eaLnBrk="0" hangingPunct="0">
                  <a:buNone/>
                </a:pPr>
                <a:r>
                  <a:rPr lang="zh-CN" altLang="en-US" dirty="0"/>
                  <a:t>及边界条件</a:t>
                </a:r>
                <a14:m>
                  <m:oMath xmlns:m="http://schemas.openxmlformats.org/officeDocument/2006/math">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𝑡</m:t>
                        </m:r>
                      </m:e>
                      <m:sub>
                        <m:r>
                          <a:rPr lang="zh-CN" altLang="en-US" i="1">
                            <a:solidFill>
                              <a:srgbClr val="000000"/>
                            </a:solidFill>
                            <a:latin typeface="Cambria Math" panose="02040503050406030204" pitchFamily="18" charset="0"/>
                          </a:rPr>
                          <m:t>0</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𝑥</m:t>
                        </m:r>
                      </m:e>
                      <m:sub>
                        <m:r>
                          <a:rPr lang="zh-CN" altLang="en-US" i="1">
                            <a:solidFill>
                              <a:srgbClr val="000000"/>
                            </a:solidFill>
                            <a:latin typeface="Cambria Math" panose="02040503050406030204" pitchFamily="18" charset="0"/>
                          </a:rPr>
                          <m:t>0</m:t>
                        </m:r>
                      </m:sub>
                    </m:sSub>
                  </m:oMath>
                </a14:m>
                <a:r>
                  <a:rPr lang="zh-CN" altLang="en-US" dirty="0"/>
                  <a:t>和</a:t>
                </a:r>
                <a14:m>
                  <m:oMath xmlns:m="http://schemas.openxmlformats.org/officeDocument/2006/math">
                    <m:r>
                      <a:rPr lang="zh-CN" altLang="en-US" i="1">
                        <a:solidFill>
                          <a:srgbClr val="000000"/>
                        </a:solidFill>
                        <a:latin typeface="Cambria Math" panose="02040503050406030204" pitchFamily="18" charset="0"/>
                      </a:rPr>
                      <m:t>𝑥</m:t>
                    </m:r>
                    <m:d>
                      <m:dPr>
                        <m:ctrlPr>
                          <a:rPr lang="zh-CN" altLang="en-US" i="1">
                            <a:solidFill>
                              <a:srgbClr val="000000"/>
                            </a:solidFill>
                            <a:latin typeface="Cambria Math" panose="02040503050406030204" pitchFamily="18" charset="0"/>
                          </a:rPr>
                        </m:ctrlPr>
                      </m:dPr>
                      <m:e>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𝑡</m:t>
                            </m:r>
                          </m:e>
                          <m:sub>
                            <m:r>
                              <a:rPr lang="zh-CN" altLang="en-US" i="1">
                                <a:solidFill>
                                  <a:srgbClr val="000000"/>
                                </a:solidFill>
                                <a:latin typeface="Cambria Math" panose="02040503050406030204" pitchFamily="18" charset="0"/>
                              </a:rPr>
                              <m:t>𝑓</m:t>
                            </m:r>
                          </m:sub>
                        </m:sSub>
                      </m:e>
                    </m:d>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𝑥</m:t>
                        </m:r>
                      </m:e>
                      <m:sub>
                        <m:r>
                          <a:rPr lang="zh-CN" altLang="en-US" i="1">
                            <a:solidFill>
                              <a:srgbClr val="000000"/>
                            </a:solidFill>
                            <a:latin typeface="Cambria Math" panose="02040503050406030204" pitchFamily="18" charset="0"/>
                          </a:rPr>
                          <m:t>𝑓</m:t>
                        </m:r>
                      </m:sub>
                    </m:sSub>
                  </m:oMath>
                </a14:m>
                <a:endParaRPr lang="en-US" altLang="zh-CN" i="1" dirty="0">
                  <a:solidFill>
                    <a:srgbClr val="000000"/>
                  </a:solidFill>
                  <a:latin typeface="Cambria Math" panose="02040503050406030204" pitchFamily="18" charset="0"/>
                </a:endParaRPr>
              </a:p>
              <a:p>
                <a:pPr marL="0" indent="0" algn="just" eaLnBrk="0" hangingPunct="0">
                  <a:buNone/>
                </a:pPr>
                <a:r>
                  <a:rPr lang="zh-CN" altLang="en-US" dirty="0"/>
                  <a:t>其中</a:t>
                </a:r>
                <a14:m>
                  <m:oMath xmlns:m="http://schemas.openxmlformats.org/officeDocument/2006/math">
                    <m:r>
                      <a:rPr lang="zh-CN" altLang="en-US" i="1">
                        <a:solidFill>
                          <a:srgbClr val="000000"/>
                        </a:solidFill>
                        <a:latin typeface="Cambria Math" panose="02040503050406030204" pitchFamily="18" charset="0"/>
                      </a:rPr>
                      <m:t>𝐿</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acc>
                      <m:accPr>
                        <m:chr m:val="̇"/>
                        <m:ctrlPr>
                          <a:rPr lang="zh-CN" altLang="en-US" i="1">
                            <a:solidFill>
                              <a:srgbClr val="000000"/>
                            </a:solidFill>
                            <a:latin typeface="Cambria Math" panose="02040503050406030204" pitchFamily="18" charset="0"/>
                          </a:rPr>
                        </m:ctrlPr>
                      </m:accPr>
                      <m:e>
                        <m:r>
                          <a:rPr lang="zh-CN" altLang="en-US" i="1">
                            <a:solidFill>
                              <a:srgbClr val="000000"/>
                            </a:solidFill>
                            <a:latin typeface="Cambria Math" panose="02040503050406030204" pitchFamily="18" charset="0"/>
                          </a:rPr>
                          <m:t>𝑥</m:t>
                        </m:r>
                      </m:e>
                    </m:acc>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及</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在</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𝑡</m:t>
                        </m:r>
                      </m:e>
                      <m:sub>
                        <m:r>
                          <a:rPr lang="zh-CN" altLang="en-US" i="1">
                            <a:solidFill>
                              <a:srgbClr val="000000"/>
                            </a:solidFill>
                            <a:latin typeface="Cambria Math" panose="02040503050406030204" pitchFamily="18" charset="0"/>
                          </a:rPr>
                          <m:t>0</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𝑡</m:t>
                        </m:r>
                      </m:e>
                      <m:sub>
                        <m:r>
                          <a:rPr lang="zh-CN" altLang="en-US" i="1">
                            <a:solidFill>
                              <a:srgbClr val="000000"/>
                            </a:solidFill>
                            <a:latin typeface="Cambria Math" panose="02040503050406030204" pitchFamily="18" charset="0"/>
                          </a:rPr>
                          <m:t>𝑓</m:t>
                        </m:r>
                      </m:sub>
                    </m:sSub>
                    <m:r>
                      <a:rPr lang="zh-CN" altLang="en-US" i="1">
                        <a:solidFill>
                          <a:srgbClr val="000000"/>
                        </a:solidFill>
                        <a:latin typeface="Cambria Math" panose="02040503050406030204" pitchFamily="18" charset="0"/>
                      </a:rPr>
                      <m:t>]</m:t>
                    </m:r>
                  </m:oMath>
                </a14:m>
                <a:r>
                  <a:rPr lang="zh-CN" altLang="en-US" dirty="0"/>
                  <a:t> 上至少二次连续可微。 </a:t>
                </a:r>
              </a:p>
            </p:txBody>
          </p:sp>
        </mc:Choice>
        <mc:Fallback xmlns="">
          <p:sp>
            <p:nvSpPr>
              <p:cNvPr id="8" name="内容占位符 7">
                <a:extLst>
                  <a:ext uri="{FF2B5EF4-FFF2-40B4-BE49-F238E27FC236}">
                    <a16:creationId xmlns:a16="http://schemas.microsoft.com/office/drawing/2014/main" id="{C696BEB4-8F9A-48BA-A1C5-98C762581ED1}"/>
                  </a:ext>
                </a:extLst>
              </p:cNvPr>
              <p:cNvSpPr>
                <a:spLocks noGrp="1" noRot="1" noChangeAspect="1" noMove="1" noResize="1" noEditPoints="1" noAdjustHandles="1" noChangeArrowheads="1" noChangeShapeType="1" noTextEdit="1"/>
              </p:cNvSpPr>
              <p:nvPr>
                <p:ph sz="quarter" idx="13"/>
              </p:nvPr>
            </p:nvSpPr>
            <p:spPr>
              <a:xfrm>
                <a:off x="767407" y="620688"/>
                <a:ext cx="10363826" cy="5943067"/>
              </a:xfrm>
              <a:prstGeom prst="rect">
                <a:avLst/>
              </a:prstGeom>
              <a:blipFill>
                <a:blip r:embed="rId2"/>
                <a:stretch>
                  <a:fillRect l="-941" r="-88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931303849"/>
      </p:ext>
    </p:extLst>
  </p:cSld>
  <p:clrMapOvr>
    <a:masterClrMapping/>
  </p:clrMapOvr>
  <p:transition>
    <p:wheel/>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 name="内容占位符 7">
                <a:extLst>
                  <a:ext uri="{FF2B5EF4-FFF2-40B4-BE49-F238E27FC236}">
                    <a16:creationId xmlns:a16="http://schemas.microsoft.com/office/drawing/2014/main" id="{C696BEB4-8F9A-48BA-A1C5-98C762581ED1}"/>
                  </a:ext>
                </a:extLst>
              </p:cNvPr>
              <p:cNvSpPr>
                <a:spLocks noGrp="1"/>
              </p:cNvSpPr>
              <p:nvPr>
                <p:ph sz="quarter" idx="13"/>
              </p:nvPr>
            </p:nvSpPr>
            <p:spPr>
              <a:xfrm>
                <a:off x="767406" y="796926"/>
                <a:ext cx="10945217" cy="5766829"/>
              </a:xfrm>
              <a:prstGeom prst="rect">
                <a:avLst/>
              </a:prstGeom>
            </p:spPr>
            <p:txBody>
              <a:bodyPr>
                <a:noAutofit/>
              </a:bodyPr>
              <a:lstStyle/>
              <a:p>
                <a:pPr marL="0" indent="0" algn="just">
                  <a:lnSpc>
                    <a:spcPct val="150000"/>
                  </a:lnSpc>
                  <a:buNone/>
                </a:pPr>
                <a:r>
                  <a:rPr lang="zh-CN" altLang="en-US" b="1" dirty="0"/>
                  <a:t>证明</a:t>
                </a:r>
                <a:r>
                  <a:rPr lang="zh-CN" altLang="en-US" dirty="0"/>
                  <a:t>  设</a:t>
                </a:r>
                <a14:m>
                  <m:oMath xmlns:m="http://schemas.openxmlformats.org/officeDocument/2006/math">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m:t>
                        </m:r>
                      </m:sup>
                    </m:sSup>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oMath>
                </a14:m>
                <a:r>
                  <a:rPr lang="zh-CN" altLang="en-US" dirty="0"/>
                  <a:t>是满足条件</a:t>
                </a:r>
                <a14:m>
                  <m:oMath xmlns:m="http://schemas.openxmlformats.org/officeDocument/2006/math">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𝑡</m:t>
                        </m:r>
                      </m:e>
                      <m:sub>
                        <m:r>
                          <a:rPr lang="zh-CN" altLang="en-US" i="1">
                            <a:solidFill>
                              <a:srgbClr val="000000"/>
                            </a:solidFill>
                            <a:latin typeface="Cambria Math" panose="02040503050406030204" pitchFamily="18" charset="0"/>
                          </a:rPr>
                          <m:t>0</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𝑥</m:t>
                        </m:r>
                      </m:e>
                      <m:sub>
                        <m:r>
                          <a:rPr lang="zh-CN" altLang="en-US" i="1">
                            <a:solidFill>
                              <a:srgbClr val="000000"/>
                            </a:solidFill>
                            <a:latin typeface="Cambria Math" panose="02040503050406030204" pitchFamily="18" charset="0"/>
                          </a:rPr>
                          <m:t>0</m:t>
                        </m:r>
                      </m:sub>
                    </m:sSub>
                  </m:oMath>
                </a14:m>
                <a:r>
                  <a:rPr lang="zh-CN" altLang="en-US" dirty="0"/>
                  <a:t>，</a:t>
                </a:r>
                <a14:m>
                  <m:oMath xmlns:m="http://schemas.openxmlformats.org/officeDocument/2006/math">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𝑡</m:t>
                        </m:r>
                      </m:e>
                      <m:sub>
                        <m:r>
                          <a:rPr lang="zh-CN" altLang="en-US" i="1">
                            <a:solidFill>
                              <a:srgbClr val="000000"/>
                            </a:solidFill>
                            <a:latin typeface="Cambria Math" panose="02040503050406030204" pitchFamily="18" charset="0"/>
                          </a:rPr>
                          <m:t>𝑓</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𝑥</m:t>
                        </m:r>
                      </m:e>
                      <m:sub>
                        <m:r>
                          <a:rPr lang="zh-CN" altLang="en-US" i="1">
                            <a:solidFill>
                              <a:srgbClr val="000000"/>
                            </a:solidFill>
                            <a:latin typeface="Cambria Math" panose="02040503050406030204" pitchFamily="18" charset="0"/>
                          </a:rPr>
                          <m:t>𝑓</m:t>
                        </m:r>
                      </m:sub>
                    </m:sSub>
                  </m:oMath>
                </a14:m>
                <a:r>
                  <a:rPr lang="zh-CN" altLang="en-US" dirty="0"/>
                  <a:t> ，使泛函</a:t>
                </a:r>
                <a14:m>
                  <m:oMath xmlns:m="http://schemas.openxmlformats.org/officeDocument/2006/math">
                    <m:r>
                      <a:rPr lang="zh-CN" altLang="en-US" i="1">
                        <a:solidFill>
                          <a:srgbClr val="000000"/>
                        </a:solidFill>
                        <a:latin typeface="Cambria Math" panose="02040503050406030204" pitchFamily="18" charset="0"/>
                      </a:rPr>
                      <m:t>𝐽</m:t>
                    </m:r>
                  </m:oMath>
                </a14:m>
                <a:r>
                  <a:rPr lang="zh-CN" altLang="en-US" dirty="0"/>
                  <a:t>达到极值的极值曲线，</a:t>
                </a:r>
                <a14:m>
                  <m:oMath xmlns:m="http://schemas.openxmlformats.org/officeDocument/2006/math">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m:t>
                        </m:r>
                      </m:sup>
                    </m:sSup>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oMath>
                </a14:m>
                <a:r>
                  <a:rPr lang="zh-CN" altLang="en-US" dirty="0"/>
                  <a:t>是</a:t>
                </a:r>
                <a14:m>
                  <m:oMath xmlns:m="http://schemas.openxmlformats.org/officeDocument/2006/math">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 </m:t>
                    </m:r>
                  </m:oMath>
                </a14:m>
                <a:r>
                  <a:rPr lang="zh-CN" altLang="en-US" dirty="0"/>
                  <a:t>在无穷小</a:t>
                </a:r>
                <a14:m>
                  <m:oMath xmlns:m="http://schemas.openxmlformats.org/officeDocument/2006/math">
                    <m:r>
                      <a:rPr lang="zh-CN" altLang="en-US" i="1">
                        <a:solidFill>
                          <a:srgbClr val="000000"/>
                        </a:solidFill>
                        <a:latin typeface="Cambria Math" panose="02040503050406030204" pitchFamily="18" charset="0"/>
                      </a:rPr>
                      <m:t>𝛿</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oMath>
                </a14:m>
                <a:r>
                  <a:rPr lang="zh-CN" altLang="en-US" dirty="0"/>
                  <a:t>邻域内的一条容许曲线，如图</a:t>
                </a:r>
                <a:r>
                  <a:rPr lang="en-US" altLang="zh-CN" dirty="0"/>
                  <a:t>1</a:t>
                </a:r>
                <a:r>
                  <a:rPr lang="zh-CN" altLang="en-US" dirty="0"/>
                  <a:t>所示。则</a:t>
                </a:r>
                <a14:m>
                  <m:oMath xmlns:m="http://schemas.openxmlformats.org/officeDocument/2006/math">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oMath>
                </a14:m>
                <a:r>
                  <a:rPr lang="zh-CN" altLang="en-US" dirty="0"/>
                  <a:t>和</a:t>
                </a:r>
                <a14:m>
                  <m:oMath xmlns:m="http://schemas.openxmlformats.org/officeDocument/2006/math">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m:t>
                        </m:r>
                      </m:sup>
                    </m:sSup>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oMath>
                </a14:m>
                <a:r>
                  <a:rPr lang="zh-CN" altLang="en-US" dirty="0"/>
                  <a:t>之间有如下关系：</a:t>
                </a:r>
                <a14:m>
                  <m:oMath xmlns:m="http://schemas.openxmlformats.org/officeDocument/2006/math">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m:t>
                        </m:r>
                      </m:sup>
                    </m:sSup>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m:rPr>
                        <m:sty m:val="p"/>
                      </m:rPr>
                      <a:rPr lang="zh-CN" altLang="en-US" i="1">
                        <a:solidFill>
                          <a:srgbClr val="000000"/>
                        </a:solidFill>
                        <a:latin typeface="Cambria Math" panose="02040503050406030204" pitchFamily="18" charset="0"/>
                      </a:rPr>
                      <m:t>δ</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acc>
                      <m:accPr>
                        <m:chr m:val="̇"/>
                        <m:ctrlPr>
                          <a:rPr lang="zh-CN" altLang="en-US" i="1">
                            <a:solidFill>
                              <a:srgbClr val="000000"/>
                            </a:solidFill>
                            <a:latin typeface="Cambria Math" panose="02040503050406030204" pitchFamily="18" charset="0"/>
                          </a:rPr>
                        </m:ctrlPr>
                      </m:accPr>
                      <m:e>
                        <m:r>
                          <a:rPr lang="zh-CN" altLang="en-US" i="1">
                            <a:solidFill>
                              <a:srgbClr val="000000"/>
                            </a:solidFill>
                            <a:latin typeface="Cambria Math" panose="02040503050406030204" pitchFamily="18" charset="0"/>
                          </a:rPr>
                          <m:t>𝑥</m:t>
                        </m:r>
                      </m:e>
                    </m:acc>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acc>
                          <m:accPr>
                            <m:chr m:val="̇"/>
                            <m:ctrlPr>
                              <a:rPr lang="zh-CN" altLang="en-US" i="1">
                                <a:solidFill>
                                  <a:srgbClr val="000000"/>
                                </a:solidFill>
                                <a:latin typeface="Cambria Math" panose="02040503050406030204" pitchFamily="18" charset="0"/>
                              </a:rPr>
                            </m:ctrlPr>
                          </m:accPr>
                          <m:e>
                            <m:r>
                              <a:rPr lang="zh-CN" altLang="en-US" i="1">
                                <a:solidFill>
                                  <a:srgbClr val="000000"/>
                                </a:solidFill>
                                <a:latin typeface="Cambria Math" panose="02040503050406030204" pitchFamily="18" charset="0"/>
                              </a:rPr>
                              <m:t>𝑥</m:t>
                            </m:r>
                          </m:e>
                        </m:acc>
                      </m:e>
                      <m:sup>
                        <m:r>
                          <a:rPr lang="zh-CN" altLang="en-US" i="1">
                            <a:solidFill>
                              <a:srgbClr val="000000"/>
                            </a:solidFill>
                            <a:latin typeface="Cambria Math" panose="02040503050406030204" pitchFamily="18" charset="0"/>
                          </a:rPr>
                          <m:t>∗</m:t>
                        </m:r>
                      </m:sup>
                    </m:sSup>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m:rPr>
                        <m:sty m:val="p"/>
                      </m:rPr>
                      <a:rPr lang="zh-CN" altLang="en-US" i="1">
                        <a:solidFill>
                          <a:srgbClr val="000000"/>
                        </a:solidFill>
                        <a:latin typeface="Cambria Math" panose="02040503050406030204" pitchFamily="18" charset="0"/>
                      </a:rPr>
                      <m:t>δ</m:t>
                    </m:r>
                    <m:acc>
                      <m:accPr>
                        <m:chr m:val="̇"/>
                        <m:ctrlPr>
                          <a:rPr lang="zh-CN" altLang="en-US" i="1">
                            <a:solidFill>
                              <a:srgbClr val="000000"/>
                            </a:solidFill>
                            <a:latin typeface="Cambria Math" panose="02040503050406030204" pitchFamily="18" charset="0"/>
                          </a:rPr>
                        </m:ctrlPr>
                      </m:accPr>
                      <m:e>
                        <m:r>
                          <a:rPr lang="zh-CN" altLang="en-US" i="1">
                            <a:solidFill>
                              <a:srgbClr val="000000"/>
                            </a:solidFill>
                            <a:latin typeface="Cambria Math" panose="02040503050406030204" pitchFamily="18" charset="0"/>
                          </a:rPr>
                          <m:t>𝑥</m:t>
                        </m:r>
                      </m:e>
                    </m:acc>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oMath>
                </a14:m>
                <a:r>
                  <a:rPr lang="zh-CN" altLang="en-US" dirty="0"/>
                  <a:t>	</a:t>
                </a:r>
              </a:p>
              <a:p>
                <a:pPr marL="0" indent="0" algn="just" eaLnBrk="0" hangingPunct="0">
                  <a:lnSpc>
                    <a:spcPct val="150000"/>
                  </a:lnSpc>
                  <a:buNone/>
                </a:pPr>
                <a:r>
                  <a:rPr lang="zh-CN" altLang="en-US" dirty="0"/>
                  <a:t>取泛函增量</a:t>
                </a:r>
              </a:p>
              <a:p>
                <a:pPr marL="0" indent="0" eaLnBrk="0" hangingPunct="0">
                  <a:lnSpc>
                    <a:spcPct val="150000"/>
                  </a:lnSpc>
                  <a:buNone/>
                </a:pPr>
                <a14:m>
                  <m:oMathPara xmlns:m="http://schemas.openxmlformats.org/officeDocument/2006/math">
                    <m:oMathParaPr>
                      <m:jc m:val="left"/>
                    </m:oMathParaPr>
                    <m:oMath xmlns:m="http://schemas.openxmlformats.org/officeDocument/2006/math">
                      <m:r>
                        <m:rPr>
                          <m:sty m:val="p"/>
                        </m:rPr>
                        <a:rPr lang="zh-CN" altLang="en-US" sz="2000" i="1">
                          <a:solidFill>
                            <a:srgbClr val="000000"/>
                          </a:solidFill>
                          <a:latin typeface="Cambria Math" panose="02040503050406030204" pitchFamily="18" charset="0"/>
                        </a:rPr>
                        <m:t>Δ</m:t>
                      </m:r>
                      <m:r>
                        <a:rPr lang="zh-CN" altLang="en-US" sz="2000" i="1">
                          <a:solidFill>
                            <a:srgbClr val="000000"/>
                          </a:solidFill>
                          <a:latin typeface="Cambria Math" panose="02040503050406030204" pitchFamily="18" charset="0"/>
                        </a:rPr>
                        <m:t>𝐽</m:t>
                      </m:r>
                      <m:r>
                        <a:rPr lang="zh-CN" altLang="en-US" sz="2000" i="1">
                          <a:solidFill>
                            <a:srgbClr val="000000"/>
                          </a:solidFill>
                          <a:latin typeface="Cambria Math" panose="02040503050406030204" pitchFamily="18" charset="0"/>
                        </a:rPr>
                        <m:t>=</m:t>
                      </m:r>
                      <m:r>
                        <a:rPr lang="zh-CN" altLang="en-US" sz="2000" i="1">
                          <a:solidFill>
                            <a:srgbClr val="000000"/>
                          </a:solidFill>
                          <a:latin typeface="Cambria Math" panose="02040503050406030204" pitchFamily="18" charset="0"/>
                        </a:rPr>
                        <m:t>𝐽</m:t>
                      </m:r>
                      <m:r>
                        <a:rPr lang="zh-CN" altLang="en-US" sz="2000" i="1">
                          <a:solidFill>
                            <a:srgbClr val="000000"/>
                          </a:solidFill>
                          <a:latin typeface="Cambria Math" panose="02040503050406030204" pitchFamily="18" charset="0"/>
                        </a:rPr>
                        <m:t>[</m:t>
                      </m:r>
                      <m:sSup>
                        <m:sSupPr>
                          <m:ctrlPr>
                            <a:rPr lang="zh-CN" altLang="en-US" sz="2000" i="1">
                              <a:solidFill>
                                <a:srgbClr val="000000"/>
                              </a:solidFill>
                              <a:latin typeface="Cambria Math" panose="02040503050406030204" pitchFamily="18" charset="0"/>
                            </a:rPr>
                          </m:ctrlPr>
                        </m:sSupPr>
                        <m:e>
                          <m:r>
                            <a:rPr lang="zh-CN" altLang="en-US" sz="2000" i="1">
                              <a:solidFill>
                                <a:srgbClr val="000000"/>
                              </a:solidFill>
                              <a:latin typeface="Cambria Math" panose="02040503050406030204" pitchFamily="18" charset="0"/>
                            </a:rPr>
                            <m:t>𝑥</m:t>
                          </m:r>
                        </m:e>
                        <m:sup>
                          <m:r>
                            <a:rPr lang="zh-CN" altLang="en-US" sz="2000" i="1">
                              <a:solidFill>
                                <a:srgbClr val="000000"/>
                              </a:solidFill>
                              <a:latin typeface="Cambria Math" panose="02040503050406030204" pitchFamily="18" charset="0"/>
                            </a:rPr>
                            <m:t>∗</m:t>
                          </m:r>
                        </m:sup>
                      </m:sSup>
                      <m:r>
                        <a:rPr lang="zh-CN" altLang="en-US" sz="2000" i="1">
                          <a:solidFill>
                            <a:srgbClr val="000000"/>
                          </a:solidFill>
                          <a:latin typeface="Cambria Math" panose="02040503050406030204" pitchFamily="18" charset="0"/>
                        </a:rPr>
                        <m:t>(</m:t>
                      </m:r>
                      <m:r>
                        <a:rPr lang="zh-CN" altLang="en-US" sz="2000" i="1">
                          <a:solidFill>
                            <a:srgbClr val="000000"/>
                          </a:solidFill>
                          <a:latin typeface="Cambria Math" panose="02040503050406030204" pitchFamily="18" charset="0"/>
                        </a:rPr>
                        <m:t>𝑡</m:t>
                      </m:r>
                      <m:r>
                        <a:rPr lang="zh-CN" altLang="en-US" sz="2000" i="1">
                          <a:solidFill>
                            <a:srgbClr val="000000"/>
                          </a:solidFill>
                          <a:latin typeface="Cambria Math" panose="02040503050406030204" pitchFamily="18" charset="0"/>
                        </a:rPr>
                        <m:t>)+</m:t>
                      </m:r>
                      <m:r>
                        <a:rPr lang="zh-CN" altLang="en-US" sz="2000" i="1">
                          <a:solidFill>
                            <a:srgbClr val="000000"/>
                          </a:solidFill>
                          <a:latin typeface="Cambria Math" panose="02040503050406030204" pitchFamily="18" charset="0"/>
                        </a:rPr>
                        <m:t>𝛿</m:t>
                      </m:r>
                      <m:r>
                        <a:rPr lang="zh-CN" altLang="en-US" sz="2000" i="1">
                          <a:solidFill>
                            <a:srgbClr val="000000"/>
                          </a:solidFill>
                          <a:latin typeface="Cambria Math" panose="02040503050406030204" pitchFamily="18" charset="0"/>
                        </a:rPr>
                        <m:t>𝑥</m:t>
                      </m:r>
                      <m:r>
                        <a:rPr lang="zh-CN" altLang="en-US" sz="2000" i="1">
                          <a:solidFill>
                            <a:srgbClr val="000000"/>
                          </a:solidFill>
                          <a:latin typeface="Cambria Math" panose="02040503050406030204" pitchFamily="18" charset="0"/>
                        </a:rPr>
                        <m:t>(</m:t>
                      </m:r>
                      <m:r>
                        <a:rPr lang="zh-CN" altLang="en-US" sz="2000" i="1">
                          <a:solidFill>
                            <a:srgbClr val="000000"/>
                          </a:solidFill>
                          <a:latin typeface="Cambria Math" panose="02040503050406030204" pitchFamily="18" charset="0"/>
                        </a:rPr>
                        <m:t>𝑡</m:t>
                      </m:r>
                      <m:r>
                        <a:rPr lang="zh-CN" altLang="en-US" sz="2000" i="1">
                          <a:solidFill>
                            <a:srgbClr val="000000"/>
                          </a:solidFill>
                          <a:latin typeface="Cambria Math" panose="02040503050406030204" pitchFamily="18" charset="0"/>
                        </a:rPr>
                        <m:t>)]−</m:t>
                      </m:r>
                      <m:r>
                        <a:rPr lang="zh-CN" altLang="en-US" sz="2000" i="1">
                          <a:solidFill>
                            <a:srgbClr val="000000"/>
                          </a:solidFill>
                          <a:latin typeface="Cambria Math" panose="02040503050406030204" pitchFamily="18" charset="0"/>
                        </a:rPr>
                        <m:t>𝐽</m:t>
                      </m:r>
                      <m:r>
                        <a:rPr lang="zh-CN" altLang="en-US" sz="2000" i="1">
                          <a:solidFill>
                            <a:srgbClr val="000000"/>
                          </a:solidFill>
                          <a:latin typeface="Cambria Math" panose="02040503050406030204" pitchFamily="18" charset="0"/>
                        </a:rPr>
                        <m:t>[</m:t>
                      </m:r>
                      <m:sSup>
                        <m:sSupPr>
                          <m:ctrlPr>
                            <a:rPr lang="zh-CN" altLang="en-US" sz="2000" i="1">
                              <a:solidFill>
                                <a:srgbClr val="000000"/>
                              </a:solidFill>
                              <a:latin typeface="Cambria Math" panose="02040503050406030204" pitchFamily="18" charset="0"/>
                            </a:rPr>
                          </m:ctrlPr>
                        </m:sSupPr>
                        <m:e>
                          <m:r>
                            <a:rPr lang="zh-CN" altLang="en-US" sz="2000" i="1">
                              <a:solidFill>
                                <a:srgbClr val="000000"/>
                              </a:solidFill>
                              <a:latin typeface="Cambria Math" panose="02040503050406030204" pitchFamily="18" charset="0"/>
                            </a:rPr>
                            <m:t>𝑥</m:t>
                          </m:r>
                        </m:e>
                        <m:sup>
                          <m:r>
                            <a:rPr lang="zh-CN" altLang="en-US" sz="2000" i="1">
                              <a:solidFill>
                                <a:srgbClr val="000000"/>
                              </a:solidFill>
                              <a:latin typeface="Cambria Math" panose="02040503050406030204" pitchFamily="18" charset="0"/>
                            </a:rPr>
                            <m:t>∗</m:t>
                          </m:r>
                        </m:sup>
                      </m:sSup>
                      <m:r>
                        <a:rPr lang="zh-CN" altLang="en-US" sz="2000" i="1">
                          <a:solidFill>
                            <a:srgbClr val="000000"/>
                          </a:solidFill>
                          <a:latin typeface="Cambria Math" panose="02040503050406030204" pitchFamily="18" charset="0"/>
                        </a:rPr>
                        <m:t>(</m:t>
                      </m:r>
                      <m:r>
                        <a:rPr lang="zh-CN" altLang="en-US" sz="2000" i="1">
                          <a:solidFill>
                            <a:srgbClr val="000000"/>
                          </a:solidFill>
                          <a:latin typeface="Cambria Math" panose="02040503050406030204" pitchFamily="18" charset="0"/>
                        </a:rPr>
                        <m:t>𝑡</m:t>
                      </m:r>
                      <m:r>
                        <a:rPr lang="zh-CN" altLang="en-US" sz="2000" i="1">
                          <a:solidFill>
                            <a:srgbClr val="000000"/>
                          </a:solidFill>
                          <a:latin typeface="Cambria Math" panose="02040503050406030204" pitchFamily="18" charset="0"/>
                        </a:rPr>
                        <m:t>)]</m:t>
                      </m:r>
                    </m:oMath>
                    <m:oMath xmlns:m="http://schemas.openxmlformats.org/officeDocument/2006/math">
                      <m:m>
                        <m:mPr>
                          <m:plcHide m:val="on"/>
                          <m:mcs>
                            <m:mc>
                              <m:mcPr>
                                <m:count m:val="1"/>
                                <m:mcJc m:val="center"/>
                              </m:mcPr>
                            </m:mc>
                          </m:mcs>
                          <m:ctrlPr>
                            <a:rPr lang="zh-CN" altLang="en-US" sz="2000" i="1">
                              <a:solidFill>
                                <a:srgbClr val="000000"/>
                              </a:solidFill>
                              <a:latin typeface="Cambria Math" panose="02040503050406030204" pitchFamily="18" charset="0"/>
                            </a:rPr>
                          </m:ctrlPr>
                        </m:mPr>
                        <m:mr>
                          <m:e/>
                        </m:mr>
                      </m:m>
                      <m:m>
                        <m:mPr>
                          <m:plcHide m:val="on"/>
                          <m:mcs>
                            <m:mc>
                              <m:mcPr>
                                <m:count m:val="1"/>
                                <m:mcJc m:val="center"/>
                              </m:mcPr>
                            </m:mc>
                          </m:mcs>
                          <m:ctrlPr>
                            <a:rPr lang="zh-CN" altLang="en-US" sz="2000" i="1">
                              <a:solidFill>
                                <a:srgbClr val="000000"/>
                              </a:solidFill>
                              <a:latin typeface="Cambria Math" panose="02040503050406030204" pitchFamily="18" charset="0"/>
                            </a:rPr>
                          </m:ctrlPr>
                        </m:mPr>
                        <m:mr>
                          <m:e/>
                        </m:mr>
                      </m:m>
                      <m:r>
                        <a:rPr lang="zh-CN" altLang="en-US" sz="2000" i="1">
                          <a:solidFill>
                            <a:srgbClr val="000000"/>
                          </a:solidFill>
                          <a:latin typeface="Cambria Math" panose="02040503050406030204" pitchFamily="18" charset="0"/>
                        </a:rPr>
                        <m:t>=</m:t>
                      </m:r>
                      <m:nary>
                        <m:naryPr>
                          <m:limLoc m:val="undOvr"/>
                          <m:ctrlPr>
                            <a:rPr lang="zh-CN" altLang="en-US" sz="2000" i="1">
                              <a:solidFill>
                                <a:srgbClr val="000000"/>
                              </a:solidFill>
                              <a:latin typeface="Cambria Math" panose="02040503050406030204" pitchFamily="18" charset="0"/>
                            </a:rPr>
                          </m:ctrlPr>
                        </m:naryPr>
                        <m:sub>
                          <m:sSub>
                            <m:sSubPr>
                              <m:ctrlPr>
                                <a:rPr lang="zh-CN" altLang="en-US" sz="2000" i="1">
                                  <a:solidFill>
                                    <a:srgbClr val="000000"/>
                                  </a:solidFill>
                                  <a:latin typeface="Cambria Math" panose="02040503050406030204" pitchFamily="18" charset="0"/>
                                </a:rPr>
                              </m:ctrlPr>
                            </m:sSubPr>
                            <m:e>
                              <m:r>
                                <a:rPr lang="zh-CN" altLang="en-US" sz="2000" i="1">
                                  <a:solidFill>
                                    <a:srgbClr val="000000"/>
                                  </a:solidFill>
                                  <a:latin typeface="Cambria Math" panose="02040503050406030204" pitchFamily="18" charset="0"/>
                                </a:rPr>
                                <m:t>𝑡</m:t>
                              </m:r>
                            </m:e>
                            <m:sub>
                              <m:r>
                                <a:rPr lang="zh-CN" altLang="en-US" sz="2000" i="1">
                                  <a:solidFill>
                                    <a:srgbClr val="000000"/>
                                  </a:solidFill>
                                  <a:latin typeface="Cambria Math" panose="02040503050406030204" pitchFamily="18" charset="0"/>
                                </a:rPr>
                                <m:t>0</m:t>
                              </m:r>
                            </m:sub>
                          </m:sSub>
                        </m:sub>
                        <m:sup>
                          <m:sSub>
                            <m:sSubPr>
                              <m:ctrlPr>
                                <a:rPr lang="zh-CN" altLang="en-US" sz="2000" i="1">
                                  <a:solidFill>
                                    <a:srgbClr val="000000"/>
                                  </a:solidFill>
                                  <a:latin typeface="Cambria Math" panose="02040503050406030204" pitchFamily="18" charset="0"/>
                                </a:rPr>
                              </m:ctrlPr>
                            </m:sSubPr>
                            <m:e>
                              <m:r>
                                <a:rPr lang="zh-CN" altLang="en-US" sz="2000" i="1">
                                  <a:solidFill>
                                    <a:srgbClr val="000000"/>
                                  </a:solidFill>
                                  <a:latin typeface="Cambria Math" panose="02040503050406030204" pitchFamily="18" charset="0"/>
                                </a:rPr>
                                <m:t>𝑡</m:t>
                              </m:r>
                            </m:e>
                            <m:sub>
                              <m:r>
                                <a:rPr lang="zh-CN" altLang="en-US" sz="2000" i="1">
                                  <a:solidFill>
                                    <a:srgbClr val="000000"/>
                                  </a:solidFill>
                                  <a:latin typeface="Cambria Math" panose="02040503050406030204" pitchFamily="18" charset="0"/>
                                </a:rPr>
                                <m:t>𝑓</m:t>
                              </m:r>
                            </m:sub>
                          </m:sSub>
                        </m:sup>
                        <m:e>
                          <m:r>
                            <a:rPr lang="zh-CN" altLang="en-US" sz="2000" i="1">
                              <a:solidFill>
                                <a:srgbClr val="000000"/>
                              </a:solidFill>
                              <a:latin typeface="Cambria Math" panose="02040503050406030204" pitchFamily="18" charset="0"/>
                            </a:rPr>
                            <m:t>{</m:t>
                          </m:r>
                          <m:r>
                            <a:rPr lang="zh-CN" altLang="en-US" sz="2000" i="1">
                              <a:solidFill>
                                <a:srgbClr val="000000"/>
                              </a:solidFill>
                              <a:latin typeface="Cambria Math" panose="02040503050406030204" pitchFamily="18" charset="0"/>
                            </a:rPr>
                            <m:t>𝐿</m:t>
                          </m:r>
                          <m:r>
                            <a:rPr lang="zh-CN" altLang="en-US" sz="2000" i="1">
                              <a:solidFill>
                                <a:srgbClr val="000000"/>
                              </a:solidFill>
                              <a:latin typeface="Cambria Math" panose="02040503050406030204" pitchFamily="18" charset="0"/>
                            </a:rPr>
                            <m:t>[</m:t>
                          </m:r>
                          <m:sSup>
                            <m:sSupPr>
                              <m:ctrlPr>
                                <a:rPr lang="zh-CN" altLang="en-US" sz="2000" i="1">
                                  <a:solidFill>
                                    <a:srgbClr val="000000"/>
                                  </a:solidFill>
                                  <a:latin typeface="Cambria Math" panose="02040503050406030204" pitchFamily="18" charset="0"/>
                                </a:rPr>
                              </m:ctrlPr>
                            </m:sSupPr>
                            <m:e>
                              <m:r>
                                <a:rPr lang="zh-CN" altLang="en-US" sz="2000" i="1">
                                  <a:solidFill>
                                    <a:srgbClr val="000000"/>
                                  </a:solidFill>
                                  <a:latin typeface="Cambria Math" panose="02040503050406030204" pitchFamily="18" charset="0"/>
                                </a:rPr>
                                <m:t>𝑥</m:t>
                              </m:r>
                            </m:e>
                            <m:sup>
                              <m:r>
                                <a:rPr lang="zh-CN" altLang="en-US" sz="2000" i="1">
                                  <a:solidFill>
                                    <a:srgbClr val="000000"/>
                                  </a:solidFill>
                                  <a:latin typeface="Cambria Math" panose="02040503050406030204" pitchFamily="18" charset="0"/>
                                </a:rPr>
                                <m:t>∗</m:t>
                              </m:r>
                            </m:sup>
                          </m:sSup>
                          <m:r>
                            <a:rPr lang="zh-CN" altLang="en-US" sz="2000" i="1">
                              <a:solidFill>
                                <a:srgbClr val="000000"/>
                              </a:solidFill>
                              <a:latin typeface="Cambria Math" panose="02040503050406030204" pitchFamily="18" charset="0"/>
                            </a:rPr>
                            <m:t>(</m:t>
                          </m:r>
                          <m:r>
                            <a:rPr lang="zh-CN" altLang="en-US" sz="2000" i="1">
                              <a:solidFill>
                                <a:srgbClr val="000000"/>
                              </a:solidFill>
                              <a:latin typeface="Cambria Math" panose="02040503050406030204" pitchFamily="18" charset="0"/>
                            </a:rPr>
                            <m:t>𝑡</m:t>
                          </m:r>
                          <m:r>
                            <a:rPr lang="zh-CN" altLang="en-US" sz="2000" i="1">
                              <a:solidFill>
                                <a:srgbClr val="000000"/>
                              </a:solidFill>
                              <a:latin typeface="Cambria Math" panose="02040503050406030204" pitchFamily="18" charset="0"/>
                            </a:rPr>
                            <m:t>)+</m:t>
                          </m:r>
                          <m:r>
                            <a:rPr lang="zh-CN" altLang="en-US" sz="2000" i="1">
                              <a:solidFill>
                                <a:srgbClr val="000000"/>
                              </a:solidFill>
                              <a:latin typeface="Cambria Math" panose="02040503050406030204" pitchFamily="18" charset="0"/>
                            </a:rPr>
                            <m:t>𝛿</m:t>
                          </m:r>
                          <m:r>
                            <a:rPr lang="zh-CN" altLang="en-US" sz="2000" i="1">
                              <a:solidFill>
                                <a:srgbClr val="000000"/>
                              </a:solidFill>
                              <a:latin typeface="Cambria Math" panose="02040503050406030204" pitchFamily="18" charset="0"/>
                            </a:rPr>
                            <m:t>𝑥</m:t>
                          </m:r>
                          <m:r>
                            <a:rPr lang="zh-CN" altLang="en-US" sz="2000" i="1">
                              <a:solidFill>
                                <a:srgbClr val="000000"/>
                              </a:solidFill>
                              <a:latin typeface="Cambria Math" panose="02040503050406030204" pitchFamily="18" charset="0"/>
                            </a:rPr>
                            <m:t>(</m:t>
                          </m:r>
                          <m:r>
                            <a:rPr lang="zh-CN" altLang="en-US" sz="2000" i="1">
                              <a:solidFill>
                                <a:srgbClr val="000000"/>
                              </a:solidFill>
                              <a:latin typeface="Cambria Math" panose="02040503050406030204" pitchFamily="18" charset="0"/>
                            </a:rPr>
                            <m:t>𝑡</m:t>
                          </m:r>
                          <m:r>
                            <a:rPr lang="zh-CN" altLang="en-US" sz="2000" i="1">
                              <a:solidFill>
                                <a:srgbClr val="000000"/>
                              </a:solidFill>
                              <a:latin typeface="Cambria Math" panose="02040503050406030204" pitchFamily="18" charset="0"/>
                            </a:rPr>
                            <m:t>),</m:t>
                          </m:r>
                          <m:sSup>
                            <m:sSupPr>
                              <m:ctrlPr>
                                <a:rPr lang="zh-CN" altLang="en-US" sz="2000" i="1">
                                  <a:solidFill>
                                    <a:srgbClr val="000000"/>
                                  </a:solidFill>
                                  <a:latin typeface="Cambria Math" panose="02040503050406030204" pitchFamily="18" charset="0"/>
                                </a:rPr>
                              </m:ctrlPr>
                            </m:sSupPr>
                            <m:e>
                              <m:acc>
                                <m:accPr>
                                  <m:chr m:val="̇"/>
                                  <m:ctrlPr>
                                    <a:rPr lang="zh-CN" altLang="en-US" sz="2000" i="1">
                                      <a:solidFill>
                                        <a:srgbClr val="000000"/>
                                      </a:solidFill>
                                      <a:latin typeface="Cambria Math" panose="02040503050406030204" pitchFamily="18" charset="0"/>
                                    </a:rPr>
                                  </m:ctrlPr>
                                </m:accPr>
                                <m:e>
                                  <m:r>
                                    <a:rPr lang="zh-CN" altLang="en-US" sz="2000" i="1">
                                      <a:solidFill>
                                        <a:srgbClr val="000000"/>
                                      </a:solidFill>
                                      <a:latin typeface="Cambria Math" panose="02040503050406030204" pitchFamily="18" charset="0"/>
                                    </a:rPr>
                                    <m:t>𝑥</m:t>
                                  </m:r>
                                </m:e>
                              </m:acc>
                            </m:e>
                            <m:sup>
                              <m:r>
                                <a:rPr lang="zh-CN" altLang="en-US" sz="2000" i="1">
                                  <a:solidFill>
                                    <a:srgbClr val="000000"/>
                                  </a:solidFill>
                                  <a:latin typeface="Cambria Math" panose="02040503050406030204" pitchFamily="18" charset="0"/>
                                </a:rPr>
                                <m:t>∗</m:t>
                              </m:r>
                            </m:sup>
                          </m:sSup>
                          <m:r>
                            <a:rPr lang="zh-CN" altLang="en-US" sz="2000" i="1">
                              <a:solidFill>
                                <a:srgbClr val="000000"/>
                              </a:solidFill>
                              <a:latin typeface="Cambria Math" panose="02040503050406030204" pitchFamily="18" charset="0"/>
                            </a:rPr>
                            <m:t>(</m:t>
                          </m:r>
                          <m:r>
                            <a:rPr lang="zh-CN" altLang="en-US" sz="2000" i="1">
                              <a:solidFill>
                                <a:srgbClr val="000000"/>
                              </a:solidFill>
                              <a:latin typeface="Cambria Math" panose="02040503050406030204" pitchFamily="18" charset="0"/>
                            </a:rPr>
                            <m:t>𝑡</m:t>
                          </m:r>
                          <m:r>
                            <a:rPr lang="zh-CN" altLang="en-US" sz="2000" i="1">
                              <a:solidFill>
                                <a:srgbClr val="000000"/>
                              </a:solidFill>
                              <a:latin typeface="Cambria Math" panose="02040503050406030204" pitchFamily="18" charset="0"/>
                            </a:rPr>
                            <m:t>)+</m:t>
                          </m:r>
                          <m:r>
                            <a:rPr lang="zh-CN" altLang="en-US" sz="2000" i="1">
                              <a:solidFill>
                                <a:srgbClr val="000000"/>
                              </a:solidFill>
                              <a:latin typeface="Cambria Math" panose="02040503050406030204" pitchFamily="18" charset="0"/>
                            </a:rPr>
                            <m:t>𝛿</m:t>
                          </m:r>
                          <m:acc>
                            <m:accPr>
                              <m:chr m:val="̇"/>
                              <m:ctrlPr>
                                <a:rPr lang="zh-CN" altLang="en-US" sz="2000" i="1">
                                  <a:solidFill>
                                    <a:srgbClr val="000000"/>
                                  </a:solidFill>
                                  <a:latin typeface="Cambria Math" panose="02040503050406030204" pitchFamily="18" charset="0"/>
                                </a:rPr>
                              </m:ctrlPr>
                            </m:accPr>
                            <m:e>
                              <m:r>
                                <a:rPr lang="zh-CN" altLang="en-US" sz="2000" i="1">
                                  <a:solidFill>
                                    <a:srgbClr val="000000"/>
                                  </a:solidFill>
                                  <a:latin typeface="Cambria Math" panose="02040503050406030204" pitchFamily="18" charset="0"/>
                                </a:rPr>
                                <m:t>𝑥</m:t>
                              </m:r>
                            </m:e>
                          </m:acc>
                          <m:r>
                            <a:rPr lang="zh-CN" altLang="en-US" sz="2000" i="1">
                              <a:solidFill>
                                <a:srgbClr val="000000"/>
                              </a:solidFill>
                              <a:latin typeface="Cambria Math" panose="02040503050406030204" pitchFamily="18" charset="0"/>
                            </a:rPr>
                            <m:t>(</m:t>
                          </m:r>
                          <m:r>
                            <a:rPr lang="zh-CN" altLang="en-US" sz="2000" i="1">
                              <a:solidFill>
                                <a:srgbClr val="000000"/>
                              </a:solidFill>
                              <a:latin typeface="Cambria Math" panose="02040503050406030204" pitchFamily="18" charset="0"/>
                            </a:rPr>
                            <m:t>𝑡</m:t>
                          </m:r>
                          <m:r>
                            <a:rPr lang="zh-CN" altLang="en-US" sz="2000" i="1">
                              <a:solidFill>
                                <a:srgbClr val="000000"/>
                              </a:solidFill>
                              <a:latin typeface="Cambria Math" panose="02040503050406030204" pitchFamily="18" charset="0"/>
                            </a:rPr>
                            <m:t>),</m:t>
                          </m:r>
                          <m:r>
                            <a:rPr lang="zh-CN" altLang="en-US" sz="2000" i="1">
                              <a:solidFill>
                                <a:srgbClr val="000000"/>
                              </a:solidFill>
                              <a:latin typeface="Cambria Math" panose="02040503050406030204" pitchFamily="18" charset="0"/>
                            </a:rPr>
                            <m:t>𝑡</m:t>
                          </m:r>
                          <m:r>
                            <a:rPr lang="zh-CN" altLang="en-US" sz="2000" i="1">
                              <a:solidFill>
                                <a:srgbClr val="000000"/>
                              </a:solidFill>
                              <a:latin typeface="Cambria Math" panose="02040503050406030204" pitchFamily="18" charset="0"/>
                            </a:rPr>
                            <m:t>]</m:t>
                          </m:r>
                        </m:e>
                      </m:nary>
                      <m:r>
                        <a:rPr lang="zh-CN" altLang="en-US" sz="2000" i="1">
                          <a:solidFill>
                            <a:srgbClr val="000000"/>
                          </a:solidFill>
                          <a:latin typeface="Cambria Math" panose="02040503050406030204" pitchFamily="18" charset="0"/>
                        </a:rPr>
                        <m:t>−</m:t>
                      </m:r>
                      <m:r>
                        <a:rPr lang="zh-CN" altLang="en-US" sz="2000" i="1">
                          <a:solidFill>
                            <a:srgbClr val="000000"/>
                          </a:solidFill>
                          <a:latin typeface="Cambria Math" panose="02040503050406030204" pitchFamily="18" charset="0"/>
                        </a:rPr>
                        <m:t>𝐿</m:t>
                      </m:r>
                      <m:r>
                        <a:rPr lang="zh-CN" altLang="en-US" sz="2000" i="1">
                          <a:solidFill>
                            <a:srgbClr val="000000"/>
                          </a:solidFill>
                          <a:latin typeface="Cambria Math" panose="02040503050406030204" pitchFamily="18" charset="0"/>
                        </a:rPr>
                        <m:t>[</m:t>
                      </m:r>
                      <m:sSup>
                        <m:sSupPr>
                          <m:ctrlPr>
                            <a:rPr lang="zh-CN" altLang="en-US" sz="2000" i="1">
                              <a:solidFill>
                                <a:srgbClr val="000000"/>
                              </a:solidFill>
                              <a:latin typeface="Cambria Math" panose="02040503050406030204" pitchFamily="18" charset="0"/>
                            </a:rPr>
                          </m:ctrlPr>
                        </m:sSupPr>
                        <m:e>
                          <m:r>
                            <a:rPr lang="zh-CN" altLang="en-US" sz="2000" i="1">
                              <a:solidFill>
                                <a:srgbClr val="000000"/>
                              </a:solidFill>
                              <a:latin typeface="Cambria Math" panose="02040503050406030204" pitchFamily="18" charset="0"/>
                            </a:rPr>
                            <m:t>𝑥</m:t>
                          </m:r>
                        </m:e>
                        <m:sup>
                          <m:r>
                            <a:rPr lang="zh-CN" altLang="en-US" sz="2000" i="1">
                              <a:solidFill>
                                <a:srgbClr val="000000"/>
                              </a:solidFill>
                              <a:latin typeface="Cambria Math" panose="02040503050406030204" pitchFamily="18" charset="0"/>
                            </a:rPr>
                            <m:t>∗</m:t>
                          </m:r>
                        </m:sup>
                      </m:sSup>
                      <m:r>
                        <a:rPr lang="zh-CN" altLang="en-US" sz="2000" i="1">
                          <a:solidFill>
                            <a:srgbClr val="000000"/>
                          </a:solidFill>
                          <a:latin typeface="Cambria Math" panose="02040503050406030204" pitchFamily="18" charset="0"/>
                        </a:rPr>
                        <m:t>(</m:t>
                      </m:r>
                      <m:r>
                        <a:rPr lang="zh-CN" altLang="en-US" sz="2000" i="1">
                          <a:solidFill>
                            <a:srgbClr val="000000"/>
                          </a:solidFill>
                          <a:latin typeface="Cambria Math" panose="02040503050406030204" pitchFamily="18" charset="0"/>
                        </a:rPr>
                        <m:t>𝑡</m:t>
                      </m:r>
                      <m:r>
                        <a:rPr lang="zh-CN" altLang="en-US" sz="2000" i="1">
                          <a:solidFill>
                            <a:srgbClr val="000000"/>
                          </a:solidFill>
                          <a:latin typeface="Cambria Math" panose="02040503050406030204" pitchFamily="18" charset="0"/>
                        </a:rPr>
                        <m:t>),</m:t>
                      </m:r>
                      <m:sSup>
                        <m:sSupPr>
                          <m:ctrlPr>
                            <a:rPr lang="zh-CN" altLang="en-US" sz="2000" i="1">
                              <a:solidFill>
                                <a:srgbClr val="000000"/>
                              </a:solidFill>
                              <a:latin typeface="Cambria Math" panose="02040503050406030204" pitchFamily="18" charset="0"/>
                            </a:rPr>
                          </m:ctrlPr>
                        </m:sSupPr>
                        <m:e>
                          <m:acc>
                            <m:accPr>
                              <m:chr m:val="̇"/>
                              <m:ctrlPr>
                                <a:rPr lang="zh-CN" altLang="en-US" sz="2000" i="1">
                                  <a:solidFill>
                                    <a:srgbClr val="000000"/>
                                  </a:solidFill>
                                  <a:latin typeface="Cambria Math" panose="02040503050406030204" pitchFamily="18" charset="0"/>
                                </a:rPr>
                              </m:ctrlPr>
                            </m:accPr>
                            <m:e>
                              <m:r>
                                <a:rPr lang="zh-CN" altLang="en-US" sz="2000" i="1">
                                  <a:solidFill>
                                    <a:srgbClr val="000000"/>
                                  </a:solidFill>
                                  <a:latin typeface="Cambria Math" panose="02040503050406030204" pitchFamily="18" charset="0"/>
                                </a:rPr>
                                <m:t>𝑥</m:t>
                              </m:r>
                            </m:e>
                          </m:acc>
                        </m:e>
                        <m:sup>
                          <m:r>
                            <a:rPr lang="zh-CN" altLang="en-US" sz="2000" i="1">
                              <a:solidFill>
                                <a:srgbClr val="000000"/>
                              </a:solidFill>
                              <a:latin typeface="Cambria Math" panose="02040503050406030204" pitchFamily="18" charset="0"/>
                            </a:rPr>
                            <m:t>∗</m:t>
                          </m:r>
                        </m:sup>
                      </m:sSup>
                      <m:r>
                        <a:rPr lang="zh-CN" altLang="en-US" sz="2000" i="1">
                          <a:solidFill>
                            <a:srgbClr val="000000"/>
                          </a:solidFill>
                          <a:latin typeface="Cambria Math" panose="02040503050406030204" pitchFamily="18" charset="0"/>
                        </a:rPr>
                        <m:t>(</m:t>
                      </m:r>
                      <m:r>
                        <a:rPr lang="zh-CN" altLang="en-US" sz="2000" i="1">
                          <a:solidFill>
                            <a:srgbClr val="000000"/>
                          </a:solidFill>
                          <a:latin typeface="Cambria Math" panose="02040503050406030204" pitchFamily="18" charset="0"/>
                        </a:rPr>
                        <m:t>𝑡</m:t>
                      </m:r>
                      <m:r>
                        <a:rPr lang="zh-CN" altLang="en-US" sz="2000" i="1">
                          <a:solidFill>
                            <a:srgbClr val="000000"/>
                          </a:solidFill>
                          <a:latin typeface="Cambria Math" panose="02040503050406030204" pitchFamily="18" charset="0"/>
                        </a:rPr>
                        <m:t>),</m:t>
                      </m:r>
                      <m:r>
                        <a:rPr lang="zh-CN" altLang="en-US" sz="2000" i="1">
                          <a:solidFill>
                            <a:srgbClr val="000000"/>
                          </a:solidFill>
                          <a:latin typeface="Cambria Math" panose="02040503050406030204" pitchFamily="18" charset="0"/>
                        </a:rPr>
                        <m:t>𝑡</m:t>
                      </m:r>
                      <m:r>
                        <a:rPr lang="zh-CN" altLang="en-US" sz="2000" i="1">
                          <a:solidFill>
                            <a:srgbClr val="000000"/>
                          </a:solidFill>
                          <a:latin typeface="Cambria Math" panose="02040503050406030204" pitchFamily="18" charset="0"/>
                        </a:rPr>
                        <m:t>]}</m:t>
                      </m:r>
                      <m:func>
                        <m:funcPr>
                          <m:ctrlPr>
                            <a:rPr lang="zh-CN" altLang="en-US" sz="2000" i="1">
                              <a:solidFill>
                                <a:srgbClr val="000000"/>
                              </a:solidFill>
                              <a:latin typeface="Cambria Math" panose="02040503050406030204" pitchFamily="18" charset="0"/>
                            </a:rPr>
                          </m:ctrlPr>
                        </m:funcPr>
                        <m:fName>
                          <m:r>
                            <m:rPr>
                              <m:sty m:val="p"/>
                            </m:rPr>
                            <a:rPr lang="zh-CN" altLang="en-US" sz="2000">
                              <a:solidFill>
                                <a:srgbClr val="000000"/>
                              </a:solidFill>
                              <a:latin typeface="Cambria Math" panose="02040503050406030204" pitchFamily="18" charset="0"/>
                            </a:rPr>
                            <m:t>d</m:t>
                          </m:r>
                        </m:fName>
                        <m:e>
                          <m:r>
                            <a:rPr lang="zh-CN" altLang="en-US" sz="2000" i="1">
                              <a:solidFill>
                                <a:srgbClr val="000000"/>
                              </a:solidFill>
                              <a:latin typeface="Cambria Math" panose="02040503050406030204" pitchFamily="18" charset="0"/>
                            </a:rPr>
                            <m:t>𝑡</m:t>
                          </m:r>
                        </m:e>
                      </m:func>
                    </m:oMath>
                  </m:oMathPara>
                </a14:m>
                <a:endParaRPr lang="zh-CN" altLang="en-US" dirty="0"/>
              </a:p>
              <a:p>
                <a:pPr marL="0" indent="0">
                  <a:lnSpc>
                    <a:spcPct val="150000"/>
                  </a:lnSpc>
                  <a:spcBef>
                    <a:spcPct val="0"/>
                  </a:spcBef>
                  <a:buNone/>
                </a:pPr>
                <a:endParaRPr lang="zh-CN" altLang="en-US" sz="2400" dirty="0">
                  <a:solidFill>
                    <a:schemeClr val="tx1"/>
                  </a:solidFill>
                  <a:latin typeface="Arial" panose="020B0604020202020204" pitchFamily="34" charset="0"/>
                  <a:ea typeface="微软雅黑 Light" panose="020B0502040204020203" pitchFamily="34" charset="-122"/>
                  <a:cs typeface="Times New Roman" panose="02020603050405020304" pitchFamily="18" charset="0"/>
                </a:endParaRPr>
              </a:p>
            </p:txBody>
          </p:sp>
        </mc:Choice>
        <mc:Fallback xmlns="">
          <p:sp>
            <p:nvSpPr>
              <p:cNvPr id="8" name="内容占位符 7">
                <a:extLst>
                  <a:ext uri="{FF2B5EF4-FFF2-40B4-BE49-F238E27FC236}">
                    <a16:creationId xmlns:a16="http://schemas.microsoft.com/office/drawing/2014/main" id="{C696BEB4-8F9A-48BA-A1C5-98C762581ED1}"/>
                  </a:ext>
                </a:extLst>
              </p:cNvPr>
              <p:cNvSpPr>
                <a:spLocks noGrp="1" noRot="1" noChangeAspect="1" noMove="1" noResize="1" noEditPoints="1" noAdjustHandles="1" noChangeArrowheads="1" noChangeShapeType="1" noTextEdit="1"/>
              </p:cNvSpPr>
              <p:nvPr>
                <p:ph sz="quarter" idx="13"/>
              </p:nvPr>
            </p:nvSpPr>
            <p:spPr>
              <a:xfrm>
                <a:off x="767406" y="796926"/>
                <a:ext cx="10945217" cy="5766829"/>
              </a:xfrm>
              <a:prstGeom prst="rect">
                <a:avLst/>
              </a:prstGeom>
              <a:blipFill>
                <a:blip r:embed="rId2"/>
                <a:stretch>
                  <a:fillRect l="-891" r="-3677"/>
                </a:stretch>
              </a:blipFill>
            </p:spPr>
            <p:txBody>
              <a:bodyPr/>
              <a:lstStyle/>
              <a:p>
                <a:r>
                  <a:rPr lang="zh-CN" altLang="en-US">
                    <a:noFill/>
                  </a:rPr>
                  <a:t> </a:t>
                </a:r>
              </a:p>
            </p:txBody>
          </p:sp>
        </mc:Fallback>
      </mc:AlternateContent>
      <p:grpSp>
        <p:nvGrpSpPr>
          <p:cNvPr id="4" name="组合 3">
            <a:extLst>
              <a:ext uri="{FF2B5EF4-FFF2-40B4-BE49-F238E27FC236}">
                <a16:creationId xmlns:a16="http://schemas.microsoft.com/office/drawing/2014/main" id="{E2D14E93-0E11-4BAB-89B5-B547388BD462}"/>
              </a:ext>
            </a:extLst>
          </p:cNvPr>
          <p:cNvGrpSpPr/>
          <p:nvPr/>
        </p:nvGrpSpPr>
        <p:grpSpPr>
          <a:xfrm>
            <a:off x="9119914" y="3497261"/>
            <a:ext cx="2952750" cy="3140161"/>
            <a:chOff x="8903890" y="3497261"/>
            <a:chExt cx="2952750" cy="3140161"/>
          </a:xfrm>
        </p:grpSpPr>
        <p:pic>
          <p:nvPicPr>
            <p:cNvPr id="5" name="Picture 33">
              <a:extLst>
                <a:ext uri="{FF2B5EF4-FFF2-40B4-BE49-F238E27FC236}">
                  <a16:creationId xmlns:a16="http://schemas.microsoft.com/office/drawing/2014/main" id="{41E8269A-83DA-4390-8B7C-FA34B3B6E6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03890" y="3497261"/>
              <a:ext cx="2952750" cy="2563813"/>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34">
              <a:extLst>
                <a:ext uri="{FF2B5EF4-FFF2-40B4-BE49-F238E27FC236}">
                  <a16:creationId xmlns:a16="http://schemas.microsoft.com/office/drawing/2014/main" id="{63014FE8-06E7-44E2-A3DC-D33910232994}"/>
                </a:ext>
              </a:extLst>
            </p:cNvPr>
            <p:cNvSpPr>
              <a:spLocks noChangeArrowheads="1"/>
            </p:cNvSpPr>
            <p:nvPr/>
          </p:nvSpPr>
          <p:spPr bwMode="auto">
            <a:xfrm>
              <a:off x="10301232" y="6237312"/>
              <a:ext cx="58381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dirty="0">
                  <a:solidFill>
                    <a:schemeClr val="tx1"/>
                  </a:solidFill>
                </a:rPr>
                <a:t>图</a:t>
              </a:r>
              <a:r>
                <a:rPr lang="en-US" altLang="zh-CN" sz="2000" dirty="0">
                  <a:solidFill>
                    <a:schemeClr val="tx1"/>
                  </a:solidFill>
                </a:rPr>
                <a:t>1</a:t>
              </a:r>
            </a:p>
          </p:txBody>
        </p:sp>
      </p:grpSp>
    </p:spTree>
    <p:extLst>
      <p:ext uri="{BB962C8B-B14F-4D97-AF65-F5344CB8AC3E}">
        <p14:creationId xmlns:p14="http://schemas.microsoft.com/office/powerpoint/2010/main" val="2347610801"/>
      </p:ext>
    </p:extLst>
  </p:cSld>
  <p:clrMapOvr>
    <a:masterClrMapping/>
  </p:clrMapOvr>
  <p:transition>
    <p:wheel/>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 name="内容占位符 7">
                <a:extLst>
                  <a:ext uri="{FF2B5EF4-FFF2-40B4-BE49-F238E27FC236}">
                    <a16:creationId xmlns:a16="http://schemas.microsoft.com/office/drawing/2014/main" id="{C696BEB4-8F9A-48BA-A1C5-98C762581ED1}"/>
                  </a:ext>
                </a:extLst>
              </p:cNvPr>
              <p:cNvSpPr>
                <a:spLocks noGrp="1"/>
              </p:cNvSpPr>
              <p:nvPr>
                <p:ph sz="quarter" idx="13"/>
              </p:nvPr>
            </p:nvSpPr>
            <p:spPr>
              <a:xfrm>
                <a:off x="767406" y="548680"/>
                <a:ext cx="10945217" cy="6015075"/>
              </a:xfrm>
              <a:prstGeom prst="rect">
                <a:avLst/>
              </a:prstGeom>
            </p:spPr>
            <p:txBody>
              <a:bodyPr>
                <a:noAutofit/>
              </a:bodyPr>
              <a:lstStyle/>
              <a:p>
                <a:pPr marL="0" indent="0" eaLnBrk="0" hangingPunct="0">
                  <a:buNone/>
                </a:pPr>
                <a:r>
                  <a:rPr lang="zh-CN" altLang="en-US" dirty="0"/>
                  <a:t>对于泛函</a:t>
                </a:r>
                <a14:m>
                  <m:oMath xmlns:m="http://schemas.openxmlformats.org/officeDocument/2006/math">
                    <m:r>
                      <a:rPr lang="zh-CN" altLang="en-US" i="1">
                        <a:latin typeface="Cambria Math" panose="02040503050406030204" pitchFamily="18" charset="0"/>
                      </a:rPr>
                      <m:t>𝐿</m:t>
                    </m:r>
                    <m:r>
                      <a:rPr lang="zh-CN" altLang="en-US" i="1">
                        <a:latin typeface="Cambria Math" panose="02040503050406030204" pitchFamily="18" charset="0"/>
                      </a:rPr>
                      <m:t>[</m:t>
                    </m:r>
                    <m:r>
                      <a:rPr lang="zh-CN" altLang="en-US" i="1">
                        <a:latin typeface="Cambria Math" panose="02040503050406030204" pitchFamily="18" charset="0"/>
                      </a:rPr>
                      <m:t>𝑥</m:t>
                    </m:r>
                    <m:r>
                      <a:rPr lang="zh-CN" altLang="en-US" i="1">
                        <a:latin typeface="Cambria Math" panose="02040503050406030204" pitchFamily="18" charset="0"/>
                      </a:rPr>
                      <m:t>(</m:t>
                    </m:r>
                    <m:r>
                      <a:rPr lang="zh-CN" altLang="en-US" i="1">
                        <a:latin typeface="Cambria Math" panose="02040503050406030204" pitchFamily="18" charset="0"/>
                      </a:rPr>
                      <m:t>𝑡</m:t>
                    </m:r>
                    <m:r>
                      <a:rPr lang="zh-CN" altLang="en-US" i="1">
                        <a:latin typeface="Cambria Math" panose="02040503050406030204" pitchFamily="18" charset="0"/>
                      </a:rPr>
                      <m:t>),</m:t>
                    </m:r>
                    <m:acc>
                      <m:accPr>
                        <m:chr m:val="̇"/>
                        <m:ctrlPr>
                          <a:rPr lang="zh-CN" altLang="en-US" i="1">
                            <a:latin typeface="Cambria Math" panose="02040503050406030204" pitchFamily="18" charset="0"/>
                          </a:rPr>
                        </m:ctrlPr>
                      </m:accPr>
                      <m:e>
                        <m:r>
                          <a:rPr lang="zh-CN" altLang="en-US" i="1">
                            <a:latin typeface="Cambria Math" panose="02040503050406030204" pitchFamily="18" charset="0"/>
                          </a:rPr>
                          <m:t>𝑥</m:t>
                        </m:r>
                      </m:e>
                    </m:acc>
                    <m:r>
                      <a:rPr lang="zh-CN" altLang="en-US" i="1">
                        <a:latin typeface="Cambria Math" panose="02040503050406030204" pitchFamily="18" charset="0"/>
                      </a:rPr>
                      <m:t>(</m:t>
                    </m:r>
                    <m:r>
                      <a:rPr lang="zh-CN" altLang="en-US" i="1">
                        <a:latin typeface="Cambria Math" panose="02040503050406030204" pitchFamily="18" charset="0"/>
                      </a:rPr>
                      <m:t>𝑡</m:t>
                    </m:r>
                    <m:r>
                      <a:rPr lang="zh-CN" altLang="en-US" i="1">
                        <a:latin typeface="Cambria Math" panose="02040503050406030204" pitchFamily="18" charset="0"/>
                      </a:rPr>
                      <m:t>),</m:t>
                    </m:r>
                    <m:r>
                      <a:rPr lang="zh-CN" altLang="en-US" i="1">
                        <a:latin typeface="Cambria Math" panose="02040503050406030204" pitchFamily="18" charset="0"/>
                      </a:rPr>
                      <m:t>𝑡</m:t>
                    </m:r>
                    <m:r>
                      <a:rPr lang="zh-CN" altLang="en-US" i="1">
                        <a:latin typeface="Cambria Math" panose="02040503050406030204" pitchFamily="18" charset="0"/>
                      </a:rPr>
                      <m:t>]</m:t>
                    </m:r>
                  </m:oMath>
                </a14:m>
                <a:r>
                  <a:rPr lang="zh-CN" altLang="en-US" dirty="0"/>
                  <a:t> ，若它具有连续偏导数，则在      </a:t>
                </a:r>
              </a:p>
              <a:p>
                <a:pPr marL="0" indent="0" algn="just" eaLnBrk="0" hangingPunct="0">
                  <a:buNone/>
                </a:pPr>
                <a:r>
                  <a:rPr lang="zh-CN" altLang="en-US" dirty="0"/>
                  <a:t> </a:t>
                </a:r>
                <a14:m>
                  <m:oMath xmlns:m="http://schemas.openxmlformats.org/officeDocument/2006/math">
                    <m:r>
                      <m:rPr>
                        <m:sty m:val="p"/>
                      </m:rPr>
                      <a:rPr lang="zh-CN" altLang="en-US" i="1">
                        <a:latin typeface="Cambria Math" panose="02040503050406030204" pitchFamily="18" charset="0"/>
                      </a:rPr>
                      <m:t>δ</m:t>
                    </m:r>
                    <m:r>
                      <a:rPr lang="zh-CN" altLang="en-US" i="1">
                        <a:latin typeface="Cambria Math" panose="02040503050406030204" pitchFamily="18" charset="0"/>
                      </a:rPr>
                      <m:t>𝑥</m:t>
                    </m:r>
                    <m:r>
                      <a:rPr lang="zh-CN" altLang="en-US" i="1">
                        <a:latin typeface="Cambria Math" panose="02040503050406030204" pitchFamily="18" charset="0"/>
                      </a:rPr>
                      <m:t>(</m:t>
                    </m:r>
                    <m:r>
                      <a:rPr lang="zh-CN" altLang="en-US" i="1">
                        <a:latin typeface="Cambria Math" panose="02040503050406030204" pitchFamily="18" charset="0"/>
                      </a:rPr>
                      <m:t>𝑡</m:t>
                    </m:r>
                    <m:r>
                      <a:rPr lang="zh-CN" altLang="en-US" i="1">
                        <a:latin typeface="Cambria Math" panose="02040503050406030204" pitchFamily="18" charset="0"/>
                      </a:rPr>
                      <m:t>)</m:t>
                    </m:r>
                  </m:oMath>
                </a14:m>
                <a:r>
                  <a:rPr lang="zh-CN" altLang="en-US" dirty="0"/>
                  <a:t>邻域内，就有如下泰勒级数</a:t>
                </a:r>
                <a:r>
                  <a:rPr lang="en-US" altLang="zh-CN" dirty="0"/>
                  <a:t>(Taylor)</a:t>
                </a:r>
                <a:r>
                  <a:rPr lang="zh-CN" altLang="en-US" dirty="0"/>
                  <a:t>展开式，即</a:t>
                </a:r>
              </a:p>
              <a:p>
                <a:pPr marL="0" indent="0" algn="r" eaLnBrk="0" hangingPunct="0">
                  <a:buNone/>
                </a:pPr>
                <a14:m>
                  <m:oMath xmlns:m="http://schemas.openxmlformats.org/officeDocument/2006/math">
                    <m:r>
                      <m:rPr>
                        <m:sty m:val="p"/>
                      </m:rPr>
                      <a:rPr lang="zh-CN" altLang="en-US" i="1">
                        <a:latin typeface="Cambria Math" panose="02040503050406030204" pitchFamily="18" charset="0"/>
                      </a:rPr>
                      <m:t>Δ</m:t>
                    </m:r>
                    <m:r>
                      <a:rPr lang="zh-CN" altLang="en-US" i="1">
                        <a:latin typeface="Cambria Math" panose="02040503050406030204" pitchFamily="18" charset="0"/>
                      </a:rPr>
                      <m:t>𝐽</m:t>
                    </m:r>
                    <m:r>
                      <a:rPr lang="zh-CN" altLang="en-US" i="1">
                        <a:latin typeface="Cambria Math" panose="02040503050406030204" pitchFamily="18" charset="0"/>
                      </a:rPr>
                      <m:t>=</m:t>
                    </m:r>
                    <m:nary>
                      <m:naryPr>
                        <m:limLoc m:val="undOvr"/>
                        <m:ctrlPr>
                          <a:rPr lang="zh-CN" altLang="en-US" i="1">
                            <a:latin typeface="Cambria Math" panose="02040503050406030204" pitchFamily="18" charset="0"/>
                          </a:rPr>
                        </m:ctrlPr>
                      </m:naryPr>
                      <m:sub>
                        <m:sSub>
                          <m:sSubPr>
                            <m:ctrlPr>
                              <a:rPr lang="zh-CN" altLang="en-US" i="1">
                                <a:latin typeface="Cambria Math" panose="02040503050406030204" pitchFamily="18" charset="0"/>
                              </a:rPr>
                            </m:ctrlPr>
                          </m:sSubPr>
                          <m:e>
                            <m:r>
                              <a:rPr lang="zh-CN" altLang="en-US" i="1">
                                <a:latin typeface="Cambria Math" panose="02040503050406030204" pitchFamily="18" charset="0"/>
                              </a:rPr>
                              <m:t>𝑡</m:t>
                            </m:r>
                          </m:e>
                          <m:sub>
                            <m:r>
                              <a:rPr lang="zh-CN" altLang="en-US" i="1">
                                <a:latin typeface="Cambria Math" panose="02040503050406030204" pitchFamily="18" charset="0"/>
                              </a:rPr>
                              <m:t>0</m:t>
                            </m:r>
                          </m:sub>
                        </m:sSub>
                      </m:sub>
                      <m:sup>
                        <m:sSub>
                          <m:sSubPr>
                            <m:ctrlPr>
                              <a:rPr lang="zh-CN" altLang="en-US" i="1">
                                <a:latin typeface="Cambria Math" panose="02040503050406030204" pitchFamily="18" charset="0"/>
                              </a:rPr>
                            </m:ctrlPr>
                          </m:sSubPr>
                          <m:e>
                            <m:r>
                              <a:rPr lang="zh-CN" altLang="en-US" i="1">
                                <a:latin typeface="Cambria Math" panose="02040503050406030204" pitchFamily="18" charset="0"/>
                              </a:rPr>
                              <m:t>𝑡</m:t>
                            </m:r>
                          </m:e>
                          <m:sub>
                            <m:r>
                              <a:rPr lang="zh-CN" altLang="en-US" i="1">
                                <a:latin typeface="Cambria Math" panose="02040503050406030204" pitchFamily="18" charset="0"/>
                              </a:rPr>
                              <m:t>𝑓</m:t>
                            </m:r>
                          </m:sub>
                        </m:sSub>
                      </m:sup>
                      <m:e>
                        <m:r>
                          <a:rPr lang="zh-CN" altLang="en-US" i="1">
                            <a:latin typeface="Cambria Math" panose="02040503050406030204" pitchFamily="18" charset="0"/>
                          </a:rPr>
                          <m:t>{</m:t>
                        </m:r>
                        <m:f>
                          <m:fPr>
                            <m:ctrlPr>
                              <a:rPr lang="zh-CN" altLang="en-US" i="1">
                                <a:latin typeface="Cambria Math" panose="02040503050406030204" pitchFamily="18" charset="0"/>
                              </a:rPr>
                            </m:ctrlPr>
                          </m:fPr>
                          <m:num>
                            <m:r>
                              <a:rPr lang="zh-CN" altLang="en-US" i="1">
                                <a:latin typeface="Cambria Math" panose="02040503050406030204" pitchFamily="18" charset="0"/>
                              </a:rPr>
                              <m:t>𝜕</m:t>
                            </m:r>
                            <m:r>
                              <a:rPr lang="zh-CN" altLang="en-US" i="1">
                                <a:latin typeface="Cambria Math" panose="02040503050406030204" pitchFamily="18" charset="0"/>
                              </a:rPr>
                              <m:t>𝐿</m:t>
                            </m:r>
                          </m:num>
                          <m:den>
                            <m:r>
                              <a:rPr lang="zh-CN" altLang="en-US" i="1">
                                <a:latin typeface="Cambria Math" panose="02040503050406030204" pitchFamily="18" charset="0"/>
                              </a:rPr>
                              <m:t>𝜕</m:t>
                            </m:r>
                            <m:r>
                              <a:rPr lang="zh-CN" altLang="en-US" i="1">
                                <a:latin typeface="Cambria Math" panose="02040503050406030204" pitchFamily="18" charset="0"/>
                              </a:rPr>
                              <m:t>𝑥</m:t>
                            </m:r>
                          </m:den>
                        </m:f>
                        <m:r>
                          <a:rPr lang="zh-CN" altLang="en-US" i="1">
                            <a:latin typeface="Cambria Math" panose="02040503050406030204" pitchFamily="18" charset="0"/>
                          </a:rPr>
                          <m:t>𝛿</m:t>
                        </m:r>
                        <m:r>
                          <a:rPr lang="zh-CN" altLang="en-US" i="1">
                            <a:latin typeface="Cambria Math" panose="02040503050406030204" pitchFamily="18" charset="0"/>
                          </a:rPr>
                          <m:t>𝑥</m:t>
                        </m:r>
                        <m:r>
                          <a:rPr lang="zh-CN" altLang="en-US" i="1">
                            <a:latin typeface="Cambria Math" panose="02040503050406030204" pitchFamily="18" charset="0"/>
                          </a:rPr>
                          <m:t>(</m:t>
                        </m:r>
                        <m:r>
                          <a:rPr lang="zh-CN" altLang="en-US" i="1">
                            <a:latin typeface="Cambria Math" panose="02040503050406030204" pitchFamily="18" charset="0"/>
                          </a:rPr>
                          <m:t>𝑡</m:t>
                        </m:r>
                        <m:r>
                          <a:rPr lang="zh-CN" altLang="en-US" i="1">
                            <a:latin typeface="Cambria Math" panose="02040503050406030204" pitchFamily="18" charset="0"/>
                          </a:rPr>
                          <m:t>)+</m:t>
                        </m:r>
                        <m:f>
                          <m:fPr>
                            <m:ctrlPr>
                              <a:rPr lang="zh-CN" altLang="en-US" i="1">
                                <a:latin typeface="Cambria Math" panose="02040503050406030204" pitchFamily="18" charset="0"/>
                              </a:rPr>
                            </m:ctrlPr>
                          </m:fPr>
                          <m:num>
                            <m:r>
                              <a:rPr lang="zh-CN" altLang="en-US" i="1">
                                <a:latin typeface="Cambria Math" panose="02040503050406030204" pitchFamily="18" charset="0"/>
                              </a:rPr>
                              <m:t>𝜕</m:t>
                            </m:r>
                            <m:r>
                              <a:rPr lang="zh-CN" altLang="en-US" i="1">
                                <a:latin typeface="Cambria Math" panose="02040503050406030204" pitchFamily="18" charset="0"/>
                              </a:rPr>
                              <m:t>𝐿</m:t>
                            </m:r>
                          </m:num>
                          <m:den>
                            <m:r>
                              <a:rPr lang="zh-CN" altLang="en-US" i="1">
                                <a:latin typeface="Cambria Math" panose="02040503050406030204" pitchFamily="18" charset="0"/>
                              </a:rPr>
                              <m:t>𝜕</m:t>
                            </m:r>
                            <m:acc>
                              <m:accPr>
                                <m:chr m:val="̇"/>
                                <m:ctrlPr>
                                  <a:rPr lang="zh-CN" altLang="en-US" i="1">
                                    <a:latin typeface="Cambria Math" panose="02040503050406030204" pitchFamily="18" charset="0"/>
                                  </a:rPr>
                                </m:ctrlPr>
                              </m:accPr>
                              <m:e>
                                <m:r>
                                  <a:rPr lang="zh-CN" altLang="en-US" i="1">
                                    <a:latin typeface="Cambria Math" panose="02040503050406030204" pitchFamily="18" charset="0"/>
                                  </a:rPr>
                                  <m:t>𝑥</m:t>
                                </m:r>
                              </m:e>
                            </m:acc>
                          </m:den>
                        </m:f>
                        <m:r>
                          <a:rPr lang="zh-CN" altLang="en-US" i="1">
                            <a:latin typeface="Cambria Math" panose="02040503050406030204" pitchFamily="18" charset="0"/>
                          </a:rPr>
                          <m:t>𝛿</m:t>
                        </m:r>
                        <m:acc>
                          <m:accPr>
                            <m:chr m:val="̇"/>
                            <m:ctrlPr>
                              <a:rPr lang="zh-CN" altLang="en-US" i="1">
                                <a:latin typeface="Cambria Math" panose="02040503050406030204" pitchFamily="18" charset="0"/>
                              </a:rPr>
                            </m:ctrlPr>
                          </m:accPr>
                          <m:e>
                            <m:r>
                              <a:rPr lang="zh-CN" altLang="en-US" i="1">
                                <a:latin typeface="Cambria Math" panose="02040503050406030204" pitchFamily="18" charset="0"/>
                              </a:rPr>
                              <m:t>𝑥</m:t>
                            </m:r>
                          </m:e>
                        </m:acc>
                        <m:r>
                          <a:rPr lang="zh-CN" altLang="en-US" i="1">
                            <a:latin typeface="Cambria Math" panose="02040503050406030204" pitchFamily="18" charset="0"/>
                          </a:rPr>
                          <m:t>(</m:t>
                        </m:r>
                        <m:r>
                          <a:rPr lang="zh-CN" altLang="en-US" i="1">
                            <a:latin typeface="Cambria Math" panose="02040503050406030204" pitchFamily="18" charset="0"/>
                          </a:rPr>
                          <m:t>𝑡</m:t>
                        </m:r>
                        <m:r>
                          <a:rPr lang="zh-CN" altLang="en-US" i="1">
                            <a:latin typeface="Cambria Math" panose="02040503050406030204" pitchFamily="18" charset="0"/>
                          </a:rPr>
                          <m:t>)+</m:t>
                        </m:r>
                        <m:r>
                          <a:rPr lang="zh-CN" altLang="en-US" i="1">
                            <a:latin typeface="Cambria Math" panose="02040503050406030204" pitchFamily="18" charset="0"/>
                          </a:rPr>
                          <m:t>𝑟</m:t>
                        </m:r>
                        <m:r>
                          <a:rPr lang="zh-CN" altLang="en-US" i="1">
                            <a:latin typeface="Cambria Math" panose="02040503050406030204" pitchFamily="18" charset="0"/>
                          </a:rPr>
                          <m:t>[</m:t>
                        </m:r>
                        <m:sSup>
                          <m:sSupPr>
                            <m:ctrlPr>
                              <a:rPr lang="zh-CN" altLang="en-US" i="1">
                                <a:latin typeface="Cambria Math" panose="02040503050406030204" pitchFamily="18" charset="0"/>
                              </a:rPr>
                            </m:ctrlPr>
                          </m:sSupPr>
                          <m:e>
                            <m:r>
                              <a:rPr lang="zh-CN" altLang="en-US" i="1">
                                <a:latin typeface="Cambria Math" panose="02040503050406030204" pitchFamily="18" charset="0"/>
                              </a:rPr>
                              <m:t>𝑥</m:t>
                            </m:r>
                          </m:e>
                          <m:sup>
                            <m:r>
                              <a:rPr lang="zh-CN" altLang="en-US" i="1">
                                <a:latin typeface="Cambria Math" panose="02040503050406030204" pitchFamily="18" charset="0"/>
                              </a:rPr>
                              <m:t>∗</m:t>
                            </m:r>
                          </m:sup>
                        </m:sSup>
                        <m:r>
                          <a:rPr lang="zh-CN" altLang="en-US" i="1">
                            <a:latin typeface="Cambria Math" panose="02040503050406030204" pitchFamily="18" charset="0"/>
                          </a:rPr>
                          <m:t>(</m:t>
                        </m:r>
                        <m:r>
                          <a:rPr lang="zh-CN" altLang="en-US" i="1">
                            <a:latin typeface="Cambria Math" panose="02040503050406030204" pitchFamily="18" charset="0"/>
                          </a:rPr>
                          <m:t>𝑡</m:t>
                        </m:r>
                        <m:r>
                          <a:rPr lang="zh-CN" altLang="en-US" i="1">
                            <a:latin typeface="Cambria Math" panose="02040503050406030204" pitchFamily="18" charset="0"/>
                          </a:rPr>
                          <m:t>),</m:t>
                        </m:r>
                        <m:sSup>
                          <m:sSupPr>
                            <m:ctrlPr>
                              <a:rPr lang="zh-CN" altLang="en-US" i="1">
                                <a:latin typeface="Cambria Math" panose="02040503050406030204" pitchFamily="18" charset="0"/>
                              </a:rPr>
                            </m:ctrlPr>
                          </m:sSupPr>
                          <m:e>
                            <m:acc>
                              <m:accPr>
                                <m:chr m:val="̇"/>
                                <m:ctrlPr>
                                  <a:rPr lang="zh-CN" altLang="en-US" i="1">
                                    <a:latin typeface="Cambria Math" panose="02040503050406030204" pitchFamily="18" charset="0"/>
                                  </a:rPr>
                                </m:ctrlPr>
                              </m:accPr>
                              <m:e>
                                <m:r>
                                  <a:rPr lang="zh-CN" altLang="en-US" i="1">
                                    <a:latin typeface="Cambria Math" panose="02040503050406030204" pitchFamily="18" charset="0"/>
                                  </a:rPr>
                                  <m:t>𝑥</m:t>
                                </m:r>
                              </m:e>
                            </m:acc>
                          </m:e>
                          <m:sup>
                            <m:r>
                              <a:rPr lang="zh-CN" altLang="en-US" i="1">
                                <a:latin typeface="Cambria Math" panose="02040503050406030204" pitchFamily="18" charset="0"/>
                              </a:rPr>
                              <m:t>∗</m:t>
                            </m:r>
                          </m:sup>
                        </m:sSup>
                        <m:r>
                          <a:rPr lang="zh-CN" altLang="en-US" i="1">
                            <a:latin typeface="Cambria Math" panose="02040503050406030204" pitchFamily="18" charset="0"/>
                          </a:rPr>
                          <m:t>(</m:t>
                        </m:r>
                        <m:r>
                          <a:rPr lang="zh-CN" altLang="en-US" i="1">
                            <a:latin typeface="Cambria Math" panose="02040503050406030204" pitchFamily="18" charset="0"/>
                          </a:rPr>
                          <m:t>𝑡</m:t>
                        </m:r>
                        <m:r>
                          <a:rPr lang="zh-CN" altLang="en-US" i="1">
                            <a:latin typeface="Cambria Math" panose="02040503050406030204" pitchFamily="18" charset="0"/>
                          </a:rPr>
                          <m:t>),</m:t>
                        </m:r>
                        <m:r>
                          <a:rPr lang="zh-CN" altLang="en-US" i="1">
                            <a:latin typeface="Cambria Math" panose="02040503050406030204" pitchFamily="18" charset="0"/>
                          </a:rPr>
                          <m:t>𝑡</m:t>
                        </m:r>
                        <m:r>
                          <a:rPr lang="zh-CN" altLang="en-US" i="1">
                            <a:latin typeface="Cambria Math" panose="02040503050406030204" pitchFamily="18" charset="0"/>
                          </a:rPr>
                          <m:t>]}</m:t>
                        </m:r>
                        <m:func>
                          <m:funcPr>
                            <m:ctrlPr>
                              <a:rPr lang="zh-CN" altLang="en-US" i="1">
                                <a:latin typeface="Cambria Math" panose="02040503050406030204" pitchFamily="18" charset="0"/>
                              </a:rPr>
                            </m:ctrlPr>
                          </m:funcPr>
                          <m:fName>
                            <m:r>
                              <m:rPr>
                                <m:sty m:val="p"/>
                              </m:rPr>
                              <a:rPr lang="zh-CN" altLang="en-US">
                                <a:latin typeface="Cambria Math" panose="02040503050406030204" pitchFamily="18" charset="0"/>
                              </a:rPr>
                              <m:t>d</m:t>
                            </m:r>
                          </m:fName>
                          <m:e>
                            <m:r>
                              <a:rPr lang="zh-CN" altLang="en-US" i="1">
                                <a:latin typeface="Cambria Math" panose="02040503050406030204" pitchFamily="18" charset="0"/>
                              </a:rPr>
                              <m:t>𝑡</m:t>
                            </m:r>
                          </m:e>
                        </m:func>
                      </m:e>
                    </m:nary>
                  </m:oMath>
                </a14:m>
                <a:r>
                  <a:rPr lang="en-US" altLang="zh-CN" dirty="0"/>
                  <a:t>	</a:t>
                </a:r>
                <a:r>
                  <a:rPr lang="zh-CN" altLang="en-US" dirty="0"/>
                  <a:t>（</a:t>
                </a:r>
                <a:r>
                  <a:rPr lang="en-US" altLang="zh-CN" dirty="0"/>
                  <a:t>6-19</a:t>
                </a:r>
                <a:r>
                  <a:rPr lang="zh-CN" altLang="en-US" dirty="0"/>
                  <a:t>）</a:t>
                </a:r>
              </a:p>
              <a:p>
                <a:pPr marL="0" indent="0" eaLnBrk="0" hangingPunct="0">
                  <a:buNone/>
                </a:pPr>
                <a:r>
                  <a:rPr lang="zh-CN" altLang="en-US" dirty="0">
                    <a:latin typeface="宋体" panose="02010600030101010101" pitchFamily="2" charset="-122"/>
                  </a:rPr>
                  <a:t>其中</a:t>
                </a:r>
                <a14:m>
                  <m:oMath xmlns:m="http://schemas.openxmlformats.org/officeDocument/2006/math">
                    <m:r>
                      <a:rPr lang="zh-CN" altLang="en-US" i="1">
                        <a:latin typeface="Cambria Math" panose="02040503050406030204" pitchFamily="18" charset="0"/>
                      </a:rPr>
                      <m:t>𝑟</m:t>
                    </m:r>
                    <m:r>
                      <a:rPr lang="zh-CN" altLang="en-US" i="1">
                        <a:latin typeface="Cambria Math" panose="02040503050406030204" pitchFamily="18" charset="0"/>
                      </a:rPr>
                      <m:t>[</m:t>
                    </m:r>
                    <m:sSup>
                      <m:sSupPr>
                        <m:ctrlPr>
                          <a:rPr lang="zh-CN" altLang="en-US" i="1">
                            <a:latin typeface="Cambria Math" panose="02040503050406030204" pitchFamily="18" charset="0"/>
                          </a:rPr>
                        </m:ctrlPr>
                      </m:sSupPr>
                      <m:e>
                        <m:r>
                          <a:rPr lang="zh-CN" altLang="en-US" i="1">
                            <a:latin typeface="Cambria Math" panose="02040503050406030204" pitchFamily="18" charset="0"/>
                          </a:rPr>
                          <m:t>𝑥</m:t>
                        </m:r>
                      </m:e>
                      <m:sup>
                        <m:r>
                          <a:rPr lang="zh-CN" altLang="en-US" i="1">
                            <a:latin typeface="Cambria Math" panose="02040503050406030204" pitchFamily="18" charset="0"/>
                          </a:rPr>
                          <m:t>∗</m:t>
                        </m:r>
                      </m:sup>
                    </m:sSup>
                    <m:r>
                      <a:rPr lang="zh-CN" altLang="en-US" i="1">
                        <a:latin typeface="Cambria Math" panose="02040503050406030204" pitchFamily="18" charset="0"/>
                      </a:rPr>
                      <m:t>(</m:t>
                    </m:r>
                    <m:r>
                      <a:rPr lang="zh-CN" altLang="en-US" i="1">
                        <a:latin typeface="Cambria Math" panose="02040503050406030204" pitchFamily="18" charset="0"/>
                      </a:rPr>
                      <m:t>𝑡</m:t>
                    </m:r>
                    <m:r>
                      <a:rPr lang="zh-CN" altLang="en-US" i="1">
                        <a:latin typeface="Cambria Math" panose="02040503050406030204" pitchFamily="18" charset="0"/>
                      </a:rPr>
                      <m:t>),</m:t>
                    </m:r>
                    <m:sSup>
                      <m:sSupPr>
                        <m:ctrlPr>
                          <a:rPr lang="zh-CN" altLang="en-US" i="1">
                            <a:latin typeface="Cambria Math" panose="02040503050406030204" pitchFamily="18" charset="0"/>
                          </a:rPr>
                        </m:ctrlPr>
                      </m:sSupPr>
                      <m:e>
                        <m:acc>
                          <m:accPr>
                            <m:chr m:val="̇"/>
                            <m:ctrlPr>
                              <a:rPr lang="zh-CN" altLang="en-US" i="1">
                                <a:latin typeface="Cambria Math" panose="02040503050406030204" pitchFamily="18" charset="0"/>
                              </a:rPr>
                            </m:ctrlPr>
                          </m:accPr>
                          <m:e>
                            <m:r>
                              <a:rPr lang="zh-CN" altLang="en-US" i="1">
                                <a:latin typeface="Cambria Math" panose="02040503050406030204" pitchFamily="18" charset="0"/>
                              </a:rPr>
                              <m:t>𝑥</m:t>
                            </m:r>
                          </m:e>
                        </m:acc>
                      </m:e>
                      <m:sup>
                        <m:r>
                          <a:rPr lang="zh-CN" altLang="en-US" i="1">
                            <a:latin typeface="Cambria Math" panose="02040503050406030204" pitchFamily="18" charset="0"/>
                          </a:rPr>
                          <m:t>∗</m:t>
                        </m:r>
                      </m:sup>
                    </m:sSup>
                    <m:r>
                      <a:rPr lang="zh-CN" altLang="en-US" i="1">
                        <a:latin typeface="Cambria Math" panose="02040503050406030204" pitchFamily="18" charset="0"/>
                      </a:rPr>
                      <m:t>(</m:t>
                    </m:r>
                    <m:r>
                      <a:rPr lang="zh-CN" altLang="en-US" i="1">
                        <a:latin typeface="Cambria Math" panose="02040503050406030204" pitchFamily="18" charset="0"/>
                      </a:rPr>
                      <m:t>𝑡</m:t>
                    </m:r>
                    <m:r>
                      <a:rPr lang="zh-CN" altLang="en-US" i="1">
                        <a:latin typeface="Cambria Math" panose="02040503050406030204" pitchFamily="18" charset="0"/>
                      </a:rPr>
                      <m:t>),</m:t>
                    </m:r>
                    <m:r>
                      <a:rPr lang="zh-CN" altLang="en-US" i="1">
                        <a:latin typeface="Cambria Math" panose="02040503050406030204" pitchFamily="18" charset="0"/>
                      </a:rPr>
                      <m:t>𝑡</m:t>
                    </m:r>
                    <m:r>
                      <a:rPr lang="zh-CN" altLang="en-US" i="1">
                        <a:latin typeface="Cambria Math" panose="02040503050406030204" pitchFamily="18" charset="0"/>
                      </a:rPr>
                      <m:t>]</m:t>
                    </m:r>
                  </m:oMath>
                </a14:m>
                <a:r>
                  <a:rPr lang="zh-CN" altLang="en-US" dirty="0">
                    <a:latin typeface="宋体" panose="02010600030101010101" pitchFamily="2" charset="-122"/>
                  </a:rPr>
                  <a:t>为泰勒展开式中的高次项。</a:t>
                </a:r>
                <a:r>
                  <a:rPr lang="zh-CN" altLang="en-US" dirty="0"/>
                  <a:t>       </a:t>
                </a:r>
              </a:p>
              <a:p>
                <a:pPr marL="0" indent="0" algn="just">
                  <a:buNone/>
                </a:pPr>
                <a:r>
                  <a:rPr lang="zh-CN" altLang="en-US" dirty="0">
                    <a:cs typeface="Times New Roman" panose="02020603050405020304" pitchFamily="18" charset="0"/>
                  </a:rPr>
                  <a:t>由变分定义可知，取式（</a:t>
                </a:r>
                <a:r>
                  <a:rPr lang="en-US" altLang="zh-CN" dirty="0">
                    <a:cs typeface="Times New Roman" panose="02020603050405020304" pitchFamily="18" charset="0"/>
                  </a:rPr>
                  <a:t>6-19</a:t>
                </a:r>
                <a:r>
                  <a:rPr lang="zh-CN" altLang="en-US" dirty="0">
                    <a:cs typeface="Times New Roman" panose="02020603050405020304" pitchFamily="18" charset="0"/>
                  </a:rPr>
                  <a:t>）主部可得泛函</a:t>
                </a:r>
                <a:r>
                  <a:rPr lang="en-US" altLang="zh-CN" i="1" dirty="0">
                    <a:cs typeface="Times New Roman" panose="02020603050405020304" pitchFamily="18" charset="0"/>
                  </a:rPr>
                  <a:t>J</a:t>
                </a:r>
                <a:r>
                  <a:rPr lang="zh-CN" altLang="en-US" dirty="0">
                    <a:cs typeface="Times New Roman" panose="02020603050405020304" pitchFamily="18" charset="0"/>
                  </a:rPr>
                  <a:t>的变分为</a:t>
                </a:r>
              </a:p>
              <a:p>
                <a:pPr marL="0" indent="0" algn="r" eaLnBrk="0" hangingPunct="0">
                  <a:buNone/>
                </a:pPr>
                <a14:m>
                  <m:oMath xmlns:m="http://schemas.openxmlformats.org/officeDocument/2006/math">
                    <m:r>
                      <m:rPr>
                        <m:sty m:val="p"/>
                      </m:rPr>
                      <a:rPr lang="zh-CN" altLang="en-US" i="1">
                        <a:latin typeface="Cambria Math" panose="02040503050406030204" pitchFamily="18" charset="0"/>
                      </a:rPr>
                      <m:t>δ</m:t>
                    </m:r>
                    <m:r>
                      <a:rPr lang="zh-CN" altLang="en-US" i="1">
                        <a:latin typeface="Cambria Math" panose="02040503050406030204" pitchFamily="18" charset="0"/>
                      </a:rPr>
                      <m:t>𝐽</m:t>
                    </m:r>
                    <m:r>
                      <a:rPr lang="zh-CN" altLang="en-US" i="1">
                        <a:latin typeface="Cambria Math" panose="02040503050406030204" pitchFamily="18" charset="0"/>
                      </a:rPr>
                      <m:t>=</m:t>
                    </m:r>
                    <m:nary>
                      <m:naryPr>
                        <m:limLoc m:val="undOvr"/>
                        <m:ctrlPr>
                          <a:rPr lang="zh-CN" altLang="en-US" i="1">
                            <a:latin typeface="Cambria Math" panose="02040503050406030204" pitchFamily="18" charset="0"/>
                          </a:rPr>
                        </m:ctrlPr>
                      </m:naryPr>
                      <m:sub>
                        <m:sSub>
                          <m:sSubPr>
                            <m:ctrlPr>
                              <a:rPr lang="zh-CN" altLang="en-US" i="1">
                                <a:latin typeface="Cambria Math" panose="02040503050406030204" pitchFamily="18" charset="0"/>
                              </a:rPr>
                            </m:ctrlPr>
                          </m:sSubPr>
                          <m:e>
                            <m:r>
                              <a:rPr lang="zh-CN" altLang="en-US" i="1">
                                <a:latin typeface="Cambria Math" panose="02040503050406030204" pitchFamily="18" charset="0"/>
                              </a:rPr>
                              <m:t>𝑡</m:t>
                            </m:r>
                          </m:e>
                          <m:sub>
                            <m:r>
                              <a:rPr lang="zh-CN" altLang="en-US" i="1">
                                <a:latin typeface="Cambria Math" panose="02040503050406030204" pitchFamily="18" charset="0"/>
                              </a:rPr>
                              <m:t>0</m:t>
                            </m:r>
                          </m:sub>
                        </m:sSub>
                      </m:sub>
                      <m:sup>
                        <m:sSub>
                          <m:sSubPr>
                            <m:ctrlPr>
                              <a:rPr lang="zh-CN" altLang="en-US" i="1">
                                <a:latin typeface="Cambria Math" panose="02040503050406030204" pitchFamily="18" charset="0"/>
                              </a:rPr>
                            </m:ctrlPr>
                          </m:sSubPr>
                          <m:e>
                            <m:r>
                              <a:rPr lang="zh-CN" altLang="en-US" i="1">
                                <a:latin typeface="Cambria Math" panose="02040503050406030204" pitchFamily="18" charset="0"/>
                              </a:rPr>
                              <m:t>𝑡</m:t>
                            </m:r>
                          </m:e>
                          <m:sub>
                            <m:r>
                              <a:rPr lang="zh-CN" altLang="en-US" i="1">
                                <a:latin typeface="Cambria Math" panose="02040503050406030204" pitchFamily="18" charset="0"/>
                              </a:rPr>
                              <m:t>𝑓</m:t>
                            </m:r>
                          </m:sub>
                        </m:sSub>
                      </m:sup>
                      <m:e>
                        <m:r>
                          <a:rPr lang="zh-CN" altLang="en-US" i="1">
                            <a:latin typeface="Cambria Math" panose="02040503050406030204" pitchFamily="18" charset="0"/>
                          </a:rPr>
                          <m:t>[</m:t>
                        </m:r>
                        <m:f>
                          <m:fPr>
                            <m:ctrlPr>
                              <a:rPr lang="zh-CN" altLang="en-US" i="1">
                                <a:latin typeface="Cambria Math" panose="02040503050406030204" pitchFamily="18" charset="0"/>
                              </a:rPr>
                            </m:ctrlPr>
                          </m:fPr>
                          <m:num>
                            <m:r>
                              <a:rPr lang="zh-CN" altLang="en-US" i="1">
                                <a:latin typeface="Cambria Math" panose="02040503050406030204" pitchFamily="18" charset="0"/>
                              </a:rPr>
                              <m:t>𝜕</m:t>
                            </m:r>
                            <m:r>
                              <a:rPr lang="zh-CN" altLang="en-US" i="1">
                                <a:latin typeface="Cambria Math" panose="02040503050406030204" pitchFamily="18" charset="0"/>
                              </a:rPr>
                              <m:t>𝐿</m:t>
                            </m:r>
                          </m:num>
                          <m:den>
                            <m:r>
                              <a:rPr lang="zh-CN" altLang="en-US" i="1">
                                <a:latin typeface="Cambria Math" panose="02040503050406030204" pitchFamily="18" charset="0"/>
                              </a:rPr>
                              <m:t>𝜕</m:t>
                            </m:r>
                            <m:r>
                              <a:rPr lang="zh-CN" altLang="en-US" i="1">
                                <a:latin typeface="Cambria Math" panose="02040503050406030204" pitchFamily="18" charset="0"/>
                              </a:rPr>
                              <m:t>𝑥</m:t>
                            </m:r>
                          </m:den>
                        </m:f>
                        <m:r>
                          <a:rPr lang="zh-CN" altLang="en-US" i="1">
                            <a:latin typeface="Cambria Math" panose="02040503050406030204" pitchFamily="18" charset="0"/>
                          </a:rPr>
                          <m:t>𝛿</m:t>
                        </m:r>
                        <m:r>
                          <a:rPr lang="zh-CN" altLang="en-US" i="1">
                            <a:latin typeface="Cambria Math" panose="02040503050406030204" pitchFamily="18" charset="0"/>
                          </a:rPr>
                          <m:t>𝑥</m:t>
                        </m:r>
                        <m:r>
                          <a:rPr lang="zh-CN" altLang="en-US" i="1">
                            <a:latin typeface="Cambria Math" panose="02040503050406030204" pitchFamily="18" charset="0"/>
                          </a:rPr>
                          <m:t>(</m:t>
                        </m:r>
                        <m:r>
                          <a:rPr lang="zh-CN" altLang="en-US" i="1">
                            <a:latin typeface="Cambria Math" panose="02040503050406030204" pitchFamily="18" charset="0"/>
                          </a:rPr>
                          <m:t>𝑡</m:t>
                        </m:r>
                        <m:r>
                          <a:rPr lang="zh-CN" altLang="en-US" i="1">
                            <a:latin typeface="Cambria Math" panose="02040503050406030204" pitchFamily="18" charset="0"/>
                          </a:rPr>
                          <m:t>)+</m:t>
                        </m:r>
                        <m:f>
                          <m:fPr>
                            <m:ctrlPr>
                              <a:rPr lang="zh-CN" altLang="en-US" i="1">
                                <a:latin typeface="Cambria Math" panose="02040503050406030204" pitchFamily="18" charset="0"/>
                              </a:rPr>
                            </m:ctrlPr>
                          </m:fPr>
                          <m:num>
                            <m:r>
                              <a:rPr lang="zh-CN" altLang="en-US" i="1">
                                <a:latin typeface="Cambria Math" panose="02040503050406030204" pitchFamily="18" charset="0"/>
                              </a:rPr>
                              <m:t>𝜕</m:t>
                            </m:r>
                            <m:r>
                              <a:rPr lang="zh-CN" altLang="en-US" i="1">
                                <a:latin typeface="Cambria Math" panose="02040503050406030204" pitchFamily="18" charset="0"/>
                              </a:rPr>
                              <m:t>𝐿</m:t>
                            </m:r>
                          </m:num>
                          <m:den>
                            <m:r>
                              <a:rPr lang="zh-CN" altLang="en-US" i="1">
                                <a:latin typeface="Cambria Math" panose="02040503050406030204" pitchFamily="18" charset="0"/>
                              </a:rPr>
                              <m:t>𝜕</m:t>
                            </m:r>
                            <m:acc>
                              <m:accPr>
                                <m:chr m:val="̇"/>
                                <m:ctrlPr>
                                  <a:rPr lang="zh-CN" altLang="en-US" i="1">
                                    <a:latin typeface="Cambria Math" panose="02040503050406030204" pitchFamily="18" charset="0"/>
                                  </a:rPr>
                                </m:ctrlPr>
                              </m:accPr>
                              <m:e>
                                <m:r>
                                  <a:rPr lang="zh-CN" altLang="en-US" i="1">
                                    <a:latin typeface="Cambria Math" panose="02040503050406030204" pitchFamily="18" charset="0"/>
                                  </a:rPr>
                                  <m:t>𝑥</m:t>
                                </m:r>
                              </m:e>
                            </m:acc>
                          </m:den>
                        </m:f>
                        <m:r>
                          <a:rPr lang="zh-CN" altLang="en-US" i="1">
                            <a:latin typeface="Cambria Math" panose="02040503050406030204" pitchFamily="18" charset="0"/>
                          </a:rPr>
                          <m:t>𝛿</m:t>
                        </m:r>
                        <m:acc>
                          <m:accPr>
                            <m:chr m:val="̇"/>
                            <m:ctrlPr>
                              <a:rPr lang="zh-CN" altLang="en-US" i="1">
                                <a:latin typeface="Cambria Math" panose="02040503050406030204" pitchFamily="18" charset="0"/>
                              </a:rPr>
                            </m:ctrlPr>
                          </m:accPr>
                          <m:e>
                            <m:r>
                              <a:rPr lang="zh-CN" altLang="en-US" i="1">
                                <a:latin typeface="Cambria Math" panose="02040503050406030204" pitchFamily="18" charset="0"/>
                              </a:rPr>
                              <m:t>𝑥</m:t>
                            </m:r>
                          </m:e>
                        </m:acc>
                        <m:r>
                          <a:rPr lang="zh-CN" altLang="en-US" i="1">
                            <a:latin typeface="Cambria Math" panose="02040503050406030204" pitchFamily="18" charset="0"/>
                          </a:rPr>
                          <m:t>(</m:t>
                        </m:r>
                        <m:r>
                          <a:rPr lang="zh-CN" altLang="en-US" i="1">
                            <a:latin typeface="Cambria Math" panose="02040503050406030204" pitchFamily="18" charset="0"/>
                          </a:rPr>
                          <m:t>𝑡</m:t>
                        </m:r>
                        <m:r>
                          <a:rPr lang="zh-CN" altLang="en-US" i="1">
                            <a:latin typeface="Cambria Math" panose="02040503050406030204" pitchFamily="18" charset="0"/>
                          </a:rPr>
                          <m:t>)]</m:t>
                        </m:r>
                        <m:func>
                          <m:funcPr>
                            <m:ctrlPr>
                              <a:rPr lang="zh-CN" altLang="en-US" i="1">
                                <a:latin typeface="Cambria Math" panose="02040503050406030204" pitchFamily="18" charset="0"/>
                              </a:rPr>
                            </m:ctrlPr>
                          </m:funcPr>
                          <m:fName>
                            <m:r>
                              <m:rPr>
                                <m:sty m:val="p"/>
                              </m:rPr>
                              <a:rPr lang="zh-CN" altLang="en-US">
                                <a:latin typeface="Cambria Math" panose="02040503050406030204" pitchFamily="18" charset="0"/>
                              </a:rPr>
                              <m:t>d</m:t>
                            </m:r>
                          </m:fName>
                          <m:e>
                            <m:r>
                              <a:rPr lang="zh-CN" altLang="en-US" i="1">
                                <a:latin typeface="Cambria Math" panose="02040503050406030204" pitchFamily="18" charset="0"/>
                              </a:rPr>
                              <m:t>𝑡</m:t>
                            </m:r>
                          </m:e>
                        </m:func>
                      </m:e>
                    </m:nary>
                  </m:oMath>
                </a14:m>
                <a:r>
                  <a:rPr lang="zh-CN" altLang="en-US" dirty="0">
                    <a:cs typeface="Times New Roman" panose="02020603050405020304" pitchFamily="18" charset="0"/>
                  </a:rPr>
                  <a:t>	</a:t>
                </a:r>
                <a:r>
                  <a:rPr lang="en-US" altLang="zh-CN" dirty="0">
                    <a:cs typeface="Times New Roman" panose="02020603050405020304" pitchFamily="18" charset="0"/>
                  </a:rPr>
                  <a:t>		</a:t>
                </a:r>
                <a:r>
                  <a:rPr lang="zh-CN" altLang="en-US" dirty="0">
                    <a:cs typeface="Times New Roman" panose="02020603050405020304" pitchFamily="18" charset="0"/>
                  </a:rPr>
                  <a:t>	（</a:t>
                </a:r>
                <a:r>
                  <a:rPr lang="en-US" altLang="zh-CN" dirty="0">
                    <a:cs typeface="Times New Roman" panose="02020603050405020304" pitchFamily="18" charset="0"/>
                  </a:rPr>
                  <a:t>6-20</a:t>
                </a:r>
                <a:r>
                  <a:rPr lang="zh-CN" altLang="en-US" dirty="0">
                    <a:cs typeface="Times New Roman" panose="02020603050405020304" pitchFamily="18" charset="0"/>
                  </a:rPr>
                  <a:t>）</a:t>
                </a:r>
              </a:p>
              <a:p>
                <a:pPr marL="0" indent="0" algn="just" eaLnBrk="0" hangingPunct="0">
                  <a:buNone/>
                </a:pPr>
                <a:r>
                  <a:rPr lang="zh-CN" altLang="en-US" dirty="0">
                    <a:cs typeface="Times New Roman" panose="02020603050405020304" pitchFamily="18" charset="0"/>
                  </a:rPr>
                  <a:t>对式（</a:t>
                </a:r>
                <a:r>
                  <a:rPr lang="en-US" altLang="zh-CN" dirty="0">
                    <a:cs typeface="Times New Roman" panose="02020603050405020304" pitchFamily="18" charset="0"/>
                  </a:rPr>
                  <a:t>6-20</a:t>
                </a:r>
                <a:r>
                  <a:rPr lang="zh-CN" altLang="en-US" dirty="0">
                    <a:cs typeface="Times New Roman" panose="02020603050405020304" pitchFamily="18" charset="0"/>
                  </a:rPr>
                  <a:t>）的右边第二项利用分部积分法，可得</a:t>
                </a:r>
              </a:p>
              <a:p>
                <a:pPr marL="0" indent="0" algn="r" eaLnBrk="0" hangingPunct="0">
                  <a:buNone/>
                </a:pPr>
                <a14:m>
                  <m:oMathPara xmlns:m="http://schemas.openxmlformats.org/officeDocument/2006/math">
                    <m:oMathParaPr>
                      <m:jc m:val="centerGroup"/>
                    </m:oMathParaPr>
                    <m:oMath xmlns:m="http://schemas.openxmlformats.org/officeDocument/2006/math">
                      <m:r>
                        <m:rPr>
                          <m:sty m:val="p"/>
                        </m:rPr>
                        <a:rPr lang="zh-CN" altLang="en-US" i="1">
                          <a:latin typeface="Cambria Math" panose="02040503050406030204" pitchFamily="18" charset="0"/>
                        </a:rPr>
                        <m:t>δ</m:t>
                      </m:r>
                      <m:r>
                        <a:rPr lang="zh-CN" altLang="en-US" i="1">
                          <a:latin typeface="Cambria Math" panose="02040503050406030204" pitchFamily="18" charset="0"/>
                        </a:rPr>
                        <m:t>𝐽</m:t>
                      </m:r>
                      <m:r>
                        <a:rPr lang="zh-CN" altLang="en-US" i="1">
                          <a:latin typeface="Cambria Math" panose="02040503050406030204" pitchFamily="18" charset="0"/>
                        </a:rPr>
                        <m:t>=</m:t>
                      </m:r>
                      <m:nary>
                        <m:naryPr>
                          <m:limLoc m:val="undOvr"/>
                          <m:ctrlPr>
                            <a:rPr lang="zh-CN" altLang="en-US" i="1">
                              <a:latin typeface="Cambria Math" panose="02040503050406030204" pitchFamily="18" charset="0"/>
                            </a:rPr>
                          </m:ctrlPr>
                        </m:naryPr>
                        <m:sub>
                          <m:sSub>
                            <m:sSubPr>
                              <m:ctrlPr>
                                <a:rPr lang="zh-CN" altLang="en-US" i="1">
                                  <a:latin typeface="Cambria Math" panose="02040503050406030204" pitchFamily="18" charset="0"/>
                                </a:rPr>
                              </m:ctrlPr>
                            </m:sSubPr>
                            <m:e>
                              <m:r>
                                <a:rPr lang="zh-CN" altLang="en-US" i="1">
                                  <a:latin typeface="Cambria Math" panose="02040503050406030204" pitchFamily="18" charset="0"/>
                                </a:rPr>
                                <m:t>𝑡</m:t>
                              </m:r>
                            </m:e>
                            <m:sub>
                              <m:r>
                                <a:rPr lang="zh-CN" altLang="en-US" i="1">
                                  <a:latin typeface="Cambria Math" panose="02040503050406030204" pitchFamily="18" charset="0"/>
                                </a:rPr>
                                <m:t>0</m:t>
                              </m:r>
                            </m:sub>
                          </m:sSub>
                        </m:sub>
                        <m:sup>
                          <m:sSub>
                            <m:sSubPr>
                              <m:ctrlPr>
                                <a:rPr lang="zh-CN" altLang="en-US" i="1">
                                  <a:latin typeface="Cambria Math" panose="02040503050406030204" pitchFamily="18" charset="0"/>
                                </a:rPr>
                              </m:ctrlPr>
                            </m:sSubPr>
                            <m:e>
                              <m:r>
                                <a:rPr lang="zh-CN" altLang="en-US" i="1">
                                  <a:latin typeface="Cambria Math" panose="02040503050406030204" pitchFamily="18" charset="0"/>
                                </a:rPr>
                                <m:t>𝑡</m:t>
                              </m:r>
                            </m:e>
                            <m:sub>
                              <m:r>
                                <a:rPr lang="zh-CN" altLang="en-US" i="1">
                                  <a:latin typeface="Cambria Math" panose="02040503050406030204" pitchFamily="18" charset="0"/>
                                </a:rPr>
                                <m:t>𝑓</m:t>
                              </m:r>
                            </m:sub>
                          </m:sSub>
                        </m:sup>
                        <m:e>
                          <m:d>
                            <m:dPr>
                              <m:begChr m:val="["/>
                              <m:endChr m:val="]"/>
                              <m:ctrlPr>
                                <a:rPr lang="zh-CN" altLang="en-US" i="1">
                                  <a:latin typeface="Cambria Math" panose="02040503050406030204" pitchFamily="18" charset="0"/>
                                </a:rPr>
                              </m:ctrlPr>
                            </m:dPr>
                            <m:e>
                              <m:f>
                                <m:fPr>
                                  <m:ctrlPr>
                                    <a:rPr lang="zh-CN" altLang="en-US" i="1">
                                      <a:latin typeface="Cambria Math" panose="02040503050406030204" pitchFamily="18" charset="0"/>
                                    </a:rPr>
                                  </m:ctrlPr>
                                </m:fPr>
                                <m:num>
                                  <m:r>
                                    <a:rPr lang="zh-CN" altLang="en-US" i="1">
                                      <a:latin typeface="Cambria Math" panose="02040503050406030204" pitchFamily="18" charset="0"/>
                                    </a:rPr>
                                    <m:t>𝜕</m:t>
                                  </m:r>
                                  <m:r>
                                    <a:rPr lang="zh-CN" altLang="en-US" i="1">
                                      <a:latin typeface="Cambria Math" panose="02040503050406030204" pitchFamily="18" charset="0"/>
                                    </a:rPr>
                                    <m:t>𝐿</m:t>
                                  </m:r>
                                </m:num>
                                <m:den>
                                  <m:r>
                                    <a:rPr lang="zh-CN" altLang="en-US" i="1">
                                      <a:latin typeface="Cambria Math" panose="02040503050406030204" pitchFamily="18" charset="0"/>
                                    </a:rPr>
                                    <m:t>𝜕</m:t>
                                  </m:r>
                                  <m:r>
                                    <a:rPr lang="zh-CN" altLang="en-US" i="1">
                                      <a:latin typeface="Cambria Math" panose="02040503050406030204" pitchFamily="18" charset="0"/>
                                    </a:rPr>
                                    <m:t>𝑥</m:t>
                                  </m:r>
                                </m:den>
                              </m:f>
                              <m:r>
                                <a:rPr lang="zh-CN" altLang="en-US" i="1">
                                  <a:latin typeface="Cambria Math" panose="02040503050406030204" pitchFamily="18" charset="0"/>
                                </a:rPr>
                                <m:t>−</m:t>
                              </m:r>
                              <m:f>
                                <m:fPr>
                                  <m:ctrlPr>
                                    <a:rPr lang="zh-CN" altLang="en-US" i="1">
                                      <a:latin typeface="Cambria Math" panose="02040503050406030204" pitchFamily="18" charset="0"/>
                                    </a:rPr>
                                  </m:ctrlPr>
                                </m:fPr>
                                <m:num>
                                  <m:r>
                                    <m:rPr>
                                      <m:sty m:val="p"/>
                                    </m:rPr>
                                    <a:rPr lang="zh-CN" altLang="en-US">
                                      <a:latin typeface="Cambria Math" panose="02040503050406030204" pitchFamily="18" charset="0"/>
                                    </a:rPr>
                                    <m:t>d</m:t>
                                  </m:r>
                                </m:num>
                                <m:den>
                                  <m:func>
                                    <m:funcPr>
                                      <m:ctrlPr>
                                        <a:rPr lang="zh-CN" altLang="en-US" i="1">
                                          <a:latin typeface="Cambria Math" panose="02040503050406030204" pitchFamily="18" charset="0"/>
                                        </a:rPr>
                                      </m:ctrlPr>
                                    </m:funcPr>
                                    <m:fName>
                                      <m:r>
                                        <m:rPr>
                                          <m:sty m:val="p"/>
                                        </m:rPr>
                                        <a:rPr lang="zh-CN" altLang="en-US">
                                          <a:latin typeface="Cambria Math" panose="02040503050406030204" pitchFamily="18" charset="0"/>
                                        </a:rPr>
                                        <m:t>d</m:t>
                                      </m:r>
                                    </m:fName>
                                    <m:e>
                                      <m:r>
                                        <a:rPr lang="zh-CN" altLang="en-US" i="1">
                                          <a:latin typeface="Cambria Math" panose="02040503050406030204" pitchFamily="18" charset="0"/>
                                        </a:rPr>
                                        <m:t>𝑡</m:t>
                                      </m:r>
                                    </m:e>
                                  </m:func>
                                </m:den>
                              </m:f>
                              <m:f>
                                <m:fPr>
                                  <m:ctrlPr>
                                    <a:rPr lang="zh-CN" altLang="en-US" i="1">
                                      <a:latin typeface="Cambria Math" panose="02040503050406030204" pitchFamily="18" charset="0"/>
                                    </a:rPr>
                                  </m:ctrlPr>
                                </m:fPr>
                                <m:num>
                                  <m:r>
                                    <a:rPr lang="zh-CN" altLang="en-US" i="1">
                                      <a:latin typeface="Cambria Math" panose="02040503050406030204" pitchFamily="18" charset="0"/>
                                    </a:rPr>
                                    <m:t>𝜕</m:t>
                                  </m:r>
                                  <m:r>
                                    <a:rPr lang="zh-CN" altLang="en-US" i="1">
                                      <a:latin typeface="Cambria Math" panose="02040503050406030204" pitchFamily="18" charset="0"/>
                                    </a:rPr>
                                    <m:t>𝐿</m:t>
                                  </m:r>
                                </m:num>
                                <m:den>
                                  <m:r>
                                    <a:rPr lang="zh-CN" altLang="en-US" i="1">
                                      <a:latin typeface="Cambria Math" panose="02040503050406030204" pitchFamily="18" charset="0"/>
                                    </a:rPr>
                                    <m:t>𝜕</m:t>
                                  </m:r>
                                  <m:acc>
                                    <m:accPr>
                                      <m:chr m:val="̇"/>
                                      <m:ctrlPr>
                                        <a:rPr lang="zh-CN" altLang="en-US" i="1">
                                          <a:latin typeface="Cambria Math" panose="02040503050406030204" pitchFamily="18" charset="0"/>
                                        </a:rPr>
                                      </m:ctrlPr>
                                    </m:accPr>
                                    <m:e>
                                      <m:r>
                                        <a:rPr lang="zh-CN" altLang="en-US" i="1">
                                          <a:latin typeface="Cambria Math" panose="02040503050406030204" pitchFamily="18" charset="0"/>
                                        </a:rPr>
                                        <m:t>𝑥</m:t>
                                      </m:r>
                                    </m:e>
                                  </m:acc>
                                </m:den>
                              </m:f>
                            </m:e>
                          </m:d>
                        </m:e>
                      </m:nary>
                      <m:r>
                        <m:rPr>
                          <m:sty m:val="p"/>
                        </m:rPr>
                        <a:rPr lang="zh-CN" altLang="en-US" i="1">
                          <a:latin typeface="Cambria Math" panose="02040503050406030204" pitchFamily="18" charset="0"/>
                        </a:rPr>
                        <m:t>δ</m:t>
                      </m:r>
                      <m:r>
                        <a:rPr lang="zh-CN" altLang="en-US" i="1">
                          <a:latin typeface="Cambria Math" panose="02040503050406030204" pitchFamily="18" charset="0"/>
                        </a:rPr>
                        <m:t>𝑥</m:t>
                      </m:r>
                      <m:d>
                        <m:dPr>
                          <m:ctrlPr>
                            <a:rPr lang="zh-CN" altLang="en-US" i="1">
                              <a:latin typeface="Cambria Math" panose="02040503050406030204" pitchFamily="18" charset="0"/>
                            </a:rPr>
                          </m:ctrlPr>
                        </m:dPr>
                        <m:e>
                          <m:r>
                            <a:rPr lang="zh-CN" altLang="en-US" i="1">
                              <a:latin typeface="Cambria Math" panose="02040503050406030204" pitchFamily="18" charset="0"/>
                            </a:rPr>
                            <m:t>𝑡</m:t>
                          </m:r>
                        </m:e>
                      </m:d>
                      <m:r>
                        <a:rPr lang="en-US" altLang="zh-CN" i="1">
                          <a:latin typeface="Cambria Math" panose="02040503050406030204" pitchFamily="18" charset="0"/>
                        </a:rPr>
                        <m:t>𝑑𝑡</m:t>
                      </m:r>
                      <m:r>
                        <a:rPr lang="en-US" altLang="zh-CN" i="1">
                          <a:latin typeface="Cambria Math" panose="02040503050406030204" pitchFamily="18" charset="0"/>
                        </a:rPr>
                        <m:t>+</m:t>
                      </m:r>
                      <m:sSubSup>
                        <m:sSubSupPr>
                          <m:ctrlPr>
                            <a:rPr lang="zh-CN" altLang="en-US" i="1">
                              <a:latin typeface="Cambria Math" panose="02040503050406030204" pitchFamily="18" charset="0"/>
                            </a:rPr>
                          </m:ctrlPr>
                        </m:sSubSupPr>
                        <m:e>
                          <m:d>
                            <m:dPr>
                              <m:begChr m:val=""/>
                              <m:endChr m:val="|"/>
                              <m:ctrlPr>
                                <a:rPr lang="zh-CN" altLang="en-US" i="1">
                                  <a:latin typeface="Cambria Math" panose="02040503050406030204" pitchFamily="18" charset="0"/>
                                </a:rPr>
                              </m:ctrlPr>
                            </m:dPr>
                            <m:e>
                              <m:f>
                                <m:fPr>
                                  <m:ctrlPr>
                                    <a:rPr lang="zh-CN" altLang="en-US" i="1">
                                      <a:latin typeface="Cambria Math" panose="02040503050406030204" pitchFamily="18" charset="0"/>
                                    </a:rPr>
                                  </m:ctrlPr>
                                </m:fPr>
                                <m:num>
                                  <m:r>
                                    <a:rPr lang="zh-CN" altLang="en-US" i="1">
                                      <a:latin typeface="Cambria Math" panose="02040503050406030204" pitchFamily="18" charset="0"/>
                                    </a:rPr>
                                    <m:t>𝜕</m:t>
                                  </m:r>
                                  <m:r>
                                    <a:rPr lang="zh-CN" altLang="en-US" i="1">
                                      <a:latin typeface="Cambria Math" panose="02040503050406030204" pitchFamily="18" charset="0"/>
                                    </a:rPr>
                                    <m:t>𝐿</m:t>
                                  </m:r>
                                </m:num>
                                <m:den>
                                  <m:r>
                                    <a:rPr lang="zh-CN" altLang="en-US" i="1">
                                      <a:latin typeface="Cambria Math" panose="02040503050406030204" pitchFamily="18" charset="0"/>
                                    </a:rPr>
                                    <m:t>𝜕</m:t>
                                  </m:r>
                                  <m:acc>
                                    <m:accPr>
                                      <m:chr m:val="̇"/>
                                      <m:ctrlPr>
                                        <a:rPr lang="zh-CN" altLang="en-US" i="1">
                                          <a:latin typeface="Cambria Math" panose="02040503050406030204" pitchFamily="18" charset="0"/>
                                        </a:rPr>
                                      </m:ctrlPr>
                                    </m:accPr>
                                    <m:e>
                                      <m:r>
                                        <a:rPr lang="zh-CN" altLang="en-US" i="1">
                                          <a:latin typeface="Cambria Math" panose="02040503050406030204" pitchFamily="18" charset="0"/>
                                        </a:rPr>
                                        <m:t>𝑥</m:t>
                                      </m:r>
                                    </m:e>
                                  </m:acc>
                                </m:den>
                              </m:f>
                              <m:r>
                                <m:rPr>
                                  <m:sty m:val="p"/>
                                </m:rPr>
                                <a:rPr lang="zh-CN" altLang="en-US" i="1">
                                  <a:latin typeface="Cambria Math" panose="02040503050406030204" pitchFamily="18" charset="0"/>
                                </a:rPr>
                                <m:t>δ</m:t>
                              </m:r>
                              <m:r>
                                <a:rPr lang="zh-CN" altLang="en-US" i="1">
                                  <a:latin typeface="Cambria Math" panose="02040503050406030204" pitchFamily="18" charset="0"/>
                                </a:rPr>
                                <m:t>𝑥</m:t>
                              </m:r>
                              <m:r>
                                <a:rPr lang="zh-CN" altLang="en-US" i="1">
                                  <a:latin typeface="Cambria Math" panose="02040503050406030204" pitchFamily="18" charset="0"/>
                                </a:rPr>
                                <m:t>(</m:t>
                              </m:r>
                              <m:r>
                                <a:rPr lang="zh-CN" altLang="en-US" i="1">
                                  <a:latin typeface="Cambria Math" panose="02040503050406030204" pitchFamily="18" charset="0"/>
                                </a:rPr>
                                <m:t>𝑡</m:t>
                              </m:r>
                              <m:r>
                                <a:rPr lang="zh-CN" altLang="en-US" i="1">
                                  <a:latin typeface="Cambria Math" panose="02040503050406030204" pitchFamily="18" charset="0"/>
                                </a:rPr>
                                <m:t>)</m:t>
                              </m:r>
                            </m:e>
                          </m:d>
                        </m:e>
                        <m:sub>
                          <m:r>
                            <a:rPr lang="zh-CN" altLang="en-US" i="1">
                              <a:latin typeface="Cambria Math" panose="02040503050406030204" pitchFamily="18" charset="0"/>
                            </a:rPr>
                            <m:t>𝑡</m:t>
                          </m:r>
                          <m:r>
                            <a:rPr lang="zh-CN" altLang="en-US" i="1">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𝑡</m:t>
                              </m:r>
                            </m:e>
                            <m:sub>
                              <m:r>
                                <a:rPr lang="zh-CN" altLang="en-US" i="1">
                                  <a:latin typeface="Cambria Math" panose="02040503050406030204" pitchFamily="18" charset="0"/>
                                </a:rPr>
                                <m:t>0</m:t>
                              </m:r>
                            </m:sub>
                          </m:sSub>
                        </m:sub>
                        <m:sup>
                          <m:r>
                            <a:rPr lang="zh-CN" altLang="en-US" i="1">
                              <a:latin typeface="Cambria Math" panose="02040503050406030204" pitchFamily="18" charset="0"/>
                            </a:rPr>
                            <m:t>𝑡</m:t>
                          </m:r>
                          <m:r>
                            <a:rPr lang="zh-CN" altLang="en-US" i="1">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𝑡</m:t>
                              </m:r>
                            </m:e>
                            <m:sub>
                              <m:r>
                                <a:rPr lang="zh-CN" altLang="en-US" i="1">
                                  <a:latin typeface="Cambria Math" panose="02040503050406030204" pitchFamily="18" charset="0"/>
                                </a:rPr>
                                <m:t>𝑓</m:t>
                              </m:r>
                            </m:sub>
                          </m:sSub>
                        </m:sup>
                      </m:sSubSup>
                    </m:oMath>
                  </m:oMathPara>
                </a14:m>
                <a:endParaRPr lang="zh-CN" altLang="en-US" dirty="0">
                  <a:cs typeface="Times New Roman" panose="02020603050405020304" pitchFamily="18" charset="0"/>
                </a:endParaRPr>
              </a:p>
            </p:txBody>
          </p:sp>
        </mc:Choice>
        <mc:Fallback xmlns="">
          <p:sp>
            <p:nvSpPr>
              <p:cNvPr id="8" name="内容占位符 7">
                <a:extLst>
                  <a:ext uri="{FF2B5EF4-FFF2-40B4-BE49-F238E27FC236}">
                    <a16:creationId xmlns:a16="http://schemas.microsoft.com/office/drawing/2014/main" id="{C696BEB4-8F9A-48BA-A1C5-98C762581ED1}"/>
                  </a:ext>
                </a:extLst>
              </p:cNvPr>
              <p:cNvSpPr>
                <a:spLocks noGrp="1" noRot="1" noChangeAspect="1" noMove="1" noResize="1" noEditPoints="1" noAdjustHandles="1" noChangeArrowheads="1" noChangeShapeType="1" noTextEdit="1"/>
              </p:cNvSpPr>
              <p:nvPr>
                <p:ph sz="quarter" idx="13"/>
              </p:nvPr>
            </p:nvSpPr>
            <p:spPr>
              <a:xfrm>
                <a:off x="767406" y="548680"/>
                <a:ext cx="10945217" cy="6015075"/>
              </a:xfrm>
              <a:prstGeom prst="rect">
                <a:avLst/>
              </a:prstGeom>
              <a:blipFill>
                <a:blip r:embed="rId2"/>
                <a:stretch>
                  <a:fillRect l="-891" t="-203" r="-83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523727334"/>
      </p:ext>
    </p:extLst>
  </p:cSld>
  <p:clrMapOvr>
    <a:masterClrMapping/>
  </p:clrMapOvr>
  <p:transition>
    <p:wheel/>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 name="内容占位符 7">
                <a:extLst>
                  <a:ext uri="{FF2B5EF4-FFF2-40B4-BE49-F238E27FC236}">
                    <a16:creationId xmlns:a16="http://schemas.microsoft.com/office/drawing/2014/main" id="{C696BEB4-8F9A-48BA-A1C5-98C762581ED1}"/>
                  </a:ext>
                </a:extLst>
              </p:cNvPr>
              <p:cNvSpPr>
                <a:spLocks noGrp="1"/>
              </p:cNvSpPr>
              <p:nvPr>
                <p:ph sz="quarter" idx="13"/>
              </p:nvPr>
            </p:nvSpPr>
            <p:spPr>
              <a:xfrm>
                <a:off x="767406" y="548680"/>
                <a:ext cx="10945217" cy="6015075"/>
              </a:xfrm>
              <a:prstGeom prst="rect">
                <a:avLst/>
              </a:prstGeom>
            </p:spPr>
            <p:txBody>
              <a:bodyPr>
                <a:noAutofit/>
              </a:bodyPr>
              <a:lstStyle/>
              <a:p>
                <a:pPr marL="0" indent="0" algn="just" eaLnBrk="0" hangingPunct="0">
                  <a:buNone/>
                </a:pPr>
                <a:r>
                  <a:rPr lang="zh-CN" altLang="en-US" dirty="0">
                    <a:cs typeface="Times New Roman" panose="02020603050405020304" pitchFamily="18" charset="0"/>
                  </a:rPr>
                  <a:t>令</a:t>
                </a:r>
                <a14:m>
                  <m:oMath xmlns:m="http://schemas.openxmlformats.org/officeDocument/2006/math">
                    <m:r>
                      <m:rPr>
                        <m:sty m:val="p"/>
                      </m:rPr>
                      <a:rPr lang="zh-CN" altLang="en-US" i="1">
                        <a:latin typeface="Cambria Math" panose="02040503050406030204" pitchFamily="18" charset="0"/>
                      </a:rPr>
                      <m:t>δ</m:t>
                    </m:r>
                    <m:r>
                      <a:rPr lang="zh-CN" altLang="en-US" i="1">
                        <a:latin typeface="Cambria Math" panose="02040503050406030204" pitchFamily="18" charset="0"/>
                      </a:rPr>
                      <m:t>𝐽</m:t>
                    </m:r>
                    <m:r>
                      <a:rPr lang="zh-CN" altLang="en-US" i="1">
                        <a:latin typeface="Cambria Math" panose="02040503050406030204" pitchFamily="18" charset="0"/>
                      </a:rPr>
                      <m:t>=0</m:t>
                    </m:r>
                  </m:oMath>
                </a14:m>
                <a:r>
                  <a:rPr lang="zh-CN" altLang="en-US" dirty="0">
                    <a:cs typeface="Times New Roman" panose="02020603050405020304" pitchFamily="18" charset="0"/>
                  </a:rPr>
                  <a:t>，并考虑到</a:t>
                </a:r>
                <a14:m>
                  <m:oMath xmlns:m="http://schemas.openxmlformats.org/officeDocument/2006/math">
                    <m:r>
                      <m:rPr>
                        <m:sty m:val="p"/>
                      </m:rPr>
                      <a:rPr lang="zh-CN" altLang="en-US" i="1">
                        <a:latin typeface="Cambria Math" panose="02040503050406030204" pitchFamily="18" charset="0"/>
                      </a:rPr>
                      <m:t>δ</m:t>
                    </m:r>
                    <m:r>
                      <a:rPr lang="zh-CN" altLang="en-US" i="1">
                        <a:latin typeface="Cambria Math" panose="02040503050406030204" pitchFamily="18" charset="0"/>
                      </a:rPr>
                      <m:t>𝑥</m:t>
                    </m:r>
                    <m:r>
                      <a:rPr lang="zh-CN" altLang="en-US" i="1">
                        <a:latin typeface="Cambria Math" panose="02040503050406030204" pitchFamily="18" charset="0"/>
                      </a:rPr>
                      <m:t>(</m:t>
                    </m:r>
                    <m:r>
                      <a:rPr lang="zh-CN" altLang="en-US" i="1">
                        <a:latin typeface="Cambria Math" panose="02040503050406030204" pitchFamily="18" charset="0"/>
                      </a:rPr>
                      <m:t>𝑡</m:t>
                    </m:r>
                    <m:r>
                      <a:rPr lang="zh-CN" altLang="en-US" i="1">
                        <a:latin typeface="Cambria Math" panose="02040503050406030204" pitchFamily="18" charset="0"/>
                      </a:rPr>
                      <m:t>)</m:t>
                    </m:r>
                  </m:oMath>
                </a14:m>
                <a:r>
                  <a:rPr lang="zh-CN" altLang="en-US" dirty="0">
                    <a:cs typeface="Times New Roman" panose="02020603050405020304" pitchFamily="18" charset="0"/>
                  </a:rPr>
                  <a:t>是一个满足</a:t>
                </a:r>
                <a14:m>
                  <m:oMath xmlns:m="http://schemas.openxmlformats.org/officeDocument/2006/math">
                    <m:r>
                      <m:rPr>
                        <m:sty m:val="p"/>
                      </m:rPr>
                      <a:rPr lang="zh-CN" altLang="en-US" i="1">
                        <a:latin typeface="Cambria Math" panose="02040503050406030204" pitchFamily="18" charset="0"/>
                      </a:rPr>
                      <m:t>δ</m:t>
                    </m:r>
                    <m:r>
                      <a:rPr lang="zh-CN" altLang="en-US" i="1">
                        <a:latin typeface="Cambria Math" panose="02040503050406030204" pitchFamily="18" charset="0"/>
                      </a:rPr>
                      <m:t>𝑥</m:t>
                    </m:r>
                    <m:r>
                      <a:rPr lang="zh-CN" altLang="en-US" i="1">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𝑡</m:t>
                        </m:r>
                      </m:e>
                      <m:sub>
                        <m:r>
                          <a:rPr lang="zh-CN" altLang="en-US" i="1">
                            <a:latin typeface="Cambria Math" panose="02040503050406030204" pitchFamily="18" charset="0"/>
                          </a:rPr>
                          <m:t>0</m:t>
                        </m:r>
                      </m:sub>
                    </m:sSub>
                    <m:r>
                      <a:rPr lang="zh-CN" altLang="en-US" i="1">
                        <a:latin typeface="Cambria Math" panose="02040503050406030204" pitchFamily="18" charset="0"/>
                      </a:rPr>
                      <m:t>)=</m:t>
                    </m:r>
                    <m:r>
                      <m:rPr>
                        <m:sty m:val="p"/>
                      </m:rPr>
                      <a:rPr lang="zh-CN" altLang="en-US" i="1">
                        <a:latin typeface="Cambria Math" panose="02040503050406030204" pitchFamily="18" charset="0"/>
                      </a:rPr>
                      <m:t>δ</m:t>
                    </m:r>
                    <m:r>
                      <a:rPr lang="zh-CN" altLang="en-US" i="1">
                        <a:latin typeface="Cambria Math" panose="02040503050406030204" pitchFamily="18" charset="0"/>
                      </a:rPr>
                      <m:t>𝑥</m:t>
                    </m:r>
                    <m:r>
                      <a:rPr lang="zh-CN" altLang="en-US" i="1">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𝑡</m:t>
                        </m:r>
                      </m:e>
                      <m:sub>
                        <m:r>
                          <a:rPr lang="zh-CN" altLang="en-US" i="1">
                            <a:latin typeface="Cambria Math" panose="02040503050406030204" pitchFamily="18" charset="0"/>
                          </a:rPr>
                          <m:t>𝑓</m:t>
                        </m:r>
                      </m:sub>
                    </m:sSub>
                    <m:r>
                      <a:rPr lang="zh-CN" altLang="en-US" i="1">
                        <a:latin typeface="Cambria Math" panose="02040503050406030204" pitchFamily="18" charset="0"/>
                      </a:rPr>
                      <m:t>)=0</m:t>
                    </m:r>
                  </m:oMath>
                </a14:m>
                <a:r>
                  <a:rPr lang="zh-CN" altLang="en-US" dirty="0">
                    <a:cs typeface="Times New Roman" panose="02020603050405020304" pitchFamily="18" charset="0"/>
                  </a:rPr>
                  <a:t>的任意可微函数，故可得如下欧拉方程</a:t>
                </a:r>
              </a:p>
              <a:p>
                <a:pPr marL="0" indent="0" algn="r" eaLnBrk="0" hangingPunct="0">
                  <a:buNone/>
                </a:pPr>
                <a:r>
                  <a:rPr lang="zh-CN" altLang="en-US" dirty="0">
                    <a:cs typeface="Times New Roman" panose="02020603050405020304" pitchFamily="18" charset="0"/>
                  </a:rPr>
                  <a:t>			</a:t>
                </a:r>
                <a14:m>
                  <m:oMath xmlns:m="http://schemas.openxmlformats.org/officeDocument/2006/math">
                    <m:f>
                      <m:fPr>
                        <m:ctrlPr>
                          <a:rPr lang="zh-CN" altLang="en-US" i="1">
                            <a:latin typeface="Cambria Math" panose="02040503050406030204" pitchFamily="18" charset="0"/>
                          </a:rPr>
                        </m:ctrlPr>
                      </m:fPr>
                      <m:num>
                        <m:r>
                          <a:rPr lang="zh-CN" altLang="en-US" i="1">
                            <a:latin typeface="Cambria Math" panose="02040503050406030204" pitchFamily="18" charset="0"/>
                          </a:rPr>
                          <m:t>𝜕</m:t>
                        </m:r>
                        <m:r>
                          <a:rPr lang="zh-CN" altLang="en-US" i="1">
                            <a:latin typeface="Cambria Math" panose="02040503050406030204" pitchFamily="18" charset="0"/>
                          </a:rPr>
                          <m:t>𝐿</m:t>
                        </m:r>
                      </m:num>
                      <m:den>
                        <m:r>
                          <a:rPr lang="zh-CN" altLang="en-US" i="1">
                            <a:latin typeface="Cambria Math" panose="02040503050406030204" pitchFamily="18" charset="0"/>
                          </a:rPr>
                          <m:t>𝜕</m:t>
                        </m:r>
                        <m:r>
                          <a:rPr lang="zh-CN" altLang="en-US" i="1">
                            <a:latin typeface="Cambria Math" panose="02040503050406030204" pitchFamily="18" charset="0"/>
                          </a:rPr>
                          <m:t>𝑥</m:t>
                        </m:r>
                      </m:den>
                    </m:f>
                    <m:r>
                      <a:rPr lang="zh-CN" altLang="en-US" i="1">
                        <a:latin typeface="Cambria Math" panose="02040503050406030204" pitchFamily="18" charset="0"/>
                      </a:rPr>
                      <m:t>−</m:t>
                    </m:r>
                    <m:f>
                      <m:fPr>
                        <m:ctrlPr>
                          <a:rPr lang="zh-CN" altLang="en-US" i="1">
                            <a:latin typeface="Cambria Math" panose="02040503050406030204" pitchFamily="18" charset="0"/>
                          </a:rPr>
                        </m:ctrlPr>
                      </m:fPr>
                      <m:num>
                        <m:r>
                          <a:rPr lang="zh-CN" altLang="en-US" i="1">
                            <a:latin typeface="Cambria Math" panose="02040503050406030204" pitchFamily="18" charset="0"/>
                          </a:rPr>
                          <m:t>𝑑</m:t>
                        </m:r>
                      </m:num>
                      <m:den>
                        <m:r>
                          <a:rPr lang="zh-CN" altLang="en-US" i="1">
                            <a:latin typeface="Cambria Math" panose="02040503050406030204" pitchFamily="18" charset="0"/>
                          </a:rPr>
                          <m:t>𝑑𝑡</m:t>
                        </m:r>
                      </m:den>
                    </m:f>
                    <m:f>
                      <m:fPr>
                        <m:ctrlPr>
                          <a:rPr lang="zh-CN" altLang="en-US" i="1">
                            <a:latin typeface="Cambria Math" panose="02040503050406030204" pitchFamily="18" charset="0"/>
                          </a:rPr>
                        </m:ctrlPr>
                      </m:fPr>
                      <m:num>
                        <m:r>
                          <a:rPr lang="zh-CN" altLang="en-US" i="1">
                            <a:latin typeface="Cambria Math" panose="02040503050406030204" pitchFamily="18" charset="0"/>
                          </a:rPr>
                          <m:t>𝜕</m:t>
                        </m:r>
                        <m:r>
                          <a:rPr lang="zh-CN" altLang="en-US" i="1">
                            <a:latin typeface="Cambria Math" panose="02040503050406030204" pitchFamily="18" charset="0"/>
                          </a:rPr>
                          <m:t>𝐿</m:t>
                        </m:r>
                      </m:num>
                      <m:den>
                        <m:r>
                          <a:rPr lang="zh-CN" altLang="en-US" i="1">
                            <a:latin typeface="Cambria Math" panose="02040503050406030204" pitchFamily="18" charset="0"/>
                          </a:rPr>
                          <m:t>𝜕</m:t>
                        </m:r>
                        <m:acc>
                          <m:accPr>
                            <m:chr m:val="̇"/>
                            <m:ctrlPr>
                              <a:rPr lang="zh-CN" altLang="en-US" i="1">
                                <a:latin typeface="Cambria Math" panose="02040503050406030204" pitchFamily="18" charset="0"/>
                              </a:rPr>
                            </m:ctrlPr>
                          </m:accPr>
                          <m:e>
                            <m:r>
                              <a:rPr lang="zh-CN" altLang="en-US" i="1">
                                <a:latin typeface="Cambria Math" panose="02040503050406030204" pitchFamily="18" charset="0"/>
                              </a:rPr>
                              <m:t>𝑥</m:t>
                            </m:r>
                          </m:e>
                        </m:acc>
                      </m:den>
                    </m:f>
                    <m:r>
                      <a:rPr lang="zh-CN" altLang="en-US" i="1">
                        <a:latin typeface="Cambria Math" panose="02040503050406030204" pitchFamily="18" charset="0"/>
                      </a:rPr>
                      <m:t>=</m:t>
                    </m:r>
                    <m:r>
                      <a:rPr lang="en-US" altLang="zh-CN" i="1">
                        <a:latin typeface="Cambria Math" panose="02040503050406030204" pitchFamily="18" charset="0"/>
                      </a:rPr>
                      <m:t>0</m:t>
                    </m:r>
                  </m:oMath>
                </a14:m>
                <a:r>
                  <a:rPr lang="zh-CN" altLang="en-US" sz="1800" dirty="0">
                    <a:cs typeface="Times New Roman" panose="02020603050405020304" pitchFamily="18" charset="0"/>
                  </a:rPr>
                  <a:t>	 </a:t>
                </a:r>
                <a:r>
                  <a:rPr lang="en-US" altLang="zh-CN" dirty="0">
                    <a:cs typeface="Times New Roman" panose="02020603050405020304" pitchFamily="18" charset="0"/>
                  </a:rPr>
                  <a:t>		</a:t>
                </a:r>
                <a:r>
                  <a:rPr lang="zh-CN" altLang="en-US" dirty="0">
                    <a:cs typeface="Times New Roman" panose="02020603050405020304" pitchFamily="18" charset="0"/>
                  </a:rPr>
                  <a:t> </a:t>
                </a:r>
                <a:r>
                  <a:rPr lang="en-US" altLang="zh-CN" dirty="0">
                    <a:cs typeface="Times New Roman" panose="02020603050405020304" pitchFamily="18" charset="0"/>
                  </a:rPr>
                  <a:t>	</a:t>
                </a:r>
                <a:r>
                  <a:rPr lang="zh-CN" altLang="en-US" dirty="0">
                    <a:cs typeface="Times New Roman" panose="02020603050405020304" pitchFamily="18" charset="0"/>
                  </a:rPr>
                  <a:t>	（</a:t>
                </a:r>
                <a:r>
                  <a:rPr lang="en-US" altLang="zh-CN" dirty="0">
                    <a:cs typeface="Times New Roman" panose="02020603050405020304" pitchFamily="18" charset="0"/>
                  </a:rPr>
                  <a:t>6-21</a:t>
                </a:r>
                <a:r>
                  <a:rPr lang="zh-CN" altLang="en-US" dirty="0">
                    <a:cs typeface="Times New Roman" panose="02020603050405020304" pitchFamily="18" charset="0"/>
                  </a:rPr>
                  <a:t>）</a:t>
                </a:r>
              </a:p>
              <a:p>
                <a:pPr marL="0" indent="0" algn="just" eaLnBrk="0" hangingPunct="0">
                  <a:buNone/>
                </a:pPr>
                <a:r>
                  <a:rPr lang="zh-CN" altLang="en-US" dirty="0">
                    <a:cs typeface="Times New Roman" panose="02020603050405020304" pitchFamily="18" charset="0"/>
                  </a:rPr>
                  <a:t>及横截条件</a:t>
                </a:r>
                <a:r>
                  <a:rPr lang="en-US" altLang="zh-CN" dirty="0">
                    <a:cs typeface="Times New Roman" panose="02020603050405020304" pitchFamily="18" charset="0"/>
                  </a:rPr>
                  <a:t>		</a:t>
                </a:r>
                <a14:m>
                  <m:oMath xmlns:m="http://schemas.openxmlformats.org/officeDocument/2006/math">
                    <m:sSub>
                      <m:sSubPr>
                        <m:ctrlPr>
                          <a:rPr lang="zh-CN" altLang="en-US" i="1">
                            <a:latin typeface="Cambria Math" panose="02040503050406030204" pitchFamily="18" charset="0"/>
                          </a:rPr>
                        </m:ctrlPr>
                      </m:sSubPr>
                      <m:e>
                        <m:d>
                          <m:dPr>
                            <m:begChr m:val=""/>
                            <m:endChr m:val="|"/>
                            <m:ctrlPr>
                              <a:rPr lang="zh-CN" altLang="en-US" i="1">
                                <a:latin typeface="Cambria Math" panose="02040503050406030204" pitchFamily="18" charset="0"/>
                              </a:rPr>
                            </m:ctrlPr>
                          </m:dPr>
                          <m:e>
                            <m:f>
                              <m:fPr>
                                <m:ctrlPr>
                                  <a:rPr lang="zh-CN" altLang="en-US" i="1">
                                    <a:latin typeface="Cambria Math" panose="02040503050406030204" pitchFamily="18" charset="0"/>
                                  </a:rPr>
                                </m:ctrlPr>
                              </m:fPr>
                              <m:num>
                                <m:r>
                                  <a:rPr lang="zh-CN" altLang="en-US" i="1">
                                    <a:latin typeface="Cambria Math" panose="02040503050406030204" pitchFamily="18" charset="0"/>
                                  </a:rPr>
                                  <m:t>𝜕</m:t>
                                </m:r>
                                <m:r>
                                  <a:rPr lang="zh-CN" altLang="en-US" i="1">
                                    <a:latin typeface="Cambria Math" panose="02040503050406030204" pitchFamily="18" charset="0"/>
                                  </a:rPr>
                                  <m:t>𝐿</m:t>
                                </m:r>
                              </m:num>
                              <m:den>
                                <m:r>
                                  <a:rPr lang="zh-CN" altLang="en-US" i="1">
                                    <a:latin typeface="Cambria Math" panose="02040503050406030204" pitchFamily="18" charset="0"/>
                                  </a:rPr>
                                  <m:t>𝜕</m:t>
                                </m:r>
                                <m:acc>
                                  <m:accPr>
                                    <m:chr m:val="̇"/>
                                    <m:ctrlPr>
                                      <a:rPr lang="zh-CN" altLang="en-US" i="1">
                                        <a:latin typeface="Cambria Math" panose="02040503050406030204" pitchFamily="18" charset="0"/>
                                      </a:rPr>
                                    </m:ctrlPr>
                                  </m:accPr>
                                  <m:e>
                                    <m:r>
                                      <a:rPr lang="zh-CN" altLang="en-US" i="1">
                                        <a:latin typeface="Cambria Math" panose="02040503050406030204" pitchFamily="18" charset="0"/>
                                      </a:rPr>
                                      <m:t>𝑥</m:t>
                                    </m:r>
                                  </m:e>
                                </m:acc>
                              </m:den>
                            </m:f>
                          </m:e>
                        </m:d>
                      </m:e>
                      <m:sub>
                        <m:r>
                          <a:rPr lang="zh-CN" altLang="en-US" i="1">
                            <a:latin typeface="Cambria Math" panose="02040503050406030204" pitchFamily="18" charset="0"/>
                          </a:rPr>
                          <m:t>𝑡</m:t>
                        </m:r>
                        <m:r>
                          <a:rPr lang="zh-CN" altLang="en-US" i="1">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𝑡</m:t>
                            </m:r>
                          </m:e>
                          <m:sub>
                            <m:r>
                              <a:rPr lang="zh-CN" altLang="en-US" i="1">
                                <a:latin typeface="Cambria Math" panose="02040503050406030204" pitchFamily="18" charset="0"/>
                              </a:rPr>
                              <m:t>𝑓</m:t>
                            </m:r>
                          </m:sub>
                        </m:sSub>
                      </m:sub>
                    </m:sSub>
                    <m:r>
                      <a:rPr lang="zh-CN" altLang="en-US" i="1">
                        <a:latin typeface="Cambria Math" panose="02040503050406030204" pitchFamily="18" charset="0"/>
                      </a:rPr>
                      <m:t>𝛿</m:t>
                    </m:r>
                    <m:r>
                      <a:rPr lang="zh-CN" altLang="en-US" i="1">
                        <a:latin typeface="Cambria Math" panose="02040503050406030204" pitchFamily="18" charset="0"/>
                      </a:rPr>
                      <m:t>𝑥</m:t>
                    </m:r>
                    <m:r>
                      <a:rPr lang="zh-CN" altLang="en-US" i="1">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𝑡</m:t>
                        </m:r>
                      </m:e>
                      <m:sub>
                        <m:r>
                          <a:rPr lang="zh-CN" altLang="en-US" i="1">
                            <a:latin typeface="Cambria Math" panose="02040503050406030204" pitchFamily="18" charset="0"/>
                          </a:rPr>
                          <m:t>𝑓</m:t>
                        </m:r>
                      </m:sub>
                    </m:sSub>
                    <m:r>
                      <a:rPr lang="zh-CN" altLang="en-US" i="1">
                        <a:latin typeface="Cambria Math" panose="02040503050406030204" pitchFamily="18" charset="0"/>
                      </a:rPr>
                      <m:t>)−</m:t>
                    </m:r>
                    <m:sSub>
                      <m:sSubPr>
                        <m:ctrlPr>
                          <a:rPr lang="zh-CN" altLang="en-US" i="1">
                            <a:latin typeface="Cambria Math" panose="02040503050406030204" pitchFamily="18" charset="0"/>
                          </a:rPr>
                        </m:ctrlPr>
                      </m:sSubPr>
                      <m:e>
                        <m:d>
                          <m:dPr>
                            <m:begChr m:val=""/>
                            <m:endChr m:val="|"/>
                            <m:ctrlPr>
                              <a:rPr lang="zh-CN" altLang="en-US" i="1">
                                <a:latin typeface="Cambria Math" panose="02040503050406030204" pitchFamily="18" charset="0"/>
                              </a:rPr>
                            </m:ctrlPr>
                          </m:dPr>
                          <m:e>
                            <m:f>
                              <m:fPr>
                                <m:ctrlPr>
                                  <a:rPr lang="zh-CN" altLang="en-US" i="1">
                                    <a:latin typeface="Cambria Math" panose="02040503050406030204" pitchFamily="18" charset="0"/>
                                  </a:rPr>
                                </m:ctrlPr>
                              </m:fPr>
                              <m:num>
                                <m:r>
                                  <a:rPr lang="zh-CN" altLang="en-US" i="1">
                                    <a:latin typeface="Cambria Math" panose="02040503050406030204" pitchFamily="18" charset="0"/>
                                  </a:rPr>
                                  <m:t>𝜕</m:t>
                                </m:r>
                                <m:r>
                                  <a:rPr lang="zh-CN" altLang="en-US" i="1">
                                    <a:latin typeface="Cambria Math" panose="02040503050406030204" pitchFamily="18" charset="0"/>
                                  </a:rPr>
                                  <m:t>𝐿</m:t>
                                </m:r>
                              </m:num>
                              <m:den>
                                <m:r>
                                  <a:rPr lang="zh-CN" altLang="en-US" i="1">
                                    <a:latin typeface="Cambria Math" panose="02040503050406030204" pitchFamily="18" charset="0"/>
                                  </a:rPr>
                                  <m:t>𝜕</m:t>
                                </m:r>
                                <m:acc>
                                  <m:accPr>
                                    <m:chr m:val="̇"/>
                                    <m:ctrlPr>
                                      <a:rPr lang="zh-CN" altLang="en-US" i="1">
                                        <a:latin typeface="Cambria Math" panose="02040503050406030204" pitchFamily="18" charset="0"/>
                                      </a:rPr>
                                    </m:ctrlPr>
                                  </m:accPr>
                                  <m:e>
                                    <m:r>
                                      <a:rPr lang="zh-CN" altLang="en-US" i="1">
                                        <a:latin typeface="Cambria Math" panose="02040503050406030204" pitchFamily="18" charset="0"/>
                                      </a:rPr>
                                      <m:t>𝑥</m:t>
                                    </m:r>
                                  </m:e>
                                </m:acc>
                              </m:den>
                            </m:f>
                          </m:e>
                        </m:d>
                      </m:e>
                      <m:sub>
                        <m:r>
                          <a:rPr lang="zh-CN" altLang="en-US" i="1">
                            <a:latin typeface="Cambria Math" panose="02040503050406030204" pitchFamily="18" charset="0"/>
                          </a:rPr>
                          <m:t>𝑡</m:t>
                        </m:r>
                        <m:r>
                          <a:rPr lang="zh-CN" altLang="en-US" i="1">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𝑡</m:t>
                            </m:r>
                          </m:e>
                          <m:sub>
                            <m:r>
                              <a:rPr lang="zh-CN" altLang="en-US" i="1">
                                <a:latin typeface="Cambria Math" panose="02040503050406030204" pitchFamily="18" charset="0"/>
                              </a:rPr>
                              <m:t>0</m:t>
                            </m:r>
                          </m:sub>
                        </m:sSub>
                      </m:sub>
                    </m:sSub>
                    <m:r>
                      <a:rPr lang="zh-CN" altLang="en-US" i="1">
                        <a:latin typeface="Cambria Math" panose="02040503050406030204" pitchFamily="18" charset="0"/>
                      </a:rPr>
                      <m:t>𝛿</m:t>
                    </m:r>
                    <m:r>
                      <a:rPr lang="zh-CN" altLang="en-US" i="1">
                        <a:latin typeface="Cambria Math" panose="02040503050406030204" pitchFamily="18" charset="0"/>
                      </a:rPr>
                      <m:t>𝑥</m:t>
                    </m:r>
                    <m:r>
                      <a:rPr lang="zh-CN" altLang="en-US" i="1">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𝑡</m:t>
                        </m:r>
                      </m:e>
                      <m:sub>
                        <m:r>
                          <a:rPr lang="zh-CN" altLang="en-US" i="1">
                            <a:latin typeface="Cambria Math" panose="02040503050406030204" pitchFamily="18" charset="0"/>
                          </a:rPr>
                          <m:t>0</m:t>
                        </m:r>
                      </m:sub>
                    </m:sSub>
                    <m:r>
                      <a:rPr lang="zh-CN" altLang="en-US" i="1">
                        <a:latin typeface="Cambria Math" panose="02040503050406030204" pitchFamily="18" charset="0"/>
                      </a:rPr>
                      <m:t>)=0</m:t>
                    </m:r>
                  </m:oMath>
                </a14:m>
                <a:r>
                  <a:rPr lang="en-US" altLang="zh-CN" dirty="0">
                    <a:cs typeface="Times New Roman" panose="02020603050405020304" pitchFamily="18" charset="0"/>
                  </a:rPr>
                  <a:t>	    		       (6-22)</a:t>
                </a:r>
                <a:endParaRPr lang="zh-CN" altLang="en-US" dirty="0">
                  <a:cs typeface="Times New Roman" panose="02020603050405020304" pitchFamily="18" charset="0"/>
                </a:endParaRPr>
              </a:p>
              <a:p>
                <a:pPr marL="0" indent="0" eaLnBrk="0" hangingPunct="0">
                  <a:buNone/>
                </a:pPr>
                <a:r>
                  <a:rPr lang="zh-CN" altLang="en-US" dirty="0"/>
                  <a:t>式（</a:t>
                </a:r>
                <a:r>
                  <a:rPr lang="en-US" altLang="zh-CN" dirty="0"/>
                  <a:t>6-21</a:t>
                </a:r>
                <a:r>
                  <a:rPr lang="zh-CN" altLang="en-US" dirty="0"/>
                  <a:t>）所示的欧拉方程，又称欧拉</a:t>
                </a:r>
                <a:r>
                  <a:rPr lang="en-US" altLang="zh-CN" dirty="0"/>
                  <a:t>——</a:t>
                </a:r>
                <a:r>
                  <a:rPr lang="zh-CN" altLang="en-US" dirty="0"/>
                  <a:t>拉格朗日方程，它是无约束及有约束泛函存在极值的必要条件之一，它与函数的性质有关。式（</a:t>
                </a:r>
                <a:r>
                  <a:rPr lang="en-US" altLang="zh-CN" dirty="0"/>
                  <a:t>6-22</a:t>
                </a:r>
                <a:r>
                  <a:rPr lang="zh-CN" altLang="en-US" dirty="0"/>
                  <a:t>）所示的横截条件方程，它与函数性质和边界条件有关。由于</a:t>
                </a:r>
                <a14:m>
                  <m:oMath xmlns:m="http://schemas.openxmlformats.org/officeDocument/2006/math">
                    <m:sSub>
                      <m:sSubPr>
                        <m:ctrlPr>
                          <a:rPr lang="zh-CN" altLang="en-US" i="1">
                            <a:latin typeface="Cambria Math" panose="02040503050406030204" pitchFamily="18" charset="0"/>
                          </a:rPr>
                        </m:ctrlPr>
                      </m:sSubPr>
                      <m:e>
                        <m:r>
                          <a:rPr lang="zh-CN" altLang="en-US" i="1">
                            <a:latin typeface="Cambria Math" panose="02040503050406030204" pitchFamily="18" charset="0"/>
                          </a:rPr>
                          <m:t>𝑡</m:t>
                        </m:r>
                      </m:e>
                      <m:sub>
                        <m:r>
                          <a:rPr lang="zh-CN" altLang="en-US" i="1">
                            <a:latin typeface="Cambria Math" panose="02040503050406030204" pitchFamily="18" charset="0"/>
                          </a:rPr>
                          <m:t>0</m:t>
                        </m:r>
                      </m:sub>
                    </m:sSub>
                  </m:oMath>
                </a14:m>
                <a:r>
                  <a:rPr lang="zh-CN" altLang="en-US" dirty="0"/>
                  <a:t>在</a:t>
                </a:r>
                <a14:m>
                  <m:oMath xmlns:m="http://schemas.openxmlformats.org/officeDocument/2006/math">
                    <m:sSub>
                      <m:sSubPr>
                        <m:ctrlPr>
                          <a:rPr lang="zh-CN" altLang="en-US" i="1">
                            <a:latin typeface="Cambria Math" panose="02040503050406030204" pitchFamily="18" charset="0"/>
                          </a:rPr>
                        </m:ctrlPr>
                      </m:sSubPr>
                      <m:e>
                        <m:r>
                          <a:rPr lang="zh-CN" altLang="en-US" i="1">
                            <a:latin typeface="Cambria Math" panose="02040503050406030204" pitchFamily="18" charset="0"/>
                          </a:rPr>
                          <m:t>𝑡</m:t>
                        </m:r>
                      </m:e>
                      <m:sub>
                        <m:r>
                          <a:rPr lang="zh-CN" altLang="en-US" i="1">
                            <a:latin typeface="Cambria Math" panose="02040503050406030204" pitchFamily="18" charset="0"/>
                          </a:rPr>
                          <m:t>𝑓</m:t>
                        </m:r>
                      </m:sub>
                    </m:sSub>
                  </m:oMath>
                </a14:m>
                <a:r>
                  <a:rPr lang="zh-CN" altLang="en-US" dirty="0"/>
                  <a:t>固定，</a:t>
                </a:r>
                <a14:m>
                  <m:oMath xmlns:m="http://schemas.openxmlformats.org/officeDocument/2006/math">
                    <m:r>
                      <a:rPr lang="zh-CN" altLang="en-US" i="1">
                        <a:latin typeface="Cambria Math" panose="02040503050406030204" pitchFamily="18" charset="0"/>
                      </a:rPr>
                      <m:t>𝑥</m:t>
                    </m:r>
                    <m:r>
                      <a:rPr lang="zh-CN" altLang="en-US" i="1">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𝑡</m:t>
                        </m:r>
                      </m:e>
                      <m:sub>
                        <m:r>
                          <a:rPr lang="zh-CN" altLang="en-US" i="1">
                            <a:latin typeface="Cambria Math" panose="02040503050406030204" pitchFamily="18" charset="0"/>
                          </a:rPr>
                          <m:t>0</m:t>
                        </m:r>
                      </m:sub>
                    </m:sSub>
                    <m:r>
                      <a:rPr lang="zh-CN" altLang="en-US" i="1">
                        <a:latin typeface="Cambria Math" panose="02040503050406030204" pitchFamily="18" charset="0"/>
                      </a:rPr>
                      <m:t>)</m:t>
                    </m:r>
                  </m:oMath>
                </a14:m>
                <a:r>
                  <a:rPr lang="zh-CN" altLang="en-US" dirty="0"/>
                  <a:t>和</a:t>
                </a:r>
                <a14:m>
                  <m:oMath xmlns:m="http://schemas.openxmlformats.org/officeDocument/2006/math">
                    <m:r>
                      <a:rPr lang="zh-CN" altLang="en-US" i="1">
                        <a:latin typeface="Cambria Math" panose="02040503050406030204" pitchFamily="18" charset="0"/>
                      </a:rPr>
                      <m:t>𝑥</m:t>
                    </m:r>
                    <m:r>
                      <a:rPr lang="zh-CN" altLang="en-US" i="1">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𝑡</m:t>
                        </m:r>
                      </m:e>
                      <m:sub>
                        <m:r>
                          <a:rPr lang="zh-CN" altLang="en-US" i="1">
                            <a:latin typeface="Cambria Math" panose="02040503050406030204" pitchFamily="18" charset="0"/>
                          </a:rPr>
                          <m:t>𝑓</m:t>
                        </m:r>
                      </m:sub>
                    </m:sSub>
                    <m:r>
                      <a:rPr lang="zh-CN" altLang="en-US" i="1">
                        <a:latin typeface="Cambria Math" panose="02040503050406030204" pitchFamily="18" charset="0"/>
                      </a:rPr>
                      <m:t>)</m:t>
                    </m:r>
                  </m:oMath>
                </a14:m>
                <a:r>
                  <a:rPr lang="zh-CN" altLang="en-US" dirty="0"/>
                  <a:t>不变的情况下，必有</a:t>
                </a:r>
                <a14:m>
                  <m:oMath xmlns:m="http://schemas.openxmlformats.org/officeDocument/2006/math">
                    <m:r>
                      <a:rPr lang="zh-CN" altLang="en-US" i="1">
                        <a:latin typeface="Cambria Math" panose="02040503050406030204" pitchFamily="18" charset="0"/>
                      </a:rPr>
                      <m:t>𝛿</m:t>
                    </m:r>
                    <m:r>
                      <a:rPr lang="zh-CN" altLang="en-US" i="1">
                        <a:latin typeface="Cambria Math" panose="02040503050406030204" pitchFamily="18" charset="0"/>
                      </a:rPr>
                      <m:t>𝑥</m:t>
                    </m:r>
                    <m:r>
                      <a:rPr lang="zh-CN" altLang="en-US" i="1">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𝑡</m:t>
                        </m:r>
                      </m:e>
                      <m:sub>
                        <m:r>
                          <a:rPr lang="zh-CN" altLang="en-US" i="1">
                            <a:latin typeface="Cambria Math" panose="02040503050406030204" pitchFamily="18" charset="0"/>
                          </a:rPr>
                          <m:t>0</m:t>
                        </m:r>
                      </m:sub>
                    </m:sSub>
                    <m:r>
                      <a:rPr lang="zh-CN" altLang="en-US" i="1">
                        <a:latin typeface="Cambria Math" panose="02040503050406030204" pitchFamily="18" charset="0"/>
                      </a:rPr>
                      <m:t>)=0</m:t>
                    </m:r>
                  </m:oMath>
                </a14:m>
                <a:r>
                  <a:rPr lang="zh-CN" altLang="en-US" dirty="0"/>
                  <a:t>和</a:t>
                </a:r>
                <a14:m>
                  <m:oMath xmlns:m="http://schemas.openxmlformats.org/officeDocument/2006/math">
                    <m:r>
                      <a:rPr lang="zh-CN" altLang="en-US" i="1">
                        <a:latin typeface="Cambria Math" panose="02040503050406030204" pitchFamily="18" charset="0"/>
                      </a:rPr>
                      <m:t>𝛿</m:t>
                    </m:r>
                    <m:r>
                      <a:rPr lang="zh-CN" altLang="en-US" i="1">
                        <a:latin typeface="Cambria Math" panose="02040503050406030204" pitchFamily="18" charset="0"/>
                      </a:rPr>
                      <m:t>𝑥</m:t>
                    </m:r>
                    <m:r>
                      <a:rPr lang="zh-CN" altLang="en-US" i="1">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𝑡</m:t>
                        </m:r>
                      </m:e>
                      <m:sub>
                        <m:r>
                          <a:rPr lang="zh-CN" altLang="en-US" i="1">
                            <a:latin typeface="Cambria Math" panose="02040503050406030204" pitchFamily="18" charset="0"/>
                          </a:rPr>
                          <m:t>𝑓</m:t>
                        </m:r>
                      </m:sub>
                    </m:sSub>
                    <m:r>
                      <a:rPr lang="zh-CN" altLang="en-US" i="1">
                        <a:latin typeface="Cambria Math" panose="02040503050406030204" pitchFamily="18" charset="0"/>
                      </a:rPr>
                      <m:t>)=0</m:t>
                    </m:r>
                  </m:oMath>
                </a14:m>
                <a:r>
                  <a:rPr lang="zh-CN" altLang="en-US" dirty="0"/>
                  <a:t>，因此式（</a:t>
                </a:r>
                <a:r>
                  <a:rPr lang="en-US" altLang="zh-CN" dirty="0"/>
                  <a:t>74</a:t>
                </a:r>
                <a:r>
                  <a:rPr lang="zh-CN" altLang="en-US" dirty="0"/>
                  <a:t>）所示的横截条件方程，在两端固定的情况下，就退化为已知边界条件</a:t>
                </a:r>
              </a:p>
              <a:p>
                <a:pPr marL="0" indent="0" algn="ctr" eaLnBrk="0" hangingPunct="0">
                  <a:lnSpc>
                    <a:spcPct val="100000"/>
                  </a:lnSpc>
                  <a:buNone/>
                </a:pPr>
                <a14:m>
                  <m:oMath xmlns:m="http://schemas.openxmlformats.org/officeDocument/2006/math">
                    <m:r>
                      <a:rPr lang="zh-CN" altLang="en-US" i="1">
                        <a:latin typeface="Cambria Math" panose="02040503050406030204" pitchFamily="18" charset="0"/>
                      </a:rPr>
                      <m:t>𝑥</m:t>
                    </m:r>
                    <m:r>
                      <a:rPr lang="zh-CN" altLang="en-US" i="1">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𝑡</m:t>
                        </m:r>
                      </m:e>
                      <m:sub>
                        <m:r>
                          <a:rPr lang="zh-CN" altLang="en-US" i="1">
                            <a:latin typeface="Cambria Math" panose="02040503050406030204" pitchFamily="18" charset="0"/>
                          </a:rPr>
                          <m:t>0</m:t>
                        </m:r>
                      </m:sub>
                    </m:sSub>
                    <m:r>
                      <a:rPr lang="zh-CN" altLang="en-US" i="1">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a:rPr lang="zh-CN" altLang="en-US" i="1">
                            <a:latin typeface="Cambria Math" panose="02040503050406030204" pitchFamily="18" charset="0"/>
                          </a:rPr>
                          <m:t>0</m:t>
                        </m:r>
                      </m:sub>
                    </m:sSub>
                  </m:oMath>
                </a14:m>
                <a:r>
                  <a:rPr lang="zh-CN" altLang="en-US" dirty="0"/>
                  <a:t>和</a:t>
                </a:r>
                <a14:m>
                  <m:oMath xmlns:m="http://schemas.openxmlformats.org/officeDocument/2006/math">
                    <m:r>
                      <a:rPr lang="zh-CN" altLang="en-US" i="1">
                        <a:latin typeface="Cambria Math" panose="02040503050406030204" pitchFamily="18" charset="0"/>
                      </a:rPr>
                      <m:t>𝑥</m:t>
                    </m:r>
                    <m:r>
                      <a:rPr lang="zh-CN" altLang="en-US" i="1">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𝑡</m:t>
                        </m:r>
                      </m:e>
                      <m:sub>
                        <m:r>
                          <a:rPr lang="zh-CN" altLang="en-US" i="1">
                            <a:latin typeface="Cambria Math" panose="02040503050406030204" pitchFamily="18" charset="0"/>
                          </a:rPr>
                          <m:t>𝑓</m:t>
                        </m:r>
                      </m:sub>
                    </m:sSub>
                    <m:r>
                      <a:rPr lang="zh-CN" altLang="en-US" i="1">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a:rPr lang="zh-CN" altLang="en-US" i="1">
                            <a:latin typeface="Cambria Math" panose="02040503050406030204" pitchFamily="18" charset="0"/>
                          </a:rPr>
                          <m:t>𝑓</m:t>
                        </m:r>
                      </m:sub>
                    </m:sSub>
                  </m:oMath>
                </a14:m>
                <a:r>
                  <a:rPr lang="zh-CN" altLang="en-US" dirty="0"/>
                  <a:t>  </a:t>
                </a:r>
              </a:p>
              <a:p>
                <a:pPr marL="0" indent="0" eaLnBrk="0" hangingPunct="0">
                  <a:buNone/>
                </a:pPr>
                <a:r>
                  <a:rPr lang="zh-CN" altLang="en-US" dirty="0">
                    <a:latin typeface="宋体" panose="02010600030101010101" pitchFamily="2" charset="-122"/>
                  </a:rPr>
                  <a:t>定理证毕。</a:t>
                </a:r>
                <a:r>
                  <a:rPr lang="zh-CN" altLang="en-US" dirty="0"/>
                  <a:t> </a:t>
                </a:r>
              </a:p>
              <a:p>
                <a:pPr marL="0" indent="0" algn="just">
                  <a:buNone/>
                </a:pPr>
                <a:endParaRPr lang="zh-CN" altLang="en-US" dirty="0">
                  <a:solidFill>
                    <a:schemeClr val="tx1"/>
                  </a:solidFill>
                  <a:cs typeface="Times New Roman" panose="02020603050405020304" pitchFamily="18" charset="0"/>
                </a:endParaRPr>
              </a:p>
            </p:txBody>
          </p:sp>
        </mc:Choice>
        <mc:Fallback xmlns="">
          <p:sp>
            <p:nvSpPr>
              <p:cNvPr id="8" name="内容占位符 7">
                <a:extLst>
                  <a:ext uri="{FF2B5EF4-FFF2-40B4-BE49-F238E27FC236}">
                    <a16:creationId xmlns:a16="http://schemas.microsoft.com/office/drawing/2014/main" id="{C696BEB4-8F9A-48BA-A1C5-98C762581ED1}"/>
                  </a:ext>
                </a:extLst>
              </p:cNvPr>
              <p:cNvSpPr>
                <a:spLocks noGrp="1" noRot="1" noChangeAspect="1" noMove="1" noResize="1" noEditPoints="1" noAdjustHandles="1" noChangeArrowheads="1" noChangeShapeType="1" noTextEdit="1"/>
              </p:cNvSpPr>
              <p:nvPr>
                <p:ph sz="quarter" idx="13"/>
              </p:nvPr>
            </p:nvSpPr>
            <p:spPr>
              <a:xfrm>
                <a:off x="767406" y="548680"/>
                <a:ext cx="10945217" cy="6015075"/>
              </a:xfrm>
              <a:prstGeom prst="rect">
                <a:avLst/>
              </a:prstGeom>
              <a:blipFill>
                <a:blip r:embed="rId2"/>
                <a:stretch>
                  <a:fillRect l="-891" r="-836" b="-50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096008286"/>
      </p:ext>
    </p:extLst>
  </p:cSld>
  <p:clrMapOvr>
    <a:masterClrMapping/>
  </p:clrMapOvr>
  <p:transition>
    <p:wheel/>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A1CE040A-95C5-4039-BAAA-7E4F6E00D169}"/>
              </a:ext>
            </a:extLst>
          </p:cNvPr>
          <p:cNvSpPr>
            <a:spLocks noGrp="1"/>
          </p:cNvSpPr>
          <p:nvPr>
            <p:ph type="title"/>
          </p:nvPr>
        </p:nvSpPr>
        <p:spPr/>
        <p:txBody>
          <a:bodyPr>
            <a:normAutofit/>
          </a:bodyPr>
          <a:lstStyle/>
          <a:p>
            <a:r>
              <a:rPr lang="zh-CN" altLang="en-US" dirty="0"/>
              <a:t>目   录 </a:t>
            </a:r>
          </a:p>
        </p:txBody>
      </p:sp>
      <p:sp>
        <p:nvSpPr>
          <p:cNvPr id="6" name="内容占位符 5">
            <a:extLst>
              <a:ext uri="{FF2B5EF4-FFF2-40B4-BE49-F238E27FC236}">
                <a16:creationId xmlns:a16="http://schemas.microsoft.com/office/drawing/2014/main" id="{AA9BEBA5-C661-40F8-AC45-C22E225F4FFD}"/>
              </a:ext>
            </a:extLst>
          </p:cNvPr>
          <p:cNvSpPr>
            <a:spLocks noGrp="1"/>
          </p:cNvSpPr>
          <p:nvPr>
            <p:ph sz="quarter" idx="13"/>
          </p:nvPr>
        </p:nvSpPr>
        <p:spPr/>
        <p:txBody>
          <a:bodyPr>
            <a:normAutofit/>
          </a:bodyPr>
          <a:lstStyle/>
          <a:p>
            <a:pPr marL="0" indent="0">
              <a:lnSpc>
                <a:spcPct val="150000"/>
              </a:lnSpc>
              <a:buNone/>
            </a:pPr>
            <a:r>
              <a:rPr lang="en-US" altLang="zh-CN" sz="2800" dirty="0">
                <a:latin typeface="仿宋_GB2312" pitchFamily="49" charset="-122"/>
                <a:ea typeface="仿宋_GB2312" pitchFamily="49" charset="-122"/>
              </a:rPr>
              <a:t>6.1 </a:t>
            </a:r>
            <a:r>
              <a:rPr lang="zh-CN" altLang="en-US" sz="2800" dirty="0">
                <a:latin typeface="宋体" panose="02010600030101010101" pitchFamily="2" charset="-122"/>
                <a:hlinkClick r:id="rId2" action="ppaction://hlinksldjump">
                  <a:extLst>
                    <a:ext uri="{A12FA001-AC4F-418D-AE19-62706E023703}">
                      <ahyp:hlinkClr xmlns:ahyp="http://schemas.microsoft.com/office/drawing/2018/hyperlinkcolor" val="tx"/>
                    </a:ext>
                  </a:extLst>
                </a:hlinkClick>
              </a:rPr>
              <a:t>最优控制的基本概念</a:t>
            </a:r>
            <a:r>
              <a:rPr lang="zh-CN" altLang="en-US" sz="2800" dirty="0">
                <a:latin typeface="仿宋_GB2312" pitchFamily="49" charset="-122"/>
                <a:ea typeface="仿宋_GB2312" pitchFamily="49" charset="-122"/>
                <a:hlinkClick r:id="rId2" action="ppaction://hlinksldjump">
                  <a:extLst>
                    <a:ext uri="{A12FA001-AC4F-418D-AE19-62706E023703}">
                      <ahyp:hlinkClr xmlns:ahyp="http://schemas.microsoft.com/office/drawing/2018/hyperlinkcolor" val="tx"/>
                    </a:ext>
                  </a:extLst>
                </a:hlinkClick>
              </a:rPr>
              <a:t> </a:t>
            </a:r>
            <a:endParaRPr lang="zh-CN" altLang="en-US" sz="2800" dirty="0">
              <a:latin typeface="仿宋_GB2312" pitchFamily="49" charset="-122"/>
              <a:ea typeface="仿宋_GB2312" pitchFamily="49" charset="-122"/>
            </a:endParaRPr>
          </a:p>
          <a:p>
            <a:pPr marL="0" indent="0">
              <a:lnSpc>
                <a:spcPct val="150000"/>
              </a:lnSpc>
              <a:buClr>
                <a:schemeClr val="hlink"/>
              </a:buClr>
              <a:buNone/>
            </a:pPr>
            <a:r>
              <a:rPr lang="en-US" altLang="zh-CN" sz="2800" dirty="0">
                <a:latin typeface="仿宋_GB2312" pitchFamily="49" charset="-122"/>
                <a:ea typeface="仿宋_GB2312" pitchFamily="49" charset="-122"/>
              </a:rPr>
              <a:t>6.2 </a:t>
            </a:r>
            <a:r>
              <a:rPr lang="zh-CN" altLang="en-US" sz="2800" dirty="0">
                <a:latin typeface="宋体" panose="02010600030101010101" pitchFamily="2" charset="-122"/>
                <a:hlinkClick r:id="rId3" action="ppaction://hlinksldjump">
                  <a:extLst>
                    <a:ext uri="{A12FA001-AC4F-418D-AE19-62706E023703}">
                      <ahyp:hlinkClr xmlns:ahyp="http://schemas.microsoft.com/office/drawing/2018/hyperlinkcolor" val="tx"/>
                    </a:ext>
                  </a:extLst>
                </a:hlinkClick>
              </a:rPr>
              <a:t>最优控制中的变分法</a:t>
            </a:r>
            <a:endParaRPr lang="zh-CN" altLang="en-US" sz="2800" dirty="0">
              <a:latin typeface="宋体" panose="02010600030101010101" pitchFamily="2" charset="-122"/>
            </a:endParaRPr>
          </a:p>
          <a:p>
            <a:pPr marL="0" indent="0">
              <a:lnSpc>
                <a:spcPct val="150000"/>
              </a:lnSpc>
              <a:buClr>
                <a:schemeClr val="hlink"/>
              </a:buClr>
              <a:buNone/>
            </a:pPr>
            <a:r>
              <a:rPr lang="en-US" altLang="zh-CN" sz="2800" dirty="0">
                <a:latin typeface="仿宋_GB2312" pitchFamily="49" charset="-122"/>
                <a:ea typeface="仿宋_GB2312" pitchFamily="49" charset="-122"/>
              </a:rPr>
              <a:t>6.3 </a:t>
            </a:r>
            <a:r>
              <a:rPr lang="zh-CN" altLang="en-US" sz="2800" dirty="0">
                <a:latin typeface="宋体" panose="02010600030101010101" pitchFamily="2" charset="-122"/>
                <a:hlinkClick r:id="rId4" action="ppaction://hlinksldjump">
                  <a:extLst>
                    <a:ext uri="{A12FA001-AC4F-418D-AE19-62706E023703}">
                      <ahyp:hlinkClr xmlns:ahyp="http://schemas.microsoft.com/office/drawing/2018/hyperlinkcolor" val="tx"/>
                    </a:ext>
                  </a:extLst>
                </a:hlinkClick>
              </a:rPr>
              <a:t>极大值原理</a:t>
            </a:r>
            <a:r>
              <a:rPr lang="zh-CN" altLang="en-US" sz="2800" dirty="0">
                <a:latin typeface="仿宋_GB2312" pitchFamily="49" charset="-122"/>
                <a:ea typeface="仿宋_GB2312" pitchFamily="49" charset="-122"/>
                <a:hlinkClick r:id="rId4" action="ppaction://hlinksldjump">
                  <a:extLst>
                    <a:ext uri="{A12FA001-AC4F-418D-AE19-62706E023703}">
                      <ahyp:hlinkClr xmlns:ahyp="http://schemas.microsoft.com/office/drawing/2018/hyperlinkcolor" val="tx"/>
                    </a:ext>
                  </a:extLst>
                </a:hlinkClick>
              </a:rPr>
              <a:t> </a:t>
            </a:r>
            <a:endParaRPr lang="zh-CN" altLang="en-US" sz="2800" dirty="0">
              <a:latin typeface="仿宋_GB2312" pitchFamily="49" charset="-122"/>
              <a:ea typeface="仿宋_GB2312" pitchFamily="49" charset="-122"/>
            </a:endParaRPr>
          </a:p>
          <a:p>
            <a:pPr marL="0" indent="0">
              <a:lnSpc>
                <a:spcPct val="150000"/>
              </a:lnSpc>
              <a:buClr>
                <a:schemeClr val="hlink"/>
              </a:buClr>
              <a:buNone/>
            </a:pPr>
            <a:r>
              <a:rPr lang="en-US" altLang="zh-CN" sz="2800" dirty="0">
                <a:latin typeface="仿宋_GB2312" pitchFamily="49" charset="-122"/>
                <a:ea typeface="仿宋_GB2312" pitchFamily="49" charset="-122"/>
              </a:rPr>
              <a:t>6.4 </a:t>
            </a:r>
            <a:r>
              <a:rPr lang="zh-CN" altLang="en-US" sz="2800" dirty="0">
                <a:latin typeface="宋体" panose="02010600030101010101" pitchFamily="2" charset="-122"/>
                <a:hlinkClick r:id="rId5" action="ppaction://hlinksldjump">
                  <a:extLst>
                    <a:ext uri="{A12FA001-AC4F-418D-AE19-62706E023703}">
                      <ahyp:hlinkClr xmlns:ahyp="http://schemas.microsoft.com/office/drawing/2018/hyperlinkcolor" val="tx"/>
                    </a:ext>
                  </a:extLst>
                </a:hlinkClick>
              </a:rPr>
              <a:t>线性二次型最优控制问题</a:t>
            </a:r>
            <a:endParaRPr lang="zh-CN" altLang="en-US" sz="2800" dirty="0">
              <a:latin typeface="宋体" panose="02010600030101010101" pitchFamily="2" charset="-122"/>
            </a:endParaRPr>
          </a:p>
          <a:p>
            <a:pPr marL="0" indent="0">
              <a:lnSpc>
                <a:spcPct val="150000"/>
              </a:lnSpc>
              <a:buClr>
                <a:schemeClr val="hlink"/>
              </a:buClr>
              <a:buNone/>
            </a:pPr>
            <a:r>
              <a:rPr lang="zh-CN" altLang="en-US" sz="2800" dirty="0">
                <a:latin typeface="宋体" panose="02010600030101010101" pitchFamily="2" charset="-122"/>
                <a:hlinkClick r:id="rId6" action="ppaction://hlinksldjump">
                  <a:extLst>
                    <a:ext uri="{A12FA001-AC4F-418D-AE19-62706E023703}">
                      <ahyp:hlinkClr xmlns:ahyp="http://schemas.microsoft.com/office/drawing/2018/hyperlinkcolor" val="tx"/>
                    </a:ext>
                  </a:extLst>
                </a:hlinkClick>
              </a:rPr>
              <a:t>小 结</a:t>
            </a:r>
            <a:endParaRPr lang="en-US" altLang="zh-CN" sz="2800" dirty="0">
              <a:latin typeface="宋体" panose="02010600030101010101" pitchFamily="2" charset="-122"/>
            </a:endParaRPr>
          </a:p>
        </p:txBody>
      </p:sp>
    </p:spTree>
    <p:extLst>
      <p:ext uri="{BB962C8B-B14F-4D97-AF65-F5344CB8AC3E}">
        <p14:creationId xmlns:p14="http://schemas.microsoft.com/office/powerpoint/2010/main" val="2383705031"/>
      </p:ext>
    </p:extLst>
  </p:cSld>
  <p:clrMapOvr>
    <a:masterClrMapping/>
  </p:clrMapOvr>
  <p:transition>
    <p:wheel/>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8" name="内容占位符 7">
                <a:extLst>
                  <a:ext uri="{FF2B5EF4-FFF2-40B4-BE49-F238E27FC236}">
                    <a16:creationId xmlns:a16="http://schemas.microsoft.com/office/drawing/2014/main" id="{C696BEB4-8F9A-48BA-A1C5-98C762581ED1}"/>
                  </a:ext>
                </a:extLst>
              </p:cNvPr>
              <p:cNvSpPr>
                <a:spLocks noGrp="1"/>
              </p:cNvSpPr>
              <p:nvPr>
                <p:ph sz="quarter" idx="13"/>
              </p:nvPr>
            </p:nvSpPr>
            <p:spPr>
              <a:xfrm>
                <a:off x="767406" y="764704"/>
                <a:ext cx="10945217" cy="5799051"/>
              </a:xfrm>
              <a:prstGeom prst="rect">
                <a:avLst/>
              </a:prstGeom>
            </p:spPr>
            <p:txBody>
              <a:bodyPr>
                <a:noAutofit/>
              </a:bodyPr>
              <a:lstStyle/>
              <a:p>
                <a:pPr marL="0" indent="0" eaLnBrk="0" hangingPunct="0">
                  <a:buNone/>
                </a:pPr>
                <a:r>
                  <a:rPr lang="zh-CN" altLang="en-US" dirty="0">
                    <a:solidFill>
                      <a:schemeClr val="tx1"/>
                    </a:solidFill>
                  </a:rPr>
                  <a:t>        因为欧拉方程是一个二阶微分方程，所以其通解有两个任意常数，它可由式（</a:t>
                </a:r>
                <a:r>
                  <a:rPr lang="en-US" altLang="zh-CN" dirty="0">
                    <a:solidFill>
                      <a:schemeClr val="tx1"/>
                    </a:solidFill>
                  </a:rPr>
                  <a:t>74</a:t>
                </a:r>
                <a:r>
                  <a:rPr lang="zh-CN" altLang="en-US" dirty="0">
                    <a:solidFill>
                      <a:schemeClr val="tx1"/>
                    </a:solidFill>
                  </a:rPr>
                  <a:t>）横截条件给出的两点边界值来确定。</a:t>
                </a:r>
              </a:p>
              <a:p>
                <a:pPr marL="0" indent="0" algn="just" eaLnBrk="0" hangingPunct="0">
                  <a:buNone/>
                </a:pPr>
                <a:r>
                  <a:rPr lang="zh-CN" altLang="en-US" dirty="0">
                    <a:solidFill>
                      <a:schemeClr val="tx1"/>
                    </a:solidFill>
                  </a:rPr>
                  <a:t>        应当指出，欧拉方程是泛函极值的必要条件，而不是充分条件。</a:t>
                </a:r>
              </a:p>
              <a:p>
                <a:pPr marL="0" indent="0" algn="just" eaLnBrk="0" hangingPunct="0">
                  <a:buNone/>
                </a:pPr>
                <a:r>
                  <a:rPr lang="zh-CN" altLang="en-US" dirty="0">
                    <a:solidFill>
                      <a:schemeClr val="tx1"/>
                    </a:solidFill>
                  </a:rPr>
                  <a:t>        从泛函极值的必要条件</a:t>
                </a:r>
                <a:r>
                  <a:rPr lang="en-US" altLang="zh-CN" dirty="0">
                    <a:solidFill>
                      <a:schemeClr val="tx1"/>
                    </a:solidFill>
                  </a:rPr>
                  <a:t>——</a:t>
                </a:r>
                <a:r>
                  <a:rPr lang="zh-CN" altLang="en-US" dirty="0">
                    <a:solidFill>
                      <a:schemeClr val="tx1"/>
                    </a:solidFill>
                  </a:rPr>
                  <a:t>欧拉方程，求得的极值曲线</a:t>
                </a:r>
                <a14:m>
                  <m:oMath xmlns:m="http://schemas.openxmlformats.org/officeDocument/2006/math">
                    <m:sSup>
                      <m:sSupPr>
                        <m:ctrlPr>
                          <a:rPr lang="zh-CN" altLang="en-US" i="1">
                            <a:solidFill>
                              <a:schemeClr val="tx1"/>
                            </a:solidFill>
                            <a:latin typeface="Cambria Math" panose="02040503050406030204" pitchFamily="18" charset="0"/>
                          </a:rPr>
                        </m:ctrlPr>
                      </m:sSupPr>
                      <m:e>
                        <m:r>
                          <a:rPr lang="zh-CN" altLang="en-US" i="1">
                            <a:solidFill>
                              <a:schemeClr val="tx1"/>
                            </a:solidFill>
                            <a:latin typeface="Cambria Math" panose="02040503050406030204" pitchFamily="18" charset="0"/>
                          </a:rPr>
                          <m:t>𝑥</m:t>
                        </m:r>
                      </m:e>
                      <m:sup>
                        <m:r>
                          <a:rPr lang="zh-CN" altLang="en-US" i="1">
                            <a:solidFill>
                              <a:schemeClr val="tx1"/>
                            </a:solidFill>
                            <a:latin typeface="Cambria Math" panose="02040503050406030204" pitchFamily="18" charset="0"/>
                          </a:rPr>
                          <m:t>∗</m:t>
                        </m:r>
                      </m:sup>
                    </m:sSup>
                    <m:r>
                      <a:rPr lang="zh-CN" altLang="en-US" i="1">
                        <a:solidFill>
                          <a:schemeClr val="tx1"/>
                        </a:solidFill>
                        <a:latin typeface="Cambria Math" panose="02040503050406030204" pitchFamily="18" charset="0"/>
                      </a:rPr>
                      <m:t>(</m:t>
                    </m:r>
                    <m:r>
                      <a:rPr lang="zh-CN" altLang="en-US" i="1">
                        <a:solidFill>
                          <a:schemeClr val="tx1"/>
                        </a:solidFill>
                        <a:latin typeface="Cambria Math" panose="02040503050406030204" pitchFamily="18" charset="0"/>
                      </a:rPr>
                      <m:t>𝑡</m:t>
                    </m:r>
                    <m:r>
                      <a:rPr lang="zh-CN" altLang="en-US" i="1">
                        <a:solidFill>
                          <a:schemeClr val="tx1"/>
                        </a:solidFill>
                        <a:latin typeface="Cambria Math" panose="02040503050406030204" pitchFamily="18" charset="0"/>
                      </a:rPr>
                      <m:t>)</m:t>
                    </m:r>
                  </m:oMath>
                </a14:m>
                <a:r>
                  <a:rPr lang="zh-CN" altLang="en-US" dirty="0">
                    <a:solidFill>
                      <a:schemeClr val="tx1"/>
                    </a:solidFill>
                  </a:rPr>
                  <a:t>究竟是极大值还是极小值曲线，还必需进一步讨论泛函的二次变分</a:t>
                </a:r>
                <a14:m>
                  <m:oMath xmlns:m="http://schemas.openxmlformats.org/officeDocument/2006/math">
                    <m:sSup>
                      <m:sSupPr>
                        <m:ctrlPr>
                          <a:rPr lang="zh-CN" altLang="en-US" i="1">
                            <a:solidFill>
                              <a:schemeClr val="tx1"/>
                            </a:solidFill>
                            <a:latin typeface="Cambria Math" panose="02040503050406030204" pitchFamily="18" charset="0"/>
                          </a:rPr>
                        </m:ctrlPr>
                      </m:sSupPr>
                      <m:e>
                        <m:r>
                          <a:rPr lang="zh-CN" altLang="en-US" i="1">
                            <a:solidFill>
                              <a:schemeClr val="tx1"/>
                            </a:solidFill>
                            <a:latin typeface="Cambria Math" panose="02040503050406030204" pitchFamily="18" charset="0"/>
                          </a:rPr>
                          <m:t>𝛿</m:t>
                        </m:r>
                      </m:e>
                      <m:sup>
                        <m:r>
                          <a:rPr lang="zh-CN" altLang="en-US" i="1">
                            <a:solidFill>
                              <a:schemeClr val="tx1"/>
                            </a:solidFill>
                            <a:latin typeface="Cambria Math" panose="02040503050406030204" pitchFamily="18" charset="0"/>
                          </a:rPr>
                          <m:t>2</m:t>
                        </m:r>
                      </m:sup>
                    </m:sSup>
                    <m:r>
                      <a:rPr lang="zh-CN" altLang="en-US" i="1">
                        <a:solidFill>
                          <a:schemeClr val="tx1"/>
                        </a:solidFill>
                        <a:latin typeface="Cambria Math" panose="02040503050406030204" pitchFamily="18" charset="0"/>
                      </a:rPr>
                      <m:t>𝐽</m:t>
                    </m:r>
                  </m:oMath>
                </a14:m>
                <a:r>
                  <a:rPr lang="zh-CN" altLang="en-US" dirty="0">
                    <a:solidFill>
                      <a:schemeClr val="tx1"/>
                    </a:solidFill>
                  </a:rPr>
                  <a:t>的性质。</a:t>
                </a:r>
              </a:p>
              <a:p>
                <a:pPr marL="0" indent="0" algn="just">
                  <a:buNone/>
                </a:pPr>
                <a:r>
                  <a:rPr lang="zh-CN" altLang="en-US" dirty="0">
                    <a:solidFill>
                      <a:schemeClr val="tx1"/>
                    </a:solidFill>
                  </a:rPr>
                  <a:t>	</a:t>
                </a:r>
                <a:r>
                  <a:rPr lang="en-US" altLang="zh-CN" dirty="0"/>
                  <a:t> </a:t>
                </a:r>
                <a:r>
                  <a:rPr lang="zh-CN" altLang="en-US" dirty="0"/>
                  <a:t>以上所阐述的问题都属于单变量的欧拉问题，但是它可以很容易地推广到多变量系统中。设多变量系统的积分型性能指标泛函为</a:t>
                </a:r>
                <a:endParaRPr lang="en-US" altLang="zh-CN" dirty="0"/>
              </a:p>
              <a:p>
                <a:pPr marL="0" indent="0">
                  <a:buNone/>
                </a:pPr>
                <a14:m>
                  <m:oMathPara xmlns:m="http://schemas.openxmlformats.org/officeDocument/2006/math">
                    <m:oMathParaPr>
                      <m:jc m:val="centerGroup"/>
                    </m:oMathParaPr>
                    <m:oMath xmlns:m="http://schemas.openxmlformats.org/officeDocument/2006/math">
                      <m:r>
                        <a:rPr lang="zh-CN" altLang="en-US" i="1">
                          <a:latin typeface="Cambria Math" panose="02040503050406030204" pitchFamily="18" charset="0"/>
                        </a:rPr>
                        <m:t>𝐽</m:t>
                      </m:r>
                      <m:r>
                        <a:rPr lang="zh-CN" altLang="en-US" i="1">
                          <a:latin typeface="Cambria Math" panose="02040503050406030204" pitchFamily="18" charset="0"/>
                        </a:rPr>
                        <m:t>=</m:t>
                      </m:r>
                      <m:nary>
                        <m:naryPr>
                          <m:limLoc m:val="undOvr"/>
                          <m:ctrlPr>
                            <a:rPr lang="zh-CN" altLang="en-US" i="1">
                              <a:latin typeface="Cambria Math" panose="02040503050406030204" pitchFamily="18" charset="0"/>
                            </a:rPr>
                          </m:ctrlPr>
                        </m:naryPr>
                        <m:sub>
                          <m:sSub>
                            <m:sSubPr>
                              <m:ctrlPr>
                                <a:rPr lang="zh-CN" altLang="en-US" i="1">
                                  <a:latin typeface="Cambria Math" panose="02040503050406030204" pitchFamily="18" charset="0"/>
                                </a:rPr>
                              </m:ctrlPr>
                            </m:sSubPr>
                            <m:e>
                              <m:r>
                                <a:rPr lang="zh-CN" altLang="en-US" i="1">
                                  <a:latin typeface="Cambria Math" panose="02040503050406030204" pitchFamily="18" charset="0"/>
                                </a:rPr>
                                <m:t>𝑡</m:t>
                              </m:r>
                            </m:e>
                            <m:sub>
                              <m:r>
                                <a:rPr lang="zh-CN" altLang="en-US" i="1">
                                  <a:latin typeface="Cambria Math" panose="02040503050406030204" pitchFamily="18" charset="0"/>
                                </a:rPr>
                                <m:t>0</m:t>
                              </m:r>
                            </m:sub>
                          </m:sSub>
                        </m:sub>
                        <m:sup>
                          <m:sSub>
                            <m:sSubPr>
                              <m:ctrlPr>
                                <a:rPr lang="zh-CN" altLang="en-US" i="1">
                                  <a:latin typeface="Cambria Math" panose="02040503050406030204" pitchFamily="18" charset="0"/>
                                </a:rPr>
                              </m:ctrlPr>
                            </m:sSubPr>
                            <m:e>
                              <m:r>
                                <a:rPr lang="zh-CN" altLang="en-US" i="1">
                                  <a:latin typeface="Cambria Math" panose="02040503050406030204" pitchFamily="18" charset="0"/>
                                </a:rPr>
                                <m:t>𝑡</m:t>
                              </m:r>
                            </m:e>
                            <m:sub>
                              <m:r>
                                <a:rPr lang="zh-CN" altLang="en-US" i="1">
                                  <a:latin typeface="Cambria Math" panose="02040503050406030204" pitchFamily="18" charset="0"/>
                                </a:rPr>
                                <m:t>𝑓</m:t>
                              </m:r>
                            </m:sub>
                          </m:sSub>
                        </m:sup>
                        <m:e>
                          <m:r>
                            <a:rPr lang="en-US" altLang="zh-CN" i="1">
                              <a:latin typeface="Cambria Math" panose="02040503050406030204" pitchFamily="18" charset="0"/>
                            </a:rPr>
                            <m:t>𝐿</m:t>
                          </m:r>
                          <m:d>
                            <m:dPr>
                              <m:begChr m:val="["/>
                              <m:endChr m:val="]"/>
                              <m:ctrlPr>
                                <a:rPr lang="zh-CN" altLang="en-US" i="1">
                                  <a:latin typeface="Cambria Math" panose="02040503050406030204" pitchFamily="18" charset="0"/>
                                </a:rPr>
                              </m:ctrlPr>
                            </m:dPr>
                            <m:e>
                              <m:r>
                                <a:rPr lang="en-US" altLang="zh-CN" b="1" i="1">
                                  <a:latin typeface="Cambria Math" panose="02040503050406030204" pitchFamily="18" charset="0"/>
                                </a:rPr>
                                <m:t>𝒙</m:t>
                              </m:r>
                              <m:d>
                                <m:dPr>
                                  <m:ctrlPr>
                                    <a:rPr lang="en-US" altLang="zh-CN" i="1">
                                      <a:latin typeface="Cambria Math" panose="02040503050406030204" pitchFamily="18" charset="0"/>
                                    </a:rPr>
                                  </m:ctrlPr>
                                </m:dPr>
                                <m:e>
                                  <m:r>
                                    <a:rPr lang="en-US" altLang="zh-CN" i="1">
                                      <a:latin typeface="Cambria Math" panose="02040503050406030204" pitchFamily="18" charset="0"/>
                                    </a:rPr>
                                    <m:t>𝑡</m:t>
                                  </m:r>
                                </m:e>
                              </m:d>
                              <m:r>
                                <a:rPr lang="en-US" altLang="zh-CN" i="1">
                                  <a:latin typeface="Cambria Math" panose="02040503050406030204" pitchFamily="18" charset="0"/>
                                </a:rPr>
                                <m:t>,</m:t>
                              </m:r>
                              <m:acc>
                                <m:accPr>
                                  <m:chr m:val="̇"/>
                                  <m:ctrlPr>
                                    <a:rPr lang="zh-CN" altLang="en-US" b="1" i="1">
                                      <a:latin typeface="Cambria Math" panose="02040503050406030204" pitchFamily="18" charset="0"/>
                                    </a:rPr>
                                  </m:ctrlPr>
                                </m:accPr>
                                <m:e>
                                  <m:r>
                                    <a:rPr lang="zh-CN" altLang="en-US" b="1" i="1">
                                      <a:latin typeface="Cambria Math" panose="02040503050406030204" pitchFamily="18" charset="0"/>
                                    </a:rPr>
                                    <m:t>𝒙</m:t>
                                  </m:r>
                                </m:e>
                              </m:acc>
                              <m:d>
                                <m:dPr>
                                  <m:ctrlPr>
                                    <a:rPr lang="en-US" altLang="zh-CN" i="1">
                                      <a:latin typeface="Cambria Math" panose="02040503050406030204" pitchFamily="18" charset="0"/>
                                    </a:rPr>
                                  </m:ctrlPr>
                                </m:dPr>
                                <m:e>
                                  <m:r>
                                    <a:rPr lang="en-US" altLang="zh-CN" i="1">
                                      <a:latin typeface="Cambria Math" panose="02040503050406030204" pitchFamily="18" charset="0"/>
                                    </a:rPr>
                                    <m:t>𝑡</m:t>
                                  </m:r>
                                </m:e>
                              </m:d>
                              <m:r>
                                <a:rPr lang="en-US" altLang="zh-CN" i="1">
                                  <a:latin typeface="Cambria Math" panose="02040503050406030204" pitchFamily="18" charset="0"/>
                                </a:rPr>
                                <m:t>,</m:t>
                              </m:r>
                              <m:r>
                                <a:rPr lang="en-US" altLang="zh-CN" i="1">
                                  <a:latin typeface="Cambria Math" panose="02040503050406030204" pitchFamily="18" charset="0"/>
                                </a:rPr>
                                <m:t>𝑡</m:t>
                              </m:r>
                            </m:e>
                          </m:d>
                        </m:e>
                      </m:nary>
                      <m:r>
                        <a:rPr lang="en-US" altLang="zh-CN" i="1">
                          <a:latin typeface="Cambria Math" panose="02040503050406030204" pitchFamily="18" charset="0"/>
                        </a:rPr>
                        <m:t>𝑑𝑡</m:t>
                      </m:r>
                    </m:oMath>
                  </m:oMathPara>
                </a14:m>
                <a:endParaRPr lang="zh-CN" altLang="en-US" dirty="0">
                  <a:latin typeface="宋体" panose="02010600030101010101" pitchFamily="2" charset="-122"/>
                </a:endParaRPr>
              </a:p>
              <a:p>
                <a:pPr marL="0" indent="0" eaLnBrk="0" hangingPunct="0">
                  <a:buNone/>
                </a:pPr>
                <a:r>
                  <a:rPr lang="zh-CN" altLang="en-US" dirty="0">
                    <a:latin typeface="宋体" panose="02010600030101010101" pitchFamily="2" charset="-122"/>
                  </a:rPr>
                  <a:t>式中</a:t>
                </a:r>
                <a:r>
                  <a:rPr lang="zh-CN" altLang="en-US" dirty="0"/>
                  <a:t> </a:t>
                </a:r>
                <a14:m>
                  <m:oMath xmlns:m="http://schemas.openxmlformats.org/officeDocument/2006/math">
                    <m:r>
                      <a:rPr lang="en-US" altLang="zh-CN" b="1" i="1">
                        <a:latin typeface="Cambria Math" panose="02040503050406030204" pitchFamily="18" charset="0"/>
                      </a:rPr>
                      <m:t>𝒙</m:t>
                    </m:r>
                    <m:d>
                      <m:dPr>
                        <m:ctrlPr>
                          <a:rPr lang="en-US" altLang="zh-CN" i="1">
                            <a:latin typeface="Cambria Math" panose="02040503050406030204" pitchFamily="18" charset="0"/>
                          </a:rPr>
                        </m:ctrlPr>
                      </m:dPr>
                      <m:e>
                        <m:r>
                          <a:rPr lang="en-US" altLang="zh-CN" i="1">
                            <a:latin typeface="Cambria Math" panose="02040503050406030204" pitchFamily="18" charset="0"/>
                          </a:rPr>
                          <m:t>𝑡</m:t>
                        </m:r>
                      </m:e>
                    </m:d>
                  </m:oMath>
                </a14:m>
                <a:r>
                  <a:rPr lang="zh-CN" altLang="en-US" dirty="0"/>
                  <a:t> </a:t>
                </a:r>
                <a:r>
                  <a:rPr lang="zh-CN" altLang="en-US" dirty="0">
                    <a:latin typeface="宋体" panose="02010600030101010101" pitchFamily="2" charset="-122"/>
                  </a:rPr>
                  <a:t>为系统的</a:t>
                </a:r>
                <a14:m>
                  <m:oMath xmlns:m="http://schemas.openxmlformats.org/officeDocument/2006/math">
                    <m:r>
                      <a:rPr lang="zh-CN" altLang="en-US" i="1">
                        <a:latin typeface="Cambria Math" panose="02040503050406030204" pitchFamily="18" charset="0"/>
                      </a:rPr>
                      <m:t>𝑛</m:t>
                    </m:r>
                  </m:oMath>
                </a14:m>
                <a:r>
                  <a:rPr lang="zh-CN" altLang="en-US" dirty="0">
                    <a:latin typeface="宋体" panose="02010600030101010101" pitchFamily="2" charset="-122"/>
                  </a:rPr>
                  <a:t>维状态向量，</a:t>
                </a:r>
                <a14:m>
                  <m:oMath xmlns:m="http://schemas.openxmlformats.org/officeDocument/2006/math">
                    <m:r>
                      <a:rPr lang="zh-CN" altLang="en-US" b="1" i="1">
                        <a:latin typeface="Cambria Math" panose="02040503050406030204" pitchFamily="18" charset="0"/>
                      </a:rPr>
                      <m:t>𝒙</m:t>
                    </m:r>
                    <m:r>
                      <a:rPr lang="zh-CN" altLang="en-US" i="1">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𝑡</m:t>
                        </m:r>
                      </m:e>
                      <m:sub>
                        <m:r>
                          <a:rPr lang="zh-CN" altLang="en-US" i="1">
                            <a:latin typeface="Cambria Math" panose="02040503050406030204" pitchFamily="18" charset="0"/>
                          </a:rPr>
                          <m:t>0</m:t>
                        </m:r>
                      </m:sub>
                    </m:sSub>
                    <m:r>
                      <a:rPr lang="zh-CN" altLang="en-US" i="1">
                        <a:latin typeface="Cambria Math" panose="02040503050406030204" pitchFamily="18" charset="0"/>
                      </a:rPr>
                      <m:t>)=</m:t>
                    </m:r>
                    <m:sSub>
                      <m:sSubPr>
                        <m:ctrlPr>
                          <a:rPr lang="zh-CN" altLang="en-US" i="1">
                            <a:latin typeface="Cambria Math" panose="02040503050406030204" pitchFamily="18" charset="0"/>
                          </a:rPr>
                        </m:ctrlPr>
                      </m:sSubPr>
                      <m:e>
                        <m:r>
                          <a:rPr lang="zh-CN" altLang="en-US" b="1" i="1">
                            <a:latin typeface="Cambria Math" panose="02040503050406030204" pitchFamily="18" charset="0"/>
                          </a:rPr>
                          <m:t>𝒙</m:t>
                        </m:r>
                      </m:e>
                      <m:sub>
                        <m:r>
                          <a:rPr lang="zh-CN" altLang="en-US" i="1">
                            <a:latin typeface="Cambria Math" panose="02040503050406030204" pitchFamily="18" charset="0"/>
                          </a:rPr>
                          <m:t>0</m:t>
                        </m:r>
                      </m:sub>
                    </m:sSub>
                  </m:oMath>
                </a14:m>
                <a:r>
                  <a:rPr lang="zh-CN" altLang="en-US" dirty="0"/>
                  <a:t> </a:t>
                </a:r>
                <a:r>
                  <a:rPr lang="zh-CN" altLang="en-US" dirty="0">
                    <a:latin typeface="宋体" panose="02010600030101010101" pitchFamily="2" charset="-122"/>
                  </a:rPr>
                  <a:t>。</a:t>
                </a:r>
                <a:r>
                  <a:rPr lang="zh-CN" altLang="en-US" dirty="0"/>
                  <a:t> </a:t>
                </a:r>
                <a:endParaRPr lang="zh-CN" altLang="en-US" dirty="0">
                  <a:solidFill>
                    <a:schemeClr val="tx1"/>
                  </a:solidFill>
                  <a:cs typeface="Times New Roman" panose="02020603050405020304" pitchFamily="18" charset="0"/>
                </a:endParaRPr>
              </a:p>
            </p:txBody>
          </p:sp>
        </mc:Choice>
        <mc:Fallback>
          <p:sp>
            <p:nvSpPr>
              <p:cNvPr id="8" name="内容占位符 7">
                <a:extLst>
                  <a:ext uri="{FF2B5EF4-FFF2-40B4-BE49-F238E27FC236}">
                    <a16:creationId xmlns:a16="http://schemas.microsoft.com/office/drawing/2014/main" id="{C696BEB4-8F9A-48BA-A1C5-98C762581ED1}"/>
                  </a:ext>
                </a:extLst>
              </p:cNvPr>
              <p:cNvSpPr>
                <a:spLocks noGrp="1" noRot="1" noChangeAspect="1" noMove="1" noResize="1" noEditPoints="1" noAdjustHandles="1" noChangeArrowheads="1" noChangeShapeType="1" noTextEdit="1"/>
              </p:cNvSpPr>
              <p:nvPr>
                <p:ph sz="quarter" idx="13"/>
              </p:nvPr>
            </p:nvSpPr>
            <p:spPr>
              <a:xfrm>
                <a:off x="767406" y="764704"/>
                <a:ext cx="10945217" cy="5799051"/>
              </a:xfrm>
              <a:prstGeom prst="rect">
                <a:avLst/>
              </a:prstGeom>
              <a:blipFill>
                <a:blip r:embed="rId2"/>
                <a:stretch>
                  <a:fillRect l="-891" t="-210" r="-83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414047211"/>
      </p:ext>
    </p:extLst>
  </p:cSld>
  <p:clrMapOvr>
    <a:masterClrMapping/>
  </p:clrMapOvr>
  <p:transition>
    <p:wheel/>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8" name="内容占位符 7">
                <a:extLst>
                  <a:ext uri="{FF2B5EF4-FFF2-40B4-BE49-F238E27FC236}">
                    <a16:creationId xmlns:a16="http://schemas.microsoft.com/office/drawing/2014/main" id="{C696BEB4-8F9A-48BA-A1C5-98C762581ED1}"/>
                  </a:ext>
                </a:extLst>
              </p:cNvPr>
              <p:cNvSpPr>
                <a:spLocks noGrp="1"/>
              </p:cNvSpPr>
              <p:nvPr>
                <p:ph sz="quarter" idx="13"/>
              </p:nvPr>
            </p:nvSpPr>
            <p:spPr>
              <a:xfrm>
                <a:off x="767406" y="764704"/>
                <a:ext cx="10945217" cy="5799051"/>
              </a:xfrm>
              <a:prstGeom prst="rect">
                <a:avLst/>
              </a:prstGeom>
            </p:spPr>
            <p:txBody>
              <a:bodyPr>
                <a:noAutofit/>
              </a:bodyPr>
              <a:lstStyle/>
              <a:p>
                <a:pPr marL="0" indent="0" algn="just">
                  <a:buNone/>
                </a:pPr>
                <a:r>
                  <a:rPr lang="zh-CN" altLang="en-US" dirty="0"/>
                  <a:t>求多变量泛函</a:t>
                </a:r>
                <a14:m>
                  <m:oMath xmlns:m="http://schemas.openxmlformats.org/officeDocument/2006/math">
                    <m:r>
                      <a:rPr lang="zh-CN" altLang="en-US" i="1">
                        <a:latin typeface="Cambria Math" panose="02040503050406030204" pitchFamily="18" charset="0"/>
                      </a:rPr>
                      <m:t>𝐽</m:t>
                    </m:r>
                  </m:oMath>
                </a14:m>
                <a:r>
                  <a:rPr lang="zh-CN" altLang="en-US" dirty="0"/>
                  <a:t>的极值，如同单变量时一样，可推导出极值存在的必要条件为满足如下欧拉方程</a:t>
                </a:r>
              </a:p>
              <a:p>
                <a:pPr marL="0" indent="0" algn="r">
                  <a:lnSpc>
                    <a:spcPct val="100000"/>
                  </a:lnSpc>
                  <a:buNone/>
                </a:pPr>
                <a14:m>
                  <m:oMath xmlns:m="http://schemas.openxmlformats.org/officeDocument/2006/math">
                    <m:f>
                      <m:fPr>
                        <m:ctrlPr>
                          <a:rPr lang="zh-CN" altLang="en-US" sz="2800" i="1">
                            <a:latin typeface="Cambria Math" panose="02040503050406030204" pitchFamily="18" charset="0"/>
                          </a:rPr>
                        </m:ctrlPr>
                      </m:fPr>
                      <m:num>
                        <m:r>
                          <a:rPr lang="zh-CN" altLang="en-US" sz="2800" i="1">
                            <a:latin typeface="Cambria Math" panose="02040503050406030204" pitchFamily="18" charset="0"/>
                          </a:rPr>
                          <m:t>𝜕</m:t>
                        </m:r>
                        <m:r>
                          <a:rPr lang="zh-CN" altLang="en-US" sz="2800" i="1">
                            <a:latin typeface="Cambria Math" panose="02040503050406030204" pitchFamily="18" charset="0"/>
                          </a:rPr>
                          <m:t>𝐿</m:t>
                        </m:r>
                      </m:num>
                      <m:den>
                        <m:r>
                          <a:rPr lang="zh-CN" altLang="en-US" sz="2800" i="1">
                            <a:latin typeface="Cambria Math" panose="02040503050406030204" pitchFamily="18" charset="0"/>
                          </a:rPr>
                          <m:t>𝜕</m:t>
                        </m:r>
                        <m:r>
                          <a:rPr lang="zh-CN" altLang="en-US" sz="2800" b="1" i="1">
                            <a:latin typeface="Cambria Math" panose="02040503050406030204" pitchFamily="18" charset="0"/>
                          </a:rPr>
                          <m:t>𝒙</m:t>
                        </m:r>
                      </m:den>
                    </m:f>
                    <m:r>
                      <a:rPr lang="zh-CN" altLang="en-US" sz="2800" i="1">
                        <a:latin typeface="Cambria Math" panose="02040503050406030204" pitchFamily="18" charset="0"/>
                      </a:rPr>
                      <m:t>−</m:t>
                    </m:r>
                    <m:f>
                      <m:fPr>
                        <m:ctrlPr>
                          <a:rPr lang="zh-CN" altLang="en-US" sz="2800" i="1">
                            <a:latin typeface="Cambria Math" panose="02040503050406030204" pitchFamily="18" charset="0"/>
                          </a:rPr>
                        </m:ctrlPr>
                      </m:fPr>
                      <m:num>
                        <m:r>
                          <a:rPr lang="zh-CN" altLang="en-US" sz="2800" i="1">
                            <a:latin typeface="Cambria Math" panose="02040503050406030204" pitchFamily="18" charset="0"/>
                          </a:rPr>
                          <m:t>𝑑</m:t>
                        </m:r>
                      </m:num>
                      <m:den>
                        <m:r>
                          <a:rPr lang="zh-CN" altLang="en-US" sz="2800" i="1">
                            <a:latin typeface="Cambria Math" panose="02040503050406030204" pitchFamily="18" charset="0"/>
                          </a:rPr>
                          <m:t>𝑑𝑡</m:t>
                        </m:r>
                      </m:den>
                    </m:f>
                    <m:f>
                      <m:fPr>
                        <m:ctrlPr>
                          <a:rPr lang="zh-CN" altLang="en-US" sz="2800" i="1">
                            <a:latin typeface="Cambria Math" panose="02040503050406030204" pitchFamily="18" charset="0"/>
                          </a:rPr>
                        </m:ctrlPr>
                      </m:fPr>
                      <m:num>
                        <m:r>
                          <a:rPr lang="zh-CN" altLang="en-US" sz="2800" i="1">
                            <a:latin typeface="Cambria Math" panose="02040503050406030204" pitchFamily="18" charset="0"/>
                          </a:rPr>
                          <m:t>𝜕</m:t>
                        </m:r>
                        <m:r>
                          <a:rPr lang="zh-CN" altLang="en-US" sz="2800" i="1">
                            <a:latin typeface="Cambria Math" panose="02040503050406030204" pitchFamily="18" charset="0"/>
                          </a:rPr>
                          <m:t>𝐿</m:t>
                        </m:r>
                      </m:num>
                      <m:den>
                        <m:r>
                          <a:rPr lang="zh-CN" altLang="en-US" sz="2800" i="1">
                            <a:latin typeface="Cambria Math" panose="02040503050406030204" pitchFamily="18" charset="0"/>
                          </a:rPr>
                          <m:t>𝜕</m:t>
                        </m:r>
                        <m:acc>
                          <m:accPr>
                            <m:chr m:val="̇"/>
                            <m:ctrlPr>
                              <a:rPr lang="zh-CN" altLang="en-US" sz="2800" i="1">
                                <a:latin typeface="Cambria Math" panose="02040503050406030204" pitchFamily="18" charset="0"/>
                              </a:rPr>
                            </m:ctrlPr>
                          </m:accPr>
                          <m:e>
                            <m:r>
                              <a:rPr lang="zh-CN" altLang="en-US" sz="2800" b="1" i="1">
                                <a:latin typeface="Cambria Math" panose="02040503050406030204" pitchFamily="18" charset="0"/>
                              </a:rPr>
                              <m:t>𝒙</m:t>
                            </m:r>
                          </m:e>
                        </m:acc>
                      </m:den>
                    </m:f>
                    <m:r>
                      <a:rPr lang="zh-CN" altLang="en-US" sz="2800" i="1">
                        <a:latin typeface="Cambria Math" panose="02040503050406030204" pitchFamily="18" charset="0"/>
                      </a:rPr>
                      <m:t>=0</m:t>
                    </m:r>
                  </m:oMath>
                </a14:m>
                <a:r>
                  <a:rPr lang="en-US" altLang="zh-CN" sz="2800" dirty="0"/>
                  <a:t>	</a:t>
                </a:r>
                <a:r>
                  <a:rPr lang="en-US" altLang="zh-CN" dirty="0"/>
                  <a:t>			</a:t>
                </a:r>
                <a:r>
                  <a:rPr lang="zh-CN" altLang="en-US" dirty="0"/>
                  <a:t>（</a:t>
                </a:r>
                <a:r>
                  <a:rPr lang="en-US" altLang="zh-CN" dirty="0"/>
                  <a:t>6-23</a:t>
                </a:r>
                <a:r>
                  <a:rPr lang="zh-CN" altLang="en-US" dirty="0"/>
                  <a:t>）</a:t>
                </a:r>
              </a:p>
              <a:p>
                <a:pPr marL="0" indent="0" algn="just" eaLnBrk="0" hangingPunct="0">
                  <a:buNone/>
                </a:pPr>
                <a:r>
                  <a:rPr lang="zh-CN" altLang="en-US" dirty="0"/>
                  <a:t>及横截条件         </a:t>
                </a:r>
              </a:p>
              <a:p>
                <a:pPr marL="0" indent="0" algn="just" eaLnBrk="0" hangingPunct="0">
                  <a:lnSpc>
                    <a:spcPct val="100000"/>
                  </a:lnSpc>
                  <a:buNone/>
                </a:pPr>
                <a14:m>
                  <m:oMathPara xmlns:m="http://schemas.openxmlformats.org/officeDocument/2006/math">
                    <m:oMathParaPr>
                      <m:jc m:val="centerGroup"/>
                    </m:oMathParaPr>
                    <m:oMath xmlns:m="http://schemas.openxmlformats.org/officeDocument/2006/math">
                      <m:sSub>
                        <m:sSubPr>
                          <m:ctrlPr>
                            <a:rPr lang="zh-CN" altLang="en-US" i="1">
                              <a:latin typeface="Cambria Math" panose="02040503050406030204" pitchFamily="18" charset="0"/>
                            </a:rPr>
                          </m:ctrlPr>
                        </m:sSubPr>
                        <m:e>
                          <m:d>
                            <m:dPr>
                              <m:begChr m:val=""/>
                              <m:endChr m:val="|"/>
                              <m:ctrlPr>
                                <a:rPr lang="zh-CN" altLang="en-US" i="1">
                                  <a:latin typeface="Cambria Math" panose="02040503050406030204" pitchFamily="18" charset="0"/>
                                </a:rPr>
                              </m:ctrlPr>
                            </m:dPr>
                            <m:e>
                              <m:sSup>
                                <m:sSupPr>
                                  <m:ctrlPr>
                                    <a:rPr lang="zh-CN" altLang="en-US" i="1">
                                      <a:latin typeface="Cambria Math" panose="02040503050406030204" pitchFamily="18" charset="0"/>
                                    </a:rPr>
                                  </m:ctrlPr>
                                </m:sSupPr>
                                <m:e>
                                  <m:d>
                                    <m:dPr>
                                      <m:ctrlPr>
                                        <a:rPr lang="zh-CN" altLang="en-US" i="1">
                                          <a:latin typeface="Cambria Math" panose="02040503050406030204" pitchFamily="18" charset="0"/>
                                        </a:rPr>
                                      </m:ctrlPr>
                                    </m:dPr>
                                    <m:e>
                                      <m:f>
                                        <m:fPr>
                                          <m:ctrlPr>
                                            <a:rPr lang="zh-CN" altLang="en-US" i="1">
                                              <a:latin typeface="Cambria Math" panose="02040503050406030204" pitchFamily="18" charset="0"/>
                                            </a:rPr>
                                          </m:ctrlPr>
                                        </m:fPr>
                                        <m:num>
                                          <m:r>
                                            <a:rPr lang="zh-CN" altLang="en-US" i="1">
                                              <a:latin typeface="Cambria Math" panose="02040503050406030204" pitchFamily="18" charset="0"/>
                                            </a:rPr>
                                            <m:t>𝜕</m:t>
                                          </m:r>
                                          <m:r>
                                            <a:rPr lang="zh-CN" altLang="en-US" i="1">
                                              <a:latin typeface="Cambria Math" panose="02040503050406030204" pitchFamily="18" charset="0"/>
                                            </a:rPr>
                                            <m:t>𝐿</m:t>
                                          </m:r>
                                        </m:num>
                                        <m:den>
                                          <m:r>
                                            <a:rPr lang="zh-CN" altLang="en-US" i="1">
                                              <a:latin typeface="Cambria Math" panose="02040503050406030204" pitchFamily="18" charset="0"/>
                                            </a:rPr>
                                            <m:t>𝜕</m:t>
                                          </m:r>
                                          <m:acc>
                                            <m:accPr>
                                              <m:chr m:val="̇"/>
                                              <m:ctrlPr>
                                                <a:rPr lang="zh-CN" altLang="en-US" i="1">
                                                  <a:latin typeface="Cambria Math" panose="02040503050406030204" pitchFamily="18" charset="0"/>
                                                </a:rPr>
                                              </m:ctrlPr>
                                            </m:accPr>
                                            <m:e>
                                              <m:r>
                                                <a:rPr lang="en-US" altLang="zh-CN" b="1" i="1">
                                                  <a:latin typeface="Cambria Math" panose="02040503050406030204" pitchFamily="18" charset="0"/>
                                                </a:rPr>
                                                <m:t>𝒙</m:t>
                                              </m:r>
                                            </m:e>
                                          </m:acc>
                                        </m:den>
                                      </m:f>
                                    </m:e>
                                  </m:d>
                                </m:e>
                                <m:sup>
                                  <m:r>
                                    <a:rPr lang="zh-CN" altLang="en-US" i="1">
                                      <a:latin typeface="Cambria Math" panose="02040503050406030204" pitchFamily="18" charset="0"/>
                                    </a:rPr>
                                    <m:t>𝑇</m:t>
                                  </m:r>
                                </m:sup>
                              </m:sSup>
                            </m:e>
                          </m:d>
                        </m:e>
                        <m:sub>
                          <m:r>
                            <a:rPr lang="zh-CN" altLang="en-US" i="1">
                              <a:latin typeface="Cambria Math" panose="02040503050406030204" pitchFamily="18" charset="0"/>
                            </a:rPr>
                            <m:t>𝑡</m:t>
                          </m:r>
                          <m:r>
                            <a:rPr lang="zh-CN" altLang="en-US" i="1">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𝑡</m:t>
                              </m:r>
                            </m:e>
                            <m:sub>
                              <m:r>
                                <a:rPr lang="zh-CN" altLang="en-US" i="1">
                                  <a:latin typeface="Cambria Math" panose="02040503050406030204" pitchFamily="18" charset="0"/>
                                </a:rPr>
                                <m:t>𝑓</m:t>
                              </m:r>
                            </m:sub>
                          </m:sSub>
                        </m:sub>
                      </m:sSub>
                      <m:func>
                        <m:funcPr>
                          <m:ctrlPr>
                            <a:rPr lang="zh-CN" altLang="en-US" i="1">
                              <a:latin typeface="Cambria Math" panose="02040503050406030204" pitchFamily="18" charset="0"/>
                            </a:rPr>
                          </m:ctrlPr>
                        </m:funcPr>
                        <m:fName>
                          <m:r>
                            <m:rPr>
                              <m:sty m:val="p"/>
                            </m:rPr>
                            <a:rPr lang="zh-CN" altLang="en-US" i="0">
                              <a:latin typeface="Cambria Math" panose="02040503050406030204" pitchFamily="18" charset="0"/>
                            </a:rPr>
                            <m:t>δ</m:t>
                          </m:r>
                          <m:r>
                            <a:rPr lang="zh-CN" altLang="en-US" b="1" i="1">
                              <a:latin typeface="Cambria Math" panose="02040503050406030204" pitchFamily="18" charset="0"/>
                            </a:rPr>
                            <m:t>𝒙</m:t>
                          </m:r>
                        </m:fName>
                        <m:e>
                          <m:r>
                            <a:rPr lang="zh-CN" altLang="en-US" i="1">
                              <a:latin typeface="Cambria Math" panose="02040503050406030204" pitchFamily="18" charset="0"/>
                            </a:rPr>
                            <m:t>(</m:t>
                          </m:r>
                        </m:e>
                      </m:func>
                      <m:sSub>
                        <m:sSubPr>
                          <m:ctrlPr>
                            <a:rPr lang="zh-CN" altLang="en-US" i="1">
                              <a:latin typeface="Cambria Math" panose="02040503050406030204" pitchFamily="18" charset="0"/>
                            </a:rPr>
                          </m:ctrlPr>
                        </m:sSubPr>
                        <m:e>
                          <m:r>
                            <a:rPr lang="zh-CN" altLang="en-US" i="1">
                              <a:latin typeface="Cambria Math" panose="02040503050406030204" pitchFamily="18" charset="0"/>
                            </a:rPr>
                            <m:t>𝑡</m:t>
                          </m:r>
                        </m:e>
                        <m:sub>
                          <m:r>
                            <a:rPr lang="zh-CN" altLang="en-US" i="1">
                              <a:latin typeface="Cambria Math" panose="02040503050406030204" pitchFamily="18" charset="0"/>
                            </a:rPr>
                            <m:t>𝑓</m:t>
                          </m:r>
                        </m:sub>
                      </m:sSub>
                      <m:r>
                        <a:rPr lang="zh-CN" altLang="en-US" i="1">
                          <a:latin typeface="Cambria Math" panose="02040503050406030204" pitchFamily="18" charset="0"/>
                        </a:rPr>
                        <m:t>)−</m:t>
                      </m:r>
                      <m:sSub>
                        <m:sSubPr>
                          <m:ctrlPr>
                            <a:rPr lang="zh-CN" altLang="en-US" i="1">
                              <a:latin typeface="Cambria Math" panose="02040503050406030204" pitchFamily="18" charset="0"/>
                            </a:rPr>
                          </m:ctrlPr>
                        </m:sSubPr>
                        <m:e>
                          <m:d>
                            <m:dPr>
                              <m:begChr m:val=""/>
                              <m:endChr m:val="|"/>
                              <m:ctrlPr>
                                <a:rPr lang="zh-CN" altLang="en-US" i="1">
                                  <a:latin typeface="Cambria Math" panose="02040503050406030204" pitchFamily="18" charset="0"/>
                                </a:rPr>
                              </m:ctrlPr>
                            </m:dPr>
                            <m:e>
                              <m:sSup>
                                <m:sSupPr>
                                  <m:ctrlPr>
                                    <a:rPr lang="zh-CN" altLang="en-US" i="1">
                                      <a:latin typeface="Cambria Math" panose="02040503050406030204" pitchFamily="18" charset="0"/>
                                    </a:rPr>
                                  </m:ctrlPr>
                                </m:sSupPr>
                                <m:e>
                                  <m:d>
                                    <m:dPr>
                                      <m:ctrlPr>
                                        <a:rPr lang="zh-CN" altLang="en-US" i="1">
                                          <a:latin typeface="Cambria Math" panose="02040503050406030204" pitchFamily="18" charset="0"/>
                                        </a:rPr>
                                      </m:ctrlPr>
                                    </m:dPr>
                                    <m:e>
                                      <m:f>
                                        <m:fPr>
                                          <m:ctrlPr>
                                            <a:rPr lang="zh-CN" altLang="en-US" i="1">
                                              <a:latin typeface="Cambria Math" panose="02040503050406030204" pitchFamily="18" charset="0"/>
                                            </a:rPr>
                                          </m:ctrlPr>
                                        </m:fPr>
                                        <m:num>
                                          <m:r>
                                            <a:rPr lang="zh-CN" altLang="en-US" i="1">
                                              <a:latin typeface="Cambria Math" panose="02040503050406030204" pitchFamily="18" charset="0"/>
                                            </a:rPr>
                                            <m:t>𝜕</m:t>
                                          </m:r>
                                          <m:r>
                                            <a:rPr lang="zh-CN" altLang="en-US" i="1">
                                              <a:latin typeface="Cambria Math" panose="02040503050406030204" pitchFamily="18" charset="0"/>
                                            </a:rPr>
                                            <m:t>𝐿</m:t>
                                          </m:r>
                                        </m:num>
                                        <m:den>
                                          <m:r>
                                            <a:rPr lang="zh-CN" altLang="en-US" i="1">
                                              <a:latin typeface="Cambria Math" panose="02040503050406030204" pitchFamily="18" charset="0"/>
                                            </a:rPr>
                                            <m:t>𝜕</m:t>
                                          </m:r>
                                          <m:acc>
                                            <m:accPr>
                                              <m:chr m:val="̇"/>
                                              <m:ctrlPr>
                                                <a:rPr lang="zh-CN" altLang="en-US" i="1">
                                                  <a:latin typeface="Cambria Math" panose="02040503050406030204" pitchFamily="18" charset="0"/>
                                                </a:rPr>
                                              </m:ctrlPr>
                                            </m:accPr>
                                            <m:e>
                                              <m:r>
                                                <a:rPr lang="en-US" altLang="zh-CN" b="1" i="1">
                                                  <a:latin typeface="Cambria Math" panose="02040503050406030204" pitchFamily="18" charset="0"/>
                                                </a:rPr>
                                                <m:t>𝒙</m:t>
                                              </m:r>
                                            </m:e>
                                          </m:acc>
                                        </m:den>
                                      </m:f>
                                    </m:e>
                                  </m:d>
                                </m:e>
                                <m:sup>
                                  <m:r>
                                    <a:rPr lang="zh-CN" altLang="en-US" i="1">
                                      <a:latin typeface="Cambria Math" panose="02040503050406030204" pitchFamily="18" charset="0"/>
                                    </a:rPr>
                                    <m:t>𝑇</m:t>
                                  </m:r>
                                </m:sup>
                              </m:sSup>
                            </m:e>
                          </m:d>
                        </m:e>
                        <m:sub>
                          <m:r>
                            <a:rPr lang="zh-CN" altLang="en-US" i="1">
                              <a:latin typeface="Cambria Math" panose="02040503050406030204" pitchFamily="18" charset="0"/>
                            </a:rPr>
                            <m:t>𝑡</m:t>
                          </m:r>
                          <m:r>
                            <a:rPr lang="zh-CN" altLang="en-US" i="1">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𝑡</m:t>
                              </m:r>
                            </m:e>
                            <m:sub>
                              <m:r>
                                <a:rPr lang="zh-CN" altLang="en-US" i="1">
                                  <a:latin typeface="Cambria Math" panose="02040503050406030204" pitchFamily="18" charset="0"/>
                                </a:rPr>
                                <m:t>0</m:t>
                              </m:r>
                            </m:sub>
                          </m:sSub>
                        </m:sub>
                      </m:sSub>
                      <m:r>
                        <a:rPr lang="zh-CN" altLang="en-US" i="1">
                          <a:latin typeface="Cambria Math" panose="02040503050406030204" pitchFamily="18" charset="0"/>
                        </a:rPr>
                        <m:t>𝛿</m:t>
                      </m:r>
                      <m:func>
                        <m:funcPr>
                          <m:ctrlPr>
                            <a:rPr lang="zh-CN" altLang="en-US" i="1">
                              <a:latin typeface="Cambria Math" panose="02040503050406030204" pitchFamily="18" charset="0"/>
                            </a:rPr>
                          </m:ctrlPr>
                        </m:funcPr>
                        <m:fName>
                          <m:r>
                            <a:rPr lang="zh-CN" altLang="en-US" b="1" i="1">
                              <a:latin typeface="Cambria Math" panose="02040503050406030204" pitchFamily="18" charset="0"/>
                            </a:rPr>
                            <m:t>𝒙</m:t>
                          </m:r>
                        </m:fName>
                        <m:e>
                          <m:r>
                            <a:rPr lang="zh-CN" altLang="en-US" i="1">
                              <a:latin typeface="Cambria Math" panose="02040503050406030204" pitchFamily="18" charset="0"/>
                            </a:rPr>
                            <m:t>(</m:t>
                          </m:r>
                        </m:e>
                      </m:func>
                      <m:sSub>
                        <m:sSubPr>
                          <m:ctrlPr>
                            <a:rPr lang="zh-CN" altLang="en-US" i="1">
                              <a:latin typeface="Cambria Math" panose="02040503050406030204" pitchFamily="18" charset="0"/>
                            </a:rPr>
                          </m:ctrlPr>
                        </m:sSubPr>
                        <m:e>
                          <m:r>
                            <a:rPr lang="zh-CN" altLang="en-US" i="1">
                              <a:latin typeface="Cambria Math" panose="02040503050406030204" pitchFamily="18" charset="0"/>
                            </a:rPr>
                            <m:t>𝑡</m:t>
                          </m:r>
                        </m:e>
                        <m:sub>
                          <m:r>
                            <a:rPr lang="zh-CN" altLang="en-US" i="1">
                              <a:latin typeface="Cambria Math" panose="02040503050406030204" pitchFamily="18" charset="0"/>
                            </a:rPr>
                            <m:t>0</m:t>
                          </m:r>
                        </m:sub>
                      </m:sSub>
                      <m:r>
                        <a:rPr lang="zh-CN" altLang="en-US" i="1">
                          <a:latin typeface="Cambria Math" panose="02040503050406030204" pitchFamily="18" charset="0"/>
                        </a:rPr>
                        <m:t>)=0</m:t>
                      </m:r>
                    </m:oMath>
                  </m:oMathPara>
                </a14:m>
                <a:endParaRPr lang="zh-CN" altLang="en-US" dirty="0"/>
              </a:p>
              <a:p>
                <a:pPr marL="0" indent="0" algn="just" eaLnBrk="0" hangingPunct="0">
                  <a:buNone/>
                </a:pPr>
                <a:r>
                  <a:rPr lang="zh-CN" altLang="en-US" dirty="0"/>
                  <a:t>式中 </a:t>
                </a:r>
                <a14:m>
                  <m:oMath xmlns:m="http://schemas.openxmlformats.org/officeDocument/2006/math">
                    <m:f>
                      <m:fPr>
                        <m:ctrlPr>
                          <a:rPr lang="zh-CN" altLang="en-US"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𝐿</m:t>
                        </m:r>
                      </m:num>
                      <m:den>
                        <m:r>
                          <a:rPr lang="zh-CN" altLang="en-US" i="1">
                            <a:latin typeface="Cambria Math" panose="02040503050406030204" pitchFamily="18" charset="0"/>
                          </a:rPr>
                          <m:t>𝜕</m:t>
                        </m:r>
                        <m:r>
                          <a:rPr lang="en-US" altLang="zh-CN" b="1" i="1">
                            <a:latin typeface="Cambria Math" panose="02040503050406030204" pitchFamily="18" charset="0"/>
                          </a:rPr>
                          <m:t>𝒙</m:t>
                        </m:r>
                      </m:den>
                    </m:f>
                    <m:r>
                      <a:rPr lang="en-US" altLang="zh-CN" b="1" i="1">
                        <a:latin typeface="Cambria Math" panose="02040503050406030204" pitchFamily="18" charset="0"/>
                      </a:rPr>
                      <m:t>=</m:t>
                    </m:r>
                    <m:sSup>
                      <m:sSupPr>
                        <m:ctrlPr>
                          <a:rPr lang="en-US" altLang="zh-CN" b="1" i="1">
                            <a:latin typeface="Cambria Math" panose="02040503050406030204" pitchFamily="18" charset="0"/>
                          </a:rPr>
                        </m:ctrlPr>
                      </m:sSupPr>
                      <m:e>
                        <m:d>
                          <m:dPr>
                            <m:begChr m:val="["/>
                            <m:endChr m:val="]"/>
                            <m:ctrlPr>
                              <a:rPr lang="en-US" altLang="zh-CN" b="1" i="1">
                                <a:latin typeface="Cambria Math" panose="02040503050406030204" pitchFamily="18" charset="0"/>
                              </a:rPr>
                            </m:ctrlPr>
                          </m:dPr>
                          <m:e>
                            <m:f>
                              <m:fPr>
                                <m:ctrlPr>
                                  <a:rPr lang="zh-CN" altLang="en-US"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𝐿</m:t>
                                </m:r>
                              </m:num>
                              <m:den>
                                <m:r>
                                  <a:rPr lang="zh-CN" altLang="en-US"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1</m:t>
                                    </m:r>
                                  </m:sub>
                                </m:sSub>
                              </m:den>
                            </m:f>
                            <m:r>
                              <a:rPr lang="en-US" altLang="zh-CN" i="1">
                                <a:latin typeface="Cambria Math" panose="02040503050406030204" pitchFamily="18" charset="0"/>
                              </a:rPr>
                              <m:t>,</m:t>
                            </m:r>
                            <m:f>
                              <m:fPr>
                                <m:ctrlPr>
                                  <a:rPr lang="zh-CN" altLang="en-US"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𝐿</m:t>
                                </m:r>
                              </m:num>
                              <m:den>
                                <m:r>
                                  <a:rPr lang="zh-CN" altLang="en-US"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2</m:t>
                                    </m:r>
                                  </m:sub>
                                </m:sSub>
                              </m:den>
                            </m:f>
                            <m:r>
                              <a:rPr lang="en-US" altLang="zh-CN" i="1">
                                <a:latin typeface="Cambria Math" panose="02040503050406030204" pitchFamily="18" charset="0"/>
                              </a:rPr>
                              <m:t>,…,</m:t>
                            </m:r>
                            <m:f>
                              <m:fPr>
                                <m:ctrlPr>
                                  <a:rPr lang="zh-CN" altLang="en-US"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𝐿</m:t>
                                </m:r>
                              </m:num>
                              <m:den>
                                <m:r>
                                  <a:rPr lang="zh-CN" altLang="en-US"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𝑛</m:t>
                                    </m:r>
                                  </m:sub>
                                </m:sSub>
                              </m:den>
                            </m:f>
                          </m:e>
                        </m:d>
                      </m:e>
                      <m:sup>
                        <m:r>
                          <a:rPr lang="en-US" altLang="zh-CN" b="1" i="1">
                            <a:latin typeface="Cambria Math" panose="02040503050406030204" pitchFamily="18" charset="0"/>
                          </a:rPr>
                          <m:t>𝑻</m:t>
                        </m:r>
                      </m:sup>
                    </m:sSup>
                  </m:oMath>
                </a14:m>
                <a:r>
                  <a:rPr lang="en-US" altLang="zh-CN" dirty="0"/>
                  <a:t>,</a:t>
                </a:r>
                <a:r>
                  <a:rPr lang="zh-CN" altLang="en-US" dirty="0"/>
                  <a:t> </a:t>
                </a:r>
                <a14:m>
                  <m:oMath xmlns:m="http://schemas.openxmlformats.org/officeDocument/2006/math">
                    <m:f>
                      <m:fPr>
                        <m:ctrlPr>
                          <a:rPr lang="zh-CN" altLang="en-US" i="1">
                            <a:latin typeface="Cambria Math" panose="02040503050406030204" pitchFamily="18" charset="0"/>
                          </a:rPr>
                        </m:ctrlPr>
                      </m:fPr>
                      <m:num>
                        <m:r>
                          <a:rPr lang="zh-CN" altLang="en-US" i="1">
                            <a:latin typeface="Cambria Math" panose="02040503050406030204" pitchFamily="18" charset="0"/>
                          </a:rPr>
                          <m:t>𝜕</m:t>
                        </m:r>
                        <m:r>
                          <a:rPr lang="zh-CN" altLang="en-US" i="1">
                            <a:latin typeface="Cambria Math" panose="02040503050406030204" pitchFamily="18" charset="0"/>
                          </a:rPr>
                          <m:t>𝐿</m:t>
                        </m:r>
                      </m:num>
                      <m:den>
                        <m:r>
                          <a:rPr lang="zh-CN" altLang="en-US" i="1">
                            <a:latin typeface="Cambria Math" panose="02040503050406030204" pitchFamily="18" charset="0"/>
                          </a:rPr>
                          <m:t>𝜕</m:t>
                        </m:r>
                        <m:acc>
                          <m:accPr>
                            <m:chr m:val="̇"/>
                            <m:ctrlPr>
                              <a:rPr lang="zh-CN" altLang="en-US" i="1">
                                <a:latin typeface="Cambria Math" panose="02040503050406030204" pitchFamily="18" charset="0"/>
                              </a:rPr>
                            </m:ctrlPr>
                          </m:accPr>
                          <m:e>
                            <m:r>
                              <a:rPr lang="en-US" altLang="zh-CN" b="1" i="1">
                                <a:latin typeface="Cambria Math" panose="02040503050406030204" pitchFamily="18" charset="0"/>
                              </a:rPr>
                              <m:t>𝒙</m:t>
                            </m:r>
                          </m:e>
                        </m:acc>
                      </m:den>
                    </m:f>
                    <m:r>
                      <a:rPr lang="en-US" altLang="zh-CN">
                        <a:latin typeface="Cambria Math" panose="02040503050406030204" pitchFamily="18" charset="0"/>
                      </a:rPr>
                      <m:t>=</m:t>
                    </m:r>
                    <m:sSup>
                      <m:sSupPr>
                        <m:ctrlPr>
                          <a:rPr lang="en-US" altLang="zh-CN" b="1" i="1">
                            <a:latin typeface="Cambria Math" panose="02040503050406030204" pitchFamily="18" charset="0"/>
                          </a:rPr>
                        </m:ctrlPr>
                      </m:sSupPr>
                      <m:e>
                        <m:d>
                          <m:dPr>
                            <m:begChr m:val="["/>
                            <m:endChr m:val="]"/>
                            <m:ctrlPr>
                              <a:rPr lang="en-US" altLang="zh-CN" b="1" i="1">
                                <a:latin typeface="Cambria Math" panose="02040503050406030204" pitchFamily="18" charset="0"/>
                              </a:rPr>
                            </m:ctrlPr>
                          </m:dPr>
                          <m:e>
                            <m:f>
                              <m:fPr>
                                <m:ctrlPr>
                                  <a:rPr lang="zh-CN" altLang="en-US"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𝐿</m:t>
                                </m:r>
                              </m:num>
                              <m:den>
                                <m:r>
                                  <a:rPr lang="zh-CN" altLang="en-US"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1</m:t>
                                    </m:r>
                                  </m:sub>
                                </m:sSub>
                              </m:den>
                            </m:f>
                            <m:r>
                              <a:rPr lang="en-US" altLang="zh-CN" i="1">
                                <a:latin typeface="Cambria Math" panose="02040503050406030204" pitchFamily="18" charset="0"/>
                              </a:rPr>
                              <m:t>,</m:t>
                            </m:r>
                            <m:f>
                              <m:fPr>
                                <m:ctrlPr>
                                  <a:rPr lang="zh-CN" altLang="en-US"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𝐿</m:t>
                                </m:r>
                              </m:num>
                              <m:den>
                                <m:r>
                                  <a:rPr lang="zh-CN" altLang="en-US"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2</m:t>
                                    </m:r>
                                  </m:sub>
                                </m:sSub>
                              </m:den>
                            </m:f>
                            <m:r>
                              <a:rPr lang="en-US" altLang="zh-CN" i="1">
                                <a:latin typeface="Cambria Math" panose="02040503050406030204" pitchFamily="18" charset="0"/>
                              </a:rPr>
                              <m:t>,…,</m:t>
                            </m:r>
                            <m:f>
                              <m:fPr>
                                <m:ctrlPr>
                                  <a:rPr lang="zh-CN" altLang="en-US"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𝐿</m:t>
                                </m:r>
                              </m:num>
                              <m:den>
                                <m:r>
                                  <a:rPr lang="zh-CN" altLang="en-US"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𝑛</m:t>
                                    </m:r>
                                  </m:sub>
                                </m:sSub>
                              </m:den>
                            </m:f>
                          </m:e>
                        </m:d>
                      </m:e>
                      <m:sup>
                        <m:r>
                          <a:rPr lang="en-US" altLang="zh-CN" b="1" i="1">
                            <a:latin typeface="Cambria Math" panose="02040503050406030204" pitchFamily="18" charset="0"/>
                          </a:rPr>
                          <m:t>𝑻</m:t>
                        </m:r>
                      </m:sup>
                    </m:sSup>
                  </m:oMath>
                </a14:m>
                <a:endParaRPr lang="zh-CN" altLang="en-US" dirty="0"/>
              </a:p>
              <a:p>
                <a:pPr marL="0" indent="0" eaLnBrk="0" hangingPunct="0">
                  <a:buNone/>
                </a:pPr>
                <a:r>
                  <a:rPr lang="zh-CN" altLang="en-US" dirty="0">
                    <a:latin typeface="宋体" panose="02010600030101010101" pitchFamily="2" charset="-122"/>
                  </a:rPr>
                  <a:t>式（</a:t>
                </a:r>
                <a:r>
                  <a:rPr lang="en-US" altLang="zh-CN" dirty="0"/>
                  <a:t>6-23</a:t>
                </a:r>
                <a:r>
                  <a:rPr lang="zh-CN" altLang="en-US" dirty="0">
                    <a:latin typeface="宋体" panose="02010600030101010101" pitchFamily="2" charset="-122"/>
                  </a:rPr>
                  <a:t>）为多变量的欧拉方程，它是一个二阶矩阵微分方程，其解就是极值曲线</a:t>
                </a:r>
                <a14:m>
                  <m:oMath xmlns:m="http://schemas.openxmlformats.org/officeDocument/2006/math">
                    <m:sSup>
                      <m:sSupPr>
                        <m:ctrlPr>
                          <a:rPr lang="zh-CN" altLang="en-US" i="1">
                            <a:latin typeface="Cambria Math" panose="02040503050406030204" pitchFamily="18" charset="0"/>
                          </a:rPr>
                        </m:ctrlPr>
                      </m:sSupPr>
                      <m:e>
                        <m:r>
                          <a:rPr lang="zh-CN" altLang="en-US" b="1" i="1">
                            <a:latin typeface="Cambria Math" panose="02040503050406030204" pitchFamily="18" charset="0"/>
                          </a:rPr>
                          <m:t>𝒙</m:t>
                        </m:r>
                      </m:e>
                      <m:sup>
                        <m:r>
                          <a:rPr lang="zh-CN" altLang="en-US" i="1">
                            <a:latin typeface="Cambria Math" panose="02040503050406030204" pitchFamily="18" charset="0"/>
                          </a:rPr>
                          <m:t>∗</m:t>
                        </m:r>
                      </m:sup>
                    </m:sSup>
                    <m:r>
                      <a:rPr lang="zh-CN" altLang="en-US" i="1">
                        <a:latin typeface="Cambria Math" panose="02040503050406030204" pitchFamily="18" charset="0"/>
                      </a:rPr>
                      <m:t>(</m:t>
                    </m:r>
                    <m:r>
                      <a:rPr lang="zh-CN" altLang="en-US" i="1">
                        <a:latin typeface="Cambria Math" panose="02040503050406030204" pitchFamily="18" charset="0"/>
                      </a:rPr>
                      <m:t>𝑡</m:t>
                    </m:r>
                    <m:r>
                      <a:rPr lang="zh-CN" altLang="en-US" i="1">
                        <a:latin typeface="Cambria Math" panose="02040503050406030204" pitchFamily="18" charset="0"/>
                      </a:rPr>
                      <m:t>)</m:t>
                    </m:r>
                  </m:oMath>
                </a14:m>
                <a:r>
                  <a:rPr lang="zh-CN" altLang="en-US" dirty="0">
                    <a:latin typeface="宋体" panose="02010600030101010101" pitchFamily="2" charset="-122"/>
                  </a:rPr>
                  <a:t>。</a:t>
                </a:r>
                <a:r>
                  <a:rPr lang="zh-CN" altLang="en-US" dirty="0"/>
                  <a:t> </a:t>
                </a:r>
              </a:p>
              <a:p>
                <a:pPr marL="0" indent="0" eaLnBrk="0" hangingPunct="0">
                  <a:buNone/>
                </a:pPr>
                <a:endParaRPr lang="zh-CN" altLang="en-US" dirty="0">
                  <a:solidFill>
                    <a:schemeClr val="tx1"/>
                  </a:solidFill>
                  <a:cs typeface="Times New Roman" panose="02020603050405020304" pitchFamily="18" charset="0"/>
                </a:endParaRPr>
              </a:p>
            </p:txBody>
          </p:sp>
        </mc:Choice>
        <mc:Fallback>
          <p:sp>
            <p:nvSpPr>
              <p:cNvPr id="8" name="内容占位符 7">
                <a:extLst>
                  <a:ext uri="{FF2B5EF4-FFF2-40B4-BE49-F238E27FC236}">
                    <a16:creationId xmlns:a16="http://schemas.microsoft.com/office/drawing/2014/main" id="{C696BEB4-8F9A-48BA-A1C5-98C762581ED1}"/>
                  </a:ext>
                </a:extLst>
              </p:cNvPr>
              <p:cNvSpPr>
                <a:spLocks noGrp="1" noRot="1" noChangeAspect="1" noMove="1" noResize="1" noEditPoints="1" noAdjustHandles="1" noChangeArrowheads="1" noChangeShapeType="1" noTextEdit="1"/>
              </p:cNvSpPr>
              <p:nvPr>
                <p:ph sz="quarter" idx="13"/>
              </p:nvPr>
            </p:nvSpPr>
            <p:spPr>
              <a:xfrm>
                <a:off x="767406" y="764704"/>
                <a:ext cx="10945217" cy="5799051"/>
              </a:xfrm>
              <a:prstGeom prst="rect">
                <a:avLst/>
              </a:prstGeom>
              <a:blipFill>
                <a:blip r:embed="rId2"/>
                <a:stretch>
                  <a:fillRect l="-891" t="-210" r="-83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714296707"/>
      </p:ext>
    </p:extLst>
  </p:cSld>
  <p:clrMapOvr>
    <a:masterClrMapping/>
  </p:clrMapOvr>
  <p:transition>
    <p:wheel/>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 name="内容占位符 7">
                <a:extLst>
                  <a:ext uri="{FF2B5EF4-FFF2-40B4-BE49-F238E27FC236}">
                    <a16:creationId xmlns:a16="http://schemas.microsoft.com/office/drawing/2014/main" id="{C696BEB4-8F9A-48BA-A1C5-98C762581ED1}"/>
                  </a:ext>
                </a:extLst>
              </p:cNvPr>
              <p:cNvSpPr>
                <a:spLocks noGrp="1"/>
              </p:cNvSpPr>
              <p:nvPr>
                <p:ph sz="quarter" idx="13"/>
              </p:nvPr>
            </p:nvSpPr>
            <p:spPr>
              <a:xfrm>
                <a:off x="767406" y="764704"/>
                <a:ext cx="10945217" cy="5799051"/>
              </a:xfrm>
              <a:prstGeom prst="rect">
                <a:avLst/>
              </a:prstGeom>
            </p:spPr>
            <p:txBody>
              <a:bodyPr>
                <a:noAutofit/>
              </a:bodyPr>
              <a:lstStyle/>
              <a:p>
                <a:pPr marL="0" indent="0" algn="just">
                  <a:buNone/>
                </a:pPr>
                <a:r>
                  <a:rPr lang="zh-CN" altLang="en-US" b="1" dirty="0">
                    <a:solidFill>
                      <a:schemeClr val="tx1"/>
                    </a:solidFill>
                    <a:latin typeface="Times New Roman" panose="02020603050405020304" pitchFamily="18" charset="0"/>
                    <a:cs typeface="Times New Roman" panose="02020603050405020304" pitchFamily="18" charset="0"/>
                  </a:rPr>
                  <a:t>例</a:t>
                </a:r>
                <a:r>
                  <a:rPr lang="en-US" altLang="zh-CN" b="1" dirty="0">
                    <a:solidFill>
                      <a:schemeClr val="tx1"/>
                    </a:solidFill>
                    <a:latin typeface="Times New Roman" panose="02020603050405020304" pitchFamily="18" charset="0"/>
                    <a:cs typeface="Times New Roman" panose="02020603050405020304" pitchFamily="18" charset="0"/>
                  </a:rPr>
                  <a:t>6-3</a:t>
                </a:r>
                <a:r>
                  <a:rPr lang="en-US" altLang="zh-CN" dirty="0">
                    <a:solidFill>
                      <a:schemeClr val="tx1"/>
                    </a:solidFill>
                    <a:latin typeface="Times New Roman" panose="02020603050405020304" pitchFamily="18" charset="0"/>
                    <a:cs typeface="Times New Roman" panose="02020603050405020304" pitchFamily="18" charset="0"/>
                  </a:rPr>
                  <a:t>  </a:t>
                </a:r>
                <a:r>
                  <a:rPr lang="zh-CN" altLang="en-US" dirty="0">
                    <a:solidFill>
                      <a:schemeClr val="tx1"/>
                    </a:solidFill>
                    <a:latin typeface="Times New Roman" panose="02020603050405020304" pitchFamily="18" charset="0"/>
                    <a:cs typeface="Times New Roman" panose="02020603050405020304" pitchFamily="18" charset="0"/>
                  </a:rPr>
                  <a:t>设有泛函</a:t>
                </a:r>
                <a14:m>
                  <m:oMath xmlns:m="http://schemas.openxmlformats.org/officeDocument/2006/math">
                    <m:r>
                      <a:rPr lang="zh-CN" altLang="en-US" i="1">
                        <a:solidFill>
                          <a:schemeClr val="tx1"/>
                        </a:solidFill>
                        <a:latin typeface="Cambria Math" panose="02040503050406030204" pitchFamily="18" charset="0"/>
                      </a:rPr>
                      <m:t>𝐽</m:t>
                    </m:r>
                    <m:d>
                      <m:dPr>
                        <m:begChr m:val="["/>
                        <m:endChr m:val="]"/>
                        <m:ctrlPr>
                          <a:rPr lang="zh-CN" altLang="en-US" i="1">
                            <a:solidFill>
                              <a:schemeClr val="tx1"/>
                            </a:solidFill>
                            <a:latin typeface="Cambria Math" panose="02040503050406030204" pitchFamily="18" charset="0"/>
                          </a:rPr>
                        </m:ctrlPr>
                      </m:dPr>
                      <m:e>
                        <m:r>
                          <a:rPr lang="zh-CN" altLang="en-US" i="1">
                            <a:solidFill>
                              <a:schemeClr val="tx1"/>
                            </a:solidFill>
                            <a:latin typeface="Cambria Math" panose="02040503050406030204" pitchFamily="18" charset="0"/>
                          </a:rPr>
                          <m:t>𝑥</m:t>
                        </m:r>
                      </m:e>
                    </m:d>
                    <m:r>
                      <a:rPr lang="zh-CN" altLang="en-US" i="1">
                        <a:solidFill>
                          <a:schemeClr val="tx1"/>
                        </a:solidFill>
                        <a:latin typeface="Cambria Math" panose="02040503050406030204" pitchFamily="18" charset="0"/>
                      </a:rPr>
                      <m:t>=</m:t>
                    </m:r>
                    <m:nary>
                      <m:naryPr>
                        <m:ctrlPr>
                          <a:rPr lang="zh-CN" altLang="en-US" i="1">
                            <a:solidFill>
                              <a:schemeClr val="tx1"/>
                            </a:solidFill>
                            <a:latin typeface="Cambria Math" panose="02040503050406030204" pitchFamily="18" charset="0"/>
                          </a:rPr>
                        </m:ctrlPr>
                      </m:naryPr>
                      <m:sub>
                        <m:r>
                          <a:rPr lang="zh-CN" altLang="en-US" i="1">
                            <a:solidFill>
                              <a:schemeClr val="tx1"/>
                            </a:solidFill>
                            <a:latin typeface="Cambria Math" panose="02040503050406030204" pitchFamily="18" charset="0"/>
                          </a:rPr>
                          <m:t>0</m:t>
                        </m:r>
                      </m:sub>
                      <m:sup>
                        <m:r>
                          <a:rPr lang="zh-CN" altLang="en-US" i="1">
                            <a:solidFill>
                              <a:schemeClr val="tx1"/>
                            </a:solidFill>
                            <a:latin typeface="Cambria Math" panose="02040503050406030204" pitchFamily="18" charset="0"/>
                          </a:rPr>
                          <m:t>𝜋</m:t>
                        </m:r>
                        <m:r>
                          <a:rPr lang="zh-CN" altLang="en-US" i="1">
                            <a:solidFill>
                              <a:schemeClr val="tx1"/>
                            </a:solidFill>
                            <a:latin typeface="Cambria Math" panose="02040503050406030204" pitchFamily="18" charset="0"/>
                          </a:rPr>
                          <m:t>/2</m:t>
                        </m:r>
                      </m:sup>
                      <m:e>
                        <m:d>
                          <m:dPr>
                            <m:begChr m:val="["/>
                            <m:endChr m:val="]"/>
                            <m:ctrlPr>
                              <a:rPr lang="zh-CN" altLang="en-US" i="1">
                                <a:solidFill>
                                  <a:schemeClr val="tx1"/>
                                </a:solidFill>
                                <a:latin typeface="Cambria Math" panose="02040503050406030204" pitchFamily="18" charset="0"/>
                              </a:rPr>
                            </m:ctrlPr>
                          </m:dPr>
                          <m:e>
                            <m:sSup>
                              <m:sSupPr>
                                <m:ctrlPr>
                                  <a:rPr lang="zh-CN" altLang="en-US" i="1">
                                    <a:solidFill>
                                      <a:schemeClr val="tx1"/>
                                    </a:solidFill>
                                    <a:latin typeface="Cambria Math" panose="02040503050406030204" pitchFamily="18" charset="0"/>
                                  </a:rPr>
                                </m:ctrlPr>
                              </m:sSupPr>
                              <m:e>
                                <m:acc>
                                  <m:accPr>
                                    <m:chr m:val="̇"/>
                                    <m:ctrlPr>
                                      <a:rPr lang="zh-CN" altLang="en-US" i="1">
                                        <a:solidFill>
                                          <a:schemeClr val="tx1"/>
                                        </a:solidFill>
                                        <a:latin typeface="Cambria Math" panose="02040503050406030204" pitchFamily="18" charset="0"/>
                                      </a:rPr>
                                    </m:ctrlPr>
                                  </m:accPr>
                                  <m:e>
                                    <m:r>
                                      <a:rPr lang="zh-CN" altLang="en-US" i="1">
                                        <a:solidFill>
                                          <a:schemeClr val="tx1"/>
                                        </a:solidFill>
                                        <a:latin typeface="Cambria Math" panose="02040503050406030204" pitchFamily="18" charset="0"/>
                                      </a:rPr>
                                      <m:t>𝑥</m:t>
                                    </m:r>
                                  </m:e>
                                </m:acc>
                              </m:e>
                              <m:sup>
                                <m:r>
                                  <a:rPr lang="zh-CN" altLang="en-US" i="1">
                                    <a:solidFill>
                                      <a:schemeClr val="tx1"/>
                                    </a:solidFill>
                                    <a:latin typeface="Cambria Math" panose="02040503050406030204" pitchFamily="18" charset="0"/>
                                  </a:rPr>
                                  <m:t>2</m:t>
                                </m:r>
                              </m:sup>
                            </m:sSup>
                            <m:d>
                              <m:dPr>
                                <m:ctrlPr>
                                  <a:rPr lang="zh-CN" altLang="en-US" i="1">
                                    <a:solidFill>
                                      <a:schemeClr val="tx1"/>
                                    </a:solidFill>
                                    <a:latin typeface="Cambria Math" panose="02040503050406030204" pitchFamily="18" charset="0"/>
                                  </a:rPr>
                                </m:ctrlPr>
                              </m:dPr>
                              <m:e>
                                <m:r>
                                  <a:rPr lang="zh-CN" altLang="en-US" i="1">
                                    <a:solidFill>
                                      <a:schemeClr val="tx1"/>
                                    </a:solidFill>
                                    <a:latin typeface="Cambria Math" panose="02040503050406030204" pitchFamily="18" charset="0"/>
                                  </a:rPr>
                                  <m:t>𝑡</m:t>
                                </m:r>
                              </m:e>
                            </m:d>
                            <m:r>
                              <a:rPr lang="zh-CN" altLang="en-US" i="1">
                                <a:solidFill>
                                  <a:schemeClr val="tx1"/>
                                </a:solidFill>
                                <a:latin typeface="Cambria Math" panose="02040503050406030204" pitchFamily="18" charset="0"/>
                              </a:rPr>
                              <m:t>−</m:t>
                            </m:r>
                            <m:sSup>
                              <m:sSupPr>
                                <m:ctrlPr>
                                  <a:rPr lang="zh-CN" altLang="en-US" i="1">
                                    <a:solidFill>
                                      <a:schemeClr val="tx1"/>
                                    </a:solidFill>
                                    <a:latin typeface="Cambria Math" panose="02040503050406030204" pitchFamily="18" charset="0"/>
                                  </a:rPr>
                                </m:ctrlPr>
                              </m:sSupPr>
                              <m:e>
                                <m:r>
                                  <a:rPr lang="zh-CN" altLang="en-US" i="1">
                                    <a:solidFill>
                                      <a:schemeClr val="tx1"/>
                                    </a:solidFill>
                                    <a:latin typeface="Cambria Math" panose="02040503050406030204" pitchFamily="18" charset="0"/>
                                  </a:rPr>
                                  <m:t>𝑥</m:t>
                                </m:r>
                              </m:e>
                              <m:sup>
                                <m:r>
                                  <a:rPr lang="zh-CN" altLang="en-US" i="1">
                                    <a:solidFill>
                                      <a:schemeClr val="tx1"/>
                                    </a:solidFill>
                                    <a:latin typeface="Cambria Math" panose="02040503050406030204" pitchFamily="18" charset="0"/>
                                  </a:rPr>
                                  <m:t>2</m:t>
                                </m:r>
                              </m:sup>
                            </m:sSup>
                            <m:d>
                              <m:dPr>
                                <m:ctrlPr>
                                  <a:rPr lang="zh-CN" altLang="en-US" i="1">
                                    <a:solidFill>
                                      <a:schemeClr val="tx1"/>
                                    </a:solidFill>
                                    <a:latin typeface="Cambria Math" panose="02040503050406030204" pitchFamily="18" charset="0"/>
                                  </a:rPr>
                                </m:ctrlPr>
                              </m:dPr>
                              <m:e>
                                <m:r>
                                  <a:rPr lang="zh-CN" altLang="en-US" i="1">
                                    <a:solidFill>
                                      <a:schemeClr val="tx1"/>
                                    </a:solidFill>
                                    <a:latin typeface="Cambria Math" panose="02040503050406030204" pitchFamily="18" charset="0"/>
                                  </a:rPr>
                                  <m:t>𝑡</m:t>
                                </m:r>
                              </m:e>
                            </m:d>
                          </m:e>
                        </m:d>
                      </m:e>
                    </m:nary>
                    <m:r>
                      <a:rPr lang="zh-CN" altLang="en-US" i="1">
                        <a:solidFill>
                          <a:schemeClr val="tx1"/>
                        </a:solidFill>
                        <a:latin typeface="Cambria Math" panose="02040503050406030204" pitchFamily="18" charset="0"/>
                      </a:rPr>
                      <m:t>𝑑𝑡</m:t>
                    </m:r>
                  </m:oMath>
                </a14:m>
                <a:endParaRPr lang="zh-CN" altLang="en-US" dirty="0">
                  <a:solidFill>
                    <a:schemeClr val="tx1"/>
                  </a:solidFill>
                  <a:latin typeface="Times New Roman" panose="02020603050405020304" pitchFamily="18" charset="0"/>
                  <a:cs typeface="Times New Roman" panose="02020603050405020304" pitchFamily="18" charset="0"/>
                </a:endParaRPr>
              </a:p>
              <a:p>
                <a:pPr marL="0" indent="0" algn="just" eaLnBrk="0" hangingPunct="0">
                  <a:buNone/>
                </a:pPr>
                <a:r>
                  <a:rPr lang="zh-CN" altLang="en-US" dirty="0">
                    <a:solidFill>
                      <a:schemeClr val="tx1"/>
                    </a:solidFill>
                    <a:latin typeface="Times New Roman" panose="02020603050405020304" pitchFamily="18" charset="0"/>
                    <a:cs typeface="Times New Roman" panose="02020603050405020304" pitchFamily="18" charset="0"/>
                  </a:rPr>
                  <a:t>已知边界条件为</a:t>
                </a:r>
                <a:r>
                  <a:rPr lang="en-US" altLang="zh-CN" dirty="0">
                    <a:solidFill>
                      <a:schemeClr val="tx1"/>
                    </a:solidFill>
                    <a:latin typeface="Times New Roman" panose="02020603050405020304" pitchFamily="18" charset="0"/>
                    <a:cs typeface="Times New Roman" panose="02020603050405020304" pitchFamily="18" charset="0"/>
                  </a:rPr>
                  <a:t>x(0)=0, x(</a:t>
                </a:r>
                <a:r>
                  <a:rPr lang="en-US" altLang="zh-CN" dirty="0">
                    <a:solidFill>
                      <a:schemeClr val="tx1"/>
                    </a:solidFill>
                    <a:latin typeface="Times New Roman" panose="02020603050405020304" pitchFamily="18" charset="0"/>
                    <a:cs typeface="Times New Roman" panose="02020603050405020304" pitchFamily="18" charset="0"/>
                    <a:sym typeface="Symbol" panose="05050102010706020507" pitchFamily="18" charset="2"/>
                  </a:rPr>
                  <a:t></a:t>
                </a:r>
                <a:r>
                  <a:rPr lang="en-US" altLang="zh-CN" dirty="0">
                    <a:solidFill>
                      <a:schemeClr val="tx1"/>
                    </a:solidFill>
                    <a:latin typeface="Times New Roman" panose="02020603050405020304" pitchFamily="18" charset="0"/>
                    <a:cs typeface="Times New Roman" panose="02020603050405020304" pitchFamily="18" charset="0"/>
                  </a:rPr>
                  <a:t>/2)=2</a:t>
                </a:r>
                <a:r>
                  <a:rPr lang="zh-CN" altLang="en-US" dirty="0">
                    <a:solidFill>
                      <a:schemeClr val="tx1"/>
                    </a:solidFill>
                    <a:latin typeface="Times New Roman" panose="02020603050405020304" pitchFamily="18" charset="0"/>
                    <a:cs typeface="Times New Roman" panose="02020603050405020304" pitchFamily="18" charset="0"/>
                  </a:rPr>
                  <a:t>。求使泛函达到极值的最优曲线</a:t>
                </a:r>
                <a14:m>
                  <m:oMath xmlns:m="http://schemas.openxmlformats.org/officeDocument/2006/math">
                    <m:sSup>
                      <m:sSupPr>
                        <m:ctrlPr>
                          <a:rPr lang="zh-CN" altLang="en-US" i="1">
                            <a:solidFill>
                              <a:schemeClr val="tx1"/>
                            </a:solidFill>
                            <a:latin typeface="Cambria Math" panose="02040503050406030204" pitchFamily="18" charset="0"/>
                          </a:rPr>
                        </m:ctrlPr>
                      </m:sSupPr>
                      <m:e>
                        <m:r>
                          <a:rPr lang="zh-CN" altLang="en-US" i="1">
                            <a:solidFill>
                              <a:schemeClr val="tx1"/>
                            </a:solidFill>
                            <a:latin typeface="Cambria Math" panose="02040503050406030204" pitchFamily="18" charset="0"/>
                          </a:rPr>
                          <m:t>𝑥</m:t>
                        </m:r>
                      </m:e>
                      <m:sup>
                        <m:r>
                          <a:rPr lang="zh-CN" altLang="en-US" i="1">
                            <a:solidFill>
                              <a:schemeClr val="tx1"/>
                            </a:solidFill>
                            <a:latin typeface="Cambria Math" panose="02040503050406030204" pitchFamily="18" charset="0"/>
                          </a:rPr>
                          <m:t>∗</m:t>
                        </m:r>
                      </m:sup>
                    </m:sSup>
                    <m:r>
                      <a:rPr lang="zh-CN" altLang="en-US" i="1">
                        <a:solidFill>
                          <a:schemeClr val="tx1"/>
                        </a:solidFill>
                        <a:latin typeface="Cambria Math" panose="02040503050406030204" pitchFamily="18" charset="0"/>
                      </a:rPr>
                      <m:t>(</m:t>
                    </m:r>
                    <m:r>
                      <a:rPr lang="zh-CN" altLang="en-US" i="1">
                        <a:solidFill>
                          <a:schemeClr val="tx1"/>
                        </a:solidFill>
                        <a:latin typeface="Cambria Math" panose="02040503050406030204" pitchFamily="18" charset="0"/>
                      </a:rPr>
                      <m:t>𝑡</m:t>
                    </m:r>
                    <m:r>
                      <a:rPr lang="zh-CN" altLang="en-US" i="1">
                        <a:solidFill>
                          <a:schemeClr val="tx1"/>
                        </a:solidFill>
                        <a:latin typeface="Cambria Math" panose="02040503050406030204" pitchFamily="18" charset="0"/>
                      </a:rPr>
                      <m:t>) </m:t>
                    </m:r>
                  </m:oMath>
                </a14:m>
                <a:r>
                  <a:rPr lang="zh-CN" altLang="en-US" dirty="0">
                    <a:solidFill>
                      <a:schemeClr val="tx1"/>
                    </a:solidFill>
                    <a:latin typeface="Times New Roman" panose="02020603050405020304" pitchFamily="18" charset="0"/>
                    <a:cs typeface="Times New Roman" panose="02020603050405020304" pitchFamily="18" charset="0"/>
                  </a:rPr>
                  <a:t>。</a:t>
                </a:r>
                <a:endParaRPr lang="zh-CN" altLang="en-US" dirty="0">
                  <a:solidFill>
                    <a:schemeClr val="tx1"/>
                  </a:solidFill>
                  <a:latin typeface="Times New Roman" panose="02020603050405020304" pitchFamily="18" charset="0"/>
                  <a:cs typeface="Times New Roman" panose="02020603050405020304" pitchFamily="18" charset="0"/>
                  <a:sym typeface="Symbol" panose="05050102010706020507" pitchFamily="18" charset="2"/>
                </a:endParaRPr>
              </a:p>
              <a:p>
                <a:pPr marL="0" indent="0" algn="just" eaLnBrk="0" hangingPunct="0">
                  <a:buNone/>
                </a:pPr>
                <a:r>
                  <a:rPr lang="zh-CN" altLang="en-US" b="1" dirty="0">
                    <a:solidFill>
                      <a:schemeClr val="tx1"/>
                    </a:solidFill>
                    <a:latin typeface="Times New Roman" panose="02020603050405020304" pitchFamily="18" charset="0"/>
                    <a:cs typeface="Times New Roman" panose="02020603050405020304" pitchFamily="18" charset="0"/>
                    <a:sym typeface="Symbol" panose="05050102010706020507" pitchFamily="18" charset="2"/>
                  </a:rPr>
                  <a:t>解</a:t>
                </a:r>
                <a:r>
                  <a:rPr lang="zh-CN" altLang="en-US" dirty="0">
                    <a:solidFill>
                      <a:schemeClr val="tx1"/>
                    </a:solidFill>
                    <a:latin typeface="Times New Roman" panose="02020603050405020304" pitchFamily="18" charset="0"/>
                    <a:cs typeface="Times New Roman" panose="02020603050405020304" pitchFamily="18" charset="0"/>
                    <a:sym typeface="Symbol" panose="05050102010706020507" pitchFamily="18" charset="2"/>
                  </a:rPr>
                  <a:t>  本例</a:t>
                </a:r>
                <a14:m>
                  <m:oMath xmlns:m="http://schemas.openxmlformats.org/officeDocument/2006/math">
                    <m:r>
                      <a:rPr lang="zh-CN" altLang="en-US" i="1">
                        <a:solidFill>
                          <a:schemeClr val="tx1"/>
                        </a:solidFill>
                        <a:latin typeface="Cambria Math" panose="02040503050406030204" pitchFamily="18" charset="0"/>
                      </a:rPr>
                      <m:t>𝐿</m:t>
                    </m:r>
                    <m:d>
                      <m:dPr>
                        <m:ctrlPr>
                          <a:rPr lang="zh-CN" altLang="en-US" i="1">
                            <a:solidFill>
                              <a:schemeClr val="tx1"/>
                            </a:solidFill>
                            <a:latin typeface="Cambria Math" panose="02040503050406030204" pitchFamily="18" charset="0"/>
                          </a:rPr>
                        </m:ctrlPr>
                      </m:dPr>
                      <m:e>
                        <m:r>
                          <a:rPr lang="zh-CN" altLang="en-US" i="1">
                            <a:solidFill>
                              <a:schemeClr val="tx1"/>
                            </a:solidFill>
                            <a:latin typeface="Cambria Math" panose="02040503050406030204" pitchFamily="18" charset="0"/>
                          </a:rPr>
                          <m:t>𝑥</m:t>
                        </m:r>
                        <m:r>
                          <a:rPr lang="zh-CN" altLang="en-US" i="1">
                            <a:solidFill>
                              <a:schemeClr val="tx1"/>
                            </a:solidFill>
                            <a:latin typeface="Cambria Math" panose="02040503050406030204" pitchFamily="18" charset="0"/>
                          </a:rPr>
                          <m:t>,</m:t>
                        </m:r>
                        <m:acc>
                          <m:accPr>
                            <m:chr m:val="̇"/>
                            <m:ctrlPr>
                              <a:rPr lang="zh-CN" altLang="en-US" i="1">
                                <a:solidFill>
                                  <a:schemeClr val="tx1"/>
                                </a:solidFill>
                                <a:latin typeface="Cambria Math" panose="02040503050406030204" pitchFamily="18" charset="0"/>
                              </a:rPr>
                            </m:ctrlPr>
                          </m:accPr>
                          <m:e>
                            <m:r>
                              <a:rPr lang="zh-CN" altLang="en-US" i="1">
                                <a:solidFill>
                                  <a:schemeClr val="tx1"/>
                                </a:solidFill>
                                <a:latin typeface="Cambria Math" panose="02040503050406030204" pitchFamily="18" charset="0"/>
                              </a:rPr>
                              <m:t>𝑥</m:t>
                            </m:r>
                          </m:e>
                        </m:acc>
                      </m:e>
                    </m:d>
                    <m:r>
                      <a:rPr lang="zh-CN" altLang="en-US" i="1">
                        <a:solidFill>
                          <a:schemeClr val="tx1"/>
                        </a:solidFill>
                        <a:latin typeface="Cambria Math" panose="02040503050406030204" pitchFamily="18" charset="0"/>
                      </a:rPr>
                      <m:t>=</m:t>
                    </m:r>
                    <m:sSup>
                      <m:sSupPr>
                        <m:ctrlPr>
                          <a:rPr lang="zh-CN" altLang="en-US" i="1">
                            <a:solidFill>
                              <a:schemeClr val="tx1"/>
                            </a:solidFill>
                            <a:latin typeface="Cambria Math" panose="02040503050406030204" pitchFamily="18" charset="0"/>
                          </a:rPr>
                        </m:ctrlPr>
                      </m:sSupPr>
                      <m:e>
                        <m:acc>
                          <m:accPr>
                            <m:chr m:val="̇"/>
                            <m:ctrlPr>
                              <a:rPr lang="zh-CN" altLang="en-US" i="1">
                                <a:solidFill>
                                  <a:schemeClr val="tx1"/>
                                </a:solidFill>
                                <a:latin typeface="Cambria Math" panose="02040503050406030204" pitchFamily="18" charset="0"/>
                              </a:rPr>
                            </m:ctrlPr>
                          </m:accPr>
                          <m:e>
                            <m:r>
                              <a:rPr lang="zh-CN" altLang="en-US" i="1">
                                <a:solidFill>
                                  <a:schemeClr val="tx1"/>
                                </a:solidFill>
                                <a:latin typeface="Cambria Math" panose="02040503050406030204" pitchFamily="18" charset="0"/>
                              </a:rPr>
                              <m:t>𝑥</m:t>
                            </m:r>
                          </m:e>
                        </m:acc>
                      </m:e>
                      <m:sup>
                        <m:r>
                          <a:rPr lang="zh-CN" altLang="en-US" i="1">
                            <a:solidFill>
                              <a:schemeClr val="tx1"/>
                            </a:solidFill>
                            <a:latin typeface="Cambria Math" panose="02040503050406030204" pitchFamily="18" charset="0"/>
                          </a:rPr>
                          <m:t>2</m:t>
                        </m:r>
                      </m:sup>
                    </m:sSup>
                    <m:r>
                      <a:rPr lang="zh-CN" altLang="en-US" i="1">
                        <a:solidFill>
                          <a:schemeClr val="tx1"/>
                        </a:solidFill>
                        <a:latin typeface="Cambria Math" panose="02040503050406030204" pitchFamily="18" charset="0"/>
                      </a:rPr>
                      <m:t>−</m:t>
                    </m:r>
                    <m:sSup>
                      <m:sSupPr>
                        <m:ctrlPr>
                          <a:rPr lang="zh-CN" altLang="en-US" i="1">
                            <a:solidFill>
                              <a:schemeClr val="tx1"/>
                            </a:solidFill>
                            <a:latin typeface="Cambria Math" panose="02040503050406030204" pitchFamily="18" charset="0"/>
                          </a:rPr>
                        </m:ctrlPr>
                      </m:sSupPr>
                      <m:e>
                        <m:r>
                          <a:rPr lang="zh-CN" altLang="en-US" i="1">
                            <a:solidFill>
                              <a:schemeClr val="tx1"/>
                            </a:solidFill>
                            <a:latin typeface="Cambria Math" panose="02040503050406030204" pitchFamily="18" charset="0"/>
                          </a:rPr>
                          <m:t>𝑥</m:t>
                        </m:r>
                      </m:e>
                      <m:sup>
                        <m:r>
                          <a:rPr lang="zh-CN" altLang="en-US" i="1">
                            <a:solidFill>
                              <a:schemeClr val="tx1"/>
                            </a:solidFill>
                            <a:latin typeface="Cambria Math" panose="02040503050406030204" pitchFamily="18" charset="0"/>
                          </a:rPr>
                          <m:t>2</m:t>
                        </m:r>
                      </m:sup>
                    </m:sSup>
                  </m:oMath>
                </a14:m>
                <a:r>
                  <a:rPr lang="zh-CN" altLang="en-US" dirty="0">
                    <a:solidFill>
                      <a:schemeClr val="tx1"/>
                    </a:solidFill>
                    <a:latin typeface="Times New Roman" panose="02020603050405020304" pitchFamily="18" charset="0"/>
                    <a:cs typeface="Times New Roman" panose="02020603050405020304" pitchFamily="18" charset="0"/>
                    <a:sym typeface="Symbol" panose="05050102010706020507" pitchFamily="18" charset="2"/>
                  </a:rPr>
                  <a:t> ，因</a:t>
                </a:r>
              </a:p>
              <a:p>
                <a:pPr marL="0" indent="0" algn="ctr" eaLnBrk="0" hangingPunct="0">
                  <a:buNone/>
                </a:pPr>
                <a14:m>
                  <m:oMath xmlns:m="http://schemas.openxmlformats.org/officeDocument/2006/math">
                    <m:f>
                      <m:fPr>
                        <m:ctrlPr>
                          <a:rPr lang="zh-CN" altLang="en-US" i="1">
                            <a:solidFill>
                              <a:schemeClr val="tx1"/>
                            </a:solidFill>
                            <a:latin typeface="Cambria Math" panose="02040503050406030204" pitchFamily="18" charset="0"/>
                          </a:rPr>
                        </m:ctrlPr>
                      </m:fPr>
                      <m:num>
                        <m:r>
                          <a:rPr lang="zh-CN" altLang="en-US" i="1">
                            <a:solidFill>
                              <a:schemeClr val="tx1"/>
                            </a:solidFill>
                            <a:latin typeface="Cambria Math" panose="02040503050406030204" pitchFamily="18" charset="0"/>
                          </a:rPr>
                          <m:t>𝜕</m:t>
                        </m:r>
                        <m:r>
                          <a:rPr lang="zh-CN" altLang="en-US" i="1">
                            <a:solidFill>
                              <a:schemeClr val="tx1"/>
                            </a:solidFill>
                            <a:latin typeface="Cambria Math" panose="02040503050406030204" pitchFamily="18" charset="0"/>
                          </a:rPr>
                          <m:t>𝐿</m:t>
                        </m:r>
                      </m:num>
                      <m:den>
                        <m:r>
                          <a:rPr lang="zh-CN" altLang="en-US" i="1">
                            <a:solidFill>
                              <a:schemeClr val="tx1"/>
                            </a:solidFill>
                            <a:latin typeface="Cambria Math" panose="02040503050406030204" pitchFamily="18" charset="0"/>
                          </a:rPr>
                          <m:t>𝜕</m:t>
                        </m:r>
                        <m:r>
                          <a:rPr lang="zh-CN" altLang="en-US" i="1">
                            <a:solidFill>
                              <a:schemeClr val="tx1"/>
                            </a:solidFill>
                            <a:latin typeface="Cambria Math" panose="02040503050406030204" pitchFamily="18" charset="0"/>
                          </a:rPr>
                          <m:t>𝑥</m:t>
                        </m:r>
                      </m:den>
                    </m:f>
                    <m:r>
                      <a:rPr lang="zh-CN" altLang="en-US" i="1">
                        <a:solidFill>
                          <a:schemeClr val="tx1"/>
                        </a:solidFill>
                        <a:latin typeface="Cambria Math" panose="02040503050406030204" pitchFamily="18" charset="0"/>
                      </a:rPr>
                      <m:t>=−2</m:t>
                    </m:r>
                    <m:r>
                      <a:rPr lang="zh-CN" altLang="en-US" i="1">
                        <a:solidFill>
                          <a:schemeClr val="tx1"/>
                        </a:solidFill>
                        <a:latin typeface="Cambria Math" panose="02040503050406030204" pitchFamily="18" charset="0"/>
                      </a:rPr>
                      <m:t>𝑥</m:t>
                    </m:r>
                    <m:r>
                      <a:rPr lang="zh-CN" altLang="en-US" i="1">
                        <a:solidFill>
                          <a:schemeClr val="tx1"/>
                        </a:solidFill>
                        <a:latin typeface="Cambria Math" panose="02040503050406030204" pitchFamily="18" charset="0"/>
                      </a:rPr>
                      <m:t>,</m:t>
                    </m:r>
                  </m:oMath>
                </a14:m>
                <a:r>
                  <a:rPr lang="zh-CN" altLang="en-US" dirty="0">
                    <a:solidFill>
                      <a:schemeClr val="tx1"/>
                    </a:solidFill>
                    <a:latin typeface="Times New Roman" panose="02020603050405020304" pitchFamily="18" charset="0"/>
                    <a:cs typeface="Times New Roman" panose="02020603050405020304" pitchFamily="18" charset="0"/>
                  </a:rPr>
                  <a:t>     </a:t>
                </a:r>
                <a14:m>
                  <m:oMath xmlns:m="http://schemas.openxmlformats.org/officeDocument/2006/math">
                    <m:f>
                      <m:fPr>
                        <m:ctrlPr>
                          <a:rPr lang="zh-CN" altLang="en-US" i="1">
                            <a:solidFill>
                              <a:schemeClr val="tx1"/>
                            </a:solidFill>
                            <a:latin typeface="Cambria Math" panose="02040503050406030204" pitchFamily="18" charset="0"/>
                          </a:rPr>
                        </m:ctrlPr>
                      </m:fPr>
                      <m:num>
                        <m:r>
                          <a:rPr lang="zh-CN" altLang="en-US" i="1">
                            <a:solidFill>
                              <a:schemeClr val="tx1"/>
                            </a:solidFill>
                            <a:latin typeface="Cambria Math" panose="02040503050406030204" pitchFamily="18" charset="0"/>
                          </a:rPr>
                          <m:t>𝜕</m:t>
                        </m:r>
                        <m:r>
                          <a:rPr lang="zh-CN" altLang="en-US" i="1">
                            <a:solidFill>
                              <a:schemeClr val="tx1"/>
                            </a:solidFill>
                            <a:latin typeface="Cambria Math" panose="02040503050406030204" pitchFamily="18" charset="0"/>
                          </a:rPr>
                          <m:t>𝐿</m:t>
                        </m:r>
                      </m:num>
                      <m:den>
                        <m:r>
                          <a:rPr lang="zh-CN" altLang="en-US" i="1">
                            <a:solidFill>
                              <a:schemeClr val="tx1"/>
                            </a:solidFill>
                            <a:latin typeface="Cambria Math" panose="02040503050406030204" pitchFamily="18" charset="0"/>
                          </a:rPr>
                          <m:t>𝜕</m:t>
                        </m:r>
                        <m:acc>
                          <m:accPr>
                            <m:chr m:val="̇"/>
                            <m:ctrlPr>
                              <a:rPr lang="zh-CN" altLang="en-US" i="1">
                                <a:solidFill>
                                  <a:schemeClr val="tx1"/>
                                </a:solidFill>
                                <a:latin typeface="Cambria Math" panose="02040503050406030204" pitchFamily="18" charset="0"/>
                              </a:rPr>
                            </m:ctrlPr>
                          </m:accPr>
                          <m:e>
                            <m:r>
                              <a:rPr lang="zh-CN" altLang="en-US" i="1">
                                <a:solidFill>
                                  <a:schemeClr val="tx1"/>
                                </a:solidFill>
                                <a:latin typeface="Cambria Math" panose="02040503050406030204" pitchFamily="18" charset="0"/>
                              </a:rPr>
                              <m:t>𝑥</m:t>
                            </m:r>
                          </m:e>
                        </m:acc>
                      </m:den>
                    </m:f>
                    <m:r>
                      <a:rPr lang="zh-CN" altLang="en-US" i="1">
                        <a:solidFill>
                          <a:schemeClr val="tx1"/>
                        </a:solidFill>
                        <a:latin typeface="Cambria Math" panose="02040503050406030204" pitchFamily="18" charset="0"/>
                      </a:rPr>
                      <m:t>=2</m:t>
                    </m:r>
                    <m:acc>
                      <m:accPr>
                        <m:chr m:val="̇"/>
                        <m:ctrlPr>
                          <a:rPr lang="zh-CN" altLang="en-US" i="1">
                            <a:solidFill>
                              <a:schemeClr val="tx1"/>
                            </a:solidFill>
                            <a:latin typeface="Cambria Math" panose="02040503050406030204" pitchFamily="18" charset="0"/>
                          </a:rPr>
                        </m:ctrlPr>
                      </m:accPr>
                      <m:e>
                        <m:r>
                          <a:rPr lang="zh-CN" altLang="en-US" i="1">
                            <a:solidFill>
                              <a:schemeClr val="tx1"/>
                            </a:solidFill>
                            <a:latin typeface="Cambria Math" panose="02040503050406030204" pitchFamily="18" charset="0"/>
                          </a:rPr>
                          <m:t>𝑥</m:t>
                        </m:r>
                      </m:e>
                    </m:acc>
                    <m:r>
                      <a:rPr lang="zh-CN" altLang="en-US" i="1">
                        <a:solidFill>
                          <a:schemeClr val="tx1"/>
                        </a:solidFill>
                        <a:latin typeface="Cambria Math" panose="02040503050406030204" pitchFamily="18" charset="0"/>
                      </a:rPr>
                      <m:t>,</m:t>
                    </m:r>
                  </m:oMath>
                </a14:m>
                <a:r>
                  <a:rPr lang="zh-CN" altLang="en-US" dirty="0">
                    <a:solidFill>
                      <a:schemeClr val="tx1"/>
                    </a:solidFill>
                    <a:latin typeface="Times New Roman" panose="02020603050405020304" pitchFamily="18" charset="0"/>
                    <a:cs typeface="Times New Roman" panose="02020603050405020304" pitchFamily="18" charset="0"/>
                  </a:rPr>
                  <a:t> </a:t>
                </a:r>
                <a14:m>
                  <m:oMath xmlns:m="http://schemas.openxmlformats.org/officeDocument/2006/math">
                    <m:f>
                      <m:fPr>
                        <m:ctrlPr>
                          <a:rPr lang="zh-CN" altLang="en-US" i="1">
                            <a:solidFill>
                              <a:schemeClr val="tx1"/>
                            </a:solidFill>
                            <a:latin typeface="Cambria Math" panose="02040503050406030204" pitchFamily="18" charset="0"/>
                          </a:rPr>
                        </m:ctrlPr>
                      </m:fPr>
                      <m:num>
                        <m:r>
                          <a:rPr lang="zh-CN" altLang="en-US" i="1">
                            <a:solidFill>
                              <a:schemeClr val="tx1"/>
                            </a:solidFill>
                            <a:latin typeface="Cambria Math" panose="02040503050406030204" pitchFamily="18" charset="0"/>
                          </a:rPr>
                          <m:t>𝑑</m:t>
                        </m:r>
                      </m:num>
                      <m:den>
                        <m:r>
                          <a:rPr lang="zh-CN" altLang="en-US" i="1">
                            <a:solidFill>
                              <a:schemeClr val="tx1"/>
                            </a:solidFill>
                            <a:latin typeface="Cambria Math" panose="02040503050406030204" pitchFamily="18" charset="0"/>
                          </a:rPr>
                          <m:t>𝑑𝑡</m:t>
                        </m:r>
                      </m:den>
                    </m:f>
                    <m:f>
                      <m:fPr>
                        <m:ctrlPr>
                          <a:rPr lang="zh-CN" altLang="en-US" i="1">
                            <a:solidFill>
                              <a:schemeClr val="tx1"/>
                            </a:solidFill>
                            <a:latin typeface="Cambria Math" panose="02040503050406030204" pitchFamily="18" charset="0"/>
                          </a:rPr>
                        </m:ctrlPr>
                      </m:fPr>
                      <m:num>
                        <m:r>
                          <a:rPr lang="zh-CN" altLang="en-US" i="1">
                            <a:solidFill>
                              <a:schemeClr val="tx1"/>
                            </a:solidFill>
                            <a:latin typeface="Cambria Math" panose="02040503050406030204" pitchFamily="18" charset="0"/>
                          </a:rPr>
                          <m:t>𝜕</m:t>
                        </m:r>
                        <m:r>
                          <a:rPr lang="zh-CN" altLang="en-US" i="1">
                            <a:solidFill>
                              <a:schemeClr val="tx1"/>
                            </a:solidFill>
                            <a:latin typeface="Cambria Math" panose="02040503050406030204" pitchFamily="18" charset="0"/>
                          </a:rPr>
                          <m:t>𝐿</m:t>
                        </m:r>
                      </m:num>
                      <m:den>
                        <m:r>
                          <a:rPr lang="zh-CN" altLang="en-US" i="1">
                            <a:solidFill>
                              <a:schemeClr val="tx1"/>
                            </a:solidFill>
                            <a:latin typeface="Cambria Math" panose="02040503050406030204" pitchFamily="18" charset="0"/>
                          </a:rPr>
                          <m:t>𝜕</m:t>
                        </m:r>
                        <m:acc>
                          <m:accPr>
                            <m:chr m:val="̇"/>
                            <m:ctrlPr>
                              <a:rPr lang="zh-CN" altLang="en-US" i="1">
                                <a:solidFill>
                                  <a:schemeClr val="tx1"/>
                                </a:solidFill>
                                <a:latin typeface="Cambria Math" panose="02040503050406030204" pitchFamily="18" charset="0"/>
                              </a:rPr>
                            </m:ctrlPr>
                          </m:accPr>
                          <m:e>
                            <m:r>
                              <a:rPr lang="zh-CN" altLang="en-US" i="1">
                                <a:solidFill>
                                  <a:schemeClr val="tx1"/>
                                </a:solidFill>
                                <a:latin typeface="Cambria Math" panose="02040503050406030204" pitchFamily="18" charset="0"/>
                              </a:rPr>
                              <m:t>𝑥</m:t>
                            </m:r>
                          </m:e>
                        </m:acc>
                      </m:den>
                    </m:f>
                    <m:r>
                      <a:rPr lang="zh-CN" altLang="en-US" i="1">
                        <a:solidFill>
                          <a:schemeClr val="tx1"/>
                        </a:solidFill>
                        <a:latin typeface="Cambria Math" panose="02040503050406030204" pitchFamily="18" charset="0"/>
                      </a:rPr>
                      <m:t>=2</m:t>
                    </m:r>
                    <m:acc>
                      <m:accPr>
                        <m:chr m:val="̈"/>
                        <m:ctrlPr>
                          <a:rPr lang="zh-CN" altLang="en-US" i="1">
                            <a:solidFill>
                              <a:schemeClr val="tx1"/>
                            </a:solidFill>
                            <a:latin typeface="Cambria Math" panose="02040503050406030204" pitchFamily="18" charset="0"/>
                          </a:rPr>
                        </m:ctrlPr>
                      </m:accPr>
                      <m:e>
                        <m:r>
                          <a:rPr lang="zh-CN" altLang="en-US" i="1">
                            <a:solidFill>
                              <a:schemeClr val="tx1"/>
                            </a:solidFill>
                            <a:latin typeface="Cambria Math" panose="02040503050406030204" pitchFamily="18" charset="0"/>
                          </a:rPr>
                          <m:t>𝑥</m:t>
                        </m:r>
                      </m:e>
                    </m:acc>
                    <m:r>
                      <a:rPr lang="zh-CN" altLang="en-US" i="1">
                        <a:solidFill>
                          <a:schemeClr val="tx1"/>
                        </a:solidFill>
                        <a:latin typeface="Cambria Math" panose="02040503050406030204" pitchFamily="18" charset="0"/>
                      </a:rPr>
                      <m:t>,</m:t>
                    </m:r>
                  </m:oMath>
                </a14:m>
                <a:endParaRPr lang="zh-CN" altLang="en-US" dirty="0">
                  <a:solidFill>
                    <a:schemeClr val="tx1"/>
                  </a:solidFill>
                  <a:latin typeface="Times New Roman" panose="02020603050405020304" pitchFamily="18" charset="0"/>
                  <a:cs typeface="Times New Roman" panose="02020603050405020304" pitchFamily="18" charset="0"/>
                </a:endParaRPr>
              </a:p>
              <a:p>
                <a:pPr marL="0" indent="0" algn="just" eaLnBrk="0" hangingPunct="0">
                  <a:buNone/>
                </a:pPr>
                <a:r>
                  <a:rPr lang="zh-CN" altLang="en-US" dirty="0">
                    <a:solidFill>
                      <a:schemeClr val="tx1"/>
                    </a:solidFill>
                    <a:latin typeface="Times New Roman" panose="02020603050405020304" pitchFamily="18" charset="0"/>
                    <a:cs typeface="Times New Roman" panose="02020603050405020304" pitchFamily="18" charset="0"/>
                    <a:sym typeface="Symbol" panose="05050102010706020507" pitchFamily="18" charset="2"/>
                  </a:rPr>
                  <a:t>故欧拉方程为</a:t>
                </a:r>
                <a14:m>
                  <m:oMath xmlns:m="http://schemas.openxmlformats.org/officeDocument/2006/math">
                    <m:acc>
                      <m:accPr>
                        <m:chr m:val="̈"/>
                        <m:ctrlPr>
                          <a:rPr lang="zh-CN" altLang="en-US" i="1">
                            <a:solidFill>
                              <a:schemeClr val="tx1"/>
                            </a:solidFill>
                            <a:latin typeface="Cambria Math" panose="02040503050406030204" pitchFamily="18" charset="0"/>
                          </a:rPr>
                        </m:ctrlPr>
                      </m:accPr>
                      <m:e>
                        <m:r>
                          <a:rPr lang="zh-CN" altLang="en-US" i="1">
                            <a:solidFill>
                              <a:schemeClr val="tx1"/>
                            </a:solidFill>
                            <a:latin typeface="Cambria Math" panose="02040503050406030204" pitchFamily="18" charset="0"/>
                          </a:rPr>
                          <m:t>𝑥</m:t>
                        </m:r>
                      </m:e>
                    </m:acc>
                    <m:d>
                      <m:dPr>
                        <m:ctrlPr>
                          <a:rPr lang="zh-CN" altLang="en-US" i="1">
                            <a:solidFill>
                              <a:schemeClr val="tx1"/>
                            </a:solidFill>
                            <a:latin typeface="Cambria Math" panose="02040503050406030204" pitchFamily="18" charset="0"/>
                          </a:rPr>
                        </m:ctrlPr>
                      </m:dPr>
                      <m:e>
                        <m:r>
                          <a:rPr lang="zh-CN" altLang="en-US" i="1">
                            <a:solidFill>
                              <a:schemeClr val="tx1"/>
                            </a:solidFill>
                            <a:latin typeface="Cambria Math" panose="02040503050406030204" pitchFamily="18" charset="0"/>
                          </a:rPr>
                          <m:t>𝑡</m:t>
                        </m:r>
                      </m:e>
                    </m:d>
                    <m:r>
                      <a:rPr lang="zh-CN" altLang="en-US" i="1">
                        <a:solidFill>
                          <a:schemeClr val="tx1"/>
                        </a:solidFill>
                        <a:latin typeface="Cambria Math" panose="02040503050406030204" pitchFamily="18" charset="0"/>
                      </a:rPr>
                      <m:t>+</m:t>
                    </m:r>
                    <m:r>
                      <a:rPr lang="zh-CN" altLang="en-US" i="1">
                        <a:solidFill>
                          <a:schemeClr val="tx1"/>
                        </a:solidFill>
                        <a:latin typeface="Cambria Math" panose="02040503050406030204" pitchFamily="18" charset="0"/>
                      </a:rPr>
                      <m:t>𝑥</m:t>
                    </m:r>
                    <m:d>
                      <m:dPr>
                        <m:ctrlPr>
                          <a:rPr lang="zh-CN" altLang="en-US" i="1">
                            <a:solidFill>
                              <a:schemeClr val="tx1"/>
                            </a:solidFill>
                            <a:latin typeface="Cambria Math" panose="02040503050406030204" pitchFamily="18" charset="0"/>
                          </a:rPr>
                        </m:ctrlPr>
                      </m:dPr>
                      <m:e>
                        <m:r>
                          <a:rPr lang="zh-CN" altLang="en-US" i="1">
                            <a:solidFill>
                              <a:schemeClr val="tx1"/>
                            </a:solidFill>
                            <a:latin typeface="Cambria Math" panose="02040503050406030204" pitchFamily="18" charset="0"/>
                          </a:rPr>
                          <m:t>𝑡</m:t>
                        </m:r>
                      </m:e>
                    </m:d>
                    <m:r>
                      <a:rPr lang="zh-CN" altLang="en-US" i="1">
                        <a:solidFill>
                          <a:schemeClr val="tx1"/>
                        </a:solidFill>
                        <a:latin typeface="Cambria Math" panose="02040503050406030204" pitchFamily="18" charset="0"/>
                      </a:rPr>
                      <m:t>=0</m:t>
                    </m:r>
                  </m:oMath>
                </a14:m>
                <a:endParaRPr lang="zh-CN" altLang="en-US" dirty="0">
                  <a:solidFill>
                    <a:schemeClr val="tx1"/>
                  </a:solidFill>
                  <a:latin typeface="Times New Roman" panose="02020603050405020304" pitchFamily="18" charset="0"/>
                  <a:cs typeface="Times New Roman" panose="02020603050405020304" pitchFamily="18" charset="0"/>
                  <a:sym typeface="Symbol" panose="05050102010706020507" pitchFamily="18" charset="2"/>
                </a:endParaRPr>
              </a:p>
              <a:p>
                <a:pPr marL="0" indent="0" algn="just" eaLnBrk="0" hangingPunct="0">
                  <a:buNone/>
                </a:pPr>
                <a:r>
                  <a:rPr lang="zh-CN" altLang="en-US" dirty="0">
                    <a:solidFill>
                      <a:schemeClr val="tx1"/>
                    </a:solidFill>
                    <a:latin typeface="Times New Roman" panose="02020603050405020304" pitchFamily="18" charset="0"/>
                    <a:cs typeface="Times New Roman" panose="02020603050405020304" pitchFamily="18" charset="0"/>
                    <a:sym typeface="Symbol" panose="05050102010706020507" pitchFamily="18" charset="2"/>
                  </a:rPr>
                  <a:t>其通解为</a:t>
                </a:r>
                <a14:m>
                  <m:oMath xmlns:m="http://schemas.openxmlformats.org/officeDocument/2006/math">
                    <m:r>
                      <a:rPr lang="zh-CN" altLang="en-US" i="1">
                        <a:solidFill>
                          <a:schemeClr val="tx1"/>
                        </a:solidFill>
                        <a:latin typeface="Cambria Math" panose="02040503050406030204" pitchFamily="18" charset="0"/>
                      </a:rPr>
                      <m:t>𝑥</m:t>
                    </m:r>
                    <m:d>
                      <m:dPr>
                        <m:ctrlPr>
                          <a:rPr lang="zh-CN" altLang="en-US" i="1">
                            <a:solidFill>
                              <a:schemeClr val="tx1"/>
                            </a:solidFill>
                            <a:latin typeface="Cambria Math" panose="02040503050406030204" pitchFamily="18" charset="0"/>
                          </a:rPr>
                        </m:ctrlPr>
                      </m:dPr>
                      <m:e>
                        <m:r>
                          <a:rPr lang="zh-CN" altLang="en-US" i="1">
                            <a:solidFill>
                              <a:schemeClr val="tx1"/>
                            </a:solidFill>
                            <a:latin typeface="Cambria Math" panose="02040503050406030204" pitchFamily="18" charset="0"/>
                          </a:rPr>
                          <m:t>𝑡</m:t>
                        </m:r>
                      </m:e>
                    </m:d>
                    <m:r>
                      <a:rPr lang="zh-CN" altLang="en-US" i="1">
                        <a:solidFill>
                          <a:schemeClr val="tx1"/>
                        </a:solidFill>
                        <a:latin typeface="Cambria Math" panose="02040503050406030204" pitchFamily="18" charset="0"/>
                      </a:rPr>
                      <m:t>=</m:t>
                    </m:r>
                    <m:sSub>
                      <m:sSubPr>
                        <m:ctrlPr>
                          <a:rPr lang="zh-CN" altLang="en-US" i="1">
                            <a:solidFill>
                              <a:schemeClr val="tx1"/>
                            </a:solidFill>
                            <a:latin typeface="Cambria Math" panose="02040503050406030204" pitchFamily="18" charset="0"/>
                          </a:rPr>
                        </m:ctrlPr>
                      </m:sSubPr>
                      <m:e>
                        <m:r>
                          <a:rPr lang="zh-CN" altLang="en-US" i="1">
                            <a:solidFill>
                              <a:schemeClr val="tx1"/>
                            </a:solidFill>
                            <a:latin typeface="Cambria Math" panose="02040503050406030204" pitchFamily="18" charset="0"/>
                          </a:rPr>
                          <m:t>𝑐</m:t>
                        </m:r>
                      </m:e>
                      <m:sub>
                        <m:r>
                          <a:rPr lang="zh-CN" altLang="en-US" i="1">
                            <a:solidFill>
                              <a:schemeClr val="tx1"/>
                            </a:solidFill>
                            <a:latin typeface="Cambria Math" panose="02040503050406030204" pitchFamily="18" charset="0"/>
                          </a:rPr>
                          <m:t>1</m:t>
                        </m:r>
                      </m:sub>
                    </m:sSub>
                    <m:func>
                      <m:funcPr>
                        <m:ctrlPr>
                          <a:rPr lang="zh-CN" altLang="en-US" i="1">
                            <a:solidFill>
                              <a:schemeClr val="tx1"/>
                            </a:solidFill>
                            <a:latin typeface="Cambria Math" panose="02040503050406030204" pitchFamily="18" charset="0"/>
                          </a:rPr>
                        </m:ctrlPr>
                      </m:funcPr>
                      <m:fName>
                        <m:r>
                          <m:rPr>
                            <m:sty m:val="p"/>
                          </m:rPr>
                          <a:rPr lang="zh-CN" altLang="en-US">
                            <a:solidFill>
                              <a:schemeClr val="tx1"/>
                            </a:solidFill>
                            <a:latin typeface="Cambria Math" panose="02040503050406030204" pitchFamily="18" charset="0"/>
                          </a:rPr>
                          <m:t>cos</m:t>
                        </m:r>
                      </m:fName>
                      <m:e>
                        <m:r>
                          <a:rPr lang="zh-CN" altLang="en-US" i="1">
                            <a:solidFill>
                              <a:schemeClr val="tx1"/>
                            </a:solidFill>
                            <a:latin typeface="Cambria Math" panose="02040503050406030204" pitchFamily="18" charset="0"/>
                          </a:rPr>
                          <m:t>𝑡</m:t>
                        </m:r>
                      </m:e>
                    </m:func>
                    <m:r>
                      <a:rPr lang="zh-CN" altLang="en-US" i="1">
                        <a:solidFill>
                          <a:schemeClr val="tx1"/>
                        </a:solidFill>
                        <a:latin typeface="Cambria Math" panose="02040503050406030204" pitchFamily="18" charset="0"/>
                      </a:rPr>
                      <m:t>+</m:t>
                    </m:r>
                    <m:sSub>
                      <m:sSubPr>
                        <m:ctrlPr>
                          <a:rPr lang="zh-CN" altLang="en-US" i="1">
                            <a:solidFill>
                              <a:schemeClr val="tx1"/>
                            </a:solidFill>
                            <a:latin typeface="Cambria Math" panose="02040503050406030204" pitchFamily="18" charset="0"/>
                          </a:rPr>
                        </m:ctrlPr>
                      </m:sSubPr>
                      <m:e>
                        <m:r>
                          <a:rPr lang="zh-CN" altLang="en-US" i="1">
                            <a:solidFill>
                              <a:schemeClr val="tx1"/>
                            </a:solidFill>
                            <a:latin typeface="Cambria Math" panose="02040503050406030204" pitchFamily="18" charset="0"/>
                          </a:rPr>
                          <m:t>𝑐</m:t>
                        </m:r>
                      </m:e>
                      <m:sub>
                        <m:r>
                          <a:rPr lang="zh-CN" altLang="en-US" i="1">
                            <a:solidFill>
                              <a:schemeClr val="tx1"/>
                            </a:solidFill>
                            <a:latin typeface="Cambria Math" panose="02040503050406030204" pitchFamily="18" charset="0"/>
                          </a:rPr>
                          <m:t>2</m:t>
                        </m:r>
                      </m:sub>
                    </m:sSub>
                    <m:func>
                      <m:funcPr>
                        <m:ctrlPr>
                          <a:rPr lang="zh-CN" altLang="en-US" i="1">
                            <a:solidFill>
                              <a:schemeClr val="tx1"/>
                            </a:solidFill>
                            <a:latin typeface="Cambria Math" panose="02040503050406030204" pitchFamily="18" charset="0"/>
                          </a:rPr>
                        </m:ctrlPr>
                      </m:funcPr>
                      <m:fName>
                        <m:r>
                          <m:rPr>
                            <m:sty m:val="p"/>
                          </m:rPr>
                          <a:rPr lang="zh-CN" altLang="en-US">
                            <a:solidFill>
                              <a:schemeClr val="tx1"/>
                            </a:solidFill>
                            <a:latin typeface="Cambria Math" panose="02040503050406030204" pitchFamily="18" charset="0"/>
                          </a:rPr>
                          <m:t>sin</m:t>
                        </m:r>
                      </m:fName>
                      <m:e>
                        <m:r>
                          <a:rPr lang="zh-CN" altLang="en-US" i="1">
                            <a:solidFill>
                              <a:schemeClr val="tx1"/>
                            </a:solidFill>
                            <a:latin typeface="Cambria Math" panose="02040503050406030204" pitchFamily="18" charset="0"/>
                          </a:rPr>
                          <m:t>𝑡</m:t>
                        </m:r>
                      </m:e>
                    </m:func>
                  </m:oMath>
                </a14:m>
                <a:endParaRPr lang="zh-CN" altLang="en-US" dirty="0">
                  <a:solidFill>
                    <a:schemeClr val="tx1"/>
                  </a:solidFill>
                  <a:latin typeface="Times New Roman" panose="02020603050405020304" pitchFamily="18" charset="0"/>
                  <a:cs typeface="Times New Roman" panose="02020603050405020304" pitchFamily="18" charset="0"/>
                </a:endParaRPr>
              </a:p>
              <a:p>
                <a:pPr marL="0" indent="0" algn="just" eaLnBrk="0" hangingPunct="0">
                  <a:buNone/>
                </a:pPr>
                <a:r>
                  <a:rPr lang="zh-CN" altLang="en-US" dirty="0">
                    <a:solidFill>
                      <a:schemeClr val="tx1"/>
                    </a:solidFill>
                    <a:latin typeface="Times New Roman" panose="02020603050405020304" pitchFamily="18" charset="0"/>
                    <a:cs typeface="Times New Roman" panose="02020603050405020304" pitchFamily="18" charset="0"/>
                    <a:sym typeface="Symbol" panose="05050102010706020507" pitchFamily="18" charset="2"/>
                  </a:rPr>
                  <a:t>在上式中，分别代入已知边界条件</a:t>
                </a:r>
                <a:r>
                  <a:rPr lang="en-US" altLang="zh-CN" i="1" dirty="0">
                    <a:solidFill>
                      <a:schemeClr val="tx1"/>
                    </a:solidFill>
                    <a:latin typeface="Times New Roman" panose="02020603050405020304" pitchFamily="18" charset="0"/>
                    <a:cs typeface="Times New Roman" panose="02020603050405020304" pitchFamily="18" charset="0"/>
                    <a:sym typeface="Symbol" panose="05050102010706020507" pitchFamily="18" charset="2"/>
                  </a:rPr>
                  <a:t>x</a:t>
                </a:r>
                <a:r>
                  <a:rPr lang="en-US" altLang="zh-CN" dirty="0">
                    <a:solidFill>
                      <a:schemeClr val="tx1"/>
                    </a:solidFill>
                    <a:latin typeface="Times New Roman" panose="02020603050405020304" pitchFamily="18" charset="0"/>
                    <a:cs typeface="Times New Roman" panose="02020603050405020304" pitchFamily="18" charset="0"/>
                    <a:sym typeface="Symbol" panose="05050102010706020507" pitchFamily="18" charset="2"/>
                  </a:rPr>
                  <a:t>(0)=0</a:t>
                </a:r>
                <a:r>
                  <a:rPr lang="zh-CN" altLang="en-US" dirty="0">
                    <a:solidFill>
                      <a:schemeClr val="tx1"/>
                    </a:solidFill>
                    <a:latin typeface="Times New Roman" panose="02020603050405020304" pitchFamily="18" charset="0"/>
                    <a:cs typeface="Times New Roman" panose="02020603050405020304" pitchFamily="18" charset="0"/>
                    <a:sym typeface="Symbol" panose="05050102010706020507" pitchFamily="18" charset="2"/>
                  </a:rPr>
                  <a:t>和</a:t>
                </a:r>
                <a:r>
                  <a:rPr lang="en-US" altLang="zh-CN" i="1" dirty="0">
                    <a:solidFill>
                      <a:schemeClr val="tx1"/>
                    </a:solidFill>
                    <a:latin typeface="Times New Roman" panose="02020603050405020304" pitchFamily="18" charset="0"/>
                    <a:cs typeface="Times New Roman" panose="02020603050405020304" pitchFamily="18" charset="0"/>
                    <a:sym typeface="Symbol" panose="05050102010706020507" pitchFamily="18" charset="2"/>
                  </a:rPr>
                  <a:t>x</a:t>
                </a:r>
                <a:r>
                  <a:rPr lang="en-US" altLang="zh-CN" dirty="0">
                    <a:solidFill>
                      <a:schemeClr val="tx1"/>
                    </a:solidFill>
                    <a:latin typeface="Times New Roman" panose="02020603050405020304" pitchFamily="18" charset="0"/>
                    <a:cs typeface="Times New Roman" panose="02020603050405020304" pitchFamily="18" charset="0"/>
                    <a:sym typeface="Symbol" panose="05050102010706020507" pitchFamily="18" charset="2"/>
                  </a:rPr>
                  <a:t>(</a:t>
                </a:r>
                <a:r>
                  <a:rPr lang="en-US" altLang="zh-CN" i="1" dirty="0">
                    <a:solidFill>
                      <a:schemeClr val="tx1"/>
                    </a:solidFill>
                    <a:latin typeface="Times New Roman" panose="02020603050405020304" pitchFamily="18" charset="0"/>
                    <a:cs typeface="Times New Roman" panose="02020603050405020304" pitchFamily="18" charset="0"/>
                    <a:sym typeface="Symbol" panose="05050102010706020507" pitchFamily="18" charset="2"/>
                  </a:rPr>
                  <a:t></a:t>
                </a:r>
                <a:r>
                  <a:rPr lang="en-US" altLang="zh-CN" dirty="0">
                    <a:solidFill>
                      <a:schemeClr val="tx1"/>
                    </a:solidFill>
                    <a:latin typeface="Times New Roman" panose="02020603050405020304" pitchFamily="18" charset="0"/>
                    <a:cs typeface="Times New Roman" panose="02020603050405020304" pitchFamily="18" charset="0"/>
                  </a:rPr>
                  <a:t>/2)=2</a:t>
                </a:r>
                <a:r>
                  <a:rPr lang="zh-CN" altLang="en-US" dirty="0">
                    <a:solidFill>
                      <a:schemeClr val="tx1"/>
                    </a:solidFill>
                    <a:latin typeface="Times New Roman" panose="02020603050405020304" pitchFamily="18" charset="0"/>
                    <a:cs typeface="Times New Roman" panose="02020603050405020304" pitchFamily="18" charset="0"/>
                  </a:rPr>
                  <a:t>，可求出</a:t>
                </a:r>
                <a:r>
                  <a:rPr lang="en-US" altLang="zh-CN" i="1" dirty="0">
                    <a:solidFill>
                      <a:schemeClr val="tx1"/>
                    </a:solidFill>
                    <a:latin typeface="Times New Roman" panose="02020603050405020304" pitchFamily="18" charset="0"/>
                    <a:cs typeface="Times New Roman" panose="02020603050405020304" pitchFamily="18" charset="0"/>
                    <a:sym typeface="Symbol" panose="05050102010706020507" pitchFamily="18" charset="2"/>
                  </a:rPr>
                  <a:t>c</a:t>
                </a:r>
                <a:r>
                  <a:rPr lang="en-US" altLang="zh-CN" baseline="-30000" dirty="0">
                    <a:solidFill>
                      <a:schemeClr val="tx1"/>
                    </a:solidFill>
                    <a:latin typeface="Times New Roman" panose="02020603050405020304" pitchFamily="18" charset="0"/>
                    <a:cs typeface="Times New Roman" panose="02020603050405020304" pitchFamily="18" charset="0"/>
                    <a:sym typeface="Symbol" panose="05050102010706020507" pitchFamily="18" charset="2"/>
                  </a:rPr>
                  <a:t>1</a:t>
                </a:r>
                <a:r>
                  <a:rPr lang="en-US" altLang="zh-CN" dirty="0">
                    <a:solidFill>
                      <a:schemeClr val="tx1"/>
                    </a:solidFill>
                    <a:latin typeface="Times New Roman" panose="02020603050405020304" pitchFamily="18" charset="0"/>
                    <a:cs typeface="Times New Roman" panose="02020603050405020304" pitchFamily="18" charset="0"/>
                    <a:sym typeface="Symbol" panose="05050102010706020507" pitchFamily="18" charset="2"/>
                  </a:rPr>
                  <a:t>=0,</a:t>
                </a:r>
                <a:r>
                  <a:rPr lang="en-US" altLang="zh-CN" i="1" dirty="0">
                    <a:solidFill>
                      <a:schemeClr val="tx1"/>
                    </a:solidFill>
                    <a:latin typeface="Times New Roman" panose="02020603050405020304" pitchFamily="18" charset="0"/>
                    <a:cs typeface="Times New Roman" panose="02020603050405020304" pitchFamily="18" charset="0"/>
                    <a:sym typeface="Symbol" panose="05050102010706020507" pitchFamily="18" charset="2"/>
                  </a:rPr>
                  <a:t>c</a:t>
                </a:r>
                <a:r>
                  <a:rPr lang="en-US" altLang="zh-CN" baseline="-30000" dirty="0">
                    <a:solidFill>
                      <a:schemeClr val="tx1"/>
                    </a:solidFill>
                    <a:latin typeface="Times New Roman" panose="02020603050405020304" pitchFamily="18" charset="0"/>
                    <a:cs typeface="Times New Roman" panose="02020603050405020304" pitchFamily="18" charset="0"/>
                    <a:sym typeface="Symbol" panose="05050102010706020507" pitchFamily="18" charset="2"/>
                  </a:rPr>
                  <a:t>2</a:t>
                </a:r>
                <a:r>
                  <a:rPr lang="en-US" altLang="zh-CN" dirty="0">
                    <a:solidFill>
                      <a:schemeClr val="tx1"/>
                    </a:solidFill>
                    <a:latin typeface="Times New Roman" panose="02020603050405020304" pitchFamily="18" charset="0"/>
                    <a:cs typeface="Times New Roman" panose="02020603050405020304" pitchFamily="18" charset="0"/>
                    <a:sym typeface="Symbol" panose="05050102010706020507" pitchFamily="18" charset="2"/>
                  </a:rPr>
                  <a:t>=2,</a:t>
                </a:r>
                <a:r>
                  <a:rPr lang="zh-CN" altLang="en-US" dirty="0">
                    <a:solidFill>
                      <a:schemeClr val="tx1"/>
                    </a:solidFill>
                    <a:latin typeface="Times New Roman" panose="02020603050405020304" pitchFamily="18" charset="0"/>
                    <a:cs typeface="Times New Roman" panose="02020603050405020304" pitchFamily="18" charset="0"/>
                    <a:sym typeface="Symbol" panose="05050102010706020507" pitchFamily="18" charset="2"/>
                  </a:rPr>
                  <a:t>于是求出</a:t>
                </a:r>
              </a:p>
              <a:p>
                <a:pPr marL="0" indent="0" eaLnBrk="0" hangingPunct="0">
                  <a:buNone/>
                </a:pPr>
                <a14:m>
                  <m:oMathPara xmlns:m="http://schemas.openxmlformats.org/officeDocument/2006/math">
                    <m:oMathParaPr>
                      <m:jc m:val="centerGroup"/>
                    </m:oMathParaPr>
                    <m:oMath xmlns:m="http://schemas.openxmlformats.org/officeDocument/2006/math">
                      <m:sSup>
                        <m:sSupPr>
                          <m:ctrlPr>
                            <a:rPr lang="zh-CN" altLang="en-US" i="1">
                              <a:solidFill>
                                <a:schemeClr val="tx1"/>
                              </a:solidFill>
                              <a:latin typeface="Cambria Math" panose="02040503050406030204" pitchFamily="18" charset="0"/>
                            </a:rPr>
                          </m:ctrlPr>
                        </m:sSupPr>
                        <m:e>
                          <m:r>
                            <a:rPr lang="zh-CN" altLang="en-US" i="1">
                              <a:solidFill>
                                <a:schemeClr val="tx1"/>
                              </a:solidFill>
                              <a:latin typeface="Cambria Math" panose="02040503050406030204" pitchFamily="18" charset="0"/>
                            </a:rPr>
                            <m:t>𝑥</m:t>
                          </m:r>
                        </m:e>
                        <m:sup>
                          <m:r>
                            <a:rPr lang="zh-CN" altLang="en-US" i="1">
                              <a:solidFill>
                                <a:schemeClr val="tx1"/>
                              </a:solidFill>
                              <a:latin typeface="Cambria Math" panose="02040503050406030204" pitchFamily="18" charset="0"/>
                            </a:rPr>
                            <m:t>∗</m:t>
                          </m:r>
                        </m:sup>
                      </m:sSup>
                      <m:d>
                        <m:dPr>
                          <m:ctrlPr>
                            <a:rPr lang="zh-CN" altLang="en-US" i="1">
                              <a:solidFill>
                                <a:schemeClr val="tx1"/>
                              </a:solidFill>
                              <a:latin typeface="Cambria Math" panose="02040503050406030204" pitchFamily="18" charset="0"/>
                            </a:rPr>
                          </m:ctrlPr>
                        </m:dPr>
                        <m:e>
                          <m:r>
                            <a:rPr lang="zh-CN" altLang="en-US" i="1">
                              <a:solidFill>
                                <a:schemeClr val="tx1"/>
                              </a:solidFill>
                              <a:latin typeface="Cambria Math" panose="02040503050406030204" pitchFamily="18" charset="0"/>
                            </a:rPr>
                            <m:t>𝑡</m:t>
                          </m:r>
                        </m:e>
                      </m:d>
                      <m:r>
                        <a:rPr lang="zh-CN" altLang="en-US" i="1">
                          <a:solidFill>
                            <a:schemeClr val="tx1"/>
                          </a:solidFill>
                          <a:latin typeface="Cambria Math" panose="02040503050406030204" pitchFamily="18" charset="0"/>
                        </a:rPr>
                        <m:t>=2</m:t>
                      </m:r>
                      <m:func>
                        <m:funcPr>
                          <m:ctrlPr>
                            <a:rPr lang="zh-CN" altLang="en-US" i="1">
                              <a:solidFill>
                                <a:schemeClr val="tx1"/>
                              </a:solidFill>
                              <a:latin typeface="Cambria Math" panose="02040503050406030204" pitchFamily="18" charset="0"/>
                            </a:rPr>
                          </m:ctrlPr>
                        </m:funcPr>
                        <m:fName>
                          <m:r>
                            <m:rPr>
                              <m:sty m:val="p"/>
                            </m:rPr>
                            <a:rPr lang="zh-CN" altLang="en-US">
                              <a:solidFill>
                                <a:schemeClr val="tx1"/>
                              </a:solidFill>
                              <a:latin typeface="Cambria Math" panose="02040503050406030204" pitchFamily="18" charset="0"/>
                            </a:rPr>
                            <m:t>sin</m:t>
                          </m:r>
                        </m:fName>
                        <m:e>
                          <m:r>
                            <a:rPr lang="zh-CN" altLang="en-US" i="1">
                              <a:solidFill>
                                <a:schemeClr val="tx1"/>
                              </a:solidFill>
                              <a:latin typeface="Cambria Math" panose="02040503050406030204" pitchFamily="18" charset="0"/>
                            </a:rPr>
                            <m:t>𝑡</m:t>
                          </m:r>
                        </m:e>
                      </m:func>
                    </m:oMath>
                  </m:oMathPara>
                </a14:m>
                <a:endParaRPr lang="zh-CN" altLang="en-US"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8" name="内容占位符 7">
                <a:extLst>
                  <a:ext uri="{FF2B5EF4-FFF2-40B4-BE49-F238E27FC236}">
                    <a16:creationId xmlns:a16="http://schemas.microsoft.com/office/drawing/2014/main" id="{C696BEB4-8F9A-48BA-A1C5-98C762581ED1}"/>
                  </a:ext>
                </a:extLst>
              </p:cNvPr>
              <p:cNvSpPr>
                <a:spLocks noGrp="1" noRot="1" noChangeAspect="1" noMove="1" noResize="1" noEditPoints="1" noAdjustHandles="1" noChangeArrowheads="1" noChangeShapeType="1" noTextEdit="1"/>
              </p:cNvSpPr>
              <p:nvPr>
                <p:ph sz="quarter" idx="13"/>
              </p:nvPr>
            </p:nvSpPr>
            <p:spPr>
              <a:xfrm>
                <a:off x="767406" y="764704"/>
                <a:ext cx="10945217" cy="5799051"/>
              </a:xfrm>
              <a:prstGeom prst="rect">
                <a:avLst/>
              </a:prstGeom>
              <a:blipFill>
                <a:blip r:embed="rId2"/>
                <a:stretch>
                  <a:fillRect l="-89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791339771"/>
      </p:ext>
    </p:extLst>
  </p:cSld>
  <p:clrMapOvr>
    <a:masterClrMapping/>
  </p:clrMapOvr>
  <p:transition>
    <p:wheel/>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E1959F-AAE2-4D70-B575-37143AD75534}"/>
              </a:ext>
            </a:extLst>
          </p:cNvPr>
          <p:cNvSpPr>
            <a:spLocks noGrp="1"/>
          </p:cNvSpPr>
          <p:nvPr>
            <p:ph type="title"/>
          </p:nvPr>
        </p:nvSpPr>
        <p:spPr/>
        <p:txBody>
          <a:bodyPr>
            <a:normAutofit/>
          </a:bodyPr>
          <a:lstStyle/>
          <a:p>
            <a:r>
              <a:rPr lang="en-US" altLang="zh-CN" dirty="0"/>
              <a:t>3</a:t>
            </a:r>
            <a:r>
              <a:rPr lang="zh-CN" altLang="en-US" dirty="0"/>
              <a:t>、可变端点的变分问题</a:t>
            </a:r>
          </a:p>
        </p:txBody>
      </p:sp>
      <mc:AlternateContent xmlns:mc="http://schemas.openxmlformats.org/markup-compatibility/2006">
        <mc:Choice xmlns:a14="http://schemas.microsoft.com/office/drawing/2010/main" Requires="a14">
          <p:sp>
            <p:nvSpPr>
              <p:cNvPr id="8" name="内容占位符 7">
                <a:extLst>
                  <a:ext uri="{FF2B5EF4-FFF2-40B4-BE49-F238E27FC236}">
                    <a16:creationId xmlns:a16="http://schemas.microsoft.com/office/drawing/2014/main" id="{C696BEB4-8F9A-48BA-A1C5-98C762581ED1}"/>
                  </a:ext>
                </a:extLst>
              </p:cNvPr>
              <p:cNvSpPr>
                <a:spLocks noGrp="1"/>
              </p:cNvSpPr>
              <p:nvPr>
                <p:ph sz="quarter" idx="13"/>
              </p:nvPr>
            </p:nvSpPr>
            <p:spPr>
              <a:prstGeom prst="rect">
                <a:avLst/>
              </a:prstGeom>
            </p:spPr>
            <p:txBody>
              <a:bodyPr>
                <a:noAutofit/>
              </a:bodyPr>
              <a:lstStyle/>
              <a:p>
                <a:pPr marL="0" indent="0">
                  <a:spcBef>
                    <a:spcPct val="0"/>
                  </a:spcBef>
                  <a:buNone/>
                </a:pPr>
                <a:r>
                  <a:rPr lang="zh-CN" altLang="en-US" dirty="0">
                    <a:latin typeface="Arial" panose="020B0604020202020204" pitchFamily="34" charset="0"/>
                    <a:cs typeface="Times New Roman" panose="02020603050405020304" pitchFamily="18" charset="0"/>
                  </a:rPr>
                  <a:t>       求解欧拉方程，需要由横截条件提供两点边界值。前面研究的两端状态固定，且初始时刻</a:t>
                </a:r>
                <a14:m>
                  <m:oMath xmlns:m="http://schemas.openxmlformats.org/officeDocument/2006/math">
                    <m:sSub>
                      <m:sSubPr>
                        <m:ctrlPr>
                          <a:rPr lang="zh-CN" altLang="en-US" i="1">
                            <a:latin typeface="Cambria Math" panose="02040503050406030204" pitchFamily="18" charset="0"/>
                          </a:rPr>
                        </m:ctrlPr>
                      </m:sSubPr>
                      <m:e>
                        <m:r>
                          <a:rPr lang="zh-CN" altLang="en-US" i="1">
                            <a:latin typeface="Cambria Math" panose="02040503050406030204" pitchFamily="18" charset="0"/>
                          </a:rPr>
                          <m:t>𝑡</m:t>
                        </m:r>
                      </m:e>
                      <m:sub>
                        <m:r>
                          <a:rPr lang="zh-CN" altLang="en-US" i="1">
                            <a:latin typeface="Cambria Math" panose="02040503050406030204" pitchFamily="18" charset="0"/>
                          </a:rPr>
                          <m:t>0</m:t>
                        </m:r>
                      </m:sub>
                    </m:sSub>
                  </m:oMath>
                </a14:m>
                <a:r>
                  <a:rPr lang="zh-CN" altLang="en-US" dirty="0">
                    <a:latin typeface="Arial" panose="020B0604020202020204" pitchFamily="34" charset="0"/>
                    <a:cs typeface="Times New Roman" panose="02020603050405020304" pitchFamily="18" charset="0"/>
                  </a:rPr>
                  <a:t>和终端时刻</a:t>
                </a:r>
                <a14:m>
                  <m:oMath xmlns:m="http://schemas.openxmlformats.org/officeDocument/2006/math">
                    <m:sSub>
                      <m:sSubPr>
                        <m:ctrlPr>
                          <a:rPr lang="zh-CN" altLang="en-US" i="1">
                            <a:latin typeface="Cambria Math" panose="02040503050406030204" pitchFamily="18" charset="0"/>
                          </a:rPr>
                        </m:ctrlPr>
                      </m:sSubPr>
                      <m:e>
                        <m:r>
                          <a:rPr lang="zh-CN" altLang="en-US" i="1">
                            <a:latin typeface="Cambria Math" panose="02040503050406030204" pitchFamily="18" charset="0"/>
                          </a:rPr>
                          <m:t>𝑡</m:t>
                        </m:r>
                      </m:e>
                      <m:sub>
                        <m:r>
                          <a:rPr lang="en-US" altLang="zh-CN" b="0" i="1" smtClean="0">
                            <a:latin typeface="Cambria Math" panose="02040503050406030204" pitchFamily="18" charset="0"/>
                          </a:rPr>
                          <m:t>𝑓</m:t>
                        </m:r>
                      </m:sub>
                    </m:sSub>
                  </m:oMath>
                </a14:m>
                <a:r>
                  <a:rPr lang="zh-CN" altLang="en-US" dirty="0">
                    <a:latin typeface="Arial" panose="020B0604020202020204" pitchFamily="34" charset="0"/>
                    <a:cs typeface="Times New Roman" panose="02020603050405020304" pitchFamily="18" charset="0"/>
                  </a:rPr>
                  <a:t>同时固定的情况，是一种最简单的情况，它属固定端点的变分问题。在实际工程问题中，经常碰到另一类变分问题</a:t>
                </a:r>
                <a:r>
                  <a:rPr lang="en-US" altLang="zh-CN" dirty="0">
                    <a:latin typeface="Arial" panose="020B0604020202020204" pitchFamily="34" charset="0"/>
                    <a:cs typeface="Times New Roman" panose="02020603050405020304" pitchFamily="18" charset="0"/>
                  </a:rPr>
                  <a:t>——</a:t>
                </a:r>
                <a:r>
                  <a:rPr lang="zh-CN" altLang="en-US" dirty="0">
                    <a:latin typeface="Arial" panose="020B0604020202020204" pitchFamily="34" charset="0"/>
                    <a:cs typeface="Times New Roman" panose="02020603050405020304" pitchFamily="18" charset="0"/>
                  </a:rPr>
                  <a:t>可变端点的变分问题，即曲线的始端或终端是变动的。</a:t>
                </a:r>
              </a:p>
              <a:p>
                <a:pPr marL="0" indent="0">
                  <a:spcBef>
                    <a:spcPct val="0"/>
                  </a:spcBef>
                  <a:buNone/>
                </a:pPr>
                <a:r>
                  <a:rPr lang="zh-CN" altLang="en-US" dirty="0">
                    <a:latin typeface="Times New Roman" panose="02020603050405020304" pitchFamily="18" charset="0"/>
                    <a:cs typeface="Times New Roman" panose="02020603050405020304" pitchFamily="18" charset="0"/>
                  </a:rPr>
                  <a:t>        </a:t>
                </a:r>
                <a:endParaRPr lang="zh-CN" altLang="en-US" sz="2400" dirty="0">
                  <a:solidFill>
                    <a:schemeClr val="tx1"/>
                  </a:solidFill>
                  <a:latin typeface="Arial" panose="020B0604020202020204" pitchFamily="34" charset="0"/>
                  <a:ea typeface="微软雅黑 Light" panose="020B0502040204020203" pitchFamily="34" charset="-122"/>
                  <a:cs typeface="Times New Roman" panose="02020603050405020304" pitchFamily="18" charset="0"/>
                </a:endParaRPr>
              </a:p>
            </p:txBody>
          </p:sp>
        </mc:Choice>
        <mc:Fallback>
          <p:sp>
            <p:nvSpPr>
              <p:cNvPr id="8" name="内容占位符 7">
                <a:extLst>
                  <a:ext uri="{FF2B5EF4-FFF2-40B4-BE49-F238E27FC236}">
                    <a16:creationId xmlns:a16="http://schemas.microsoft.com/office/drawing/2014/main" id="{C696BEB4-8F9A-48BA-A1C5-98C762581ED1}"/>
                  </a:ext>
                </a:extLst>
              </p:cNvPr>
              <p:cNvSpPr>
                <a:spLocks noGrp="1" noRot="1" noChangeAspect="1" noMove="1" noResize="1" noEditPoints="1" noAdjustHandles="1" noChangeArrowheads="1" noChangeShapeType="1" noTextEdit="1"/>
              </p:cNvSpPr>
              <p:nvPr>
                <p:ph sz="quarter" idx="13"/>
              </p:nvPr>
            </p:nvSpPr>
            <p:spPr>
              <a:prstGeom prst="rect">
                <a:avLst/>
              </a:prstGeom>
              <a:blipFill>
                <a:blip r:embed="rId2"/>
                <a:stretch>
                  <a:fillRect l="-941" t="-239"/>
                </a:stretch>
              </a:blipFill>
            </p:spPr>
            <p:txBody>
              <a:bodyPr/>
              <a:lstStyle/>
              <a:p>
                <a:r>
                  <a:rPr lang="zh-CN" altLang="en-US">
                    <a:noFill/>
                  </a:rPr>
                  <a:t> </a:t>
                </a:r>
              </a:p>
            </p:txBody>
          </p:sp>
        </mc:Fallback>
      </mc:AlternateContent>
      <p:grpSp>
        <p:nvGrpSpPr>
          <p:cNvPr id="3" name="组合 2">
            <a:extLst>
              <a:ext uri="{FF2B5EF4-FFF2-40B4-BE49-F238E27FC236}">
                <a16:creationId xmlns:a16="http://schemas.microsoft.com/office/drawing/2014/main" id="{8E0CC3A6-491D-4E6C-A33C-1BF18A7F2E8F}"/>
              </a:ext>
            </a:extLst>
          </p:cNvPr>
          <p:cNvGrpSpPr/>
          <p:nvPr/>
        </p:nvGrpSpPr>
        <p:grpSpPr>
          <a:xfrm>
            <a:off x="7608168" y="3212976"/>
            <a:ext cx="4103687" cy="3495734"/>
            <a:chOff x="4440239" y="3141664"/>
            <a:chExt cx="4103687" cy="3495734"/>
          </a:xfrm>
        </p:grpSpPr>
        <p:pic>
          <p:nvPicPr>
            <p:cNvPr id="4" name="Picture 2">
              <a:extLst>
                <a:ext uri="{FF2B5EF4-FFF2-40B4-BE49-F238E27FC236}">
                  <a16:creationId xmlns:a16="http://schemas.microsoft.com/office/drawing/2014/main" id="{CDCFA606-6023-401C-876C-560B8F17DA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40239" y="3141664"/>
              <a:ext cx="4103687" cy="312737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93CDC7D8-0918-4324-8365-46AE4368672F}"/>
                </a:ext>
              </a:extLst>
            </p:cNvPr>
            <p:cNvSpPr>
              <a:spLocks noChangeArrowheads="1"/>
            </p:cNvSpPr>
            <p:nvPr/>
          </p:nvSpPr>
          <p:spPr bwMode="auto">
            <a:xfrm>
              <a:off x="6066517" y="6237288"/>
              <a:ext cx="81144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dirty="0">
                  <a:solidFill>
                    <a:schemeClr val="tx1"/>
                  </a:solidFill>
                  <a:sym typeface="Symbol" panose="05050102010706020507" pitchFamily="18" charset="2"/>
                </a:rPr>
                <a:t>图</a:t>
              </a:r>
              <a:r>
                <a:rPr lang="en-US" altLang="zh-CN" sz="2000" dirty="0">
                  <a:solidFill>
                    <a:schemeClr val="tx1"/>
                  </a:solidFill>
                  <a:sym typeface="Symbol" panose="05050102010706020507" pitchFamily="18" charset="2"/>
                </a:rPr>
                <a:t>6-2</a:t>
              </a:r>
            </a:p>
          </p:txBody>
        </p:sp>
      </p:grpSp>
      <mc:AlternateContent xmlns:mc="http://schemas.openxmlformats.org/markup-compatibility/2006">
        <mc:Choice xmlns:a14="http://schemas.microsoft.com/office/drawing/2010/main" Requires="a14">
          <p:sp>
            <p:nvSpPr>
              <p:cNvPr id="7" name="矩形 6">
                <a:extLst>
                  <a:ext uri="{FF2B5EF4-FFF2-40B4-BE49-F238E27FC236}">
                    <a16:creationId xmlns:a16="http://schemas.microsoft.com/office/drawing/2014/main" id="{E4418215-CE96-4C81-A5E7-A63DBBE91ACF}"/>
                  </a:ext>
                </a:extLst>
              </p:cNvPr>
              <p:cNvSpPr/>
              <p:nvPr/>
            </p:nvSpPr>
            <p:spPr>
              <a:xfrm>
                <a:off x="734665" y="3425552"/>
                <a:ext cx="6441455" cy="2905411"/>
              </a:xfrm>
              <a:prstGeom prst="rect">
                <a:avLst/>
              </a:prstGeom>
            </p:spPr>
            <p:txBody>
              <a:bodyPr wrap="square">
                <a:spAutoFit/>
              </a:bodyPr>
              <a:lstStyle/>
              <a:p>
                <a:pPr lvl="0" algn="l">
                  <a:lnSpc>
                    <a:spcPct val="120000"/>
                  </a:lnSpc>
                </a:pPr>
                <a:r>
                  <a:rPr lang="zh-CN" altLang="en-US" sz="2400" dirty="0">
                    <a:solidFill>
                      <a:prstClr val="black"/>
                    </a:solidFill>
                    <a:latin typeface="Times New Roman" panose="02020603050405020304" pitchFamily="18" charset="0"/>
                    <a:ea typeface="微软雅黑 Light" panose="020B0502040204020203" pitchFamily="34" charset="-122"/>
                    <a:cs typeface="Times New Roman" panose="02020603050405020304" pitchFamily="18" charset="0"/>
                  </a:rPr>
                  <a:t>        为使问题简单，又不失一般性，假定始端时刻</a:t>
                </a:r>
                <a14:m>
                  <m:oMath xmlns:m="http://schemas.openxmlformats.org/officeDocument/2006/math">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𝑡</m:t>
                        </m:r>
                      </m:e>
                      <m:sub>
                        <m:r>
                          <a:rPr lang="zh-CN" altLang="en-US" sz="2400" i="1">
                            <a:latin typeface="Cambria Math" panose="02040503050406030204" pitchFamily="18" charset="0"/>
                          </a:rPr>
                          <m:t>0</m:t>
                        </m:r>
                      </m:sub>
                    </m:sSub>
                  </m:oMath>
                </a14:m>
                <a:r>
                  <a:rPr lang="zh-CN" altLang="en-US" sz="2400" dirty="0">
                    <a:solidFill>
                      <a:prstClr val="black"/>
                    </a:solidFill>
                    <a:latin typeface="Times New Roman" panose="02020603050405020304" pitchFamily="18" charset="0"/>
                    <a:ea typeface="微软雅黑 Light" panose="020B0502040204020203" pitchFamily="34" charset="-122"/>
                    <a:cs typeface="Times New Roman" panose="02020603050405020304" pitchFamily="18" charset="0"/>
                  </a:rPr>
                  <a:t>和始端状态</a:t>
                </a:r>
                <a14:m>
                  <m:oMath xmlns:m="http://schemas.openxmlformats.org/officeDocument/2006/math">
                    <m:r>
                      <a:rPr lang="en-US" altLang="zh-CN" sz="2400" b="0" i="1" smtClean="0">
                        <a:latin typeface="Cambria Math" panose="02040503050406030204" pitchFamily="18" charset="0"/>
                      </a:rPr>
                      <m:t>𝑥</m:t>
                    </m:r>
                    <m:r>
                      <a:rPr lang="en-US" altLang="zh-CN" sz="2400" b="0" i="1" smtClean="0">
                        <a:latin typeface="Cambria Math" panose="02040503050406030204" pitchFamily="18" charset="0"/>
                      </a:rPr>
                      <m:t>(</m:t>
                    </m:r>
                    <m:sSub>
                      <m:sSubPr>
                        <m:ctrlPr>
                          <a:rPr lang="zh-CN" altLang="en-US" sz="2400" i="1" smtClean="0">
                            <a:latin typeface="Cambria Math" panose="02040503050406030204" pitchFamily="18" charset="0"/>
                          </a:rPr>
                        </m:ctrlPr>
                      </m:sSubPr>
                      <m:e>
                        <m:r>
                          <a:rPr lang="zh-CN" altLang="en-US" sz="2400" i="1">
                            <a:latin typeface="Cambria Math" panose="02040503050406030204" pitchFamily="18" charset="0"/>
                          </a:rPr>
                          <m:t>𝑡</m:t>
                        </m:r>
                      </m:e>
                      <m:sub>
                        <m:r>
                          <a:rPr lang="en-US" altLang="zh-CN" sz="2400" b="0" i="1" smtClean="0">
                            <a:latin typeface="Cambria Math" panose="02040503050406030204" pitchFamily="18" charset="0"/>
                          </a:rPr>
                          <m:t>𝑓</m:t>
                        </m:r>
                      </m:sub>
                    </m:sSub>
                    <m:r>
                      <a:rPr lang="en-US" altLang="zh-CN" sz="2400" b="0" i="1" smtClean="0">
                        <a:latin typeface="Cambria Math" panose="02040503050406030204" pitchFamily="18" charset="0"/>
                      </a:rPr>
                      <m:t>)</m:t>
                    </m:r>
                  </m:oMath>
                </a14:m>
                <a:r>
                  <a:rPr lang="zh-CN" altLang="en-US" sz="2400" dirty="0">
                    <a:solidFill>
                      <a:prstClr val="black"/>
                    </a:solidFill>
                    <a:latin typeface="Times New Roman" panose="02020603050405020304" pitchFamily="18" charset="0"/>
                    <a:ea typeface="微软雅黑 Light" panose="020B0502040204020203" pitchFamily="34" charset="-122"/>
                    <a:cs typeface="Times New Roman" panose="02020603050405020304" pitchFamily="18" charset="0"/>
                  </a:rPr>
                  <a:t>都是固定的，即</a:t>
                </a:r>
                <a:r>
                  <a:rPr lang="en-US" altLang="zh-CN" sz="2400" i="1" dirty="0">
                    <a:solidFill>
                      <a:prstClr val="black"/>
                    </a:solidFill>
                    <a:latin typeface="Times New Roman" panose="02020603050405020304" pitchFamily="18" charset="0"/>
                    <a:ea typeface="微软雅黑 Light" panose="020B0502040204020203" pitchFamily="34" charset="-122"/>
                    <a:cs typeface="Times New Roman" panose="02020603050405020304" pitchFamily="18" charset="0"/>
                  </a:rPr>
                  <a:t>x</a:t>
                </a:r>
                <a:r>
                  <a:rPr lang="en-US" altLang="zh-CN" sz="2400" dirty="0">
                    <a:solidFill>
                      <a:prstClr val="black"/>
                    </a:solidFill>
                    <a:latin typeface="Times New Roman" panose="02020603050405020304" pitchFamily="18" charset="0"/>
                    <a:ea typeface="微软雅黑 Light" panose="020B0502040204020203" pitchFamily="34" charset="-122"/>
                    <a:cs typeface="Times New Roman" panose="02020603050405020304" pitchFamily="18" charset="0"/>
                  </a:rPr>
                  <a:t>(</a:t>
                </a:r>
                <a:r>
                  <a:rPr lang="en-US" altLang="zh-CN" sz="2400" i="1" dirty="0">
                    <a:solidFill>
                      <a:prstClr val="black"/>
                    </a:solidFill>
                    <a:latin typeface="Times New Roman" panose="02020603050405020304" pitchFamily="18" charset="0"/>
                    <a:ea typeface="微软雅黑 Light" panose="020B0502040204020203" pitchFamily="34" charset="-122"/>
                    <a:cs typeface="Times New Roman" panose="02020603050405020304" pitchFamily="18" charset="0"/>
                  </a:rPr>
                  <a:t>t</a:t>
                </a:r>
                <a:r>
                  <a:rPr lang="en-US" altLang="zh-CN" sz="2400" baseline="-30000" dirty="0">
                    <a:solidFill>
                      <a:prstClr val="black"/>
                    </a:solidFill>
                    <a:latin typeface="Times New Roman" panose="02020603050405020304" pitchFamily="18" charset="0"/>
                    <a:ea typeface="微软雅黑 Light" panose="020B0502040204020203" pitchFamily="34" charset="-122"/>
                    <a:cs typeface="Times New Roman" panose="02020603050405020304" pitchFamily="18" charset="0"/>
                  </a:rPr>
                  <a:t>0</a:t>
                </a:r>
                <a:r>
                  <a:rPr lang="en-US" altLang="zh-CN" sz="2400" dirty="0">
                    <a:solidFill>
                      <a:prstClr val="black"/>
                    </a:solidFill>
                    <a:latin typeface="Times New Roman" panose="02020603050405020304" pitchFamily="18" charset="0"/>
                    <a:ea typeface="微软雅黑 Light" panose="020B0502040204020203" pitchFamily="34" charset="-122"/>
                    <a:cs typeface="Times New Roman" panose="02020603050405020304" pitchFamily="18" charset="0"/>
                  </a:rPr>
                  <a:t>)=</a:t>
                </a:r>
                <a:r>
                  <a:rPr lang="en-US" altLang="zh-CN" sz="2400" i="1" dirty="0">
                    <a:solidFill>
                      <a:prstClr val="black"/>
                    </a:solidFill>
                    <a:latin typeface="Times New Roman" panose="02020603050405020304" pitchFamily="18" charset="0"/>
                    <a:ea typeface="微软雅黑 Light" panose="020B0502040204020203" pitchFamily="34" charset="-122"/>
                    <a:cs typeface="Times New Roman" panose="02020603050405020304" pitchFamily="18" charset="0"/>
                  </a:rPr>
                  <a:t>x</a:t>
                </a:r>
                <a:r>
                  <a:rPr lang="en-US" altLang="zh-CN" sz="2400" baseline="-30000" dirty="0">
                    <a:solidFill>
                      <a:prstClr val="black"/>
                    </a:solidFill>
                    <a:latin typeface="Times New Roman" panose="02020603050405020304" pitchFamily="18" charset="0"/>
                    <a:ea typeface="微软雅黑 Light" panose="020B0502040204020203" pitchFamily="34" charset="-122"/>
                    <a:cs typeface="Times New Roman" panose="02020603050405020304" pitchFamily="18" charset="0"/>
                  </a:rPr>
                  <a:t>0</a:t>
                </a:r>
                <a:r>
                  <a:rPr lang="zh-CN" altLang="en-US" sz="2400" dirty="0">
                    <a:solidFill>
                      <a:prstClr val="black"/>
                    </a:solidFill>
                    <a:latin typeface="Times New Roman" panose="02020603050405020304" pitchFamily="18" charset="0"/>
                    <a:ea typeface="微软雅黑 Light" panose="020B0502040204020203" pitchFamily="34" charset="-122"/>
                    <a:cs typeface="Times New Roman" panose="02020603050405020304" pitchFamily="18" charset="0"/>
                  </a:rPr>
                  <a:t>；终端时刻</a:t>
                </a:r>
                <a14:m>
                  <m:oMath xmlns:m="http://schemas.openxmlformats.org/officeDocument/2006/math">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𝑡</m:t>
                        </m:r>
                      </m:e>
                      <m:sub>
                        <m:r>
                          <a:rPr lang="en-US" altLang="zh-CN" sz="2400" b="0" i="1" smtClean="0">
                            <a:latin typeface="Cambria Math" panose="02040503050406030204" pitchFamily="18" charset="0"/>
                          </a:rPr>
                          <m:t>𝑓</m:t>
                        </m:r>
                      </m:sub>
                    </m:sSub>
                  </m:oMath>
                </a14:m>
                <a:r>
                  <a:rPr lang="zh-CN" altLang="en-US" sz="2400" dirty="0">
                    <a:solidFill>
                      <a:prstClr val="black"/>
                    </a:solidFill>
                    <a:latin typeface="Times New Roman" panose="02020603050405020304" pitchFamily="18" charset="0"/>
                    <a:ea typeface="微软雅黑 Light" panose="020B0502040204020203" pitchFamily="34" charset="-122"/>
                    <a:cs typeface="Times New Roman" panose="02020603050405020304" pitchFamily="18" charset="0"/>
                  </a:rPr>
                  <a:t>自由，终端状态</a:t>
                </a:r>
                <a14:m>
                  <m:oMath xmlns:m="http://schemas.openxmlformats.org/officeDocument/2006/math">
                    <m:r>
                      <a:rPr lang="en-US" altLang="zh-CN" sz="2400" i="1">
                        <a:latin typeface="Cambria Math" panose="02040503050406030204" pitchFamily="18" charset="0"/>
                      </a:rPr>
                      <m:t>𝑥</m:t>
                    </m:r>
                    <m:r>
                      <a:rPr lang="en-US" altLang="zh-CN" sz="2400" i="1">
                        <a:latin typeface="Cambria Math" panose="02040503050406030204" pitchFamily="18" charset="0"/>
                      </a:rPr>
                      <m:t>(</m:t>
                    </m:r>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𝑡</m:t>
                        </m:r>
                      </m:e>
                      <m:sub>
                        <m:r>
                          <a:rPr lang="en-US" altLang="zh-CN" sz="2400" i="1">
                            <a:latin typeface="Cambria Math" panose="02040503050406030204" pitchFamily="18" charset="0"/>
                          </a:rPr>
                          <m:t>𝑓</m:t>
                        </m:r>
                      </m:sub>
                    </m:sSub>
                    <m:r>
                      <a:rPr lang="en-US" altLang="zh-CN" sz="2400" i="1">
                        <a:latin typeface="Cambria Math" panose="02040503050406030204" pitchFamily="18" charset="0"/>
                      </a:rPr>
                      <m:t>)</m:t>
                    </m:r>
                  </m:oMath>
                </a14:m>
                <a:r>
                  <a:rPr lang="zh-CN" altLang="en-US" sz="2400" dirty="0">
                    <a:solidFill>
                      <a:prstClr val="black"/>
                    </a:solidFill>
                    <a:latin typeface="Times New Roman" panose="02020603050405020304" pitchFamily="18" charset="0"/>
                    <a:ea typeface="微软雅黑 Light" panose="020B0502040204020203" pitchFamily="34" charset="-122"/>
                    <a:cs typeface="Times New Roman" panose="02020603050405020304" pitchFamily="18" charset="0"/>
                  </a:rPr>
                  <a:t>受到终端边界线的约束。假设沿着目标曲线</a:t>
                </a:r>
                <a14:m>
                  <m:oMath xmlns:m="http://schemas.openxmlformats.org/officeDocument/2006/math">
                    <m:r>
                      <a:rPr lang="zh-CN" altLang="en-US" sz="2400" i="1">
                        <a:latin typeface="Cambria Math" panose="02040503050406030204" pitchFamily="18" charset="0"/>
                      </a:rPr>
                      <m:t>𝜑</m:t>
                    </m:r>
                    <m:r>
                      <a:rPr lang="en-US" altLang="zh-CN" sz="2400" i="1">
                        <a:latin typeface="Cambria Math" panose="02040503050406030204" pitchFamily="18" charset="0"/>
                      </a:rPr>
                      <m:t>(</m:t>
                    </m:r>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𝑡</m:t>
                        </m:r>
                      </m:e>
                      <m:sub>
                        <m:r>
                          <a:rPr lang="en-US" altLang="zh-CN" sz="2400" i="1">
                            <a:latin typeface="Cambria Math" panose="02040503050406030204" pitchFamily="18" charset="0"/>
                          </a:rPr>
                          <m:t>𝑓</m:t>
                        </m:r>
                      </m:sub>
                    </m:sSub>
                    <m:r>
                      <a:rPr lang="en-US" altLang="zh-CN" sz="2400" i="1">
                        <a:latin typeface="Cambria Math" panose="02040503050406030204" pitchFamily="18" charset="0"/>
                      </a:rPr>
                      <m:t>)</m:t>
                    </m:r>
                  </m:oMath>
                </a14:m>
                <a:r>
                  <a:rPr lang="zh-CN" altLang="en-US" sz="2400" dirty="0">
                    <a:solidFill>
                      <a:prstClr val="black"/>
                    </a:solidFill>
                    <a:latin typeface="Times New Roman" panose="02020603050405020304" pitchFamily="18" charset="0"/>
                    <a:ea typeface="微软雅黑 Light" panose="020B0502040204020203" pitchFamily="34" charset="-122"/>
                    <a:cs typeface="Times New Roman" panose="02020603050405020304" pitchFamily="18" charset="0"/>
                    <a:sym typeface="Symbol" panose="05050102010706020507" pitchFamily="18" charset="2"/>
                  </a:rPr>
                  <a:t>变动，即应满足</a:t>
                </a:r>
                <a14:m>
                  <m:oMath xmlns:m="http://schemas.openxmlformats.org/officeDocument/2006/math">
                    <m:r>
                      <a:rPr lang="en-US" altLang="zh-CN" sz="2400" i="1">
                        <a:latin typeface="Cambria Math" panose="02040503050406030204" pitchFamily="18" charset="0"/>
                      </a:rPr>
                      <m:t>𝑥</m:t>
                    </m:r>
                    <m:d>
                      <m:dPr>
                        <m:ctrlPr>
                          <a:rPr lang="en-US" altLang="zh-CN" sz="2400" i="1">
                            <a:latin typeface="Cambria Math" panose="02040503050406030204" pitchFamily="18" charset="0"/>
                          </a:rPr>
                        </m:ctrlPr>
                      </m:dPr>
                      <m:e>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𝑡</m:t>
                            </m:r>
                          </m:e>
                          <m:sub>
                            <m:r>
                              <a:rPr lang="en-US" altLang="zh-CN" sz="2400" i="1">
                                <a:latin typeface="Cambria Math" panose="02040503050406030204" pitchFamily="18" charset="0"/>
                              </a:rPr>
                              <m:t>𝑓</m:t>
                            </m:r>
                          </m:sub>
                        </m:sSub>
                      </m:e>
                    </m:d>
                    <m:r>
                      <a:rPr lang="en-US" altLang="zh-CN" sz="2400" b="0" i="1" smtClean="0">
                        <a:latin typeface="Cambria Math" panose="02040503050406030204" pitchFamily="18" charset="0"/>
                      </a:rPr>
                      <m:t>=</m:t>
                    </m:r>
                    <m:r>
                      <a:rPr lang="zh-CN" altLang="en-US" sz="2400" b="0" i="1" smtClean="0">
                        <a:latin typeface="Cambria Math" panose="02040503050406030204" pitchFamily="18" charset="0"/>
                      </a:rPr>
                      <m:t>𝜑</m:t>
                    </m:r>
                    <m:r>
                      <a:rPr lang="en-US" altLang="zh-CN" sz="2400" b="0" i="1" smtClean="0">
                        <a:latin typeface="Cambria Math" panose="02040503050406030204" pitchFamily="18" charset="0"/>
                      </a:rPr>
                      <m:t>(</m:t>
                    </m:r>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𝑡</m:t>
                        </m:r>
                      </m:e>
                      <m:sub>
                        <m:r>
                          <a:rPr lang="en-US" altLang="zh-CN" sz="2400" i="1">
                            <a:latin typeface="Cambria Math" panose="02040503050406030204" pitchFamily="18" charset="0"/>
                          </a:rPr>
                          <m:t>𝑓</m:t>
                        </m:r>
                      </m:sub>
                    </m:sSub>
                    <m:r>
                      <a:rPr lang="en-US" altLang="zh-CN" sz="2400" b="0" i="1" smtClean="0">
                        <a:latin typeface="Cambria Math" panose="02040503050406030204" pitchFamily="18" charset="0"/>
                      </a:rPr>
                      <m:t>)</m:t>
                    </m:r>
                  </m:oMath>
                </a14:m>
                <a:r>
                  <a:rPr lang="zh-CN" altLang="en-US" sz="2400" dirty="0">
                    <a:solidFill>
                      <a:prstClr val="black"/>
                    </a:solidFill>
                    <a:latin typeface="Times New Roman" panose="02020603050405020304" pitchFamily="18" charset="0"/>
                    <a:ea typeface="微软雅黑 Light" panose="020B0502040204020203" pitchFamily="34" charset="-122"/>
                    <a:cs typeface="Times New Roman" panose="02020603050405020304" pitchFamily="18" charset="0"/>
                    <a:sym typeface="Symbol" panose="05050102010706020507" pitchFamily="18" charset="2"/>
                  </a:rPr>
                  <a:t>，所以终端状态</a:t>
                </a:r>
                <a14:m>
                  <m:oMath xmlns:m="http://schemas.openxmlformats.org/officeDocument/2006/math">
                    <m:r>
                      <a:rPr lang="en-US" altLang="zh-CN" sz="2400" i="1">
                        <a:latin typeface="Cambria Math" panose="02040503050406030204" pitchFamily="18" charset="0"/>
                      </a:rPr>
                      <m:t>𝑥</m:t>
                    </m:r>
                    <m:r>
                      <a:rPr lang="en-US" altLang="zh-CN" sz="2400" i="1">
                        <a:latin typeface="Cambria Math" panose="02040503050406030204" pitchFamily="18" charset="0"/>
                      </a:rPr>
                      <m:t>(</m:t>
                    </m:r>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𝑡</m:t>
                        </m:r>
                      </m:e>
                      <m:sub>
                        <m:r>
                          <a:rPr lang="en-US" altLang="zh-CN" sz="2400" i="1">
                            <a:latin typeface="Cambria Math" panose="02040503050406030204" pitchFamily="18" charset="0"/>
                          </a:rPr>
                          <m:t>𝑓</m:t>
                        </m:r>
                      </m:sub>
                    </m:sSub>
                    <m:r>
                      <a:rPr lang="en-US" altLang="zh-CN" sz="2400" i="1">
                        <a:latin typeface="Cambria Math" panose="02040503050406030204" pitchFamily="18" charset="0"/>
                      </a:rPr>
                      <m:t>)</m:t>
                    </m:r>
                  </m:oMath>
                </a14:m>
                <a:r>
                  <a:rPr lang="zh-CN" altLang="en-US" sz="2400" dirty="0">
                    <a:solidFill>
                      <a:prstClr val="black"/>
                    </a:solidFill>
                    <a:latin typeface="Times New Roman" panose="02020603050405020304" pitchFamily="18" charset="0"/>
                    <a:ea typeface="微软雅黑 Light" panose="020B0502040204020203" pitchFamily="34" charset="-122"/>
                    <a:cs typeface="Times New Roman" panose="02020603050405020304" pitchFamily="18" charset="0"/>
                    <a:sym typeface="Symbol" panose="05050102010706020507" pitchFamily="18" charset="2"/>
                  </a:rPr>
                  <a:t>是终端时刻</a:t>
                </a:r>
                <a:r>
                  <a:rPr lang="en-US" altLang="zh-CN" sz="2400" i="1" dirty="0" err="1">
                    <a:solidFill>
                      <a:prstClr val="black"/>
                    </a:solidFill>
                    <a:latin typeface="Times New Roman" panose="02020603050405020304" pitchFamily="18" charset="0"/>
                    <a:ea typeface="微软雅黑 Light" panose="020B0502040204020203" pitchFamily="34" charset="-122"/>
                    <a:cs typeface="Times New Roman" panose="02020603050405020304" pitchFamily="18" charset="0"/>
                    <a:sym typeface="Symbol" panose="05050102010706020507" pitchFamily="18" charset="2"/>
                  </a:rPr>
                  <a:t>t</a:t>
                </a:r>
                <a:r>
                  <a:rPr lang="en-US" altLang="zh-CN" sz="2400" i="1" baseline="-30000" dirty="0" err="1">
                    <a:solidFill>
                      <a:prstClr val="black"/>
                    </a:solidFill>
                    <a:latin typeface="Times New Roman" panose="02020603050405020304" pitchFamily="18" charset="0"/>
                    <a:ea typeface="微软雅黑 Light" panose="020B0502040204020203" pitchFamily="34" charset="-122"/>
                    <a:cs typeface="Times New Roman" panose="02020603050405020304" pitchFamily="18" charset="0"/>
                    <a:sym typeface="Symbol" panose="05050102010706020507" pitchFamily="18" charset="2"/>
                  </a:rPr>
                  <a:t>f</a:t>
                </a:r>
                <a:r>
                  <a:rPr lang="zh-CN" altLang="en-US" sz="2400" dirty="0">
                    <a:solidFill>
                      <a:prstClr val="black"/>
                    </a:solidFill>
                    <a:latin typeface="Times New Roman" panose="02020603050405020304" pitchFamily="18" charset="0"/>
                    <a:ea typeface="微软雅黑 Light" panose="020B0502040204020203" pitchFamily="34" charset="-122"/>
                    <a:cs typeface="Times New Roman" panose="02020603050405020304" pitchFamily="18" charset="0"/>
                    <a:sym typeface="Symbol" panose="05050102010706020507" pitchFamily="18" charset="2"/>
                  </a:rPr>
                  <a:t>的函数，如图</a:t>
                </a:r>
                <a:r>
                  <a:rPr lang="en-US" altLang="zh-CN" sz="2400" dirty="0">
                    <a:solidFill>
                      <a:prstClr val="black"/>
                    </a:solidFill>
                    <a:latin typeface="Times New Roman" panose="02020603050405020304" pitchFamily="18" charset="0"/>
                    <a:ea typeface="微软雅黑 Light" panose="020B0502040204020203" pitchFamily="34" charset="-122"/>
                    <a:cs typeface="Times New Roman" panose="02020603050405020304" pitchFamily="18" charset="0"/>
                    <a:sym typeface="Symbol" panose="05050102010706020507" pitchFamily="18" charset="2"/>
                  </a:rPr>
                  <a:t>6-2</a:t>
                </a:r>
                <a:r>
                  <a:rPr lang="zh-CN" altLang="en-US" sz="2400" dirty="0">
                    <a:solidFill>
                      <a:prstClr val="black"/>
                    </a:solidFill>
                    <a:latin typeface="Times New Roman" panose="02020603050405020304" pitchFamily="18" charset="0"/>
                    <a:ea typeface="微软雅黑 Light" panose="020B0502040204020203" pitchFamily="34" charset="-122"/>
                    <a:cs typeface="Times New Roman" panose="02020603050405020304" pitchFamily="18" charset="0"/>
                    <a:sym typeface="Symbol" panose="05050102010706020507" pitchFamily="18" charset="2"/>
                  </a:rPr>
                  <a:t>所示。</a:t>
                </a:r>
              </a:p>
            </p:txBody>
          </p:sp>
        </mc:Choice>
        <mc:Fallback>
          <p:sp>
            <p:nvSpPr>
              <p:cNvPr id="7" name="矩形 6">
                <a:extLst>
                  <a:ext uri="{FF2B5EF4-FFF2-40B4-BE49-F238E27FC236}">
                    <a16:creationId xmlns:a16="http://schemas.microsoft.com/office/drawing/2014/main" id="{E4418215-CE96-4C81-A5E7-A63DBBE91ACF}"/>
                  </a:ext>
                </a:extLst>
              </p:cNvPr>
              <p:cNvSpPr>
                <a:spLocks noRot="1" noChangeAspect="1" noMove="1" noResize="1" noEditPoints="1" noAdjustHandles="1" noChangeArrowheads="1" noChangeShapeType="1" noTextEdit="1"/>
              </p:cNvSpPr>
              <p:nvPr/>
            </p:nvSpPr>
            <p:spPr>
              <a:xfrm>
                <a:off x="734665" y="3425552"/>
                <a:ext cx="6441455" cy="2905411"/>
              </a:xfrm>
              <a:prstGeom prst="rect">
                <a:avLst/>
              </a:prstGeom>
              <a:blipFill>
                <a:blip r:embed="rId4"/>
                <a:stretch>
                  <a:fillRect l="-1515" t="-419" r="-6155" b="-314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542725395"/>
      </p:ext>
    </p:extLst>
  </p:cSld>
  <p:clrMapOvr>
    <a:masterClrMapping/>
  </p:clrMapOvr>
  <p:transition>
    <p:wheel/>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内容占位符 7">
            <a:extLst>
              <a:ext uri="{FF2B5EF4-FFF2-40B4-BE49-F238E27FC236}">
                <a16:creationId xmlns:a16="http://schemas.microsoft.com/office/drawing/2014/main" id="{C696BEB4-8F9A-48BA-A1C5-98C762581ED1}"/>
              </a:ext>
            </a:extLst>
          </p:cNvPr>
          <p:cNvSpPr>
            <a:spLocks noGrp="1"/>
          </p:cNvSpPr>
          <p:nvPr>
            <p:ph sz="quarter" idx="13"/>
          </p:nvPr>
        </p:nvSpPr>
        <p:spPr>
          <a:xfrm>
            <a:off x="767406" y="764704"/>
            <a:ext cx="10945217" cy="5799051"/>
          </a:xfrm>
          <a:prstGeom prst="rect">
            <a:avLst/>
          </a:prstGeom>
        </p:spPr>
        <p:txBody>
          <a:bodyPr>
            <a:noAutofit/>
          </a:bodyPr>
          <a:lstStyle/>
          <a:p>
            <a:pPr marL="0" indent="0" algn="just">
              <a:buNone/>
            </a:pPr>
            <a:r>
              <a:rPr lang="en-US" altLang="zh-CN" dirty="0">
                <a:latin typeface="Times New Roman" panose="02020603050405020304" pitchFamily="18" charset="0"/>
                <a:cs typeface="Times New Roman" panose="02020603050405020304" pitchFamily="18" charset="0"/>
              </a:rPr>
              <a:t> </a:t>
            </a:r>
            <a:r>
              <a:rPr lang="zh-CN" altLang="en-US" dirty="0">
                <a:latin typeface="Times New Roman" panose="02020603050405020304" pitchFamily="18" charset="0"/>
                <a:cs typeface="Times New Roman" panose="02020603050405020304" pitchFamily="18" charset="0"/>
              </a:rPr>
              <a:t>由图</a:t>
            </a:r>
            <a:r>
              <a:rPr lang="en-US" altLang="zh-CN" dirty="0">
                <a:latin typeface="Times New Roman" panose="02020603050405020304" pitchFamily="18" charset="0"/>
                <a:cs typeface="Times New Roman" panose="02020603050405020304" pitchFamily="18" charset="0"/>
              </a:rPr>
              <a:t>6-2</a:t>
            </a:r>
            <a:r>
              <a:rPr lang="zh-CN" altLang="en-US" dirty="0">
                <a:latin typeface="Times New Roman" panose="02020603050405020304" pitchFamily="18" charset="0"/>
                <a:cs typeface="Times New Roman" panose="02020603050405020304" pitchFamily="18" charset="0"/>
              </a:rPr>
              <a:t>可知，当状态曲线的终端时间</a:t>
            </a:r>
            <a:r>
              <a:rPr lang="en-US" altLang="zh-CN" i="1" dirty="0" err="1">
                <a:latin typeface="Times New Roman" panose="02020603050405020304" pitchFamily="18" charset="0"/>
                <a:cs typeface="Times New Roman" panose="02020603050405020304" pitchFamily="18" charset="0"/>
              </a:rPr>
              <a:t>t</a:t>
            </a:r>
            <a:r>
              <a:rPr lang="en-US" altLang="zh-CN" i="1" baseline="-30000" dirty="0" err="1">
                <a:latin typeface="Times New Roman" panose="02020603050405020304" pitchFamily="18" charset="0"/>
                <a:cs typeface="Times New Roman" panose="02020603050405020304" pitchFamily="18" charset="0"/>
              </a:rPr>
              <a:t>f</a:t>
            </a:r>
            <a:r>
              <a:rPr lang="zh-CN" altLang="en-US" dirty="0">
                <a:latin typeface="Times New Roman" panose="02020603050405020304" pitchFamily="18" charset="0"/>
                <a:cs typeface="Times New Roman" panose="02020603050405020304" pitchFamily="18" charset="0"/>
              </a:rPr>
              <a:t>是可变时，变分</a:t>
            </a:r>
            <a:r>
              <a:rPr lang="en-US" altLang="zh-CN" i="1" dirty="0" err="1">
                <a:latin typeface="Times New Roman" panose="02020603050405020304" pitchFamily="18" charset="0"/>
                <a:cs typeface="Times New Roman" panose="02020603050405020304" pitchFamily="18" charset="0"/>
              </a:rPr>
              <a:t>δt</a:t>
            </a:r>
            <a:r>
              <a:rPr lang="en-US" altLang="zh-CN" i="1" baseline="-30000" dirty="0" err="1">
                <a:latin typeface="Times New Roman" panose="02020603050405020304" pitchFamily="18" charset="0"/>
                <a:cs typeface="Times New Roman" panose="02020603050405020304" pitchFamily="18" charset="0"/>
              </a:rPr>
              <a:t>f</a:t>
            </a:r>
            <a:r>
              <a:rPr lang="zh-CN" altLang="en-US" dirty="0">
                <a:latin typeface="Times New Roman" panose="02020603050405020304" pitchFamily="18" charset="0"/>
                <a:cs typeface="Times New Roman" panose="02020603050405020304" pitchFamily="18" charset="0"/>
              </a:rPr>
              <a:t>不等于零。终端为可变的典型例子是导弹的拦截问题。拦截器为了完成拦截导弹的任务，在某一时刻拦截器的运动曲线的终端必须与导弹的运动曲线相遇。如果导弹的运动曲线已知为</a:t>
            </a:r>
            <a:r>
              <a:rPr lang="zh-CN" altLang="en-US" i="1" dirty="0">
                <a:latin typeface="Times New Roman" panose="02020603050405020304" pitchFamily="18" charset="0"/>
                <a:cs typeface="Times New Roman" panose="02020603050405020304" pitchFamily="18" charset="0"/>
                <a:sym typeface="Symbol" panose="05050102010706020507" pitchFamily="18" charset="2"/>
              </a:rPr>
              <a:t></a:t>
            </a:r>
            <a:r>
              <a:rPr lang="en-US" altLang="zh-CN" dirty="0">
                <a:latin typeface="Times New Roman" panose="02020603050405020304" pitchFamily="18" charset="0"/>
                <a:cs typeface="Times New Roman" panose="02020603050405020304" pitchFamily="18" charset="0"/>
              </a:rPr>
              <a:t>(</a:t>
            </a:r>
            <a:r>
              <a:rPr lang="en-US" altLang="zh-CN" i="1" dirty="0">
                <a:latin typeface="Times New Roman" panose="02020603050405020304" pitchFamily="18" charset="0"/>
                <a:cs typeface="Times New Roman" panose="02020603050405020304" pitchFamily="18" charset="0"/>
                <a:sym typeface="Symbol" panose="05050102010706020507" pitchFamily="18" charset="2"/>
              </a:rPr>
              <a:t>t</a:t>
            </a:r>
            <a:r>
              <a:rPr lang="en-US" altLang="zh-CN" dirty="0">
                <a:latin typeface="Times New Roman" panose="02020603050405020304" pitchFamily="18" charset="0"/>
                <a:cs typeface="Times New Roman" panose="02020603050405020304" pitchFamily="18" charset="0"/>
                <a:sym typeface="Symbol" panose="05050102010706020507" pitchFamily="18" charset="2"/>
              </a:rPr>
              <a:t>)</a:t>
            </a:r>
            <a:r>
              <a:rPr lang="zh-CN" altLang="en-US" dirty="0">
                <a:latin typeface="Times New Roman" panose="02020603050405020304" pitchFamily="18" charset="0"/>
                <a:cs typeface="Times New Roman" panose="02020603050405020304" pitchFamily="18" charset="0"/>
                <a:sym typeface="Symbol" panose="05050102010706020507" pitchFamily="18" charset="2"/>
              </a:rPr>
              <a:t>，而假设拦截器的运动曲线为</a:t>
            </a:r>
            <a:r>
              <a:rPr lang="en-US" altLang="zh-CN" i="1" dirty="0">
                <a:latin typeface="Times New Roman" panose="02020603050405020304" pitchFamily="18" charset="0"/>
                <a:cs typeface="Times New Roman" panose="02020603050405020304" pitchFamily="18" charset="0"/>
                <a:sym typeface="Symbol" panose="05050102010706020507" pitchFamily="18" charset="2"/>
              </a:rPr>
              <a:t>x</a:t>
            </a:r>
            <a:r>
              <a:rPr lang="en-US" altLang="zh-CN" dirty="0">
                <a:latin typeface="Times New Roman" panose="02020603050405020304" pitchFamily="18" charset="0"/>
                <a:cs typeface="Times New Roman" panose="02020603050405020304" pitchFamily="18" charset="0"/>
                <a:sym typeface="Symbol" panose="05050102010706020507" pitchFamily="18" charset="2"/>
              </a:rPr>
              <a:t>(</a:t>
            </a:r>
            <a:r>
              <a:rPr lang="en-US" altLang="zh-CN" i="1" dirty="0">
                <a:latin typeface="Times New Roman" panose="02020603050405020304" pitchFamily="18" charset="0"/>
                <a:cs typeface="Times New Roman" panose="02020603050405020304" pitchFamily="18" charset="0"/>
                <a:sym typeface="Symbol" panose="05050102010706020507" pitchFamily="18" charset="2"/>
              </a:rPr>
              <a:t>t</a:t>
            </a:r>
            <a:r>
              <a:rPr lang="en-US" altLang="zh-CN" dirty="0">
                <a:latin typeface="Times New Roman" panose="02020603050405020304" pitchFamily="18" charset="0"/>
                <a:cs typeface="Times New Roman" panose="02020603050405020304" pitchFamily="18" charset="0"/>
                <a:sym typeface="Symbol" panose="05050102010706020507" pitchFamily="18" charset="2"/>
              </a:rPr>
              <a:t>)</a:t>
            </a:r>
            <a:r>
              <a:rPr lang="zh-CN" altLang="en-US" dirty="0">
                <a:latin typeface="Times New Roman" panose="02020603050405020304" pitchFamily="18" charset="0"/>
                <a:cs typeface="Times New Roman" panose="02020603050405020304" pitchFamily="18" charset="0"/>
                <a:sym typeface="Symbol" panose="05050102010706020507" pitchFamily="18" charset="2"/>
              </a:rPr>
              <a:t>，则在</a:t>
            </a:r>
            <a:r>
              <a:rPr lang="en-US" altLang="zh-CN" i="1" dirty="0">
                <a:latin typeface="Times New Roman" panose="02020603050405020304" pitchFamily="18" charset="0"/>
                <a:cs typeface="Times New Roman" panose="02020603050405020304" pitchFamily="18" charset="0"/>
                <a:sym typeface="Symbol" panose="05050102010706020507" pitchFamily="18" charset="2"/>
              </a:rPr>
              <a:t>t</a:t>
            </a:r>
            <a:r>
              <a:rPr lang="en-US" altLang="zh-CN" dirty="0">
                <a:latin typeface="Times New Roman" panose="02020603050405020304" pitchFamily="18" charset="0"/>
                <a:cs typeface="Times New Roman" panose="02020603050405020304" pitchFamily="18" charset="0"/>
                <a:sym typeface="Symbol" panose="05050102010706020507" pitchFamily="18" charset="2"/>
              </a:rPr>
              <a:t>=</a:t>
            </a:r>
            <a:r>
              <a:rPr lang="en-US" altLang="zh-CN" i="1" dirty="0">
                <a:latin typeface="Times New Roman" panose="02020603050405020304" pitchFamily="18" charset="0"/>
                <a:cs typeface="Times New Roman" panose="02020603050405020304" pitchFamily="18" charset="0"/>
                <a:sym typeface="Symbol" panose="05050102010706020507" pitchFamily="18" charset="2"/>
              </a:rPr>
              <a:t> </a:t>
            </a:r>
            <a:r>
              <a:rPr lang="en-US" altLang="zh-CN" i="1" dirty="0" err="1">
                <a:latin typeface="Times New Roman" panose="02020603050405020304" pitchFamily="18" charset="0"/>
                <a:cs typeface="Times New Roman" panose="02020603050405020304" pitchFamily="18" charset="0"/>
                <a:sym typeface="Symbol" panose="05050102010706020507" pitchFamily="18" charset="2"/>
              </a:rPr>
              <a:t>t</a:t>
            </a:r>
            <a:r>
              <a:rPr lang="en-US" altLang="zh-CN" i="1" baseline="-30000" dirty="0" err="1">
                <a:latin typeface="Times New Roman" panose="02020603050405020304" pitchFamily="18" charset="0"/>
                <a:cs typeface="Times New Roman" panose="02020603050405020304" pitchFamily="18" charset="0"/>
                <a:sym typeface="Symbol" panose="05050102010706020507" pitchFamily="18" charset="2"/>
              </a:rPr>
              <a:t>f</a:t>
            </a:r>
            <a:r>
              <a:rPr lang="zh-CN" altLang="en-US" dirty="0">
                <a:latin typeface="Times New Roman" panose="02020603050405020304" pitchFamily="18" charset="0"/>
                <a:cs typeface="Times New Roman" panose="02020603050405020304" pitchFamily="18" charset="0"/>
                <a:sym typeface="Symbol" panose="05050102010706020507" pitchFamily="18" charset="2"/>
              </a:rPr>
              <a:t>时刻必须有</a:t>
            </a:r>
            <a:r>
              <a:rPr lang="en-US" altLang="zh-CN" i="1" dirty="0">
                <a:latin typeface="Times New Roman" panose="02020603050405020304" pitchFamily="18" charset="0"/>
                <a:cs typeface="Times New Roman" panose="02020603050405020304" pitchFamily="18" charset="0"/>
                <a:sym typeface="Symbol" panose="05050102010706020507" pitchFamily="18" charset="2"/>
              </a:rPr>
              <a:t>x</a:t>
            </a:r>
            <a:r>
              <a:rPr lang="en-US" altLang="zh-CN" dirty="0">
                <a:latin typeface="Times New Roman" panose="02020603050405020304" pitchFamily="18" charset="0"/>
                <a:cs typeface="Times New Roman" panose="02020603050405020304" pitchFamily="18" charset="0"/>
                <a:sym typeface="Symbol" panose="05050102010706020507" pitchFamily="18" charset="2"/>
              </a:rPr>
              <a:t>(</a:t>
            </a:r>
            <a:r>
              <a:rPr lang="en-US" altLang="zh-CN" i="1" dirty="0" err="1">
                <a:latin typeface="Times New Roman" panose="02020603050405020304" pitchFamily="18" charset="0"/>
                <a:cs typeface="Times New Roman" panose="02020603050405020304" pitchFamily="18" charset="0"/>
                <a:sym typeface="Symbol" panose="05050102010706020507" pitchFamily="18" charset="2"/>
              </a:rPr>
              <a:t>t</a:t>
            </a:r>
            <a:r>
              <a:rPr lang="en-US" altLang="zh-CN" i="1" baseline="-30000" dirty="0" err="1">
                <a:latin typeface="Times New Roman" panose="02020603050405020304" pitchFamily="18" charset="0"/>
                <a:cs typeface="Times New Roman" panose="02020603050405020304" pitchFamily="18" charset="0"/>
                <a:sym typeface="Symbol" panose="05050102010706020507" pitchFamily="18" charset="2"/>
              </a:rPr>
              <a:t>f</a:t>
            </a:r>
            <a:r>
              <a:rPr lang="en-US" altLang="zh-CN" dirty="0">
                <a:latin typeface="Times New Roman" panose="02020603050405020304" pitchFamily="18" charset="0"/>
                <a:cs typeface="Times New Roman" panose="02020603050405020304" pitchFamily="18" charset="0"/>
                <a:sym typeface="Symbol" panose="05050102010706020507" pitchFamily="18" charset="2"/>
              </a:rPr>
              <a:t>)</a:t>
            </a:r>
            <a:r>
              <a:rPr lang="zh-CN" altLang="en-US" dirty="0">
                <a:latin typeface="Times New Roman" panose="02020603050405020304" pitchFamily="18" charset="0"/>
                <a:cs typeface="Times New Roman" panose="02020603050405020304" pitchFamily="18" charset="0"/>
                <a:sym typeface="Symbol" panose="05050102010706020507" pitchFamily="18" charset="2"/>
              </a:rPr>
              <a:t>＝</a:t>
            </a:r>
            <a:r>
              <a:rPr lang="zh-CN" altLang="en-US" i="1" dirty="0">
                <a:latin typeface="Times New Roman" panose="02020603050405020304" pitchFamily="18" charset="0"/>
                <a:cs typeface="Times New Roman" panose="02020603050405020304" pitchFamily="18" charset="0"/>
                <a:sym typeface="Symbol" panose="05050102010706020507" pitchFamily="18" charset="2"/>
              </a:rPr>
              <a:t></a:t>
            </a:r>
            <a:r>
              <a:rPr lang="en-US" altLang="zh-CN" dirty="0">
                <a:latin typeface="Times New Roman" panose="02020603050405020304" pitchFamily="18" charset="0"/>
                <a:cs typeface="Times New Roman" panose="02020603050405020304" pitchFamily="18" charset="0"/>
              </a:rPr>
              <a:t>(</a:t>
            </a:r>
            <a:r>
              <a:rPr lang="en-US" altLang="zh-CN" i="1" dirty="0" err="1">
                <a:latin typeface="Times New Roman" panose="02020603050405020304" pitchFamily="18" charset="0"/>
                <a:cs typeface="Times New Roman" panose="02020603050405020304" pitchFamily="18" charset="0"/>
                <a:sym typeface="Symbol" panose="05050102010706020507" pitchFamily="18" charset="2"/>
              </a:rPr>
              <a:t>t</a:t>
            </a:r>
            <a:r>
              <a:rPr lang="en-US" altLang="zh-CN" i="1" baseline="-30000" dirty="0" err="1">
                <a:latin typeface="Times New Roman" panose="02020603050405020304" pitchFamily="18" charset="0"/>
                <a:cs typeface="Times New Roman" panose="02020603050405020304" pitchFamily="18" charset="0"/>
                <a:sym typeface="Symbol" panose="05050102010706020507" pitchFamily="18" charset="2"/>
              </a:rPr>
              <a:t>f</a:t>
            </a:r>
            <a:r>
              <a:rPr lang="en-US" altLang="zh-CN" dirty="0">
                <a:latin typeface="Times New Roman" panose="02020603050405020304" pitchFamily="18" charset="0"/>
                <a:cs typeface="Times New Roman" panose="02020603050405020304" pitchFamily="18" charset="0"/>
                <a:sym typeface="Symbol" panose="05050102010706020507" pitchFamily="18" charset="2"/>
              </a:rPr>
              <a:t>)</a:t>
            </a:r>
            <a:r>
              <a:rPr lang="zh-CN" altLang="en-US" dirty="0">
                <a:latin typeface="Times New Roman" panose="02020603050405020304" pitchFamily="18" charset="0"/>
                <a:cs typeface="Times New Roman" panose="02020603050405020304" pitchFamily="18" charset="0"/>
                <a:sym typeface="Symbol" panose="05050102010706020507" pitchFamily="18" charset="2"/>
              </a:rPr>
              <a:t>，即拦截器的状态位置与导弹的状态位置相重合。 </a:t>
            </a:r>
            <a:endParaRPr lang="zh-CN" alt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3" name="Rectangle 3">
                <a:extLst>
                  <a:ext uri="{FF2B5EF4-FFF2-40B4-BE49-F238E27FC236}">
                    <a16:creationId xmlns:a16="http://schemas.microsoft.com/office/drawing/2014/main" id="{881E0DBE-14E5-4320-9D26-76B6D98D128E}"/>
                  </a:ext>
                </a:extLst>
              </p:cNvPr>
              <p:cNvSpPr>
                <a:spLocks noChangeArrowheads="1"/>
              </p:cNvSpPr>
              <p:nvPr/>
            </p:nvSpPr>
            <p:spPr bwMode="auto">
              <a:xfrm>
                <a:off x="695401" y="3430711"/>
                <a:ext cx="6840760" cy="2537682"/>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p>
                <a:pPr algn="l"/>
                <a:r>
                  <a:rPr lang="zh-CN" altLang="en-US" sz="2400" dirty="0">
                    <a:solidFill>
                      <a:schemeClr val="tx1"/>
                    </a:solidFill>
                    <a:latin typeface="Times New Roman" panose="02020603050405020304" pitchFamily="18" charset="0"/>
                    <a:ea typeface="微软雅黑 Light" panose="020B0502040204020203" pitchFamily="34" charset="-122"/>
                    <a:cs typeface="Times New Roman" panose="02020603050405020304" pitchFamily="18" charset="0"/>
                  </a:rPr>
                  <a:t>因此，这类问题的提法是：寻找一条连续可微的极值曲线</a:t>
                </a:r>
                <a14:m>
                  <m:oMath xmlns:m="http://schemas.openxmlformats.org/officeDocument/2006/math">
                    <m:sSup>
                      <m:sSupPr>
                        <m:ctrlPr>
                          <a:rPr lang="zh-CN" altLang="en-US" sz="2400" i="1">
                            <a:solidFill>
                              <a:schemeClr val="tx1"/>
                            </a:solidFill>
                            <a:latin typeface="Cambria Math" panose="02040503050406030204" pitchFamily="18" charset="0"/>
                          </a:rPr>
                        </m:ctrlPr>
                      </m:sSupPr>
                      <m:e>
                        <m:r>
                          <a:rPr lang="zh-CN" altLang="en-US" sz="2400" i="1">
                            <a:solidFill>
                              <a:schemeClr val="tx1"/>
                            </a:solidFill>
                            <a:latin typeface="Cambria Math" panose="02040503050406030204" pitchFamily="18" charset="0"/>
                          </a:rPr>
                          <m:t>𝑥</m:t>
                        </m:r>
                      </m:e>
                      <m:sup>
                        <m:r>
                          <a:rPr lang="zh-CN" altLang="en-US" sz="2400" i="1">
                            <a:solidFill>
                              <a:schemeClr val="tx1"/>
                            </a:solidFill>
                            <a:latin typeface="Cambria Math" panose="02040503050406030204" pitchFamily="18" charset="0"/>
                          </a:rPr>
                          <m:t>∗</m:t>
                        </m:r>
                      </m:sup>
                    </m:sSup>
                    <m:r>
                      <a:rPr lang="zh-CN" altLang="en-US" sz="2400" i="1">
                        <a:solidFill>
                          <a:schemeClr val="tx1"/>
                        </a:solidFill>
                        <a:latin typeface="Cambria Math" panose="02040503050406030204" pitchFamily="18" charset="0"/>
                      </a:rPr>
                      <m:t>(</m:t>
                    </m:r>
                    <m:r>
                      <a:rPr lang="zh-CN" altLang="en-US" sz="2400" i="1">
                        <a:solidFill>
                          <a:schemeClr val="tx1"/>
                        </a:solidFill>
                        <a:latin typeface="Cambria Math" panose="02040503050406030204" pitchFamily="18" charset="0"/>
                      </a:rPr>
                      <m:t>𝑡</m:t>
                    </m:r>
                    <m:r>
                      <a:rPr lang="zh-CN" altLang="en-US" sz="2400" i="1">
                        <a:solidFill>
                          <a:schemeClr val="tx1"/>
                        </a:solidFill>
                        <a:latin typeface="Cambria Math" panose="02040503050406030204" pitchFamily="18" charset="0"/>
                      </a:rPr>
                      <m:t>)</m:t>
                    </m:r>
                  </m:oMath>
                </a14:m>
                <a:r>
                  <a:rPr lang="zh-CN" altLang="en-US" sz="2400" dirty="0">
                    <a:solidFill>
                      <a:schemeClr val="tx1"/>
                    </a:solidFill>
                    <a:latin typeface="Times New Roman" panose="02020603050405020304" pitchFamily="18" charset="0"/>
                    <a:ea typeface="微软雅黑 Light" panose="020B0502040204020203" pitchFamily="34" charset="-122"/>
                    <a:cs typeface="Times New Roman" panose="02020603050405020304" pitchFamily="18" charset="0"/>
                  </a:rPr>
                  <a:t>，它由给定的点</a:t>
                </a:r>
                <a:r>
                  <a:rPr lang="en-US" altLang="zh-CN" sz="2400" dirty="0">
                    <a:solidFill>
                      <a:schemeClr val="tx1"/>
                    </a:solidFill>
                    <a:latin typeface="Times New Roman" panose="02020603050405020304" pitchFamily="18" charset="0"/>
                    <a:ea typeface="微软雅黑 Light" panose="020B0502040204020203" pitchFamily="34" charset="-122"/>
                    <a:cs typeface="Times New Roman" panose="02020603050405020304" pitchFamily="18" charset="0"/>
                  </a:rPr>
                  <a:t>(</a:t>
                </a:r>
                <a:r>
                  <a:rPr lang="en-US" altLang="zh-CN" sz="2400" i="1" dirty="0">
                    <a:solidFill>
                      <a:schemeClr val="tx1"/>
                    </a:solidFill>
                    <a:latin typeface="Times New Roman" panose="02020603050405020304" pitchFamily="18" charset="0"/>
                    <a:ea typeface="微软雅黑 Light" panose="020B0502040204020203" pitchFamily="34" charset="-122"/>
                    <a:cs typeface="Times New Roman" panose="02020603050405020304" pitchFamily="18" charset="0"/>
                  </a:rPr>
                  <a:t>t</a:t>
                </a:r>
                <a:r>
                  <a:rPr lang="en-US" altLang="zh-CN" sz="2400" baseline="-30000" dirty="0">
                    <a:solidFill>
                      <a:schemeClr val="tx1"/>
                    </a:solidFill>
                    <a:latin typeface="Times New Roman" panose="02020603050405020304" pitchFamily="18" charset="0"/>
                    <a:ea typeface="微软雅黑 Light" panose="020B0502040204020203" pitchFamily="34" charset="-122"/>
                    <a:cs typeface="Times New Roman" panose="02020603050405020304" pitchFamily="18" charset="0"/>
                  </a:rPr>
                  <a:t>0</a:t>
                </a:r>
                <a:r>
                  <a:rPr lang="zh-CN" altLang="en-US" sz="2400" dirty="0">
                    <a:solidFill>
                      <a:schemeClr val="tx1"/>
                    </a:solidFill>
                    <a:latin typeface="Times New Roman" panose="02020603050405020304" pitchFamily="18" charset="0"/>
                    <a:ea typeface="微软雅黑 Light" panose="020B0502040204020203" pitchFamily="34" charset="-122"/>
                    <a:cs typeface="Times New Roman" panose="02020603050405020304" pitchFamily="18" charset="0"/>
                  </a:rPr>
                  <a:t>，</a:t>
                </a:r>
                <a:r>
                  <a:rPr lang="en-US" altLang="zh-CN" sz="2400" i="1" dirty="0">
                    <a:solidFill>
                      <a:schemeClr val="tx1"/>
                    </a:solidFill>
                    <a:latin typeface="Times New Roman" panose="02020603050405020304" pitchFamily="18" charset="0"/>
                    <a:ea typeface="微软雅黑 Light" panose="020B0502040204020203" pitchFamily="34" charset="-122"/>
                    <a:cs typeface="Times New Roman" panose="02020603050405020304" pitchFamily="18" charset="0"/>
                  </a:rPr>
                  <a:t>x</a:t>
                </a:r>
                <a:r>
                  <a:rPr lang="en-US" altLang="zh-CN" sz="2400" baseline="-30000" dirty="0">
                    <a:solidFill>
                      <a:schemeClr val="tx1"/>
                    </a:solidFill>
                    <a:latin typeface="Times New Roman" panose="02020603050405020304" pitchFamily="18" charset="0"/>
                    <a:ea typeface="微软雅黑 Light" panose="020B0502040204020203" pitchFamily="34" charset="-122"/>
                    <a:cs typeface="Times New Roman" panose="02020603050405020304" pitchFamily="18" charset="0"/>
                  </a:rPr>
                  <a:t>0</a:t>
                </a:r>
                <a:r>
                  <a:rPr lang="en-US" altLang="zh-CN" sz="2400" dirty="0">
                    <a:solidFill>
                      <a:schemeClr val="tx1"/>
                    </a:solidFill>
                    <a:latin typeface="Times New Roman" panose="02020603050405020304" pitchFamily="18" charset="0"/>
                    <a:ea typeface="微软雅黑 Light" panose="020B0502040204020203" pitchFamily="34" charset="-122"/>
                    <a:cs typeface="Times New Roman" panose="02020603050405020304" pitchFamily="18" charset="0"/>
                  </a:rPr>
                  <a:t>)</a:t>
                </a:r>
                <a:r>
                  <a:rPr lang="zh-CN" altLang="en-US" sz="2400" dirty="0">
                    <a:solidFill>
                      <a:schemeClr val="tx1"/>
                    </a:solidFill>
                    <a:latin typeface="Times New Roman" panose="02020603050405020304" pitchFamily="18" charset="0"/>
                    <a:ea typeface="微软雅黑 Light" panose="020B0502040204020203" pitchFamily="34" charset="-122"/>
                    <a:cs typeface="Times New Roman" panose="02020603050405020304" pitchFamily="18" charset="0"/>
                  </a:rPr>
                  <a:t>到给定曲线</a:t>
                </a:r>
                <a14:m>
                  <m:oMath xmlns:m="http://schemas.openxmlformats.org/officeDocument/2006/math">
                    <m:r>
                      <a:rPr lang="en-US" altLang="zh-CN" sz="2400" i="1">
                        <a:solidFill>
                          <a:schemeClr val="tx1"/>
                        </a:solidFill>
                        <a:latin typeface="Cambria Math" panose="02040503050406030204" pitchFamily="18" charset="0"/>
                      </a:rPr>
                      <m:t>𝑥</m:t>
                    </m:r>
                    <m:d>
                      <m:dPr>
                        <m:ctrlPr>
                          <a:rPr lang="en-US" altLang="zh-CN" sz="2400" i="1">
                            <a:solidFill>
                              <a:schemeClr val="tx1"/>
                            </a:solidFill>
                            <a:latin typeface="Cambria Math" panose="02040503050406030204" pitchFamily="18" charset="0"/>
                          </a:rPr>
                        </m:ctrlPr>
                      </m:dPr>
                      <m:e>
                        <m:sSub>
                          <m:sSubPr>
                            <m:ctrlPr>
                              <a:rPr lang="zh-CN" altLang="en-US" sz="2400" i="1">
                                <a:solidFill>
                                  <a:schemeClr val="tx1"/>
                                </a:solidFill>
                                <a:latin typeface="Cambria Math" panose="02040503050406030204" pitchFamily="18" charset="0"/>
                              </a:rPr>
                            </m:ctrlPr>
                          </m:sSubPr>
                          <m:e>
                            <m:r>
                              <a:rPr lang="zh-CN" altLang="en-US" sz="2400" i="1">
                                <a:solidFill>
                                  <a:schemeClr val="tx1"/>
                                </a:solidFill>
                                <a:latin typeface="Cambria Math" panose="02040503050406030204" pitchFamily="18" charset="0"/>
                              </a:rPr>
                              <m:t>𝑡</m:t>
                            </m:r>
                          </m:e>
                          <m:sub>
                            <m:r>
                              <a:rPr lang="en-US" altLang="zh-CN" sz="2400" i="1">
                                <a:solidFill>
                                  <a:schemeClr val="tx1"/>
                                </a:solidFill>
                                <a:latin typeface="Cambria Math" panose="02040503050406030204" pitchFamily="18" charset="0"/>
                              </a:rPr>
                              <m:t>𝑓</m:t>
                            </m:r>
                          </m:sub>
                        </m:sSub>
                      </m:e>
                    </m:d>
                    <m:r>
                      <a:rPr lang="en-US" altLang="zh-CN" sz="2400" i="1">
                        <a:solidFill>
                          <a:schemeClr val="tx1"/>
                        </a:solidFill>
                        <a:latin typeface="Cambria Math" panose="02040503050406030204" pitchFamily="18" charset="0"/>
                      </a:rPr>
                      <m:t>=</m:t>
                    </m:r>
                    <m:r>
                      <a:rPr lang="zh-CN" altLang="en-US" sz="2400" i="1">
                        <a:solidFill>
                          <a:schemeClr val="tx1"/>
                        </a:solidFill>
                        <a:latin typeface="Cambria Math" panose="02040503050406030204" pitchFamily="18" charset="0"/>
                      </a:rPr>
                      <m:t>𝜑</m:t>
                    </m:r>
                    <m:r>
                      <a:rPr lang="en-US" altLang="zh-CN" sz="2400" i="1">
                        <a:solidFill>
                          <a:schemeClr val="tx1"/>
                        </a:solidFill>
                        <a:latin typeface="Cambria Math" panose="02040503050406030204" pitchFamily="18" charset="0"/>
                      </a:rPr>
                      <m:t>(</m:t>
                    </m:r>
                    <m:sSub>
                      <m:sSubPr>
                        <m:ctrlPr>
                          <a:rPr lang="zh-CN" altLang="en-US" sz="2400" i="1">
                            <a:solidFill>
                              <a:schemeClr val="tx1"/>
                            </a:solidFill>
                            <a:latin typeface="Cambria Math" panose="02040503050406030204" pitchFamily="18" charset="0"/>
                          </a:rPr>
                        </m:ctrlPr>
                      </m:sSubPr>
                      <m:e>
                        <m:r>
                          <a:rPr lang="zh-CN" altLang="en-US" sz="2400" i="1">
                            <a:solidFill>
                              <a:schemeClr val="tx1"/>
                            </a:solidFill>
                            <a:latin typeface="Cambria Math" panose="02040503050406030204" pitchFamily="18" charset="0"/>
                          </a:rPr>
                          <m:t>𝑡</m:t>
                        </m:r>
                      </m:e>
                      <m:sub>
                        <m:r>
                          <a:rPr lang="en-US" altLang="zh-CN" sz="2400" i="1">
                            <a:solidFill>
                              <a:schemeClr val="tx1"/>
                            </a:solidFill>
                            <a:latin typeface="Cambria Math" panose="02040503050406030204" pitchFamily="18" charset="0"/>
                          </a:rPr>
                          <m:t>𝑓</m:t>
                        </m:r>
                      </m:sub>
                    </m:sSub>
                    <m:r>
                      <a:rPr lang="en-US" altLang="zh-CN" sz="2400" i="1">
                        <a:solidFill>
                          <a:schemeClr val="tx1"/>
                        </a:solidFill>
                        <a:latin typeface="Cambria Math" panose="02040503050406030204" pitchFamily="18" charset="0"/>
                      </a:rPr>
                      <m:t>)</m:t>
                    </m:r>
                  </m:oMath>
                </a14:m>
                <a:r>
                  <a:rPr lang="zh-CN" altLang="en-US" sz="2400" dirty="0">
                    <a:solidFill>
                      <a:schemeClr val="tx1"/>
                    </a:solidFill>
                    <a:latin typeface="Times New Roman" panose="02020603050405020304" pitchFamily="18" charset="0"/>
                    <a:ea typeface="微软雅黑 Light" panose="020B0502040204020203" pitchFamily="34" charset="-122"/>
                    <a:cs typeface="Times New Roman" panose="02020603050405020304" pitchFamily="18" charset="0"/>
                    <a:sym typeface="Symbol" panose="05050102010706020507" pitchFamily="18" charset="2"/>
                  </a:rPr>
                  <a:t>上的点</a:t>
                </a:r>
                <a:r>
                  <a:rPr lang="en-US" altLang="zh-CN" sz="2400" dirty="0">
                    <a:solidFill>
                      <a:schemeClr val="tx1"/>
                    </a:solidFill>
                    <a:latin typeface="Times New Roman" panose="02020603050405020304" pitchFamily="18" charset="0"/>
                    <a:ea typeface="微软雅黑 Light" panose="020B0502040204020203" pitchFamily="34" charset="-122"/>
                    <a:cs typeface="Times New Roman" panose="02020603050405020304" pitchFamily="18" charset="0"/>
                    <a:sym typeface="Symbol" panose="05050102010706020507" pitchFamily="18" charset="2"/>
                  </a:rPr>
                  <a:t>[</a:t>
                </a:r>
                <a14:m>
                  <m:oMath xmlns:m="http://schemas.openxmlformats.org/officeDocument/2006/math">
                    <m:sSub>
                      <m:sSubPr>
                        <m:ctrlPr>
                          <a:rPr lang="zh-CN" altLang="en-US" sz="2400" i="1">
                            <a:solidFill>
                              <a:schemeClr val="tx1"/>
                            </a:solidFill>
                            <a:latin typeface="Cambria Math" panose="02040503050406030204" pitchFamily="18" charset="0"/>
                          </a:rPr>
                        </m:ctrlPr>
                      </m:sSubPr>
                      <m:e>
                        <m:r>
                          <a:rPr lang="zh-CN" altLang="en-US" sz="2400" i="1">
                            <a:solidFill>
                              <a:schemeClr val="tx1"/>
                            </a:solidFill>
                            <a:latin typeface="Cambria Math" panose="02040503050406030204" pitchFamily="18" charset="0"/>
                          </a:rPr>
                          <m:t>𝑡</m:t>
                        </m:r>
                      </m:e>
                      <m:sub>
                        <m:r>
                          <a:rPr lang="en-US" altLang="zh-CN" sz="2400" i="1">
                            <a:solidFill>
                              <a:schemeClr val="tx1"/>
                            </a:solidFill>
                            <a:latin typeface="Cambria Math" panose="02040503050406030204" pitchFamily="18" charset="0"/>
                          </a:rPr>
                          <m:t>𝑓</m:t>
                        </m:r>
                      </m:sub>
                    </m:sSub>
                    <m:r>
                      <a:rPr lang="en-US" altLang="zh-CN" sz="2400" b="0" i="1" smtClean="0">
                        <a:solidFill>
                          <a:schemeClr val="tx1"/>
                        </a:solidFill>
                        <a:latin typeface="Cambria Math" panose="02040503050406030204" pitchFamily="18" charset="0"/>
                      </a:rPr>
                      <m:t>,</m:t>
                    </m:r>
                    <m:r>
                      <a:rPr lang="zh-CN" altLang="en-US" sz="2400" i="1">
                        <a:solidFill>
                          <a:schemeClr val="tx1"/>
                        </a:solidFill>
                        <a:latin typeface="Cambria Math" panose="02040503050406030204" pitchFamily="18" charset="0"/>
                      </a:rPr>
                      <m:t>𝜑</m:t>
                    </m:r>
                    <m:r>
                      <a:rPr lang="en-US" altLang="zh-CN" sz="2400" i="1">
                        <a:solidFill>
                          <a:schemeClr val="tx1"/>
                        </a:solidFill>
                        <a:latin typeface="Cambria Math" panose="02040503050406030204" pitchFamily="18" charset="0"/>
                      </a:rPr>
                      <m:t>(</m:t>
                    </m:r>
                    <m:sSub>
                      <m:sSubPr>
                        <m:ctrlPr>
                          <a:rPr lang="zh-CN" altLang="en-US" sz="2400" i="1">
                            <a:solidFill>
                              <a:schemeClr val="tx1"/>
                            </a:solidFill>
                            <a:latin typeface="Cambria Math" panose="02040503050406030204" pitchFamily="18" charset="0"/>
                          </a:rPr>
                        </m:ctrlPr>
                      </m:sSubPr>
                      <m:e>
                        <m:r>
                          <a:rPr lang="zh-CN" altLang="en-US" sz="2400" i="1">
                            <a:solidFill>
                              <a:schemeClr val="tx1"/>
                            </a:solidFill>
                            <a:latin typeface="Cambria Math" panose="02040503050406030204" pitchFamily="18" charset="0"/>
                          </a:rPr>
                          <m:t>𝑡</m:t>
                        </m:r>
                      </m:e>
                      <m:sub>
                        <m:r>
                          <a:rPr lang="en-US" altLang="zh-CN" sz="2400" i="1">
                            <a:solidFill>
                              <a:schemeClr val="tx1"/>
                            </a:solidFill>
                            <a:latin typeface="Cambria Math" panose="02040503050406030204" pitchFamily="18" charset="0"/>
                          </a:rPr>
                          <m:t>𝑓</m:t>
                        </m:r>
                      </m:sub>
                    </m:sSub>
                    <m:r>
                      <a:rPr lang="en-US" altLang="zh-CN" sz="2400" i="1">
                        <a:solidFill>
                          <a:schemeClr val="tx1"/>
                        </a:solidFill>
                        <a:latin typeface="Cambria Math" panose="02040503050406030204" pitchFamily="18" charset="0"/>
                      </a:rPr>
                      <m:t>)</m:t>
                    </m:r>
                  </m:oMath>
                </a14:m>
                <a:r>
                  <a:rPr lang="en-US" altLang="zh-CN" sz="2400" dirty="0">
                    <a:solidFill>
                      <a:schemeClr val="tx1"/>
                    </a:solidFill>
                    <a:latin typeface="Times New Roman" panose="02020603050405020304" pitchFamily="18" charset="0"/>
                    <a:ea typeface="微软雅黑 Light" panose="020B0502040204020203" pitchFamily="34" charset="-122"/>
                    <a:cs typeface="Times New Roman" panose="02020603050405020304" pitchFamily="18" charset="0"/>
                    <a:sym typeface="Symbol" panose="05050102010706020507" pitchFamily="18" charset="2"/>
                  </a:rPr>
                  <a:t>]</a:t>
                </a:r>
                <a:r>
                  <a:rPr lang="zh-CN" altLang="en-US" sz="2400" dirty="0">
                    <a:solidFill>
                      <a:schemeClr val="tx1"/>
                    </a:solidFill>
                    <a:latin typeface="Times New Roman" panose="02020603050405020304" pitchFamily="18" charset="0"/>
                    <a:ea typeface="微软雅黑 Light" panose="020B0502040204020203" pitchFamily="34" charset="-122"/>
                    <a:cs typeface="Times New Roman" panose="02020603050405020304" pitchFamily="18" charset="0"/>
                    <a:sym typeface="Symbol" panose="05050102010706020507" pitchFamily="18" charset="2"/>
                  </a:rPr>
                  <a:t>，使性能指标泛函</a:t>
                </a:r>
              </a:p>
              <a:p>
                <a:pPr marL="0" indent="0" algn="r">
                  <a:buNone/>
                </a:pPr>
                <a14:m>
                  <m:oMath xmlns:m="http://schemas.openxmlformats.org/officeDocument/2006/math">
                    <m:r>
                      <a:rPr lang="zh-CN" altLang="en-US" sz="2400" i="1">
                        <a:solidFill>
                          <a:schemeClr val="tx1"/>
                        </a:solidFill>
                        <a:latin typeface="Cambria Math" panose="02040503050406030204" pitchFamily="18" charset="0"/>
                      </a:rPr>
                      <m:t>𝐽</m:t>
                    </m:r>
                    <m:r>
                      <a:rPr lang="zh-CN" altLang="en-US" sz="2400" i="1">
                        <a:solidFill>
                          <a:schemeClr val="tx1"/>
                        </a:solidFill>
                        <a:latin typeface="Cambria Math" panose="02040503050406030204" pitchFamily="18" charset="0"/>
                      </a:rPr>
                      <m:t>=</m:t>
                    </m:r>
                    <m:nary>
                      <m:naryPr>
                        <m:limLoc m:val="undOvr"/>
                        <m:ctrlPr>
                          <a:rPr lang="zh-CN" altLang="en-US" sz="2400" i="1">
                            <a:solidFill>
                              <a:schemeClr val="tx1"/>
                            </a:solidFill>
                            <a:latin typeface="Cambria Math" panose="02040503050406030204" pitchFamily="18" charset="0"/>
                          </a:rPr>
                        </m:ctrlPr>
                      </m:naryPr>
                      <m:sub>
                        <m:sSub>
                          <m:sSubPr>
                            <m:ctrlPr>
                              <a:rPr lang="zh-CN" altLang="en-US" sz="2400" i="1">
                                <a:solidFill>
                                  <a:schemeClr val="tx1"/>
                                </a:solidFill>
                                <a:latin typeface="Cambria Math" panose="02040503050406030204" pitchFamily="18" charset="0"/>
                              </a:rPr>
                            </m:ctrlPr>
                          </m:sSubPr>
                          <m:e>
                            <m:r>
                              <a:rPr lang="zh-CN" altLang="en-US" sz="2400" i="1">
                                <a:solidFill>
                                  <a:schemeClr val="tx1"/>
                                </a:solidFill>
                                <a:latin typeface="Cambria Math" panose="02040503050406030204" pitchFamily="18" charset="0"/>
                              </a:rPr>
                              <m:t>𝑡</m:t>
                            </m:r>
                          </m:e>
                          <m:sub>
                            <m:r>
                              <a:rPr lang="zh-CN" altLang="en-US" sz="2400" i="1">
                                <a:solidFill>
                                  <a:schemeClr val="tx1"/>
                                </a:solidFill>
                                <a:latin typeface="Cambria Math" panose="02040503050406030204" pitchFamily="18" charset="0"/>
                              </a:rPr>
                              <m:t>0</m:t>
                            </m:r>
                          </m:sub>
                        </m:sSub>
                      </m:sub>
                      <m:sup>
                        <m:sSub>
                          <m:sSubPr>
                            <m:ctrlPr>
                              <a:rPr lang="zh-CN" altLang="en-US" sz="2400" i="1">
                                <a:solidFill>
                                  <a:schemeClr val="tx1"/>
                                </a:solidFill>
                                <a:latin typeface="Cambria Math" panose="02040503050406030204" pitchFamily="18" charset="0"/>
                              </a:rPr>
                            </m:ctrlPr>
                          </m:sSubPr>
                          <m:e>
                            <m:r>
                              <a:rPr lang="zh-CN" altLang="en-US" sz="2400" i="1">
                                <a:solidFill>
                                  <a:schemeClr val="tx1"/>
                                </a:solidFill>
                                <a:latin typeface="Cambria Math" panose="02040503050406030204" pitchFamily="18" charset="0"/>
                              </a:rPr>
                              <m:t>𝑡</m:t>
                            </m:r>
                          </m:e>
                          <m:sub>
                            <m:r>
                              <a:rPr lang="zh-CN" altLang="en-US" sz="2400" i="1">
                                <a:solidFill>
                                  <a:schemeClr val="tx1"/>
                                </a:solidFill>
                                <a:latin typeface="Cambria Math" panose="02040503050406030204" pitchFamily="18" charset="0"/>
                              </a:rPr>
                              <m:t>𝑓</m:t>
                            </m:r>
                          </m:sub>
                        </m:sSub>
                      </m:sup>
                      <m:e>
                        <m:r>
                          <a:rPr lang="en-US" altLang="zh-CN" sz="2400" i="1">
                            <a:solidFill>
                              <a:schemeClr val="tx1"/>
                            </a:solidFill>
                            <a:latin typeface="Cambria Math" panose="02040503050406030204" pitchFamily="18" charset="0"/>
                          </a:rPr>
                          <m:t>𝐿</m:t>
                        </m:r>
                        <m:d>
                          <m:dPr>
                            <m:begChr m:val="["/>
                            <m:endChr m:val="]"/>
                            <m:ctrlPr>
                              <a:rPr lang="zh-CN" altLang="en-US" sz="2400" i="1">
                                <a:solidFill>
                                  <a:schemeClr val="tx1"/>
                                </a:solidFill>
                                <a:latin typeface="Cambria Math" panose="02040503050406030204" pitchFamily="18" charset="0"/>
                              </a:rPr>
                            </m:ctrlPr>
                          </m:dPr>
                          <m:e>
                            <m:r>
                              <a:rPr lang="en-US" altLang="zh-CN" sz="2400" b="1" i="1">
                                <a:solidFill>
                                  <a:schemeClr val="tx1"/>
                                </a:solidFill>
                                <a:latin typeface="Cambria Math" panose="02040503050406030204" pitchFamily="18" charset="0"/>
                              </a:rPr>
                              <m:t>𝒙</m:t>
                            </m:r>
                            <m:d>
                              <m:dPr>
                                <m:ctrlPr>
                                  <a:rPr lang="en-US" altLang="zh-CN" sz="2400" i="1">
                                    <a:solidFill>
                                      <a:schemeClr val="tx1"/>
                                    </a:solidFill>
                                    <a:latin typeface="Cambria Math" panose="02040503050406030204" pitchFamily="18" charset="0"/>
                                  </a:rPr>
                                </m:ctrlPr>
                              </m:dPr>
                              <m:e>
                                <m:r>
                                  <a:rPr lang="en-US" altLang="zh-CN" sz="2400" i="1">
                                    <a:solidFill>
                                      <a:schemeClr val="tx1"/>
                                    </a:solidFill>
                                    <a:latin typeface="Cambria Math" panose="02040503050406030204" pitchFamily="18" charset="0"/>
                                  </a:rPr>
                                  <m:t>𝑡</m:t>
                                </m:r>
                              </m:e>
                            </m:d>
                            <m:r>
                              <a:rPr lang="en-US" altLang="zh-CN" sz="2400" i="1">
                                <a:solidFill>
                                  <a:schemeClr val="tx1"/>
                                </a:solidFill>
                                <a:latin typeface="Cambria Math" panose="02040503050406030204" pitchFamily="18" charset="0"/>
                              </a:rPr>
                              <m:t>,</m:t>
                            </m:r>
                            <m:acc>
                              <m:accPr>
                                <m:chr m:val="̇"/>
                                <m:ctrlPr>
                                  <a:rPr lang="zh-CN" altLang="en-US" sz="2400" b="1" i="1">
                                    <a:solidFill>
                                      <a:schemeClr val="tx1"/>
                                    </a:solidFill>
                                    <a:latin typeface="Cambria Math" panose="02040503050406030204" pitchFamily="18" charset="0"/>
                                  </a:rPr>
                                </m:ctrlPr>
                              </m:accPr>
                              <m:e>
                                <m:r>
                                  <a:rPr lang="zh-CN" altLang="en-US" sz="2400" b="1" i="1">
                                    <a:solidFill>
                                      <a:schemeClr val="tx1"/>
                                    </a:solidFill>
                                    <a:latin typeface="Cambria Math" panose="02040503050406030204" pitchFamily="18" charset="0"/>
                                  </a:rPr>
                                  <m:t>𝒙</m:t>
                                </m:r>
                              </m:e>
                            </m:acc>
                            <m:d>
                              <m:dPr>
                                <m:ctrlPr>
                                  <a:rPr lang="en-US" altLang="zh-CN" sz="2400" i="1">
                                    <a:solidFill>
                                      <a:schemeClr val="tx1"/>
                                    </a:solidFill>
                                    <a:latin typeface="Cambria Math" panose="02040503050406030204" pitchFamily="18" charset="0"/>
                                  </a:rPr>
                                </m:ctrlPr>
                              </m:dPr>
                              <m:e>
                                <m:r>
                                  <a:rPr lang="en-US" altLang="zh-CN" sz="2400" i="1">
                                    <a:solidFill>
                                      <a:schemeClr val="tx1"/>
                                    </a:solidFill>
                                    <a:latin typeface="Cambria Math" panose="02040503050406030204" pitchFamily="18" charset="0"/>
                                  </a:rPr>
                                  <m:t>𝑡</m:t>
                                </m:r>
                              </m:e>
                            </m:d>
                            <m:r>
                              <a:rPr lang="en-US" altLang="zh-CN" sz="2400" i="1">
                                <a:solidFill>
                                  <a:schemeClr val="tx1"/>
                                </a:solidFill>
                                <a:latin typeface="Cambria Math" panose="02040503050406030204" pitchFamily="18" charset="0"/>
                              </a:rPr>
                              <m:t>,</m:t>
                            </m:r>
                            <m:r>
                              <a:rPr lang="en-US" altLang="zh-CN" sz="2400" i="1">
                                <a:solidFill>
                                  <a:schemeClr val="tx1"/>
                                </a:solidFill>
                                <a:latin typeface="Cambria Math" panose="02040503050406030204" pitchFamily="18" charset="0"/>
                              </a:rPr>
                              <m:t>𝑡</m:t>
                            </m:r>
                          </m:e>
                        </m:d>
                      </m:e>
                    </m:nary>
                    <m:r>
                      <a:rPr lang="en-US" altLang="zh-CN" sz="2400" i="1">
                        <a:solidFill>
                          <a:schemeClr val="tx1"/>
                        </a:solidFill>
                        <a:latin typeface="Cambria Math" panose="02040503050406030204" pitchFamily="18" charset="0"/>
                      </a:rPr>
                      <m:t>𝑑𝑡</m:t>
                    </m:r>
                  </m:oMath>
                </a14:m>
                <a:r>
                  <a:rPr lang="en-US" altLang="zh-CN" sz="2400" dirty="0">
                    <a:solidFill>
                      <a:schemeClr val="tx1"/>
                    </a:solidFill>
                    <a:latin typeface="Times New Roman" panose="02020603050405020304" pitchFamily="18" charset="0"/>
                    <a:ea typeface="微软雅黑 Light" panose="020B0502040204020203" pitchFamily="34" charset="-122"/>
                    <a:cs typeface="Times New Roman" panose="02020603050405020304" pitchFamily="18" charset="0"/>
                    <a:sym typeface="Symbol" panose="05050102010706020507" pitchFamily="18" charset="2"/>
                  </a:rPr>
                  <a:t>		</a:t>
                </a:r>
                <a:r>
                  <a:rPr lang="zh-CN" altLang="en-US" sz="2400" dirty="0">
                    <a:solidFill>
                      <a:schemeClr val="tx1"/>
                    </a:solidFill>
                    <a:latin typeface="Times New Roman" panose="02020603050405020304" pitchFamily="18" charset="0"/>
                    <a:ea typeface="微软雅黑 Light" panose="020B0502040204020203" pitchFamily="34" charset="-122"/>
                    <a:cs typeface="Times New Roman" panose="02020603050405020304" pitchFamily="18" charset="0"/>
                    <a:sym typeface="Symbol" panose="05050102010706020507" pitchFamily="18" charset="2"/>
                  </a:rPr>
                  <a:t>（</a:t>
                </a:r>
                <a:r>
                  <a:rPr lang="en-US" altLang="zh-CN" sz="2400" dirty="0">
                    <a:solidFill>
                      <a:schemeClr val="tx1"/>
                    </a:solidFill>
                    <a:latin typeface="Times New Roman" panose="02020603050405020304" pitchFamily="18" charset="0"/>
                    <a:ea typeface="微软雅黑 Light" panose="020B0502040204020203" pitchFamily="34" charset="-122"/>
                    <a:cs typeface="Times New Roman" panose="02020603050405020304" pitchFamily="18" charset="0"/>
                    <a:sym typeface="Symbol" panose="05050102010706020507" pitchFamily="18" charset="2"/>
                  </a:rPr>
                  <a:t>6-24</a:t>
                </a:r>
                <a:r>
                  <a:rPr lang="zh-CN" altLang="en-US" sz="2400" dirty="0">
                    <a:solidFill>
                      <a:schemeClr val="tx1"/>
                    </a:solidFill>
                    <a:latin typeface="Times New Roman" panose="02020603050405020304" pitchFamily="18" charset="0"/>
                    <a:ea typeface="微软雅黑 Light" panose="020B0502040204020203" pitchFamily="34" charset="-122"/>
                    <a:cs typeface="Times New Roman" panose="02020603050405020304" pitchFamily="18" charset="0"/>
                    <a:sym typeface="Symbol" panose="05050102010706020507" pitchFamily="18" charset="2"/>
                  </a:rPr>
                  <a:t>）</a:t>
                </a:r>
              </a:p>
              <a:p>
                <a:pPr algn="l" eaLnBrk="0" hangingPunct="0"/>
                <a:r>
                  <a:rPr lang="zh-CN" altLang="en-US" sz="2400" dirty="0">
                    <a:solidFill>
                      <a:schemeClr val="tx1"/>
                    </a:solidFill>
                    <a:latin typeface="Times New Roman" panose="02020603050405020304" pitchFamily="18" charset="0"/>
                    <a:ea typeface="微软雅黑 Light" panose="020B0502040204020203" pitchFamily="34" charset="-122"/>
                    <a:cs typeface="Times New Roman" panose="02020603050405020304" pitchFamily="18" charset="0"/>
                    <a:sym typeface="Symbol" panose="05050102010706020507" pitchFamily="18" charset="2"/>
                  </a:rPr>
                  <a:t>达到极值，其中</a:t>
                </a:r>
                <a:r>
                  <a:rPr lang="en-US" altLang="zh-CN" sz="2400" i="1" dirty="0">
                    <a:solidFill>
                      <a:schemeClr val="tx1"/>
                    </a:solidFill>
                    <a:latin typeface="Times New Roman" panose="02020603050405020304" pitchFamily="18" charset="0"/>
                    <a:ea typeface="微软雅黑 Light" panose="020B0502040204020203" pitchFamily="34" charset="-122"/>
                    <a:cs typeface="Times New Roman" panose="02020603050405020304" pitchFamily="18" charset="0"/>
                    <a:sym typeface="Symbol" panose="05050102010706020507" pitchFamily="18" charset="2"/>
                  </a:rPr>
                  <a:t>x</a:t>
                </a:r>
                <a:r>
                  <a:rPr lang="en-US" altLang="zh-CN" sz="2400" dirty="0">
                    <a:solidFill>
                      <a:schemeClr val="tx1"/>
                    </a:solidFill>
                    <a:latin typeface="Times New Roman" panose="02020603050405020304" pitchFamily="18" charset="0"/>
                    <a:ea typeface="微软雅黑 Light" panose="020B0502040204020203" pitchFamily="34" charset="-122"/>
                    <a:cs typeface="Times New Roman" panose="02020603050405020304" pitchFamily="18" charset="0"/>
                    <a:sym typeface="Symbol" panose="05050102010706020507" pitchFamily="18" charset="2"/>
                  </a:rPr>
                  <a:t>(</a:t>
                </a:r>
                <a:r>
                  <a:rPr lang="en-US" altLang="zh-CN" sz="2400" i="1" dirty="0">
                    <a:solidFill>
                      <a:schemeClr val="tx1"/>
                    </a:solidFill>
                    <a:latin typeface="Times New Roman" panose="02020603050405020304" pitchFamily="18" charset="0"/>
                    <a:ea typeface="微软雅黑 Light" panose="020B0502040204020203" pitchFamily="34" charset="-122"/>
                    <a:cs typeface="Times New Roman" panose="02020603050405020304" pitchFamily="18" charset="0"/>
                    <a:sym typeface="Symbol" panose="05050102010706020507" pitchFamily="18" charset="2"/>
                  </a:rPr>
                  <a:t>t</a:t>
                </a:r>
                <a:r>
                  <a:rPr lang="en-US" altLang="zh-CN" sz="2400" dirty="0">
                    <a:solidFill>
                      <a:schemeClr val="tx1"/>
                    </a:solidFill>
                    <a:latin typeface="Times New Roman" panose="02020603050405020304" pitchFamily="18" charset="0"/>
                    <a:ea typeface="微软雅黑 Light" panose="020B0502040204020203" pitchFamily="34" charset="-122"/>
                    <a:cs typeface="Times New Roman" panose="02020603050405020304" pitchFamily="18" charset="0"/>
                    <a:sym typeface="Symbol" panose="05050102010706020507" pitchFamily="18" charset="2"/>
                  </a:rPr>
                  <a:t>)</a:t>
                </a:r>
                <a:r>
                  <a:rPr lang="zh-CN" altLang="en-US" sz="2400" dirty="0">
                    <a:solidFill>
                      <a:schemeClr val="tx1"/>
                    </a:solidFill>
                    <a:latin typeface="Times New Roman" panose="02020603050405020304" pitchFamily="18" charset="0"/>
                    <a:ea typeface="微软雅黑 Light" panose="020B0502040204020203" pitchFamily="34" charset="-122"/>
                    <a:cs typeface="Times New Roman" panose="02020603050405020304" pitchFamily="18" charset="0"/>
                    <a:sym typeface="Symbol" panose="05050102010706020507" pitchFamily="18" charset="2"/>
                  </a:rPr>
                  <a:t>表示</a:t>
                </a:r>
                <a:r>
                  <a:rPr lang="en-US" altLang="zh-CN" sz="2400" i="1" dirty="0">
                    <a:solidFill>
                      <a:schemeClr val="tx1"/>
                    </a:solidFill>
                    <a:latin typeface="Times New Roman" panose="02020603050405020304" pitchFamily="18" charset="0"/>
                    <a:ea typeface="微软雅黑 Light" panose="020B0502040204020203" pitchFamily="34" charset="-122"/>
                    <a:cs typeface="Times New Roman" panose="02020603050405020304" pitchFamily="18" charset="0"/>
                    <a:sym typeface="Symbol" panose="05050102010706020507" pitchFamily="18" charset="2"/>
                  </a:rPr>
                  <a:t>n</a:t>
                </a:r>
                <a:r>
                  <a:rPr lang="zh-CN" altLang="en-US" sz="2400" dirty="0">
                    <a:solidFill>
                      <a:schemeClr val="tx1"/>
                    </a:solidFill>
                    <a:latin typeface="Times New Roman" panose="02020603050405020304" pitchFamily="18" charset="0"/>
                    <a:ea typeface="微软雅黑 Light" panose="020B0502040204020203" pitchFamily="34" charset="-122"/>
                    <a:cs typeface="Times New Roman" panose="02020603050405020304" pitchFamily="18" charset="0"/>
                    <a:sym typeface="Symbol" panose="05050102010706020507" pitchFamily="18" charset="2"/>
                  </a:rPr>
                  <a:t>维状态向量；</a:t>
                </a:r>
                <a:r>
                  <a:rPr lang="en-US" altLang="zh-CN" sz="2400" i="1" dirty="0" err="1">
                    <a:solidFill>
                      <a:schemeClr val="tx1"/>
                    </a:solidFill>
                    <a:latin typeface="Times New Roman" panose="02020603050405020304" pitchFamily="18" charset="0"/>
                    <a:ea typeface="微软雅黑 Light" panose="020B0502040204020203" pitchFamily="34" charset="-122"/>
                    <a:cs typeface="Times New Roman" panose="02020603050405020304" pitchFamily="18" charset="0"/>
                    <a:sym typeface="Symbol" panose="05050102010706020507" pitchFamily="18" charset="2"/>
                  </a:rPr>
                  <a:t>t</a:t>
                </a:r>
                <a:r>
                  <a:rPr lang="en-US" altLang="zh-CN" sz="2400" i="1" baseline="-30000" dirty="0" err="1">
                    <a:solidFill>
                      <a:schemeClr val="tx1"/>
                    </a:solidFill>
                    <a:latin typeface="Times New Roman" panose="02020603050405020304" pitchFamily="18" charset="0"/>
                    <a:ea typeface="微软雅黑 Light" panose="020B0502040204020203" pitchFamily="34" charset="-122"/>
                    <a:cs typeface="Times New Roman" panose="02020603050405020304" pitchFamily="18" charset="0"/>
                    <a:sym typeface="Symbol" panose="05050102010706020507" pitchFamily="18" charset="2"/>
                  </a:rPr>
                  <a:t>f</a:t>
                </a:r>
                <a:r>
                  <a:rPr lang="zh-CN" altLang="en-US" sz="2400" dirty="0">
                    <a:solidFill>
                      <a:schemeClr val="tx1"/>
                    </a:solidFill>
                    <a:latin typeface="Times New Roman" panose="02020603050405020304" pitchFamily="18" charset="0"/>
                    <a:ea typeface="微软雅黑 Light" panose="020B0502040204020203" pitchFamily="34" charset="-122"/>
                    <a:cs typeface="Times New Roman" panose="02020603050405020304" pitchFamily="18" charset="0"/>
                    <a:sym typeface="Symbol" panose="05050102010706020507" pitchFamily="18" charset="2"/>
                  </a:rPr>
                  <a:t>是一待定的量，如图</a:t>
                </a:r>
                <a:r>
                  <a:rPr lang="en-US" altLang="zh-CN" sz="2400" dirty="0">
                    <a:solidFill>
                      <a:schemeClr val="tx1"/>
                    </a:solidFill>
                    <a:latin typeface="Times New Roman" panose="02020603050405020304" pitchFamily="18" charset="0"/>
                    <a:ea typeface="微软雅黑 Light" panose="020B0502040204020203" pitchFamily="34" charset="-122"/>
                    <a:cs typeface="Times New Roman" panose="02020603050405020304" pitchFamily="18" charset="0"/>
                    <a:sym typeface="Symbol" panose="05050102010706020507" pitchFamily="18" charset="2"/>
                  </a:rPr>
                  <a:t>6-3</a:t>
                </a:r>
                <a:r>
                  <a:rPr lang="zh-CN" altLang="en-US" sz="2400" dirty="0">
                    <a:solidFill>
                      <a:schemeClr val="tx1"/>
                    </a:solidFill>
                    <a:latin typeface="Times New Roman" panose="02020603050405020304" pitchFamily="18" charset="0"/>
                    <a:ea typeface="微软雅黑 Light" panose="020B0502040204020203" pitchFamily="34" charset="-122"/>
                    <a:cs typeface="Times New Roman" panose="02020603050405020304" pitchFamily="18" charset="0"/>
                    <a:sym typeface="Symbol" panose="05050102010706020507" pitchFamily="18" charset="2"/>
                  </a:rPr>
                  <a:t>所示。 </a:t>
                </a:r>
              </a:p>
            </p:txBody>
          </p:sp>
        </mc:Choice>
        <mc:Fallback>
          <p:sp>
            <p:nvSpPr>
              <p:cNvPr id="3" name="Rectangle 3">
                <a:extLst>
                  <a:ext uri="{FF2B5EF4-FFF2-40B4-BE49-F238E27FC236}">
                    <a16:creationId xmlns:a16="http://schemas.microsoft.com/office/drawing/2014/main" id="{881E0DBE-14E5-4320-9D26-76B6D98D128E}"/>
                  </a:ext>
                </a:extLst>
              </p:cNvPr>
              <p:cNvSpPr>
                <a:spLocks noRot="1" noChangeAspect="1" noMove="1" noResize="1" noEditPoints="1" noAdjustHandles="1" noChangeArrowheads="1" noChangeShapeType="1" noTextEdit="1"/>
              </p:cNvSpPr>
              <p:nvPr/>
            </p:nvSpPr>
            <p:spPr bwMode="auto">
              <a:xfrm>
                <a:off x="695401" y="3430711"/>
                <a:ext cx="6840760" cy="2537682"/>
              </a:xfrm>
              <a:prstGeom prst="rect">
                <a:avLst/>
              </a:prstGeom>
              <a:blipFill>
                <a:blip r:embed="rId2"/>
                <a:stretch>
                  <a:fillRect l="-1337" t="-1923" r="-1426" b="-4567"/>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grpSp>
        <p:nvGrpSpPr>
          <p:cNvPr id="4" name="组合 3">
            <a:extLst>
              <a:ext uri="{FF2B5EF4-FFF2-40B4-BE49-F238E27FC236}">
                <a16:creationId xmlns:a16="http://schemas.microsoft.com/office/drawing/2014/main" id="{A9F233D4-6035-496D-9A22-7D14E0F8CA42}"/>
              </a:ext>
            </a:extLst>
          </p:cNvPr>
          <p:cNvGrpSpPr/>
          <p:nvPr/>
        </p:nvGrpSpPr>
        <p:grpSpPr>
          <a:xfrm>
            <a:off x="7824835" y="3248109"/>
            <a:ext cx="3887788" cy="3106182"/>
            <a:chOff x="5232400" y="3284538"/>
            <a:chExt cx="3887788" cy="3106182"/>
          </a:xfrm>
        </p:grpSpPr>
        <p:sp>
          <p:nvSpPr>
            <p:cNvPr id="5" name="Rectangle 6">
              <a:extLst>
                <a:ext uri="{FF2B5EF4-FFF2-40B4-BE49-F238E27FC236}">
                  <a16:creationId xmlns:a16="http://schemas.microsoft.com/office/drawing/2014/main" id="{4FAE22C1-6A48-426C-BB4F-7ECBCF76E12F}"/>
                </a:ext>
              </a:extLst>
            </p:cNvPr>
            <p:cNvSpPr>
              <a:spLocks noChangeArrowheads="1"/>
            </p:cNvSpPr>
            <p:nvPr/>
          </p:nvSpPr>
          <p:spPr bwMode="auto">
            <a:xfrm>
              <a:off x="7105838" y="6021388"/>
              <a:ext cx="74892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800" dirty="0">
                  <a:solidFill>
                    <a:schemeClr val="tx1">
                      <a:lumMod val="95000"/>
                      <a:lumOff val="5000"/>
                    </a:schemeClr>
                  </a:solidFill>
                  <a:sym typeface="Symbol" panose="05050102010706020507" pitchFamily="18" charset="2"/>
                </a:rPr>
                <a:t>图</a:t>
              </a:r>
              <a:r>
                <a:rPr lang="en-US" altLang="zh-CN" sz="1800" dirty="0">
                  <a:solidFill>
                    <a:schemeClr val="tx1">
                      <a:lumMod val="95000"/>
                      <a:lumOff val="5000"/>
                    </a:schemeClr>
                  </a:solidFill>
                  <a:sym typeface="Symbol" panose="05050102010706020507" pitchFamily="18" charset="2"/>
                </a:rPr>
                <a:t>6-3</a:t>
              </a:r>
            </a:p>
          </p:txBody>
        </p:sp>
        <p:pic>
          <p:nvPicPr>
            <p:cNvPr id="6" name="Picture 7">
              <a:extLst>
                <a:ext uri="{FF2B5EF4-FFF2-40B4-BE49-F238E27FC236}">
                  <a16:creationId xmlns:a16="http://schemas.microsoft.com/office/drawing/2014/main" id="{659A455B-A194-46C0-9ED5-2DA089079B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32400" y="3284538"/>
              <a:ext cx="3887788" cy="263366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099905327"/>
      </p:ext>
    </p:extLst>
  </p:cSld>
  <p:clrMapOvr>
    <a:masterClrMapping/>
  </p:clrMapOvr>
  <p:transition>
    <p:wheel/>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8" name="内容占位符 7">
                <a:extLst>
                  <a:ext uri="{FF2B5EF4-FFF2-40B4-BE49-F238E27FC236}">
                    <a16:creationId xmlns:a16="http://schemas.microsoft.com/office/drawing/2014/main" id="{C696BEB4-8F9A-48BA-A1C5-98C762581ED1}"/>
                  </a:ext>
                </a:extLst>
              </p:cNvPr>
              <p:cNvSpPr>
                <a:spLocks noGrp="1"/>
              </p:cNvSpPr>
              <p:nvPr>
                <p:ph sz="quarter" idx="13"/>
              </p:nvPr>
            </p:nvSpPr>
            <p:spPr>
              <a:xfrm>
                <a:off x="767406" y="764704"/>
                <a:ext cx="10945217" cy="5799051"/>
              </a:xfrm>
              <a:prstGeom prst="rect">
                <a:avLst/>
              </a:prstGeom>
            </p:spPr>
            <p:txBody>
              <a:bodyPr>
                <a:noAutofit/>
              </a:bodyPr>
              <a:lstStyle/>
              <a:p>
                <a:pPr marL="0" indent="0" algn="just">
                  <a:lnSpc>
                    <a:spcPct val="110000"/>
                  </a:lnSpc>
                  <a:buNone/>
                </a:pPr>
                <a:r>
                  <a:rPr lang="zh-CN" altLang="en-US" b="1" dirty="0">
                    <a:solidFill>
                      <a:schemeClr val="tx1">
                        <a:lumMod val="95000"/>
                        <a:lumOff val="5000"/>
                      </a:schemeClr>
                    </a:solidFill>
                    <a:latin typeface="Times New Roman" panose="02020603050405020304" pitchFamily="18" charset="0"/>
                    <a:cs typeface="Times New Roman" panose="02020603050405020304" pitchFamily="18" charset="0"/>
                  </a:rPr>
                  <a:t>定理</a:t>
                </a:r>
                <a:r>
                  <a:rPr lang="en-US" altLang="zh-CN" b="1" dirty="0">
                    <a:solidFill>
                      <a:schemeClr val="tx1">
                        <a:lumMod val="95000"/>
                        <a:lumOff val="5000"/>
                      </a:schemeClr>
                    </a:solidFill>
                    <a:latin typeface="Times New Roman" panose="02020603050405020304" pitchFamily="18" charset="0"/>
                    <a:cs typeface="Times New Roman" panose="02020603050405020304" pitchFamily="18" charset="0"/>
                  </a:rPr>
                  <a:t>6-4</a:t>
                </a:r>
                <a:r>
                  <a:rPr lang="en-US" altLang="zh-CN" dirty="0">
                    <a:solidFill>
                      <a:schemeClr val="tx1">
                        <a:lumMod val="95000"/>
                        <a:lumOff val="5000"/>
                      </a:schemeClr>
                    </a:solidFill>
                    <a:latin typeface="Times New Roman" panose="02020603050405020304" pitchFamily="18" charset="0"/>
                    <a:cs typeface="Times New Roman" panose="02020603050405020304" pitchFamily="18" charset="0"/>
                  </a:rPr>
                  <a:t>  </a:t>
                </a:r>
                <a:r>
                  <a:rPr lang="zh-CN" altLang="en-US" dirty="0">
                    <a:solidFill>
                      <a:schemeClr val="tx1">
                        <a:lumMod val="95000"/>
                        <a:lumOff val="5000"/>
                      </a:schemeClr>
                    </a:solidFill>
                    <a:latin typeface="Times New Roman" panose="02020603050405020304" pitchFamily="18" charset="0"/>
                    <a:cs typeface="Times New Roman" panose="02020603050405020304" pitchFamily="18" charset="0"/>
                  </a:rPr>
                  <a:t>设容许曲线</a:t>
                </a:r>
                <a:r>
                  <a:rPr lang="en-US" altLang="zh-CN" i="1" dirty="0">
                    <a:solidFill>
                      <a:schemeClr val="tx1">
                        <a:lumMod val="95000"/>
                        <a:lumOff val="5000"/>
                      </a:schemeClr>
                    </a:solidFill>
                    <a:latin typeface="Times New Roman" panose="02020603050405020304" pitchFamily="18" charset="0"/>
                    <a:cs typeface="Times New Roman" panose="02020603050405020304" pitchFamily="18" charset="0"/>
                  </a:rPr>
                  <a:t>x</a:t>
                </a:r>
                <a:r>
                  <a:rPr lang="en-US" altLang="zh-CN" dirty="0">
                    <a:solidFill>
                      <a:schemeClr val="tx1">
                        <a:lumMod val="95000"/>
                        <a:lumOff val="5000"/>
                      </a:schemeClr>
                    </a:solidFill>
                    <a:latin typeface="Times New Roman" panose="02020603050405020304" pitchFamily="18" charset="0"/>
                    <a:cs typeface="Times New Roman" panose="02020603050405020304" pitchFamily="18" charset="0"/>
                  </a:rPr>
                  <a:t>(</a:t>
                </a:r>
                <a:r>
                  <a:rPr lang="en-US" altLang="zh-CN" i="1" dirty="0">
                    <a:solidFill>
                      <a:schemeClr val="tx1">
                        <a:lumMod val="95000"/>
                        <a:lumOff val="5000"/>
                      </a:schemeClr>
                    </a:solidFill>
                    <a:latin typeface="Times New Roman" panose="02020603050405020304" pitchFamily="18" charset="0"/>
                    <a:cs typeface="Times New Roman" panose="02020603050405020304" pitchFamily="18" charset="0"/>
                  </a:rPr>
                  <a:t>t</a:t>
                </a:r>
                <a:r>
                  <a:rPr lang="en-US" altLang="zh-CN" dirty="0">
                    <a:solidFill>
                      <a:schemeClr val="tx1">
                        <a:lumMod val="95000"/>
                        <a:lumOff val="5000"/>
                      </a:schemeClr>
                    </a:solidFill>
                    <a:latin typeface="Times New Roman" panose="02020603050405020304" pitchFamily="18" charset="0"/>
                    <a:cs typeface="Times New Roman" panose="02020603050405020304" pitchFamily="18" charset="0"/>
                  </a:rPr>
                  <a:t>)</a:t>
                </a:r>
                <a:r>
                  <a:rPr lang="zh-CN" altLang="en-US" dirty="0">
                    <a:solidFill>
                      <a:schemeClr val="tx1">
                        <a:lumMod val="95000"/>
                        <a:lumOff val="5000"/>
                      </a:schemeClr>
                    </a:solidFill>
                    <a:latin typeface="Times New Roman" panose="02020603050405020304" pitchFamily="18" charset="0"/>
                    <a:cs typeface="Times New Roman" panose="02020603050405020304" pitchFamily="18" charset="0"/>
                  </a:rPr>
                  <a:t>自一给定的点</a:t>
                </a:r>
                <a:r>
                  <a:rPr lang="en-US" altLang="zh-CN" dirty="0">
                    <a:solidFill>
                      <a:schemeClr val="tx1">
                        <a:lumMod val="95000"/>
                        <a:lumOff val="5000"/>
                      </a:schemeClr>
                    </a:solidFill>
                    <a:latin typeface="Times New Roman" panose="02020603050405020304" pitchFamily="18" charset="0"/>
                    <a:cs typeface="Times New Roman" panose="02020603050405020304" pitchFamily="18" charset="0"/>
                  </a:rPr>
                  <a:t>(</a:t>
                </a:r>
                <a:r>
                  <a:rPr lang="en-US" altLang="zh-CN" i="1" dirty="0">
                    <a:solidFill>
                      <a:schemeClr val="tx1">
                        <a:lumMod val="95000"/>
                        <a:lumOff val="5000"/>
                      </a:schemeClr>
                    </a:solidFill>
                    <a:latin typeface="Times New Roman" panose="02020603050405020304" pitchFamily="18" charset="0"/>
                    <a:cs typeface="Times New Roman" panose="02020603050405020304" pitchFamily="18" charset="0"/>
                  </a:rPr>
                  <a:t>t</a:t>
                </a:r>
                <a:r>
                  <a:rPr lang="en-US" altLang="zh-CN" baseline="-30000" dirty="0">
                    <a:solidFill>
                      <a:schemeClr val="tx1">
                        <a:lumMod val="95000"/>
                        <a:lumOff val="5000"/>
                      </a:schemeClr>
                    </a:solidFill>
                    <a:latin typeface="Times New Roman" panose="02020603050405020304" pitchFamily="18" charset="0"/>
                    <a:cs typeface="Times New Roman" panose="02020603050405020304" pitchFamily="18" charset="0"/>
                  </a:rPr>
                  <a:t>0</a:t>
                </a:r>
                <a:r>
                  <a:rPr lang="zh-CN" altLang="en-US" dirty="0">
                    <a:solidFill>
                      <a:schemeClr val="tx1">
                        <a:lumMod val="95000"/>
                        <a:lumOff val="5000"/>
                      </a:schemeClr>
                    </a:solidFill>
                    <a:latin typeface="Times New Roman" panose="02020603050405020304" pitchFamily="18" charset="0"/>
                    <a:cs typeface="Times New Roman" panose="02020603050405020304" pitchFamily="18" charset="0"/>
                  </a:rPr>
                  <a:t>，</a:t>
                </a:r>
                <a:r>
                  <a:rPr lang="en-US" altLang="zh-CN" i="1" dirty="0">
                    <a:solidFill>
                      <a:schemeClr val="tx1">
                        <a:lumMod val="95000"/>
                        <a:lumOff val="5000"/>
                      </a:schemeClr>
                    </a:solidFill>
                    <a:latin typeface="Times New Roman" panose="02020603050405020304" pitchFamily="18" charset="0"/>
                    <a:cs typeface="Times New Roman" panose="02020603050405020304" pitchFamily="18" charset="0"/>
                  </a:rPr>
                  <a:t>x</a:t>
                </a:r>
                <a:r>
                  <a:rPr lang="en-US" altLang="zh-CN" baseline="-30000" dirty="0">
                    <a:solidFill>
                      <a:schemeClr val="tx1">
                        <a:lumMod val="95000"/>
                        <a:lumOff val="5000"/>
                      </a:schemeClr>
                    </a:solidFill>
                    <a:latin typeface="Times New Roman" panose="02020603050405020304" pitchFamily="18" charset="0"/>
                    <a:cs typeface="Times New Roman" panose="02020603050405020304" pitchFamily="18" charset="0"/>
                  </a:rPr>
                  <a:t>0</a:t>
                </a:r>
                <a:r>
                  <a:rPr lang="en-US" altLang="zh-CN" dirty="0">
                    <a:solidFill>
                      <a:schemeClr val="tx1">
                        <a:lumMod val="95000"/>
                        <a:lumOff val="5000"/>
                      </a:schemeClr>
                    </a:solidFill>
                    <a:latin typeface="Times New Roman" panose="02020603050405020304" pitchFamily="18" charset="0"/>
                    <a:cs typeface="Times New Roman" panose="02020603050405020304" pitchFamily="18" charset="0"/>
                  </a:rPr>
                  <a:t>)</a:t>
                </a:r>
                <a:r>
                  <a:rPr lang="zh-CN" altLang="en-US" dirty="0">
                    <a:solidFill>
                      <a:schemeClr val="tx1">
                        <a:lumMod val="95000"/>
                        <a:lumOff val="5000"/>
                      </a:schemeClr>
                    </a:solidFill>
                    <a:latin typeface="Times New Roman" panose="02020603050405020304" pitchFamily="18" charset="0"/>
                    <a:cs typeface="Times New Roman" panose="02020603050405020304" pitchFamily="18" charset="0"/>
                  </a:rPr>
                  <a:t>到达给定的曲线</a:t>
                </a:r>
                <a:r>
                  <a:rPr lang="en-US" altLang="zh-CN" i="1" dirty="0">
                    <a:solidFill>
                      <a:schemeClr val="tx1">
                        <a:lumMod val="95000"/>
                        <a:lumOff val="5000"/>
                      </a:schemeClr>
                    </a:solidFill>
                    <a:latin typeface="Times New Roman" panose="02020603050405020304" pitchFamily="18" charset="0"/>
                    <a:cs typeface="Times New Roman" panose="02020603050405020304" pitchFamily="18" charset="0"/>
                  </a:rPr>
                  <a:t>x</a:t>
                </a:r>
                <a:r>
                  <a:rPr lang="en-US" altLang="zh-CN" dirty="0">
                    <a:solidFill>
                      <a:schemeClr val="tx1">
                        <a:lumMod val="95000"/>
                        <a:lumOff val="5000"/>
                      </a:schemeClr>
                    </a:solidFill>
                    <a:latin typeface="Times New Roman" panose="02020603050405020304" pitchFamily="18" charset="0"/>
                    <a:cs typeface="Times New Roman" panose="02020603050405020304" pitchFamily="18" charset="0"/>
                  </a:rPr>
                  <a:t>(</a:t>
                </a:r>
                <a:r>
                  <a:rPr lang="en-US" altLang="zh-CN" i="1" dirty="0" err="1">
                    <a:solidFill>
                      <a:schemeClr val="tx1">
                        <a:lumMod val="95000"/>
                        <a:lumOff val="5000"/>
                      </a:schemeClr>
                    </a:solidFill>
                    <a:latin typeface="Times New Roman" panose="02020603050405020304" pitchFamily="18" charset="0"/>
                    <a:cs typeface="Times New Roman" panose="02020603050405020304" pitchFamily="18" charset="0"/>
                  </a:rPr>
                  <a:t>t</a:t>
                </a:r>
                <a:r>
                  <a:rPr lang="en-US" altLang="zh-CN" i="1" baseline="-30000" dirty="0" err="1">
                    <a:solidFill>
                      <a:schemeClr val="tx1">
                        <a:lumMod val="95000"/>
                        <a:lumOff val="5000"/>
                      </a:schemeClr>
                    </a:solidFill>
                    <a:latin typeface="Times New Roman" panose="02020603050405020304" pitchFamily="18" charset="0"/>
                    <a:cs typeface="Times New Roman" panose="02020603050405020304" pitchFamily="18" charset="0"/>
                  </a:rPr>
                  <a:t>f</a:t>
                </a:r>
                <a:r>
                  <a:rPr lang="en-US" altLang="zh-CN" dirty="0">
                    <a:solidFill>
                      <a:schemeClr val="tx1">
                        <a:lumMod val="95000"/>
                        <a:lumOff val="5000"/>
                      </a:schemeClr>
                    </a:solidFill>
                    <a:latin typeface="Times New Roman" panose="02020603050405020304" pitchFamily="18" charset="0"/>
                    <a:cs typeface="Times New Roman" panose="02020603050405020304" pitchFamily="18" charset="0"/>
                  </a:rPr>
                  <a:t>)</a:t>
                </a:r>
                <a:r>
                  <a:rPr lang="zh-CN" altLang="en-US" dirty="0">
                    <a:solidFill>
                      <a:schemeClr val="tx1">
                        <a:lumMod val="95000"/>
                        <a:lumOff val="5000"/>
                      </a:schemeClr>
                    </a:solidFill>
                    <a:latin typeface="Times New Roman" panose="02020603050405020304" pitchFamily="18" charset="0"/>
                    <a:cs typeface="Times New Roman" panose="02020603050405020304" pitchFamily="18" charset="0"/>
                  </a:rPr>
                  <a:t>＝</a:t>
                </a:r>
                <a14:m>
                  <m:oMath xmlns:m="http://schemas.openxmlformats.org/officeDocument/2006/math">
                    <m:r>
                      <a:rPr lang="zh-CN" altLang="en-US" i="1">
                        <a:latin typeface="Cambria Math" panose="02040503050406030204" pitchFamily="18" charset="0"/>
                      </a:rPr>
                      <m:t>𝜑</m:t>
                    </m:r>
                  </m:oMath>
                </a14:m>
                <a:r>
                  <a:rPr lang="en-US" altLang="zh-CN" dirty="0">
                    <a:solidFill>
                      <a:schemeClr val="tx1">
                        <a:lumMod val="95000"/>
                        <a:lumOff val="5000"/>
                      </a:schemeClr>
                    </a:solidFill>
                    <a:latin typeface="Times New Roman" panose="02020603050405020304" pitchFamily="18" charset="0"/>
                    <a:cs typeface="Times New Roman" panose="02020603050405020304" pitchFamily="18" charset="0"/>
                  </a:rPr>
                  <a:t>(</a:t>
                </a:r>
                <a:r>
                  <a:rPr lang="en-US" altLang="zh-CN" i="1" dirty="0" err="1">
                    <a:solidFill>
                      <a:schemeClr val="tx1">
                        <a:lumMod val="95000"/>
                        <a:lumOff val="5000"/>
                      </a:schemeClr>
                    </a:solidFill>
                    <a:latin typeface="Times New Roman" panose="02020603050405020304" pitchFamily="18" charset="0"/>
                    <a:cs typeface="Times New Roman" panose="02020603050405020304" pitchFamily="18" charset="0"/>
                    <a:sym typeface="Symbol" panose="05050102010706020507" pitchFamily="18" charset="2"/>
                  </a:rPr>
                  <a:t>t</a:t>
                </a:r>
                <a:r>
                  <a:rPr lang="en-US" altLang="zh-CN" i="1" baseline="-30000" dirty="0" err="1">
                    <a:solidFill>
                      <a:schemeClr val="tx1">
                        <a:lumMod val="95000"/>
                        <a:lumOff val="5000"/>
                      </a:schemeClr>
                    </a:solidFill>
                    <a:latin typeface="Times New Roman" panose="02020603050405020304" pitchFamily="18" charset="0"/>
                    <a:cs typeface="Times New Roman" panose="02020603050405020304" pitchFamily="18" charset="0"/>
                    <a:sym typeface="Symbol" panose="05050102010706020507" pitchFamily="18" charset="2"/>
                  </a:rPr>
                  <a:t>f</a:t>
                </a:r>
                <a:r>
                  <a:rPr lang="en-US" altLang="zh-CN" dirty="0">
                    <a:solidFill>
                      <a:schemeClr val="tx1">
                        <a:lumMod val="95000"/>
                        <a:lumOff val="5000"/>
                      </a:schemeClr>
                    </a:solidFill>
                    <a:latin typeface="Times New Roman" panose="02020603050405020304" pitchFamily="18" charset="0"/>
                    <a:cs typeface="Times New Roman" panose="02020603050405020304" pitchFamily="18" charset="0"/>
                    <a:sym typeface="Symbol" panose="05050102010706020507" pitchFamily="18" charset="2"/>
                  </a:rPr>
                  <a:t>)</a:t>
                </a:r>
                <a:r>
                  <a:rPr lang="zh-CN" altLang="en-US" dirty="0">
                    <a:solidFill>
                      <a:schemeClr val="tx1">
                        <a:lumMod val="95000"/>
                        <a:lumOff val="5000"/>
                      </a:schemeClr>
                    </a:solidFill>
                    <a:latin typeface="Times New Roman" panose="02020603050405020304" pitchFamily="18" charset="0"/>
                    <a:cs typeface="Times New Roman" panose="02020603050405020304" pitchFamily="18" charset="0"/>
                    <a:sym typeface="Symbol" panose="05050102010706020507" pitchFamily="18" charset="2"/>
                  </a:rPr>
                  <a:t>上某一点</a:t>
                </a:r>
                <a:r>
                  <a:rPr lang="en-US" altLang="zh-CN" dirty="0">
                    <a:solidFill>
                      <a:schemeClr val="tx1">
                        <a:lumMod val="95000"/>
                        <a:lumOff val="5000"/>
                      </a:schemeClr>
                    </a:solidFill>
                    <a:latin typeface="Times New Roman" panose="02020603050405020304" pitchFamily="18" charset="0"/>
                    <a:cs typeface="Times New Roman" panose="02020603050405020304" pitchFamily="18" charset="0"/>
                    <a:sym typeface="Symbol" panose="05050102010706020507" pitchFamily="18" charset="2"/>
                  </a:rPr>
                  <a:t>[</a:t>
                </a:r>
                <a:r>
                  <a:rPr lang="en-US" altLang="zh-CN" i="1" dirty="0" err="1">
                    <a:solidFill>
                      <a:schemeClr val="tx1">
                        <a:lumMod val="95000"/>
                        <a:lumOff val="5000"/>
                      </a:schemeClr>
                    </a:solidFill>
                    <a:latin typeface="Times New Roman" panose="02020603050405020304" pitchFamily="18" charset="0"/>
                    <a:cs typeface="Times New Roman" panose="02020603050405020304" pitchFamily="18" charset="0"/>
                    <a:sym typeface="Symbol" panose="05050102010706020507" pitchFamily="18" charset="2"/>
                  </a:rPr>
                  <a:t>t</a:t>
                </a:r>
                <a:r>
                  <a:rPr lang="en-US" altLang="zh-CN" i="1" baseline="-30000" dirty="0" err="1">
                    <a:solidFill>
                      <a:schemeClr val="tx1">
                        <a:lumMod val="95000"/>
                        <a:lumOff val="5000"/>
                      </a:schemeClr>
                    </a:solidFill>
                    <a:latin typeface="Times New Roman" panose="02020603050405020304" pitchFamily="18" charset="0"/>
                    <a:cs typeface="Times New Roman" panose="02020603050405020304" pitchFamily="18" charset="0"/>
                    <a:sym typeface="Symbol" panose="05050102010706020507" pitchFamily="18" charset="2"/>
                  </a:rPr>
                  <a:t>f</a:t>
                </a:r>
                <a:r>
                  <a:rPr lang="zh-CN" altLang="en-US" dirty="0">
                    <a:solidFill>
                      <a:schemeClr val="tx1">
                        <a:lumMod val="95000"/>
                        <a:lumOff val="5000"/>
                      </a:schemeClr>
                    </a:solidFill>
                    <a:latin typeface="Times New Roman" panose="02020603050405020304" pitchFamily="18" charset="0"/>
                    <a:cs typeface="Times New Roman" panose="02020603050405020304" pitchFamily="18" charset="0"/>
                    <a:sym typeface="Symbol" panose="05050102010706020507" pitchFamily="18" charset="2"/>
                  </a:rPr>
                  <a:t>，</a:t>
                </a:r>
                <a14:m>
                  <m:oMath xmlns:m="http://schemas.openxmlformats.org/officeDocument/2006/math">
                    <m:r>
                      <a:rPr lang="zh-CN" altLang="en-US" i="1">
                        <a:latin typeface="Cambria Math" panose="02040503050406030204" pitchFamily="18" charset="0"/>
                      </a:rPr>
                      <m:t>𝜑</m:t>
                    </m:r>
                  </m:oMath>
                </a14:m>
                <a:r>
                  <a:rPr lang="en-US" altLang="zh-CN" dirty="0">
                    <a:solidFill>
                      <a:schemeClr val="tx1">
                        <a:lumMod val="95000"/>
                        <a:lumOff val="5000"/>
                      </a:schemeClr>
                    </a:solidFill>
                    <a:latin typeface="Times New Roman" panose="02020603050405020304" pitchFamily="18" charset="0"/>
                    <a:cs typeface="Times New Roman" panose="02020603050405020304" pitchFamily="18" charset="0"/>
                  </a:rPr>
                  <a:t>(</a:t>
                </a:r>
                <a:r>
                  <a:rPr lang="en-US" altLang="zh-CN" i="1" dirty="0" err="1">
                    <a:solidFill>
                      <a:schemeClr val="tx1">
                        <a:lumMod val="95000"/>
                        <a:lumOff val="5000"/>
                      </a:schemeClr>
                    </a:solidFill>
                    <a:latin typeface="Times New Roman" panose="02020603050405020304" pitchFamily="18" charset="0"/>
                    <a:cs typeface="Times New Roman" panose="02020603050405020304" pitchFamily="18" charset="0"/>
                    <a:sym typeface="Symbol" panose="05050102010706020507" pitchFamily="18" charset="2"/>
                  </a:rPr>
                  <a:t>t</a:t>
                </a:r>
                <a:r>
                  <a:rPr lang="en-US" altLang="zh-CN" i="1" baseline="-30000" dirty="0" err="1">
                    <a:solidFill>
                      <a:schemeClr val="tx1">
                        <a:lumMod val="95000"/>
                        <a:lumOff val="5000"/>
                      </a:schemeClr>
                    </a:solidFill>
                    <a:latin typeface="Times New Roman" panose="02020603050405020304" pitchFamily="18" charset="0"/>
                    <a:cs typeface="Times New Roman" panose="02020603050405020304" pitchFamily="18" charset="0"/>
                    <a:sym typeface="Symbol" panose="05050102010706020507" pitchFamily="18" charset="2"/>
                  </a:rPr>
                  <a:t>f</a:t>
                </a:r>
                <a:r>
                  <a:rPr lang="en-US" altLang="zh-CN" dirty="0">
                    <a:solidFill>
                      <a:schemeClr val="tx1">
                        <a:lumMod val="95000"/>
                        <a:lumOff val="5000"/>
                      </a:schemeClr>
                    </a:solidFill>
                    <a:latin typeface="Times New Roman" panose="02020603050405020304" pitchFamily="18" charset="0"/>
                    <a:cs typeface="Times New Roman" panose="02020603050405020304" pitchFamily="18" charset="0"/>
                    <a:sym typeface="Symbol" panose="05050102010706020507" pitchFamily="18" charset="2"/>
                  </a:rPr>
                  <a:t>)]</a:t>
                </a:r>
                <a:r>
                  <a:rPr lang="zh-CN" altLang="en-US" dirty="0">
                    <a:solidFill>
                      <a:schemeClr val="tx1">
                        <a:lumMod val="95000"/>
                        <a:lumOff val="5000"/>
                      </a:schemeClr>
                    </a:solidFill>
                    <a:latin typeface="Times New Roman" panose="02020603050405020304" pitchFamily="18" charset="0"/>
                    <a:cs typeface="Times New Roman" panose="02020603050405020304" pitchFamily="18" charset="0"/>
                    <a:sym typeface="Symbol" panose="05050102010706020507" pitchFamily="18" charset="2"/>
                  </a:rPr>
                  <a:t>，则使性能函数</a:t>
                </a:r>
              </a:p>
              <a:p>
                <a:pPr marL="0" indent="0" algn="just">
                  <a:lnSpc>
                    <a:spcPct val="100000"/>
                  </a:lnSpc>
                  <a:buNone/>
                </a:pPr>
                <a14:m>
                  <m:oMathPara xmlns:m="http://schemas.openxmlformats.org/officeDocument/2006/math">
                    <m:oMathParaPr>
                      <m:jc m:val="centerGroup"/>
                    </m:oMathParaPr>
                    <m:oMath xmlns:m="http://schemas.openxmlformats.org/officeDocument/2006/math">
                      <m:r>
                        <a:rPr lang="zh-CN" altLang="en-US" i="1">
                          <a:solidFill>
                            <a:schemeClr val="tx1">
                              <a:lumMod val="95000"/>
                              <a:lumOff val="5000"/>
                            </a:schemeClr>
                          </a:solidFill>
                          <a:latin typeface="Cambria Math" panose="02040503050406030204" pitchFamily="18" charset="0"/>
                        </a:rPr>
                        <m:t>𝐽</m:t>
                      </m:r>
                      <m:r>
                        <a:rPr lang="zh-CN" altLang="en-US" i="1">
                          <a:solidFill>
                            <a:schemeClr val="tx1">
                              <a:lumMod val="95000"/>
                              <a:lumOff val="5000"/>
                            </a:schemeClr>
                          </a:solidFill>
                          <a:latin typeface="Cambria Math" panose="02040503050406030204" pitchFamily="18" charset="0"/>
                        </a:rPr>
                        <m:t>=</m:t>
                      </m:r>
                      <m:nary>
                        <m:naryPr>
                          <m:limLoc m:val="undOvr"/>
                          <m:ctrlPr>
                            <a:rPr lang="zh-CN" altLang="en-US" i="1">
                              <a:solidFill>
                                <a:schemeClr val="tx1">
                                  <a:lumMod val="95000"/>
                                  <a:lumOff val="5000"/>
                                </a:schemeClr>
                              </a:solidFill>
                              <a:latin typeface="Cambria Math" panose="02040503050406030204" pitchFamily="18" charset="0"/>
                            </a:rPr>
                          </m:ctrlPr>
                        </m:naryPr>
                        <m:sub>
                          <m:sSub>
                            <m:sSubPr>
                              <m:ctrlPr>
                                <a:rPr lang="zh-CN" altLang="en-US" i="1">
                                  <a:solidFill>
                                    <a:schemeClr val="tx1">
                                      <a:lumMod val="95000"/>
                                      <a:lumOff val="5000"/>
                                    </a:schemeClr>
                                  </a:solidFill>
                                  <a:latin typeface="Cambria Math" panose="02040503050406030204" pitchFamily="18" charset="0"/>
                                </a:rPr>
                              </m:ctrlPr>
                            </m:sSubPr>
                            <m:e>
                              <m:r>
                                <a:rPr lang="zh-CN" altLang="en-US" i="1">
                                  <a:solidFill>
                                    <a:schemeClr val="tx1">
                                      <a:lumMod val="95000"/>
                                      <a:lumOff val="5000"/>
                                    </a:schemeClr>
                                  </a:solidFill>
                                  <a:latin typeface="Cambria Math" panose="02040503050406030204" pitchFamily="18" charset="0"/>
                                </a:rPr>
                                <m:t>𝑡</m:t>
                              </m:r>
                            </m:e>
                            <m:sub>
                              <m:r>
                                <a:rPr lang="zh-CN" altLang="en-US" i="1">
                                  <a:solidFill>
                                    <a:schemeClr val="tx1">
                                      <a:lumMod val="95000"/>
                                      <a:lumOff val="5000"/>
                                    </a:schemeClr>
                                  </a:solidFill>
                                  <a:latin typeface="Cambria Math" panose="02040503050406030204" pitchFamily="18" charset="0"/>
                                </a:rPr>
                                <m:t>0</m:t>
                              </m:r>
                            </m:sub>
                          </m:sSub>
                        </m:sub>
                        <m:sup>
                          <m:sSub>
                            <m:sSubPr>
                              <m:ctrlPr>
                                <a:rPr lang="zh-CN" altLang="en-US" i="1">
                                  <a:solidFill>
                                    <a:schemeClr val="tx1">
                                      <a:lumMod val="95000"/>
                                      <a:lumOff val="5000"/>
                                    </a:schemeClr>
                                  </a:solidFill>
                                  <a:latin typeface="Cambria Math" panose="02040503050406030204" pitchFamily="18" charset="0"/>
                                </a:rPr>
                              </m:ctrlPr>
                            </m:sSubPr>
                            <m:e>
                              <m:r>
                                <a:rPr lang="zh-CN" altLang="en-US" i="1">
                                  <a:solidFill>
                                    <a:schemeClr val="tx1">
                                      <a:lumMod val="95000"/>
                                      <a:lumOff val="5000"/>
                                    </a:schemeClr>
                                  </a:solidFill>
                                  <a:latin typeface="Cambria Math" panose="02040503050406030204" pitchFamily="18" charset="0"/>
                                </a:rPr>
                                <m:t>𝑡</m:t>
                              </m:r>
                            </m:e>
                            <m:sub>
                              <m:r>
                                <a:rPr lang="zh-CN" altLang="en-US" i="1">
                                  <a:solidFill>
                                    <a:schemeClr val="tx1">
                                      <a:lumMod val="95000"/>
                                      <a:lumOff val="5000"/>
                                    </a:schemeClr>
                                  </a:solidFill>
                                  <a:latin typeface="Cambria Math" panose="02040503050406030204" pitchFamily="18" charset="0"/>
                                </a:rPr>
                                <m:t>𝑓</m:t>
                              </m:r>
                            </m:sub>
                          </m:sSub>
                        </m:sup>
                        <m:e>
                          <m:r>
                            <a:rPr lang="en-US" altLang="zh-CN" i="1">
                              <a:solidFill>
                                <a:schemeClr val="tx1">
                                  <a:lumMod val="95000"/>
                                  <a:lumOff val="5000"/>
                                </a:schemeClr>
                              </a:solidFill>
                              <a:latin typeface="Cambria Math" panose="02040503050406030204" pitchFamily="18" charset="0"/>
                            </a:rPr>
                            <m:t>𝐿</m:t>
                          </m:r>
                          <m:d>
                            <m:dPr>
                              <m:begChr m:val="["/>
                              <m:endChr m:val="]"/>
                              <m:ctrlPr>
                                <a:rPr lang="zh-CN" altLang="en-US" i="1">
                                  <a:solidFill>
                                    <a:schemeClr val="tx1">
                                      <a:lumMod val="95000"/>
                                      <a:lumOff val="5000"/>
                                    </a:schemeClr>
                                  </a:solidFill>
                                  <a:latin typeface="Cambria Math" panose="02040503050406030204" pitchFamily="18" charset="0"/>
                                </a:rPr>
                              </m:ctrlPr>
                            </m:dPr>
                            <m:e>
                              <m:r>
                                <a:rPr lang="en-US" altLang="zh-CN" b="1" i="1">
                                  <a:solidFill>
                                    <a:schemeClr val="tx1">
                                      <a:lumMod val="95000"/>
                                      <a:lumOff val="5000"/>
                                    </a:schemeClr>
                                  </a:solidFill>
                                  <a:latin typeface="Cambria Math" panose="02040503050406030204" pitchFamily="18" charset="0"/>
                                </a:rPr>
                                <m:t>𝒙</m:t>
                              </m:r>
                              <m:d>
                                <m:dPr>
                                  <m:ctrlPr>
                                    <a:rPr lang="en-US" altLang="zh-CN" i="1">
                                      <a:solidFill>
                                        <a:schemeClr val="tx1">
                                          <a:lumMod val="95000"/>
                                          <a:lumOff val="5000"/>
                                        </a:schemeClr>
                                      </a:solidFill>
                                      <a:latin typeface="Cambria Math" panose="02040503050406030204" pitchFamily="18" charset="0"/>
                                    </a:rPr>
                                  </m:ctrlPr>
                                </m:dPr>
                                <m:e>
                                  <m:r>
                                    <a:rPr lang="en-US" altLang="zh-CN" i="1">
                                      <a:solidFill>
                                        <a:schemeClr val="tx1">
                                          <a:lumMod val="95000"/>
                                          <a:lumOff val="5000"/>
                                        </a:schemeClr>
                                      </a:solidFill>
                                      <a:latin typeface="Cambria Math" panose="02040503050406030204" pitchFamily="18" charset="0"/>
                                    </a:rPr>
                                    <m:t>𝑡</m:t>
                                  </m:r>
                                </m:e>
                              </m:d>
                              <m:r>
                                <a:rPr lang="en-US" altLang="zh-CN" i="1">
                                  <a:solidFill>
                                    <a:schemeClr val="tx1">
                                      <a:lumMod val="95000"/>
                                      <a:lumOff val="5000"/>
                                    </a:schemeClr>
                                  </a:solidFill>
                                  <a:latin typeface="Cambria Math" panose="02040503050406030204" pitchFamily="18" charset="0"/>
                                </a:rPr>
                                <m:t>,</m:t>
                              </m:r>
                              <m:acc>
                                <m:accPr>
                                  <m:chr m:val="̇"/>
                                  <m:ctrlPr>
                                    <a:rPr lang="zh-CN" altLang="en-US" b="1" i="1">
                                      <a:solidFill>
                                        <a:schemeClr val="tx1">
                                          <a:lumMod val="95000"/>
                                          <a:lumOff val="5000"/>
                                        </a:schemeClr>
                                      </a:solidFill>
                                      <a:latin typeface="Cambria Math" panose="02040503050406030204" pitchFamily="18" charset="0"/>
                                    </a:rPr>
                                  </m:ctrlPr>
                                </m:accPr>
                                <m:e>
                                  <m:r>
                                    <a:rPr lang="zh-CN" altLang="en-US" b="1" i="1">
                                      <a:solidFill>
                                        <a:schemeClr val="tx1">
                                          <a:lumMod val="95000"/>
                                          <a:lumOff val="5000"/>
                                        </a:schemeClr>
                                      </a:solidFill>
                                      <a:latin typeface="Cambria Math" panose="02040503050406030204" pitchFamily="18" charset="0"/>
                                    </a:rPr>
                                    <m:t>𝒙</m:t>
                                  </m:r>
                                </m:e>
                              </m:acc>
                              <m:d>
                                <m:dPr>
                                  <m:ctrlPr>
                                    <a:rPr lang="en-US" altLang="zh-CN" i="1">
                                      <a:solidFill>
                                        <a:schemeClr val="tx1">
                                          <a:lumMod val="95000"/>
                                          <a:lumOff val="5000"/>
                                        </a:schemeClr>
                                      </a:solidFill>
                                      <a:latin typeface="Cambria Math" panose="02040503050406030204" pitchFamily="18" charset="0"/>
                                    </a:rPr>
                                  </m:ctrlPr>
                                </m:dPr>
                                <m:e>
                                  <m:r>
                                    <a:rPr lang="en-US" altLang="zh-CN" i="1">
                                      <a:solidFill>
                                        <a:schemeClr val="tx1">
                                          <a:lumMod val="95000"/>
                                          <a:lumOff val="5000"/>
                                        </a:schemeClr>
                                      </a:solidFill>
                                      <a:latin typeface="Cambria Math" panose="02040503050406030204" pitchFamily="18" charset="0"/>
                                    </a:rPr>
                                    <m:t>𝑡</m:t>
                                  </m:r>
                                </m:e>
                              </m:d>
                              <m:r>
                                <a:rPr lang="en-US" altLang="zh-CN" i="1">
                                  <a:solidFill>
                                    <a:schemeClr val="tx1">
                                      <a:lumMod val="95000"/>
                                      <a:lumOff val="5000"/>
                                    </a:schemeClr>
                                  </a:solidFill>
                                  <a:latin typeface="Cambria Math" panose="02040503050406030204" pitchFamily="18" charset="0"/>
                                </a:rPr>
                                <m:t>,</m:t>
                              </m:r>
                              <m:r>
                                <a:rPr lang="en-US" altLang="zh-CN" i="1">
                                  <a:solidFill>
                                    <a:schemeClr val="tx1">
                                      <a:lumMod val="95000"/>
                                      <a:lumOff val="5000"/>
                                    </a:schemeClr>
                                  </a:solidFill>
                                  <a:latin typeface="Cambria Math" panose="02040503050406030204" pitchFamily="18" charset="0"/>
                                </a:rPr>
                                <m:t>𝑡</m:t>
                              </m:r>
                            </m:e>
                          </m:d>
                        </m:e>
                      </m:nary>
                      <m:r>
                        <a:rPr lang="en-US" altLang="zh-CN" i="1">
                          <a:solidFill>
                            <a:schemeClr val="tx1">
                              <a:lumMod val="95000"/>
                              <a:lumOff val="5000"/>
                            </a:schemeClr>
                          </a:solidFill>
                          <a:latin typeface="Cambria Math" panose="02040503050406030204" pitchFamily="18" charset="0"/>
                        </a:rPr>
                        <m:t>𝑑𝑡</m:t>
                      </m:r>
                    </m:oMath>
                  </m:oMathPara>
                </a14:m>
                <a:endParaRPr lang="zh-CN" altLang="en-US" dirty="0">
                  <a:solidFill>
                    <a:schemeClr val="tx1">
                      <a:lumMod val="95000"/>
                      <a:lumOff val="5000"/>
                    </a:schemeClr>
                  </a:solidFill>
                  <a:latin typeface="Times New Roman" panose="02020603050405020304" pitchFamily="18" charset="0"/>
                  <a:cs typeface="Times New Roman" panose="02020603050405020304" pitchFamily="18" charset="0"/>
                  <a:sym typeface="Symbol" panose="05050102010706020507" pitchFamily="18" charset="2"/>
                </a:endParaRPr>
              </a:p>
              <a:p>
                <a:pPr marL="0" indent="0" algn="just" eaLnBrk="0" hangingPunct="0">
                  <a:lnSpc>
                    <a:spcPct val="110000"/>
                  </a:lnSpc>
                  <a:buNone/>
                </a:pPr>
                <a:r>
                  <a:rPr lang="zh-CN" altLang="en-US" dirty="0">
                    <a:solidFill>
                      <a:schemeClr val="tx1">
                        <a:lumMod val="95000"/>
                        <a:lumOff val="5000"/>
                      </a:schemeClr>
                    </a:solidFill>
                    <a:latin typeface="Times New Roman" panose="02020603050405020304" pitchFamily="18" charset="0"/>
                    <a:cs typeface="Times New Roman" panose="02020603050405020304" pitchFamily="18" charset="0"/>
                    <a:sym typeface="Symbol" panose="05050102010706020507" pitchFamily="18" charset="2"/>
                  </a:rPr>
                  <a:t>取极值的必要条件，是极值曲线</a:t>
                </a:r>
                <a14:m>
                  <m:oMath xmlns:m="http://schemas.openxmlformats.org/officeDocument/2006/math">
                    <m:sSup>
                      <m:sSupPr>
                        <m:ctrlPr>
                          <a:rPr lang="zh-CN" altLang="en-US" i="1">
                            <a:solidFill>
                              <a:schemeClr val="tx1">
                                <a:lumMod val="95000"/>
                                <a:lumOff val="5000"/>
                              </a:schemeClr>
                            </a:solidFill>
                            <a:latin typeface="Cambria Math" panose="02040503050406030204" pitchFamily="18" charset="0"/>
                          </a:rPr>
                        </m:ctrlPr>
                      </m:sSupPr>
                      <m:e>
                        <m:r>
                          <a:rPr lang="zh-CN" altLang="en-US" i="1">
                            <a:solidFill>
                              <a:schemeClr val="tx1">
                                <a:lumMod val="95000"/>
                                <a:lumOff val="5000"/>
                              </a:schemeClr>
                            </a:solidFill>
                            <a:latin typeface="Cambria Math" panose="02040503050406030204" pitchFamily="18" charset="0"/>
                          </a:rPr>
                          <m:t>𝑥</m:t>
                        </m:r>
                      </m:e>
                      <m:sup>
                        <m:r>
                          <a:rPr lang="zh-CN" altLang="en-US" i="1">
                            <a:solidFill>
                              <a:schemeClr val="tx1">
                                <a:lumMod val="95000"/>
                                <a:lumOff val="5000"/>
                              </a:schemeClr>
                            </a:solidFill>
                            <a:latin typeface="Cambria Math" panose="02040503050406030204" pitchFamily="18" charset="0"/>
                          </a:rPr>
                          <m:t>∗</m:t>
                        </m:r>
                      </m:sup>
                    </m:sSup>
                    <m:d>
                      <m:dPr>
                        <m:ctrlPr>
                          <a:rPr lang="zh-CN" altLang="en-US" i="1">
                            <a:solidFill>
                              <a:schemeClr val="tx1">
                                <a:lumMod val="95000"/>
                                <a:lumOff val="5000"/>
                              </a:schemeClr>
                            </a:solidFill>
                            <a:latin typeface="Cambria Math" panose="02040503050406030204" pitchFamily="18" charset="0"/>
                          </a:rPr>
                        </m:ctrlPr>
                      </m:dPr>
                      <m:e>
                        <m:r>
                          <a:rPr lang="zh-CN" altLang="en-US" i="1">
                            <a:solidFill>
                              <a:schemeClr val="tx1">
                                <a:lumMod val="95000"/>
                                <a:lumOff val="5000"/>
                              </a:schemeClr>
                            </a:solidFill>
                            <a:latin typeface="Cambria Math" panose="02040503050406030204" pitchFamily="18" charset="0"/>
                          </a:rPr>
                          <m:t>𝑡</m:t>
                        </m:r>
                      </m:e>
                    </m:d>
                  </m:oMath>
                </a14:m>
                <a:r>
                  <a:rPr lang="zh-CN" altLang="en-US" dirty="0">
                    <a:solidFill>
                      <a:schemeClr val="tx1">
                        <a:lumMod val="95000"/>
                        <a:lumOff val="5000"/>
                      </a:schemeClr>
                    </a:solidFill>
                    <a:latin typeface="Times New Roman" panose="02020603050405020304" pitchFamily="18" charset="0"/>
                    <a:cs typeface="Times New Roman" panose="02020603050405020304" pitchFamily="18" charset="0"/>
                    <a:sym typeface="Symbol" panose="05050102010706020507" pitchFamily="18" charset="2"/>
                  </a:rPr>
                  <a:t>满足欧拉方程</a:t>
                </a:r>
              </a:p>
              <a:p>
                <a:pPr marL="0" indent="0">
                  <a:lnSpc>
                    <a:spcPct val="110000"/>
                  </a:lnSpc>
                  <a:buNone/>
                </a:pPr>
                <a14:m>
                  <m:oMathPara xmlns:m="http://schemas.openxmlformats.org/officeDocument/2006/math">
                    <m:oMathParaPr>
                      <m:jc m:val="center"/>
                    </m:oMathParaPr>
                    <m:oMath xmlns:m="http://schemas.openxmlformats.org/officeDocument/2006/math">
                      <m:f>
                        <m:fPr>
                          <m:ctrlPr>
                            <a:rPr lang="zh-CN" altLang="en-US" i="1">
                              <a:solidFill>
                                <a:schemeClr val="tx1">
                                  <a:lumMod val="95000"/>
                                  <a:lumOff val="5000"/>
                                </a:schemeClr>
                              </a:solidFill>
                              <a:latin typeface="Cambria Math" panose="02040503050406030204" pitchFamily="18" charset="0"/>
                            </a:rPr>
                          </m:ctrlPr>
                        </m:fPr>
                        <m:num>
                          <m:r>
                            <a:rPr lang="zh-CN" altLang="en-US" i="1">
                              <a:solidFill>
                                <a:schemeClr val="tx1">
                                  <a:lumMod val="95000"/>
                                  <a:lumOff val="5000"/>
                                </a:schemeClr>
                              </a:solidFill>
                              <a:latin typeface="Cambria Math" panose="02040503050406030204" pitchFamily="18" charset="0"/>
                            </a:rPr>
                            <m:t>𝜕</m:t>
                          </m:r>
                          <m:r>
                            <a:rPr lang="zh-CN" altLang="en-US" i="1">
                              <a:solidFill>
                                <a:schemeClr val="tx1">
                                  <a:lumMod val="95000"/>
                                  <a:lumOff val="5000"/>
                                </a:schemeClr>
                              </a:solidFill>
                              <a:latin typeface="Cambria Math" panose="02040503050406030204" pitchFamily="18" charset="0"/>
                            </a:rPr>
                            <m:t>𝐿</m:t>
                          </m:r>
                        </m:num>
                        <m:den>
                          <m:r>
                            <a:rPr lang="zh-CN" altLang="en-US" i="1">
                              <a:solidFill>
                                <a:schemeClr val="tx1">
                                  <a:lumMod val="95000"/>
                                  <a:lumOff val="5000"/>
                                </a:schemeClr>
                              </a:solidFill>
                              <a:latin typeface="Cambria Math" panose="02040503050406030204" pitchFamily="18" charset="0"/>
                            </a:rPr>
                            <m:t>𝜕</m:t>
                          </m:r>
                          <m:r>
                            <a:rPr lang="zh-CN" altLang="en-US" b="1" i="1">
                              <a:solidFill>
                                <a:schemeClr val="tx1">
                                  <a:lumMod val="95000"/>
                                  <a:lumOff val="5000"/>
                                </a:schemeClr>
                              </a:solidFill>
                              <a:latin typeface="Cambria Math" panose="02040503050406030204" pitchFamily="18" charset="0"/>
                            </a:rPr>
                            <m:t>𝒙</m:t>
                          </m:r>
                        </m:den>
                      </m:f>
                      <m:r>
                        <a:rPr lang="zh-CN" altLang="en-US" i="1">
                          <a:solidFill>
                            <a:schemeClr val="tx1">
                              <a:lumMod val="95000"/>
                              <a:lumOff val="5000"/>
                            </a:schemeClr>
                          </a:solidFill>
                          <a:latin typeface="Cambria Math" panose="02040503050406030204" pitchFamily="18" charset="0"/>
                        </a:rPr>
                        <m:t>−</m:t>
                      </m:r>
                      <m:f>
                        <m:fPr>
                          <m:ctrlPr>
                            <a:rPr lang="zh-CN" altLang="en-US" i="1">
                              <a:solidFill>
                                <a:schemeClr val="tx1">
                                  <a:lumMod val="95000"/>
                                  <a:lumOff val="5000"/>
                                </a:schemeClr>
                              </a:solidFill>
                              <a:latin typeface="Cambria Math" panose="02040503050406030204" pitchFamily="18" charset="0"/>
                            </a:rPr>
                          </m:ctrlPr>
                        </m:fPr>
                        <m:num>
                          <m:r>
                            <a:rPr lang="zh-CN" altLang="en-US" i="1">
                              <a:solidFill>
                                <a:schemeClr val="tx1">
                                  <a:lumMod val="95000"/>
                                  <a:lumOff val="5000"/>
                                </a:schemeClr>
                              </a:solidFill>
                              <a:latin typeface="Cambria Math" panose="02040503050406030204" pitchFamily="18" charset="0"/>
                            </a:rPr>
                            <m:t>𝑑</m:t>
                          </m:r>
                        </m:num>
                        <m:den>
                          <m:r>
                            <a:rPr lang="zh-CN" altLang="en-US" i="1">
                              <a:solidFill>
                                <a:schemeClr val="tx1">
                                  <a:lumMod val="95000"/>
                                  <a:lumOff val="5000"/>
                                </a:schemeClr>
                              </a:solidFill>
                              <a:latin typeface="Cambria Math" panose="02040503050406030204" pitchFamily="18" charset="0"/>
                            </a:rPr>
                            <m:t>𝑑𝑡</m:t>
                          </m:r>
                        </m:den>
                      </m:f>
                      <m:f>
                        <m:fPr>
                          <m:ctrlPr>
                            <a:rPr lang="zh-CN" altLang="en-US" i="1">
                              <a:solidFill>
                                <a:schemeClr val="tx1">
                                  <a:lumMod val="95000"/>
                                  <a:lumOff val="5000"/>
                                </a:schemeClr>
                              </a:solidFill>
                              <a:latin typeface="Cambria Math" panose="02040503050406030204" pitchFamily="18" charset="0"/>
                            </a:rPr>
                          </m:ctrlPr>
                        </m:fPr>
                        <m:num>
                          <m:r>
                            <a:rPr lang="zh-CN" altLang="en-US" i="1">
                              <a:solidFill>
                                <a:schemeClr val="tx1">
                                  <a:lumMod val="95000"/>
                                  <a:lumOff val="5000"/>
                                </a:schemeClr>
                              </a:solidFill>
                              <a:latin typeface="Cambria Math" panose="02040503050406030204" pitchFamily="18" charset="0"/>
                            </a:rPr>
                            <m:t>𝜕</m:t>
                          </m:r>
                          <m:r>
                            <a:rPr lang="zh-CN" altLang="en-US" i="1">
                              <a:solidFill>
                                <a:schemeClr val="tx1">
                                  <a:lumMod val="95000"/>
                                  <a:lumOff val="5000"/>
                                </a:schemeClr>
                              </a:solidFill>
                              <a:latin typeface="Cambria Math" panose="02040503050406030204" pitchFamily="18" charset="0"/>
                            </a:rPr>
                            <m:t>𝐿</m:t>
                          </m:r>
                        </m:num>
                        <m:den>
                          <m:r>
                            <a:rPr lang="zh-CN" altLang="en-US" i="1">
                              <a:solidFill>
                                <a:schemeClr val="tx1">
                                  <a:lumMod val="95000"/>
                                  <a:lumOff val="5000"/>
                                </a:schemeClr>
                              </a:solidFill>
                              <a:latin typeface="Cambria Math" panose="02040503050406030204" pitchFamily="18" charset="0"/>
                            </a:rPr>
                            <m:t>𝜕</m:t>
                          </m:r>
                          <m:acc>
                            <m:accPr>
                              <m:chr m:val="̇"/>
                              <m:ctrlPr>
                                <a:rPr lang="zh-CN" altLang="en-US" i="1">
                                  <a:solidFill>
                                    <a:schemeClr val="tx1">
                                      <a:lumMod val="95000"/>
                                      <a:lumOff val="5000"/>
                                    </a:schemeClr>
                                  </a:solidFill>
                                  <a:latin typeface="Cambria Math" panose="02040503050406030204" pitchFamily="18" charset="0"/>
                                </a:rPr>
                              </m:ctrlPr>
                            </m:accPr>
                            <m:e>
                              <m:r>
                                <a:rPr lang="zh-CN" altLang="en-US" b="1" i="1">
                                  <a:solidFill>
                                    <a:schemeClr val="tx1">
                                      <a:lumMod val="95000"/>
                                      <a:lumOff val="5000"/>
                                    </a:schemeClr>
                                  </a:solidFill>
                                  <a:latin typeface="Cambria Math" panose="02040503050406030204" pitchFamily="18" charset="0"/>
                                </a:rPr>
                                <m:t>𝒙</m:t>
                              </m:r>
                            </m:e>
                          </m:acc>
                        </m:den>
                      </m:f>
                      <m:r>
                        <a:rPr lang="zh-CN" altLang="en-US" i="1">
                          <a:solidFill>
                            <a:schemeClr val="tx1">
                              <a:lumMod val="95000"/>
                              <a:lumOff val="5000"/>
                            </a:schemeClr>
                          </a:solidFill>
                          <a:latin typeface="Cambria Math" panose="02040503050406030204" pitchFamily="18" charset="0"/>
                        </a:rPr>
                        <m:t>=0</m:t>
                      </m:r>
                    </m:oMath>
                  </m:oMathPara>
                </a14:m>
                <a:endParaRPr lang="zh-CN" altLang="en-US" dirty="0">
                  <a:solidFill>
                    <a:schemeClr val="tx1">
                      <a:lumMod val="95000"/>
                      <a:lumOff val="5000"/>
                    </a:schemeClr>
                  </a:solidFill>
                  <a:latin typeface="Times New Roman" panose="02020603050405020304" pitchFamily="18" charset="0"/>
                  <a:cs typeface="Times New Roman" panose="02020603050405020304" pitchFamily="18" charset="0"/>
                  <a:sym typeface="Symbol" panose="05050102010706020507" pitchFamily="18" charset="2"/>
                </a:endParaRPr>
              </a:p>
              <a:p>
                <a:pPr marL="0" indent="0" algn="just" eaLnBrk="0" hangingPunct="0">
                  <a:lnSpc>
                    <a:spcPct val="110000"/>
                  </a:lnSpc>
                  <a:buNone/>
                </a:pPr>
                <a:r>
                  <a:rPr lang="zh-CN" altLang="en-US" dirty="0">
                    <a:solidFill>
                      <a:schemeClr val="tx1">
                        <a:lumMod val="95000"/>
                        <a:lumOff val="5000"/>
                      </a:schemeClr>
                    </a:solidFill>
                    <a:latin typeface="Times New Roman" panose="02020603050405020304" pitchFamily="18" charset="0"/>
                    <a:cs typeface="Times New Roman" panose="02020603050405020304" pitchFamily="18" charset="0"/>
                    <a:sym typeface="Symbol" panose="05050102010706020507" pitchFamily="18" charset="2"/>
                  </a:rPr>
                  <a:t>及始端边界条件和终端横截条件</a:t>
                </a:r>
              </a:p>
              <a:p>
                <a:pPr marL="0" indent="0" algn="ctr" eaLnBrk="0" hangingPunct="0">
                  <a:lnSpc>
                    <a:spcPct val="110000"/>
                  </a:lnSpc>
                  <a:buNone/>
                </a:pPr>
                <a14:m>
                  <m:oMath xmlns:m="http://schemas.openxmlformats.org/officeDocument/2006/math">
                    <m:r>
                      <a:rPr lang="zh-CN" altLang="en-US" b="1" i="1">
                        <a:solidFill>
                          <a:schemeClr val="tx1">
                            <a:lumMod val="95000"/>
                            <a:lumOff val="5000"/>
                          </a:schemeClr>
                        </a:solidFill>
                        <a:latin typeface="Cambria Math" panose="02040503050406030204" pitchFamily="18" charset="0"/>
                      </a:rPr>
                      <m:t>𝒙</m:t>
                    </m:r>
                    <m:r>
                      <a:rPr lang="zh-CN" altLang="en-US" i="1">
                        <a:solidFill>
                          <a:schemeClr val="tx1">
                            <a:lumMod val="95000"/>
                            <a:lumOff val="5000"/>
                          </a:schemeClr>
                        </a:solidFill>
                        <a:latin typeface="Cambria Math" panose="02040503050406030204" pitchFamily="18" charset="0"/>
                      </a:rPr>
                      <m:t>(</m:t>
                    </m:r>
                    <m:sSub>
                      <m:sSubPr>
                        <m:ctrlPr>
                          <a:rPr lang="zh-CN" altLang="en-US" i="1">
                            <a:solidFill>
                              <a:schemeClr val="tx1">
                                <a:lumMod val="95000"/>
                                <a:lumOff val="5000"/>
                              </a:schemeClr>
                            </a:solidFill>
                            <a:latin typeface="Cambria Math" panose="02040503050406030204" pitchFamily="18" charset="0"/>
                          </a:rPr>
                        </m:ctrlPr>
                      </m:sSubPr>
                      <m:e>
                        <m:r>
                          <a:rPr lang="zh-CN" altLang="en-US" i="1">
                            <a:solidFill>
                              <a:schemeClr val="tx1">
                                <a:lumMod val="95000"/>
                                <a:lumOff val="5000"/>
                              </a:schemeClr>
                            </a:solidFill>
                            <a:latin typeface="Cambria Math" panose="02040503050406030204" pitchFamily="18" charset="0"/>
                          </a:rPr>
                          <m:t>𝑡</m:t>
                        </m:r>
                      </m:e>
                      <m:sub>
                        <m:r>
                          <a:rPr lang="zh-CN" altLang="en-US" i="1">
                            <a:solidFill>
                              <a:schemeClr val="tx1">
                                <a:lumMod val="95000"/>
                                <a:lumOff val="5000"/>
                              </a:schemeClr>
                            </a:solidFill>
                            <a:latin typeface="Cambria Math" panose="02040503050406030204" pitchFamily="18" charset="0"/>
                          </a:rPr>
                          <m:t>0</m:t>
                        </m:r>
                      </m:sub>
                    </m:sSub>
                    <m:r>
                      <a:rPr lang="zh-CN" altLang="en-US" i="1">
                        <a:solidFill>
                          <a:schemeClr val="tx1">
                            <a:lumMod val="95000"/>
                            <a:lumOff val="5000"/>
                          </a:schemeClr>
                        </a:solidFill>
                        <a:latin typeface="Cambria Math" panose="02040503050406030204" pitchFamily="18" charset="0"/>
                      </a:rPr>
                      <m:t>)=</m:t>
                    </m:r>
                    <m:sSub>
                      <m:sSubPr>
                        <m:ctrlPr>
                          <a:rPr lang="zh-CN" altLang="en-US" i="1">
                            <a:solidFill>
                              <a:schemeClr val="tx1">
                                <a:lumMod val="95000"/>
                                <a:lumOff val="5000"/>
                              </a:schemeClr>
                            </a:solidFill>
                            <a:latin typeface="Cambria Math" panose="02040503050406030204" pitchFamily="18" charset="0"/>
                          </a:rPr>
                        </m:ctrlPr>
                      </m:sSubPr>
                      <m:e>
                        <m:r>
                          <a:rPr lang="zh-CN" altLang="en-US" b="1" i="1">
                            <a:solidFill>
                              <a:schemeClr val="tx1">
                                <a:lumMod val="95000"/>
                                <a:lumOff val="5000"/>
                              </a:schemeClr>
                            </a:solidFill>
                            <a:latin typeface="Cambria Math" panose="02040503050406030204" pitchFamily="18" charset="0"/>
                          </a:rPr>
                          <m:t>𝒙</m:t>
                        </m:r>
                      </m:e>
                      <m:sub>
                        <m:r>
                          <a:rPr lang="zh-CN" altLang="en-US" i="1">
                            <a:solidFill>
                              <a:schemeClr val="tx1">
                                <a:lumMod val="95000"/>
                                <a:lumOff val="5000"/>
                              </a:schemeClr>
                            </a:solidFill>
                            <a:latin typeface="Cambria Math" panose="02040503050406030204" pitchFamily="18" charset="0"/>
                          </a:rPr>
                          <m:t>0</m:t>
                        </m:r>
                      </m:sub>
                    </m:sSub>
                  </m:oMath>
                </a14:m>
                <a:r>
                  <a:rPr lang="en-US" altLang="zh-CN" dirty="0">
                    <a:solidFill>
                      <a:schemeClr val="tx1">
                        <a:lumMod val="95000"/>
                        <a:lumOff val="5000"/>
                      </a:schemeClr>
                    </a:solidFill>
                    <a:latin typeface="Times New Roman" panose="02020603050405020304" pitchFamily="18" charset="0"/>
                    <a:cs typeface="Times New Roman" panose="02020603050405020304" pitchFamily="18" charset="0"/>
                    <a:sym typeface="Symbol" panose="05050102010706020507" pitchFamily="18" charset="2"/>
                  </a:rPr>
                  <a:t>,   </a:t>
                </a:r>
                <a:r>
                  <a:rPr lang="zh-CN" altLang="en-US" dirty="0">
                    <a:solidFill>
                      <a:schemeClr val="tx1">
                        <a:lumMod val="95000"/>
                        <a:lumOff val="5000"/>
                      </a:schemeClr>
                    </a:solidFill>
                    <a:latin typeface="Times New Roman" panose="02020603050405020304" pitchFamily="18" charset="0"/>
                    <a:cs typeface="Times New Roman" panose="02020603050405020304" pitchFamily="18" charset="0"/>
                  </a:rPr>
                  <a:t> </a:t>
                </a:r>
                <a14:m>
                  <m:oMath xmlns:m="http://schemas.openxmlformats.org/officeDocument/2006/math">
                    <m:sSub>
                      <m:sSubPr>
                        <m:ctrlPr>
                          <a:rPr lang="zh-CN" altLang="en-US" i="1">
                            <a:solidFill>
                              <a:schemeClr val="tx1">
                                <a:lumMod val="95000"/>
                                <a:lumOff val="5000"/>
                              </a:schemeClr>
                            </a:solidFill>
                            <a:latin typeface="Cambria Math" panose="02040503050406030204" pitchFamily="18" charset="0"/>
                          </a:rPr>
                        </m:ctrlPr>
                      </m:sSubPr>
                      <m:e>
                        <m:d>
                          <m:dPr>
                            <m:begChr m:val=""/>
                            <m:endChr m:val="|"/>
                            <m:ctrlPr>
                              <a:rPr lang="zh-CN" altLang="en-US" i="1">
                                <a:solidFill>
                                  <a:schemeClr val="tx1">
                                    <a:lumMod val="95000"/>
                                    <a:lumOff val="5000"/>
                                  </a:schemeClr>
                                </a:solidFill>
                                <a:latin typeface="Cambria Math" panose="02040503050406030204" pitchFamily="18" charset="0"/>
                              </a:rPr>
                            </m:ctrlPr>
                          </m:dPr>
                          <m:e>
                            <m:d>
                              <m:dPr>
                                <m:begChr m:val="{"/>
                                <m:endChr m:val="}"/>
                                <m:ctrlPr>
                                  <a:rPr lang="zh-CN" altLang="en-US" i="1">
                                    <a:solidFill>
                                      <a:schemeClr val="tx1">
                                        <a:lumMod val="95000"/>
                                        <a:lumOff val="5000"/>
                                      </a:schemeClr>
                                    </a:solidFill>
                                    <a:latin typeface="Cambria Math" panose="02040503050406030204" pitchFamily="18" charset="0"/>
                                  </a:rPr>
                                </m:ctrlPr>
                              </m:dPr>
                              <m:e>
                                <m:r>
                                  <a:rPr lang="zh-CN" altLang="en-US" i="1">
                                    <a:solidFill>
                                      <a:schemeClr val="tx1">
                                        <a:lumMod val="95000"/>
                                        <a:lumOff val="5000"/>
                                      </a:schemeClr>
                                    </a:solidFill>
                                    <a:latin typeface="Cambria Math" panose="02040503050406030204" pitchFamily="18" charset="0"/>
                                  </a:rPr>
                                  <m:t>𝐿</m:t>
                                </m:r>
                                <m:d>
                                  <m:dPr>
                                    <m:begChr m:val="["/>
                                    <m:endChr m:val="]"/>
                                    <m:ctrlPr>
                                      <a:rPr lang="zh-CN" altLang="en-US" i="1">
                                        <a:solidFill>
                                          <a:schemeClr val="tx1">
                                            <a:lumMod val="95000"/>
                                            <a:lumOff val="5000"/>
                                          </a:schemeClr>
                                        </a:solidFill>
                                        <a:latin typeface="Cambria Math" panose="02040503050406030204" pitchFamily="18" charset="0"/>
                                      </a:rPr>
                                    </m:ctrlPr>
                                  </m:dPr>
                                  <m:e>
                                    <m:r>
                                      <a:rPr lang="zh-CN" altLang="en-US" b="1" i="1">
                                        <a:solidFill>
                                          <a:schemeClr val="tx1">
                                            <a:lumMod val="95000"/>
                                            <a:lumOff val="5000"/>
                                          </a:schemeClr>
                                        </a:solidFill>
                                        <a:latin typeface="Cambria Math" panose="02040503050406030204" pitchFamily="18" charset="0"/>
                                      </a:rPr>
                                      <m:t>𝒙</m:t>
                                    </m:r>
                                    <m:r>
                                      <a:rPr lang="zh-CN" altLang="en-US" i="1">
                                        <a:solidFill>
                                          <a:schemeClr val="tx1">
                                            <a:lumMod val="95000"/>
                                            <a:lumOff val="5000"/>
                                          </a:schemeClr>
                                        </a:solidFill>
                                        <a:latin typeface="Cambria Math" panose="02040503050406030204" pitchFamily="18" charset="0"/>
                                      </a:rPr>
                                      <m:t>,</m:t>
                                    </m:r>
                                    <m:acc>
                                      <m:accPr>
                                        <m:chr m:val="̇"/>
                                        <m:ctrlPr>
                                          <a:rPr lang="zh-CN" altLang="en-US" b="1" i="1">
                                            <a:solidFill>
                                              <a:schemeClr val="tx1">
                                                <a:lumMod val="95000"/>
                                                <a:lumOff val="5000"/>
                                              </a:schemeClr>
                                            </a:solidFill>
                                            <a:latin typeface="Cambria Math" panose="02040503050406030204" pitchFamily="18" charset="0"/>
                                          </a:rPr>
                                        </m:ctrlPr>
                                      </m:accPr>
                                      <m:e>
                                        <m:r>
                                          <a:rPr lang="zh-CN" altLang="en-US" b="1" i="1">
                                            <a:solidFill>
                                              <a:schemeClr val="tx1">
                                                <a:lumMod val="95000"/>
                                                <a:lumOff val="5000"/>
                                              </a:schemeClr>
                                            </a:solidFill>
                                            <a:latin typeface="Cambria Math" panose="02040503050406030204" pitchFamily="18" charset="0"/>
                                          </a:rPr>
                                          <m:t>𝒙</m:t>
                                        </m:r>
                                      </m:e>
                                    </m:acc>
                                    <m:r>
                                      <a:rPr lang="zh-CN" altLang="en-US" i="1">
                                        <a:solidFill>
                                          <a:schemeClr val="tx1">
                                            <a:lumMod val="95000"/>
                                            <a:lumOff val="5000"/>
                                          </a:schemeClr>
                                        </a:solidFill>
                                        <a:latin typeface="Cambria Math" panose="02040503050406030204" pitchFamily="18" charset="0"/>
                                      </a:rPr>
                                      <m:t>,</m:t>
                                    </m:r>
                                    <m:r>
                                      <a:rPr lang="zh-CN" altLang="en-US" i="1">
                                        <a:solidFill>
                                          <a:schemeClr val="tx1">
                                            <a:lumMod val="95000"/>
                                            <a:lumOff val="5000"/>
                                          </a:schemeClr>
                                        </a:solidFill>
                                        <a:latin typeface="Cambria Math" panose="02040503050406030204" pitchFamily="18" charset="0"/>
                                      </a:rPr>
                                      <m:t>𝑡</m:t>
                                    </m:r>
                                  </m:e>
                                </m:d>
                                <m:r>
                                  <a:rPr lang="zh-CN" altLang="en-US" i="1">
                                    <a:solidFill>
                                      <a:schemeClr val="tx1">
                                        <a:lumMod val="95000"/>
                                        <a:lumOff val="5000"/>
                                      </a:schemeClr>
                                    </a:solidFill>
                                    <a:latin typeface="Cambria Math" panose="02040503050406030204" pitchFamily="18" charset="0"/>
                                  </a:rPr>
                                  <m:t>+(</m:t>
                                </m:r>
                                <m:acc>
                                  <m:accPr>
                                    <m:chr m:val="̇"/>
                                    <m:ctrlPr>
                                      <a:rPr lang="zh-CN" altLang="en-US" i="1">
                                        <a:solidFill>
                                          <a:schemeClr val="tx1">
                                            <a:lumMod val="95000"/>
                                            <a:lumOff val="5000"/>
                                          </a:schemeClr>
                                        </a:solidFill>
                                        <a:latin typeface="Cambria Math" panose="02040503050406030204" pitchFamily="18" charset="0"/>
                                      </a:rPr>
                                    </m:ctrlPr>
                                  </m:accPr>
                                  <m:e>
                                    <m:r>
                                      <a:rPr lang="zh-CN" altLang="en-US" i="1">
                                        <a:solidFill>
                                          <a:schemeClr val="tx1">
                                            <a:lumMod val="95000"/>
                                            <a:lumOff val="5000"/>
                                          </a:schemeClr>
                                        </a:solidFill>
                                        <a:latin typeface="Cambria Math" panose="02040503050406030204" pitchFamily="18" charset="0"/>
                                      </a:rPr>
                                      <m:t>𝜑</m:t>
                                    </m:r>
                                  </m:e>
                                </m:acc>
                                <m:r>
                                  <a:rPr lang="zh-CN" altLang="en-US" i="1">
                                    <a:solidFill>
                                      <a:schemeClr val="tx1">
                                        <a:lumMod val="95000"/>
                                        <a:lumOff val="5000"/>
                                      </a:schemeClr>
                                    </a:solidFill>
                                    <a:latin typeface="Cambria Math" panose="02040503050406030204" pitchFamily="18" charset="0"/>
                                  </a:rPr>
                                  <m:t>−</m:t>
                                </m:r>
                                <m:acc>
                                  <m:accPr>
                                    <m:chr m:val="̇"/>
                                    <m:ctrlPr>
                                      <a:rPr lang="zh-CN" altLang="en-US" i="1">
                                        <a:solidFill>
                                          <a:schemeClr val="tx1">
                                            <a:lumMod val="95000"/>
                                            <a:lumOff val="5000"/>
                                          </a:schemeClr>
                                        </a:solidFill>
                                        <a:latin typeface="Cambria Math" panose="02040503050406030204" pitchFamily="18" charset="0"/>
                                      </a:rPr>
                                    </m:ctrlPr>
                                  </m:accPr>
                                  <m:e>
                                    <m:r>
                                      <a:rPr lang="zh-CN" altLang="en-US" b="1" i="1">
                                        <a:solidFill>
                                          <a:schemeClr val="tx1">
                                            <a:lumMod val="95000"/>
                                            <a:lumOff val="5000"/>
                                          </a:schemeClr>
                                        </a:solidFill>
                                        <a:latin typeface="Cambria Math" panose="02040503050406030204" pitchFamily="18" charset="0"/>
                                      </a:rPr>
                                      <m:t>𝒙</m:t>
                                    </m:r>
                                  </m:e>
                                </m:acc>
                                <m:sSup>
                                  <m:sSupPr>
                                    <m:ctrlPr>
                                      <a:rPr lang="zh-CN" altLang="en-US" i="1">
                                        <a:solidFill>
                                          <a:schemeClr val="tx1">
                                            <a:lumMod val="95000"/>
                                            <a:lumOff val="5000"/>
                                          </a:schemeClr>
                                        </a:solidFill>
                                        <a:latin typeface="Cambria Math" panose="02040503050406030204" pitchFamily="18" charset="0"/>
                                      </a:rPr>
                                    </m:ctrlPr>
                                  </m:sSupPr>
                                  <m:e>
                                    <m:r>
                                      <a:rPr lang="zh-CN" altLang="en-US" i="1">
                                        <a:solidFill>
                                          <a:schemeClr val="tx1">
                                            <a:lumMod val="95000"/>
                                            <a:lumOff val="5000"/>
                                          </a:schemeClr>
                                        </a:solidFill>
                                        <a:latin typeface="Cambria Math" panose="02040503050406030204" pitchFamily="18" charset="0"/>
                                      </a:rPr>
                                      <m:t>)</m:t>
                                    </m:r>
                                  </m:e>
                                  <m:sup>
                                    <m:r>
                                      <a:rPr lang="zh-CN" altLang="en-US" i="1">
                                        <a:solidFill>
                                          <a:schemeClr val="tx1">
                                            <a:lumMod val="95000"/>
                                            <a:lumOff val="5000"/>
                                          </a:schemeClr>
                                        </a:solidFill>
                                        <a:latin typeface="Cambria Math" panose="02040503050406030204" pitchFamily="18" charset="0"/>
                                      </a:rPr>
                                      <m:t>𝑇</m:t>
                                    </m:r>
                                  </m:sup>
                                </m:sSup>
                                <m:f>
                                  <m:fPr>
                                    <m:ctrlPr>
                                      <a:rPr lang="zh-CN" altLang="en-US" i="1">
                                        <a:solidFill>
                                          <a:schemeClr val="tx1">
                                            <a:lumMod val="95000"/>
                                            <a:lumOff val="5000"/>
                                          </a:schemeClr>
                                        </a:solidFill>
                                        <a:latin typeface="Cambria Math" panose="02040503050406030204" pitchFamily="18" charset="0"/>
                                      </a:rPr>
                                    </m:ctrlPr>
                                  </m:fPr>
                                  <m:num>
                                    <m:r>
                                      <a:rPr lang="zh-CN" altLang="en-US" i="1">
                                        <a:solidFill>
                                          <a:schemeClr val="tx1">
                                            <a:lumMod val="95000"/>
                                            <a:lumOff val="5000"/>
                                          </a:schemeClr>
                                        </a:solidFill>
                                        <a:latin typeface="Cambria Math" panose="02040503050406030204" pitchFamily="18" charset="0"/>
                                      </a:rPr>
                                      <m:t>𝜕</m:t>
                                    </m:r>
                                    <m:r>
                                      <a:rPr lang="zh-CN" altLang="en-US" i="1">
                                        <a:solidFill>
                                          <a:schemeClr val="tx1">
                                            <a:lumMod val="95000"/>
                                            <a:lumOff val="5000"/>
                                          </a:schemeClr>
                                        </a:solidFill>
                                        <a:latin typeface="Cambria Math" panose="02040503050406030204" pitchFamily="18" charset="0"/>
                                      </a:rPr>
                                      <m:t>𝐿</m:t>
                                    </m:r>
                                  </m:num>
                                  <m:den>
                                    <m:r>
                                      <a:rPr lang="zh-CN" altLang="en-US" i="1">
                                        <a:solidFill>
                                          <a:schemeClr val="tx1">
                                            <a:lumMod val="95000"/>
                                            <a:lumOff val="5000"/>
                                          </a:schemeClr>
                                        </a:solidFill>
                                        <a:latin typeface="Cambria Math" panose="02040503050406030204" pitchFamily="18" charset="0"/>
                                      </a:rPr>
                                      <m:t>𝜕</m:t>
                                    </m:r>
                                    <m:acc>
                                      <m:accPr>
                                        <m:chr m:val="̇"/>
                                        <m:ctrlPr>
                                          <a:rPr lang="zh-CN" altLang="en-US" i="1">
                                            <a:solidFill>
                                              <a:schemeClr val="tx1">
                                                <a:lumMod val="95000"/>
                                                <a:lumOff val="5000"/>
                                              </a:schemeClr>
                                            </a:solidFill>
                                            <a:latin typeface="Cambria Math" panose="02040503050406030204" pitchFamily="18" charset="0"/>
                                          </a:rPr>
                                        </m:ctrlPr>
                                      </m:accPr>
                                      <m:e>
                                        <m:r>
                                          <a:rPr lang="zh-CN" altLang="en-US" b="1" i="1">
                                            <a:solidFill>
                                              <a:schemeClr val="tx1">
                                                <a:lumMod val="95000"/>
                                                <a:lumOff val="5000"/>
                                              </a:schemeClr>
                                            </a:solidFill>
                                            <a:latin typeface="Cambria Math" panose="02040503050406030204" pitchFamily="18" charset="0"/>
                                          </a:rPr>
                                          <m:t>𝒙</m:t>
                                        </m:r>
                                      </m:e>
                                    </m:acc>
                                  </m:den>
                                </m:f>
                              </m:e>
                            </m:d>
                          </m:e>
                        </m:d>
                      </m:e>
                      <m:sub>
                        <m:r>
                          <a:rPr lang="zh-CN" altLang="en-US" i="1">
                            <a:solidFill>
                              <a:schemeClr val="tx1">
                                <a:lumMod val="95000"/>
                                <a:lumOff val="5000"/>
                              </a:schemeClr>
                            </a:solidFill>
                            <a:latin typeface="Cambria Math" panose="02040503050406030204" pitchFamily="18" charset="0"/>
                          </a:rPr>
                          <m:t>𝑡</m:t>
                        </m:r>
                        <m:r>
                          <a:rPr lang="zh-CN" altLang="en-US" i="1">
                            <a:solidFill>
                              <a:schemeClr val="tx1">
                                <a:lumMod val="95000"/>
                                <a:lumOff val="5000"/>
                              </a:schemeClr>
                            </a:solidFill>
                            <a:latin typeface="Cambria Math" panose="02040503050406030204" pitchFamily="18" charset="0"/>
                          </a:rPr>
                          <m:t>=</m:t>
                        </m:r>
                        <m:sSub>
                          <m:sSubPr>
                            <m:ctrlPr>
                              <a:rPr lang="zh-CN" altLang="en-US" i="1">
                                <a:solidFill>
                                  <a:schemeClr val="tx1">
                                    <a:lumMod val="95000"/>
                                    <a:lumOff val="5000"/>
                                  </a:schemeClr>
                                </a:solidFill>
                                <a:latin typeface="Cambria Math" panose="02040503050406030204" pitchFamily="18" charset="0"/>
                              </a:rPr>
                            </m:ctrlPr>
                          </m:sSubPr>
                          <m:e>
                            <m:r>
                              <a:rPr lang="zh-CN" altLang="en-US" i="1">
                                <a:solidFill>
                                  <a:schemeClr val="tx1">
                                    <a:lumMod val="95000"/>
                                    <a:lumOff val="5000"/>
                                  </a:schemeClr>
                                </a:solidFill>
                                <a:latin typeface="Cambria Math" panose="02040503050406030204" pitchFamily="18" charset="0"/>
                              </a:rPr>
                              <m:t>𝑡</m:t>
                            </m:r>
                          </m:e>
                          <m:sub>
                            <m:r>
                              <a:rPr lang="zh-CN" altLang="en-US" i="1">
                                <a:solidFill>
                                  <a:schemeClr val="tx1">
                                    <a:lumMod val="95000"/>
                                    <a:lumOff val="5000"/>
                                  </a:schemeClr>
                                </a:solidFill>
                                <a:latin typeface="Cambria Math" panose="02040503050406030204" pitchFamily="18" charset="0"/>
                              </a:rPr>
                              <m:t>𝑓</m:t>
                            </m:r>
                          </m:sub>
                        </m:sSub>
                      </m:sub>
                    </m:sSub>
                    <m:r>
                      <a:rPr lang="zh-CN" altLang="en-US" i="1">
                        <a:solidFill>
                          <a:schemeClr val="tx1">
                            <a:lumMod val="95000"/>
                            <a:lumOff val="5000"/>
                          </a:schemeClr>
                        </a:solidFill>
                        <a:latin typeface="Cambria Math" panose="02040503050406030204" pitchFamily="18" charset="0"/>
                      </a:rPr>
                      <m:t>=</m:t>
                    </m:r>
                    <m:r>
                      <a:rPr lang="zh-CN" altLang="en-US" b="1" i="1" smtClean="0">
                        <a:solidFill>
                          <a:schemeClr val="tx1">
                            <a:lumMod val="95000"/>
                            <a:lumOff val="5000"/>
                          </a:schemeClr>
                        </a:solidFill>
                        <a:latin typeface="Cambria Math" panose="02040503050406030204" pitchFamily="18" charset="0"/>
                      </a:rPr>
                      <m:t>𝟎</m:t>
                    </m:r>
                  </m:oMath>
                </a14:m>
                <a:r>
                  <a:rPr lang="en-US" altLang="zh-CN" dirty="0">
                    <a:solidFill>
                      <a:schemeClr val="tx1">
                        <a:lumMod val="95000"/>
                        <a:lumOff val="5000"/>
                      </a:schemeClr>
                    </a:solidFill>
                    <a:latin typeface="Times New Roman" panose="02020603050405020304" pitchFamily="18" charset="0"/>
                    <a:cs typeface="Times New Roman" panose="02020603050405020304" pitchFamily="18" charset="0"/>
                    <a:sym typeface="Symbol" panose="05050102010706020507" pitchFamily="18" charset="2"/>
                  </a:rPr>
                  <a:t>,</a:t>
                </a:r>
                <a14:m>
                  <m:oMath xmlns:m="http://schemas.openxmlformats.org/officeDocument/2006/math">
                    <m:r>
                      <a:rPr lang="en-US" altLang="zh-CN" b="0" i="0" smtClean="0">
                        <a:solidFill>
                          <a:schemeClr val="tx1">
                            <a:lumMod val="95000"/>
                            <a:lumOff val="5000"/>
                          </a:schemeClr>
                        </a:solidFill>
                        <a:latin typeface="Cambria Math" panose="02040503050406030204" pitchFamily="18" charset="0"/>
                      </a:rPr>
                      <m:t>        </m:t>
                    </m:r>
                    <m:r>
                      <a:rPr lang="zh-CN" altLang="en-US" i="1">
                        <a:solidFill>
                          <a:schemeClr val="tx1">
                            <a:lumMod val="95000"/>
                            <a:lumOff val="5000"/>
                          </a:schemeClr>
                        </a:solidFill>
                        <a:latin typeface="Cambria Math" panose="02040503050406030204" pitchFamily="18" charset="0"/>
                      </a:rPr>
                      <m:t>𝑥</m:t>
                    </m:r>
                    <m:r>
                      <a:rPr lang="zh-CN" altLang="en-US" i="1">
                        <a:solidFill>
                          <a:schemeClr val="tx1">
                            <a:lumMod val="95000"/>
                            <a:lumOff val="5000"/>
                          </a:schemeClr>
                        </a:solidFill>
                        <a:latin typeface="Cambria Math" panose="02040503050406030204" pitchFamily="18" charset="0"/>
                      </a:rPr>
                      <m:t>(</m:t>
                    </m:r>
                    <m:sSub>
                      <m:sSubPr>
                        <m:ctrlPr>
                          <a:rPr lang="zh-CN" altLang="en-US" i="1">
                            <a:solidFill>
                              <a:schemeClr val="tx1">
                                <a:lumMod val="95000"/>
                                <a:lumOff val="5000"/>
                              </a:schemeClr>
                            </a:solidFill>
                            <a:latin typeface="Cambria Math" panose="02040503050406030204" pitchFamily="18" charset="0"/>
                          </a:rPr>
                        </m:ctrlPr>
                      </m:sSubPr>
                      <m:e>
                        <m:r>
                          <a:rPr lang="zh-CN" altLang="en-US" i="1">
                            <a:solidFill>
                              <a:schemeClr val="tx1">
                                <a:lumMod val="95000"/>
                                <a:lumOff val="5000"/>
                              </a:schemeClr>
                            </a:solidFill>
                            <a:latin typeface="Cambria Math" panose="02040503050406030204" pitchFamily="18" charset="0"/>
                          </a:rPr>
                          <m:t>𝑡</m:t>
                        </m:r>
                      </m:e>
                      <m:sub>
                        <m:r>
                          <a:rPr lang="zh-CN" altLang="en-US" i="1">
                            <a:solidFill>
                              <a:schemeClr val="tx1">
                                <a:lumMod val="95000"/>
                                <a:lumOff val="5000"/>
                              </a:schemeClr>
                            </a:solidFill>
                            <a:latin typeface="Cambria Math" panose="02040503050406030204" pitchFamily="18" charset="0"/>
                          </a:rPr>
                          <m:t>𝑓</m:t>
                        </m:r>
                      </m:sub>
                    </m:sSub>
                    <m:r>
                      <a:rPr lang="zh-CN" altLang="en-US" i="1">
                        <a:solidFill>
                          <a:schemeClr val="tx1">
                            <a:lumMod val="95000"/>
                            <a:lumOff val="5000"/>
                          </a:schemeClr>
                        </a:solidFill>
                        <a:latin typeface="Cambria Math" panose="02040503050406030204" pitchFamily="18" charset="0"/>
                      </a:rPr>
                      <m:t>)=</m:t>
                    </m:r>
                    <m:r>
                      <a:rPr lang="zh-CN" altLang="en-US" i="1">
                        <a:latin typeface="Cambria Math" panose="02040503050406030204" pitchFamily="18" charset="0"/>
                      </a:rPr>
                      <m:t>𝜑</m:t>
                    </m:r>
                    <m:r>
                      <a:rPr lang="zh-CN" altLang="en-US" i="1">
                        <a:solidFill>
                          <a:schemeClr val="tx1">
                            <a:lumMod val="95000"/>
                            <a:lumOff val="5000"/>
                          </a:schemeClr>
                        </a:solidFill>
                        <a:latin typeface="Cambria Math" panose="02040503050406030204" pitchFamily="18" charset="0"/>
                      </a:rPr>
                      <m:t>(</m:t>
                    </m:r>
                    <m:sSub>
                      <m:sSubPr>
                        <m:ctrlPr>
                          <a:rPr lang="zh-CN" altLang="en-US" i="1">
                            <a:solidFill>
                              <a:schemeClr val="tx1">
                                <a:lumMod val="95000"/>
                                <a:lumOff val="5000"/>
                              </a:schemeClr>
                            </a:solidFill>
                            <a:latin typeface="Cambria Math" panose="02040503050406030204" pitchFamily="18" charset="0"/>
                          </a:rPr>
                        </m:ctrlPr>
                      </m:sSubPr>
                      <m:e>
                        <m:r>
                          <a:rPr lang="zh-CN" altLang="en-US" i="1">
                            <a:solidFill>
                              <a:schemeClr val="tx1">
                                <a:lumMod val="95000"/>
                                <a:lumOff val="5000"/>
                              </a:schemeClr>
                            </a:solidFill>
                            <a:latin typeface="Cambria Math" panose="02040503050406030204" pitchFamily="18" charset="0"/>
                          </a:rPr>
                          <m:t>𝑥</m:t>
                        </m:r>
                      </m:e>
                      <m:sub>
                        <m:r>
                          <a:rPr lang="zh-CN" altLang="en-US" i="1">
                            <a:solidFill>
                              <a:schemeClr val="tx1">
                                <a:lumMod val="95000"/>
                                <a:lumOff val="5000"/>
                              </a:schemeClr>
                            </a:solidFill>
                            <a:latin typeface="Cambria Math" panose="02040503050406030204" pitchFamily="18" charset="0"/>
                          </a:rPr>
                          <m:t>𝑓</m:t>
                        </m:r>
                      </m:sub>
                    </m:sSub>
                    <m:r>
                      <a:rPr lang="zh-CN" altLang="en-US" i="1">
                        <a:solidFill>
                          <a:schemeClr val="tx1">
                            <a:lumMod val="95000"/>
                            <a:lumOff val="5000"/>
                          </a:schemeClr>
                        </a:solidFill>
                        <a:latin typeface="Cambria Math" panose="02040503050406030204" pitchFamily="18" charset="0"/>
                      </a:rPr>
                      <m:t>)</m:t>
                    </m:r>
                  </m:oMath>
                </a14:m>
                <a:endParaRPr lang="zh-CN" altLang="en-US" dirty="0">
                  <a:solidFill>
                    <a:schemeClr val="tx1">
                      <a:lumMod val="95000"/>
                      <a:lumOff val="5000"/>
                    </a:schemeClr>
                  </a:solidFill>
                  <a:latin typeface="Times New Roman" panose="02020603050405020304" pitchFamily="18" charset="0"/>
                  <a:cs typeface="Times New Roman" panose="02020603050405020304" pitchFamily="18" charset="0"/>
                  <a:sym typeface="Symbol" panose="05050102010706020507" pitchFamily="18" charset="2"/>
                </a:endParaRPr>
              </a:p>
              <a:p>
                <a:pPr marL="0" indent="0" algn="just" eaLnBrk="0" hangingPunct="0">
                  <a:lnSpc>
                    <a:spcPct val="110000"/>
                  </a:lnSpc>
                  <a:buNone/>
                </a:pPr>
                <a:r>
                  <a:rPr lang="zh-CN" altLang="en-US" dirty="0">
                    <a:solidFill>
                      <a:schemeClr val="tx1">
                        <a:lumMod val="95000"/>
                        <a:lumOff val="5000"/>
                      </a:schemeClr>
                    </a:solidFill>
                    <a:latin typeface="Times New Roman" panose="02020603050405020304" pitchFamily="18" charset="0"/>
                    <a:cs typeface="Times New Roman" panose="02020603050405020304" pitchFamily="18" charset="0"/>
                    <a:sym typeface="Symbol" panose="05050102010706020507" pitchFamily="18" charset="2"/>
                  </a:rPr>
                  <a:t>其中，</a:t>
                </a:r>
                <a:r>
                  <a:rPr lang="en-US" altLang="zh-CN" b="1" i="1" dirty="0">
                    <a:solidFill>
                      <a:schemeClr val="tx1">
                        <a:lumMod val="95000"/>
                        <a:lumOff val="5000"/>
                      </a:schemeClr>
                    </a:solidFill>
                    <a:latin typeface="Times New Roman" panose="02020603050405020304" pitchFamily="18" charset="0"/>
                    <a:cs typeface="Times New Roman" panose="02020603050405020304" pitchFamily="18" charset="0"/>
                    <a:sym typeface="Symbol" panose="05050102010706020507" pitchFamily="18" charset="2"/>
                  </a:rPr>
                  <a:t>x</a:t>
                </a:r>
                <a:r>
                  <a:rPr lang="en-US" altLang="zh-CN" dirty="0">
                    <a:solidFill>
                      <a:schemeClr val="tx1">
                        <a:lumMod val="95000"/>
                        <a:lumOff val="5000"/>
                      </a:schemeClr>
                    </a:solidFill>
                    <a:latin typeface="Times New Roman" panose="02020603050405020304" pitchFamily="18" charset="0"/>
                    <a:cs typeface="Times New Roman" panose="02020603050405020304" pitchFamily="18" charset="0"/>
                    <a:sym typeface="Symbol" panose="05050102010706020507" pitchFamily="18" charset="2"/>
                  </a:rPr>
                  <a:t>(</a:t>
                </a:r>
                <a:r>
                  <a:rPr lang="en-US" altLang="zh-CN" i="1" dirty="0">
                    <a:solidFill>
                      <a:schemeClr val="tx1">
                        <a:lumMod val="95000"/>
                        <a:lumOff val="5000"/>
                      </a:schemeClr>
                    </a:solidFill>
                    <a:latin typeface="Times New Roman" panose="02020603050405020304" pitchFamily="18" charset="0"/>
                    <a:cs typeface="Times New Roman" panose="02020603050405020304" pitchFamily="18" charset="0"/>
                    <a:sym typeface="Symbol" panose="05050102010706020507" pitchFamily="18" charset="2"/>
                  </a:rPr>
                  <a:t>t</a:t>
                </a:r>
                <a:r>
                  <a:rPr lang="en-US" altLang="zh-CN" dirty="0">
                    <a:solidFill>
                      <a:schemeClr val="tx1">
                        <a:lumMod val="95000"/>
                        <a:lumOff val="5000"/>
                      </a:schemeClr>
                    </a:solidFill>
                    <a:latin typeface="Times New Roman" panose="02020603050405020304" pitchFamily="18" charset="0"/>
                    <a:cs typeface="Times New Roman" panose="02020603050405020304" pitchFamily="18" charset="0"/>
                    <a:sym typeface="Symbol" panose="05050102010706020507" pitchFamily="18" charset="2"/>
                  </a:rPr>
                  <a:t>)</a:t>
                </a:r>
                <a:r>
                  <a:rPr lang="zh-CN" altLang="en-US" dirty="0">
                    <a:solidFill>
                      <a:schemeClr val="tx1">
                        <a:lumMod val="95000"/>
                        <a:lumOff val="5000"/>
                      </a:schemeClr>
                    </a:solidFill>
                    <a:latin typeface="Times New Roman" panose="02020603050405020304" pitchFamily="18" charset="0"/>
                    <a:cs typeface="Times New Roman" panose="02020603050405020304" pitchFamily="18" charset="0"/>
                    <a:sym typeface="Symbol" panose="05050102010706020507" pitchFamily="18" charset="2"/>
                  </a:rPr>
                  <a:t>应有连续的二阶导数，</a:t>
                </a:r>
                <a:r>
                  <a:rPr lang="en-US" altLang="zh-CN" i="1" dirty="0">
                    <a:solidFill>
                      <a:schemeClr val="tx1">
                        <a:lumMod val="95000"/>
                        <a:lumOff val="5000"/>
                      </a:schemeClr>
                    </a:solidFill>
                    <a:latin typeface="Times New Roman" panose="02020603050405020304" pitchFamily="18" charset="0"/>
                    <a:cs typeface="Times New Roman" panose="02020603050405020304" pitchFamily="18" charset="0"/>
                    <a:sym typeface="Symbol" panose="05050102010706020507" pitchFamily="18" charset="2"/>
                  </a:rPr>
                  <a:t>L</a:t>
                </a:r>
                <a:r>
                  <a:rPr lang="zh-CN" altLang="en-US" dirty="0">
                    <a:solidFill>
                      <a:schemeClr val="tx1">
                        <a:lumMod val="95000"/>
                        <a:lumOff val="5000"/>
                      </a:schemeClr>
                    </a:solidFill>
                    <a:latin typeface="Times New Roman" panose="02020603050405020304" pitchFamily="18" charset="0"/>
                    <a:cs typeface="Times New Roman" panose="02020603050405020304" pitchFamily="18" charset="0"/>
                    <a:sym typeface="Symbol" panose="05050102010706020507" pitchFamily="18" charset="2"/>
                  </a:rPr>
                  <a:t>至少应两次连续可微，而</a:t>
                </a:r>
                <a14:m>
                  <m:oMath xmlns:m="http://schemas.openxmlformats.org/officeDocument/2006/math">
                    <m:r>
                      <a:rPr lang="zh-CN" altLang="en-US" i="1">
                        <a:solidFill>
                          <a:schemeClr val="tx1">
                            <a:lumMod val="95000"/>
                            <a:lumOff val="5000"/>
                          </a:schemeClr>
                        </a:solidFill>
                        <a:latin typeface="Cambria Math" panose="02040503050406030204" pitchFamily="18" charset="0"/>
                      </a:rPr>
                      <m:t>𝜑</m:t>
                    </m:r>
                    <m:r>
                      <a:rPr lang="zh-CN" altLang="en-US" i="1">
                        <a:solidFill>
                          <a:schemeClr val="tx1">
                            <a:lumMod val="95000"/>
                            <a:lumOff val="5000"/>
                          </a:schemeClr>
                        </a:solidFill>
                        <a:latin typeface="Cambria Math" panose="02040503050406030204" pitchFamily="18" charset="0"/>
                      </a:rPr>
                      <m:t>(</m:t>
                    </m:r>
                    <m:r>
                      <a:rPr lang="zh-CN" altLang="en-US" i="1">
                        <a:solidFill>
                          <a:schemeClr val="tx1">
                            <a:lumMod val="95000"/>
                            <a:lumOff val="5000"/>
                          </a:schemeClr>
                        </a:solidFill>
                        <a:latin typeface="Cambria Math" panose="02040503050406030204" pitchFamily="18" charset="0"/>
                      </a:rPr>
                      <m:t>𝑡</m:t>
                    </m:r>
                    <m:r>
                      <a:rPr lang="zh-CN" altLang="en-US" i="1">
                        <a:solidFill>
                          <a:schemeClr val="tx1">
                            <a:lumMod val="95000"/>
                            <a:lumOff val="5000"/>
                          </a:schemeClr>
                        </a:solidFill>
                        <a:latin typeface="Cambria Math" panose="02040503050406030204" pitchFamily="18" charset="0"/>
                      </a:rPr>
                      <m:t>)</m:t>
                    </m:r>
                  </m:oMath>
                </a14:m>
                <a:r>
                  <a:rPr lang="zh-CN" altLang="en-US" dirty="0">
                    <a:solidFill>
                      <a:schemeClr val="tx1">
                        <a:lumMod val="95000"/>
                        <a:lumOff val="5000"/>
                      </a:schemeClr>
                    </a:solidFill>
                    <a:latin typeface="Times New Roman" panose="02020603050405020304" pitchFamily="18" charset="0"/>
                    <a:cs typeface="Times New Roman" panose="02020603050405020304" pitchFamily="18" charset="0"/>
                    <a:sym typeface="Symbol" panose="05050102010706020507" pitchFamily="18" charset="2"/>
                  </a:rPr>
                  <a:t>则应有连续的一次导数。 </a:t>
                </a:r>
              </a:p>
              <a:p>
                <a:pPr marL="0" indent="0" algn="just">
                  <a:lnSpc>
                    <a:spcPct val="110000"/>
                  </a:lnSpc>
                  <a:buNone/>
                </a:pPr>
                <a:endParaRPr lang="zh-CN" altLang="en-US" dirty="0">
                  <a:solidFill>
                    <a:schemeClr val="tx1">
                      <a:lumMod val="95000"/>
                      <a:lumOff val="5000"/>
                    </a:schemeClr>
                  </a:solidFill>
                  <a:latin typeface="Times New Roman" panose="02020603050405020304" pitchFamily="18" charset="0"/>
                  <a:cs typeface="Times New Roman" panose="02020603050405020304" pitchFamily="18" charset="0"/>
                </a:endParaRPr>
              </a:p>
            </p:txBody>
          </p:sp>
        </mc:Choice>
        <mc:Fallback>
          <p:sp>
            <p:nvSpPr>
              <p:cNvPr id="8" name="内容占位符 7">
                <a:extLst>
                  <a:ext uri="{FF2B5EF4-FFF2-40B4-BE49-F238E27FC236}">
                    <a16:creationId xmlns:a16="http://schemas.microsoft.com/office/drawing/2014/main" id="{C696BEB4-8F9A-48BA-A1C5-98C762581ED1}"/>
                  </a:ext>
                </a:extLst>
              </p:cNvPr>
              <p:cNvSpPr>
                <a:spLocks noGrp="1" noRot="1" noChangeAspect="1" noMove="1" noResize="1" noEditPoints="1" noAdjustHandles="1" noChangeArrowheads="1" noChangeShapeType="1" noTextEdit="1"/>
              </p:cNvSpPr>
              <p:nvPr>
                <p:ph sz="quarter" idx="13"/>
              </p:nvPr>
            </p:nvSpPr>
            <p:spPr>
              <a:xfrm>
                <a:off x="767406" y="764704"/>
                <a:ext cx="10945217" cy="5799051"/>
              </a:xfrm>
              <a:prstGeom prst="rect">
                <a:avLst/>
              </a:prstGeom>
              <a:blipFill>
                <a:blip r:embed="rId2"/>
                <a:stretch>
                  <a:fillRect l="-891" t="-630" r="-83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957885616"/>
      </p:ext>
    </p:extLst>
  </p:cSld>
  <p:clrMapOvr>
    <a:masterClrMapping/>
  </p:clrMapOvr>
  <p:transition>
    <p:wheel/>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8" name="内容占位符 7">
                <a:extLst>
                  <a:ext uri="{FF2B5EF4-FFF2-40B4-BE49-F238E27FC236}">
                    <a16:creationId xmlns:a16="http://schemas.microsoft.com/office/drawing/2014/main" id="{C696BEB4-8F9A-48BA-A1C5-98C762581ED1}"/>
                  </a:ext>
                </a:extLst>
              </p:cNvPr>
              <p:cNvSpPr>
                <a:spLocks noGrp="1"/>
              </p:cNvSpPr>
              <p:nvPr>
                <p:ph sz="quarter" idx="13"/>
              </p:nvPr>
            </p:nvSpPr>
            <p:spPr>
              <a:xfrm>
                <a:off x="767407" y="764704"/>
                <a:ext cx="10729194" cy="5799051"/>
              </a:xfrm>
              <a:prstGeom prst="rect">
                <a:avLst/>
              </a:prstGeom>
            </p:spPr>
            <p:txBody>
              <a:bodyPr>
                <a:noAutofit/>
              </a:bodyPr>
              <a:lstStyle/>
              <a:p>
                <a:pPr marL="0" indent="0" algn="just">
                  <a:lnSpc>
                    <a:spcPct val="110000"/>
                  </a:lnSpc>
                  <a:buNone/>
                </a:pPr>
                <a:r>
                  <a:rPr lang="zh-CN" altLang="en-US" b="1" dirty="0">
                    <a:solidFill>
                      <a:schemeClr val="tx1">
                        <a:lumMod val="95000"/>
                        <a:lumOff val="5000"/>
                      </a:schemeClr>
                    </a:solidFill>
                    <a:latin typeface="Times New Roman" panose="02020603050405020304" pitchFamily="18" charset="0"/>
                    <a:cs typeface="Times New Roman" panose="02020603050405020304" pitchFamily="18" charset="0"/>
                  </a:rPr>
                  <a:t>证明</a:t>
                </a:r>
                <a:r>
                  <a:rPr lang="zh-CN" altLang="en-US" dirty="0">
                    <a:solidFill>
                      <a:schemeClr val="tx1">
                        <a:lumMod val="95000"/>
                        <a:lumOff val="5000"/>
                      </a:schemeClr>
                    </a:solidFill>
                    <a:latin typeface="Times New Roman" panose="02020603050405020304" pitchFamily="18" charset="0"/>
                    <a:cs typeface="Times New Roman" panose="02020603050405020304" pitchFamily="18" charset="0"/>
                  </a:rPr>
                  <a:t>  在始端固定，终端时刻</a:t>
                </a:r>
                <a:r>
                  <a:rPr lang="en-US" altLang="zh-CN" i="1" dirty="0" err="1">
                    <a:solidFill>
                      <a:schemeClr val="tx1">
                        <a:lumMod val="95000"/>
                        <a:lumOff val="5000"/>
                      </a:schemeClr>
                    </a:solidFill>
                    <a:latin typeface="Times New Roman" panose="02020603050405020304" pitchFamily="18" charset="0"/>
                    <a:cs typeface="Times New Roman" panose="02020603050405020304" pitchFamily="18" charset="0"/>
                  </a:rPr>
                  <a:t>t</a:t>
                </a:r>
                <a:r>
                  <a:rPr lang="en-US" altLang="zh-CN" i="1" baseline="-30000" dirty="0" err="1">
                    <a:solidFill>
                      <a:schemeClr val="tx1">
                        <a:lumMod val="95000"/>
                        <a:lumOff val="5000"/>
                      </a:schemeClr>
                    </a:solidFill>
                    <a:latin typeface="Times New Roman" panose="02020603050405020304" pitchFamily="18" charset="0"/>
                    <a:cs typeface="Times New Roman" panose="02020603050405020304" pitchFamily="18" charset="0"/>
                  </a:rPr>
                  <a:t>f</a:t>
                </a:r>
                <a:r>
                  <a:rPr lang="zh-CN" altLang="en-US" dirty="0">
                    <a:solidFill>
                      <a:schemeClr val="tx1">
                        <a:lumMod val="95000"/>
                        <a:lumOff val="5000"/>
                      </a:schemeClr>
                    </a:solidFill>
                    <a:latin typeface="Times New Roman" panose="02020603050405020304" pitchFamily="18" charset="0"/>
                    <a:cs typeface="Times New Roman" panose="02020603050405020304" pitchFamily="18" charset="0"/>
                  </a:rPr>
                  <a:t>可变，终端状态受约束条件</a:t>
                </a:r>
                <a:r>
                  <a:rPr lang="en-US" altLang="zh-CN" i="1" dirty="0">
                    <a:solidFill>
                      <a:schemeClr val="tx1">
                        <a:lumMod val="95000"/>
                        <a:lumOff val="5000"/>
                      </a:schemeClr>
                    </a:solidFill>
                    <a:latin typeface="Times New Roman" panose="02020603050405020304" pitchFamily="18" charset="0"/>
                    <a:cs typeface="Times New Roman" panose="02020603050405020304" pitchFamily="18" charset="0"/>
                  </a:rPr>
                  <a:t>x</a:t>
                </a:r>
                <a:r>
                  <a:rPr lang="en-US" altLang="zh-CN" dirty="0">
                    <a:solidFill>
                      <a:schemeClr val="tx1">
                        <a:lumMod val="95000"/>
                        <a:lumOff val="5000"/>
                      </a:schemeClr>
                    </a:solidFill>
                    <a:latin typeface="Times New Roman" panose="02020603050405020304" pitchFamily="18" charset="0"/>
                    <a:cs typeface="Times New Roman" panose="02020603050405020304" pitchFamily="18" charset="0"/>
                  </a:rPr>
                  <a:t>(</a:t>
                </a:r>
                <a:r>
                  <a:rPr lang="en-US" altLang="zh-CN" i="1" dirty="0" err="1">
                    <a:solidFill>
                      <a:schemeClr val="tx1">
                        <a:lumMod val="95000"/>
                        <a:lumOff val="5000"/>
                      </a:schemeClr>
                    </a:solidFill>
                    <a:latin typeface="Times New Roman" panose="02020603050405020304" pitchFamily="18" charset="0"/>
                    <a:cs typeface="Times New Roman" panose="02020603050405020304" pitchFamily="18" charset="0"/>
                  </a:rPr>
                  <a:t>t</a:t>
                </a:r>
                <a:r>
                  <a:rPr lang="en-US" altLang="zh-CN" i="1" baseline="-30000" dirty="0" err="1">
                    <a:solidFill>
                      <a:schemeClr val="tx1">
                        <a:lumMod val="95000"/>
                        <a:lumOff val="5000"/>
                      </a:schemeClr>
                    </a:solidFill>
                    <a:latin typeface="Times New Roman" panose="02020603050405020304" pitchFamily="18" charset="0"/>
                    <a:cs typeface="Times New Roman" panose="02020603050405020304" pitchFamily="18" charset="0"/>
                  </a:rPr>
                  <a:t>f</a:t>
                </a:r>
                <a:r>
                  <a:rPr lang="en-US" altLang="zh-CN" dirty="0">
                    <a:solidFill>
                      <a:schemeClr val="tx1">
                        <a:lumMod val="95000"/>
                        <a:lumOff val="5000"/>
                      </a:schemeClr>
                    </a:solidFill>
                    <a:latin typeface="Times New Roman" panose="02020603050405020304" pitchFamily="18" charset="0"/>
                    <a:cs typeface="Times New Roman" panose="02020603050405020304" pitchFamily="18" charset="0"/>
                  </a:rPr>
                  <a:t>)=</a:t>
                </a:r>
                <a14:m>
                  <m:oMath xmlns:m="http://schemas.openxmlformats.org/officeDocument/2006/math">
                    <m:r>
                      <a:rPr lang="zh-CN" altLang="en-US" i="1">
                        <a:latin typeface="Cambria Math" panose="02040503050406030204" pitchFamily="18" charset="0"/>
                      </a:rPr>
                      <m:t>𝜑</m:t>
                    </m:r>
                  </m:oMath>
                </a14:m>
                <a:r>
                  <a:rPr lang="en-US" altLang="zh-CN" dirty="0">
                    <a:solidFill>
                      <a:schemeClr val="tx1">
                        <a:lumMod val="95000"/>
                        <a:lumOff val="5000"/>
                      </a:schemeClr>
                    </a:solidFill>
                    <a:latin typeface="Times New Roman" panose="02020603050405020304" pitchFamily="18" charset="0"/>
                    <a:cs typeface="Times New Roman" panose="02020603050405020304" pitchFamily="18" charset="0"/>
                  </a:rPr>
                  <a:t>(</a:t>
                </a:r>
                <a:r>
                  <a:rPr lang="en-US" altLang="zh-CN" i="1" dirty="0" err="1">
                    <a:solidFill>
                      <a:schemeClr val="tx1">
                        <a:lumMod val="95000"/>
                        <a:lumOff val="5000"/>
                      </a:schemeClr>
                    </a:solidFill>
                    <a:latin typeface="Times New Roman" panose="02020603050405020304" pitchFamily="18" charset="0"/>
                    <a:cs typeface="Times New Roman" panose="02020603050405020304" pitchFamily="18" charset="0"/>
                    <a:sym typeface="Symbol" panose="05050102010706020507" pitchFamily="18" charset="2"/>
                  </a:rPr>
                  <a:t>t</a:t>
                </a:r>
                <a:r>
                  <a:rPr lang="en-US" altLang="zh-CN" i="1" baseline="-30000" dirty="0" err="1">
                    <a:solidFill>
                      <a:schemeClr val="tx1">
                        <a:lumMod val="95000"/>
                        <a:lumOff val="5000"/>
                      </a:schemeClr>
                    </a:solidFill>
                    <a:latin typeface="Times New Roman" panose="02020603050405020304" pitchFamily="18" charset="0"/>
                    <a:cs typeface="Times New Roman" panose="02020603050405020304" pitchFamily="18" charset="0"/>
                    <a:sym typeface="Symbol" panose="05050102010706020507" pitchFamily="18" charset="2"/>
                  </a:rPr>
                  <a:t>f</a:t>
                </a:r>
                <a:r>
                  <a:rPr lang="en-US" altLang="zh-CN" dirty="0">
                    <a:solidFill>
                      <a:schemeClr val="tx1">
                        <a:lumMod val="95000"/>
                        <a:lumOff val="5000"/>
                      </a:schemeClr>
                    </a:solidFill>
                    <a:latin typeface="Times New Roman" panose="02020603050405020304" pitchFamily="18" charset="0"/>
                    <a:cs typeface="Times New Roman" panose="02020603050405020304" pitchFamily="18" charset="0"/>
                    <a:sym typeface="Symbol" panose="05050102010706020507" pitchFamily="18" charset="2"/>
                  </a:rPr>
                  <a:t>)</a:t>
                </a:r>
                <a:r>
                  <a:rPr lang="zh-CN" altLang="en-US" dirty="0">
                    <a:solidFill>
                      <a:schemeClr val="tx1">
                        <a:lumMod val="95000"/>
                        <a:lumOff val="5000"/>
                      </a:schemeClr>
                    </a:solidFill>
                    <a:latin typeface="Times New Roman" panose="02020603050405020304" pitchFamily="18" charset="0"/>
                    <a:cs typeface="Times New Roman" panose="02020603050405020304" pitchFamily="18" charset="0"/>
                    <a:sym typeface="Symbol" panose="05050102010706020507" pitchFamily="18" charset="2"/>
                  </a:rPr>
                  <a:t>时的变分问题可用图</a:t>
                </a:r>
                <a:r>
                  <a:rPr lang="en-US" altLang="zh-CN" dirty="0">
                    <a:solidFill>
                      <a:schemeClr val="tx1">
                        <a:lumMod val="95000"/>
                        <a:lumOff val="5000"/>
                      </a:schemeClr>
                    </a:solidFill>
                    <a:latin typeface="Times New Roman" panose="02020603050405020304" pitchFamily="18" charset="0"/>
                    <a:cs typeface="Times New Roman" panose="02020603050405020304" pitchFamily="18" charset="0"/>
                    <a:sym typeface="Symbol" panose="05050102010706020507" pitchFamily="18" charset="2"/>
                  </a:rPr>
                  <a:t>6-4</a:t>
                </a:r>
                <a:r>
                  <a:rPr lang="zh-CN" altLang="en-US" dirty="0">
                    <a:solidFill>
                      <a:schemeClr val="tx1">
                        <a:lumMod val="95000"/>
                        <a:lumOff val="5000"/>
                      </a:schemeClr>
                    </a:solidFill>
                    <a:latin typeface="Times New Roman" panose="02020603050405020304" pitchFamily="18" charset="0"/>
                    <a:cs typeface="Times New Roman" panose="02020603050405020304" pitchFamily="18" charset="0"/>
                    <a:sym typeface="Symbol" panose="05050102010706020507" pitchFamily="18" charset="2"/>
                  </a:rPr>
                  <a:t>来表示。图中</a:t>
                </a:r>
                <a:r>
                  <a:rPr lang="en-US" altLang="zh-CN" b="1" i="1" dirty="0">
                    <a:solidFill>
                      <a:schemeClr val="tx1">
                        <a:lumMod val="95000"/>
                        <a:lumOff val="5000"/>
                      </a:schemeClr>
                    </a:solidFill>
                    <a:latin typeface="Times New Roman" panose="02020603050405020304" pitchFamily="18" charset="0"/>
                    <a:cs typeface="Times New Roman" panose="02020603050405020304" pitchFamily="18" charset="0"/>
                    <a:sym typeface="Symbol" panose="05050102010706020507" pitchFamily="18" charset="2"/>
                  </a:rPr>
                  <a:t>x</a:t>
                </a:r>
                <a:r>
                  <a:rPr lang="en-US" altLang="zh-CN" baseline="30000" dirty="0">
                    <a:solidFill>
                      <a:schemeClr val="tx1">
                        <a:lumMod val="95000"/>
                        <a:lumOff val="5000"/>
                      </a:schemeClr>
                    </a:solidFill>
                    <a:latin typeface="Times New Roman" panose="02020603050405020304" pitchFamily="18" charset="0"/>
                    <a:cs typeface="Times New Roman" panose="02020603050405020304" pitchFamily="18" charset="0"/>
                    <a:sym typeface="Symbol" panose="05050102010706020507" pitchFamily="18" charset="2"/>
                  </a:rPr>
                  <a:t>*</a:t>
                </a:r>
                <a:r>
                  <a:rPr lang="en-US" altLang="zh-CN" dirty="0">
                    <a:solidFill>
                      <a:schemeClr val="tx1">
                        <a:lumMod val="95000"/>
                        <a:lumOff val="5000"/>
                      </a:schemeClr>
                    </a:solidFill>
                    <a:latin typeface="Times New Roman" panose="02020603050405020304" pitchFamily="18" charset="0"/>
                    <a:cs typeface="Times New Roman" panose="02020603050405020304" pitchFamily="18" charset="0"/>
                    <a:sym typeface="Symbol" panose="05050102010706020507" pitchFamily="18" charset="2"/>
                  </a:rPr>
                  <a:t>(</a:t>
                </a:r>
                <a:r>
                  <a:rPr lang="en-US" altLang="zh-CN" i="1" dirty="0">
                    <a:solidFill>
                      <a:schemeClr val="tx1">
                        <a:lumMod val="95000"/>
                        <a:lumOff val="5000"/>
                      </a:schemeClr>
                    </a:solidFill>
                    <a:latin typeface="Times New Roman" panose="02020603050405020304" pitchFamily="18" charset="0"/>
                    <a:cs typeface="Times New Roman" panose="02020603050405020304" pitchFamily="18" charset="0"/>
                    <a:sym typeface="Symbol" panose="05050102010706020507" pitchFamily="18" charset="2"/>
                  </a:rPr>
                  <a:t>t</a:t>
                </a:r>
                <a:r>
                  <a:rPr lang="en-US" altLang="zh-CN" dirty="0">
                    <a:solidFill>
                      <a:schemeClr val="tx1">
                        <a:lumMod val="95000"/>
                        <a:lumOff val="5000"/>
                      </a:schemeClr>
                    </a:solidFill>
                    <a:latin typeface="Times New Roman" panose="02020603050405020304" pitchFamily="18" charset="0"/>
                    <a:cs typeface="Times New Roman" panose="02020603050405020304" pitchFamily="18" charset="0"/>
                    <a:sym typeface="Symbol" panose="05050102010706020507" pitchFamily="18" charset="2"/>
                  </a:rPr>
                  <a:t>)</a:t>
                </a:r>
                <a:r>
                  <a:rPr lang="zh-CN" altLang="en-US" dirty="0">
                    <a:solidFill>
                      <a:schemeClr val="tx1">
                        <a:lumMod val="95000"/>
                        <a:lumOff val="5000"/>
                      </a:schemeClr>
                    </a:solidFill>
                    <a:latin typeface="Times New Roman" panose="02020603050405020304" pitchFamily="18" charset="0"/>
                    <a:cs typeface="Times New Roman" panose="02020603050405020304" pitchFamily="18" charset="0"/>
                    <a:sym typeface="Symbol" panose="05050102010706020507" pitchFamily="18" charset="2"/>
                  </a:rPr>
                  <a:t>为极值曲线，</a:t>
                </a:r>
                <a:r>
                  <a:rPr lang="en-US" altLang="zh-CN" i="1" dirty="0">
                    <a:solidFill>
                      <a:schemeClr val="tx1">
                        <a:lumMod val="95000"/>
                        <a:lumOff val="5000"/>
                      </a:schemeClr>
                    </a:solidFill>
                    <a:latin typeface="Times New Roman" panose="02020603050405020304" pitchFamily="18" charset="0"/>
                    <a:cs typeface="Times New Roman" panose="02020603050405020304" pitchFamily="18" charset="0"/>
                    <a:sym typeface="Symbol" panose="05050102010706020507" pitchFamily="18" charset="2"/>
                  </a:rPr>
                  <a:t>x</a:t>
                </a:r>
                <a:r>
                  <a:rPr lang="en-US" altLang="zh-CN" dirty="0">
                    <a:solidFill>
                      <a:schemeClr val="tx1">
                        <a:lumMod val="95000"/>
                        <a:lumOff val="5000"/>
                      </a:schemeClr>
                    </a:solidFill>
                    <a:latin typeface="Times New Roman" panose="02020603050405020304" pitchFamily="18" charset="0"/>
                    <a:cs typeface="Times New Roman" panose="02020603050405020304" pitchFamily="18" charset="0"/>
                    <a:sym typeface="Symbol" panose="05050102010706020507" pitchFamily="18" charset="2"/>
                  </a:rPr>
                  <a:t>(</a:t>
                </a:r>
                <a:r>
                  <a:rPr lang="en-US" altLang="zh-CN" i="1" dirty="0">
                    <a:solidFill>
                      <a:schemeClr val="tx1">
                        <a:lumMod val="95000"/>
                        <a:lumOff val="5000"/>
                      </a:schemeClr>
                    </a:solidFill>
                    <a:latin typeface="Times New Roman" panose="02020603050405020304" pitchFamily="18" charset="0"/>
                    <a:cs typeface="Times New Roman" panose="02020603050405020304" pitchFamily="18" charset="0"/>
                    <a:sym typeface="Symbol" panose="05050102010706020507" pitchFamily="18" charset="2"/>
                  </a:rPr>
                  <a:t>t</a:t>
                </a:r>
                <a:r>
                  <a:rPr lang="en-US" altLang="zh-CN" dirty="0">
                    <a:solidFill>
                      <a:schemeClr val="tx1">
                        <a:lumMod val="95000"/>
                        <a:lumOff val="5000"/>
                      </a:schemeClr>
                    </a:solidFill>
                    <a:latin typeface="Times New Roman" panose="02020603050405020304" pitchFamily="18" charset="0"/>
                    <a:cs typeface="Times New Roman" panose="02020603050405020304" pitchFamily="18" charset="0"/>
                    <a:sym typeface="Symbol" panose="05050102010706020507" pitchFamily="18" charset="2"/>
                  </a:rPr>
                  <a:t>)</a:t>
                </a:r>
                <a:r>
                  <a:rPr lang="zh-CN" altLang="en-US" dirty="0">
                    <a:solidFill>
                      <a:schemeClr val="tx1">
                        <a:lumMod val="95000"/>
                        <a:lumOff val="5000"/>
                      </a:schemeClr>
                    </a:solidFill>
                    <a:latin typeface="Times New Roman" panose="02020603050405020304" pitchFamily="18" charset="0"/>
                    <a:cs typeface="Times New Roman" panose="02020603050405020304" pitchFamily="18" charset="0"/>
                    <a:sym typeface="Symbol" panose="05050102010706020507" pitchFamily="18" charset="2"/>
                  </a:rPr>
                  <a:t>为</a:t>
                </a:r>
                <a:r>
                  <a:rPr lang="en-US" altLang="zh-CN" i="1" dirty="0">
                    <a:solidFill>
                      <a:schemeClr val="tx1">
                        <a:lumMod val="95000"/>
                        <a:lumOff val="5000"/>
                      </a:schemeClr>
                    </a:solidFill>
                    <a:latin typeface="Times New Roman" panose="02020603050405020304" pitchFamily="18" charset="0"/>
                    <a:cs typeface="Times New Roman" panose="02020603050405020304" pitchFamily="18" charset="0"/>
                    <a:sym typeface="Symbol" panose="05050102010706020507" pitchFamily="18" charset="2"/>
                  </a:rPr>
                  <a:t>x</a:t>
                </a:r>
                <a:r>
                  <a:rPr lang="en-US" altLang="zh-CN" baseline="30000" dirty="0">
                    <a:solidFill>
                      <a:schemeClr val="tx1">
                        <a:lumMod val="95000"/>
                        <a:lumOff val="5000"/>
                      </a:schemeClr>
                    </a:solidFill>
                    <a:latin typeface="Times New Roman" panose="02020603050405020304" pitchFamily="18" charset="0"/>
                    <a:cs typeface="Times New Roman" panose="02020603050405020304" pitchFamily="18" charset="0"/>
                    <a:sym typeface="Symbol" panose="05050102010706020507" pitchFamily="18" charset="2"/>
                  </a:rPr>
                  <a:t>*</a:t>
                </a:r>
                <a:r>
                  <a:rPr lang="en-US" altLang="zh-CN" dirty="0">
                    <a:solidFill>
                      <a:schemeClr val="tx1">
                        <a:lumMod val="95000"/>
                        <a:lumOff val="5000"/>
                      </a:schemeClr>
                    </a:solidFill>
                    <a:latin typeface="Times New Roman" panose="02020603050405020304" pitchFamily="18" charset="0"/>
                    <a:cs typeface="Times New Roman" panose="02020603050405020304" pitchFamily="18" charset="0"/>
                    <a:sym typeface="Symbol" panose="05050102010706020507" pitchFamily="18" charset="2"/>
                  </a:rPr>
                  <a:t>(</a:t>
                </a:r>
                <a:r>
                  <a:rPr lang="en-US" altLang="zh-CN" i="1" dirty="0">
                    <a:solidFill>
                      <a:schemeClr val="tx1">
                        <a:lumMod val="95000"/>
                        <a:lumOff val="5000"/>
                      </a:schemeClr>
                    </a:solidFill>
                    <a:latin typeface="Times New Roman" panose="02020603050405020304" pitchFamily="18" charset="0"/>
                    <a:cs typeface="Times New Roman" panose="02020603050405020304" pitchFamily="18" charset="0"/>
                    <a:sym typeface="Symbol" panose="05050102010706020507" pitchFamily="18" charset="2"/>
                  </a:rPr>
                  <a:t>t</a:t>
                </a:r>
                <a:r>
                  <a:rPr lang="en-US" altLang="zh-CN" dirty="0">
                    <a:solidFill>
                      <a:schemeClr val="tx1">
                        <a:lumMod val="95000"/>
                        <a:lumOff val="5000"/>
                      </a:schemeClr>
                    </a:solidFill>
                    <a:latin typeface="Times New Roman" panose="02020603050405020304" pitchFamily="18" charset="0"/>
                    <a:cs typeface="Times New Roman" panose="02020603050405020304" pitchFamily="18" charset="0"/>
                    <a:sym typeface="Symbol" panose="05050102010706020507" pitchFamily="18" charset="2"/>
                  </a:rPr>
                  <a:t>)</a:t>
                </a:r>
                <a:r>
                  <a:rPr lang="zh-CN" altLang="en-US" dirty="0">
                    <a:solidFill>
                      <a:schemeClr val="tx1">
                        <a:lumMod val="95000"/>
                        <a:lumOff val="5000"/>
                      </a:schemeClr>
                    </a:solidFill>
                    <a:latin typeface="Times New Roman" panose="02020603050405020304" pitchFamily="18" charset="0"/>
                    <a:cs typeface="Times New Roman" panose="02020603050405020304" pitchFamily="18" charset="0"/>
                    <a:sym typeface="Symbol" panose="05050102010706020507" pitchFamily="18" charset="2"/>
                  </a:rPr>
                  <a:t>邻域内的任一条容许曲线，</a:t>
                </a:r>
                <a:r>
                  <a:rPr lang="en-US" altLang="zh-CN" dirty="0">
                    <a:solidFill>
                      <a:schemeClr val="tx1">
                        <a:lumMod val="95000"/>
                        <a:lumOff val="5000"/>
                      </a:schemeClr>
                    </a:solidFill>
                    <a:latin typeface="Times New Roman" panose="02020603050405020304" pitchFamily="18" charset="0"/>
                    <a:cs typeface="Times New Roman" panose="02020603050405020304" pitchFamily="18" charset="0"/>
                    <a:sym typeface="Symbol" panose="05050102010706020507" pitchFamily="18" charset="2"/>
                  </a:rPr>
                  <a:t>(</a:t>
                </a:r>
                <a:r>
                  <a:rPr lang="en-US" altLang="zh-CN" i="1" dirty="0">
                    <a:solidFill>
                      <a:schemeClr val="tx1">
                        <a:lumMod val="95000"/>
                        <a:lumOff val="5000"/>
                      </a:schemeClr>
                    </a:solidFill>
                    <a:latin typeface="Times New Roman" panose="02020603050405020304" pitchFamily="18" charset="0"/>
                    <a:cs typeface="Times New Roman" panose="02020603050405020304" pitchFamily="18" charset="0"/>
                    <a:sym typeface="Symbol" panose="05050102010706020507" pitchFamily="18" charset="2"/>
                  </a:rPr>
                  <a:t>t</a:t>
                </a:r>
                <a:r>
                  <a:rPr lang="en-US" altLang="zh-CN" baseline="-30000" dirty="0">
                    <a:solidFill>
                      <a:schemeClr val="tx1">
                        <a:lumMod val="95000"/>
                        <a:lumOff val="5000"/>
                      </a:schemeClr>
                    </a:solidFill>
                    <a:latin typeface="Times New Roman" panose="02020603050405020304" pitchFamily="18" charset="0"/>
                    <a:cs typeface="Times New Roman" panose="02020603050405020304" pitchFamily="18" charset="0"/>
                    <a:sym typeface="Symbol" panose="05050102010706020507" pitchFamily="18" charset="2"/>
                  </a:rPr>
                  <a:t>0</a:t>
                </a:r>
                <a:r>
                  <a:rPr lang="zh-CN" altLang="en-US" dirty="0">
                    <a:solidFill>
                      <a:schemeClr val="tx1">
                        <a:lumMod val="95000"/>
                        <a:lumOff val="5000"/>
                      </a:schemeClr>
                    </a:solidFill>
                    <a:latin typeface="Times New Roman" panose="02020603050405020304" pitchFamily="18" charset="0"/>
                    <a:cs typeface="Times New Roman" panose="02020603050405020304" pitchFamily="18" charset="0"/>
                    <a:sym typeface="Symbol" panose="05050102010706020507" pitchFamily="18" charset="2"/>
                  </a:rPr>
                  <a:t>，</a:t>
                </a:r>
                <a:r>
                  <a:rPr lang="en-US" altLang="zh-CN" b="1" i="1" dirty="0">
                    <a:solidFill>
                      <a:schemeClr val="tx1">
                        <a:lumMod val="95000"/>
                        <a:lumOff val="5000"/>
                      </a:schemeClr>
                    </a:solidFill>
                    <a:latin typeface="Times New Roman" panose="02020603050405020304" pitchFamily="18" charset="0"/>
                    <a:cs typeface="Times New Roman" panose="02020603050405020304" pitchFamily="18" charset="0"/>
                    <a:sym typeface="Symbol" panose="05050102010706020507" pitchFamily="18" charset="2"/>
                  </a:rPr>
                  <a:t>x</a:t>
                </a:r>
                <a:r>
                  <a:rPr lang="en-US" altLang="zh-CN" baseline="-30000" dirty="0">
                    <a:solidFill>
                      <a:schemeClr val="tx1">
                        <a:lumMod val="95000"/>
                        <a:lumOff val="5000"/>
                      </a:schemeClr>
                    </a:solidFill>
                    <a:latin typeface="Times New Roman" panose="02020603050405020304" pitchFamily="18" charset="0"/>
                    <a:cs typeface="Times New Roman" panose="02020603050405020304" pitchFamily="18" charset="0"/>
                    <a:sym typeface="Symbol" panose="05050102010706020507" pitchFamily="18" charset="2"/>
                  </a:rPr>
                  <a:t>0</a:t>
                </a:r>
                <a:r>
                  <a:rPr lang="en-US" altLang="zh-CN" dirty="0">
                    <a:solidFill>
                      <a:schemeClr val="tx1">
                        <a:lumMod val="95000"/>
                        <a:lumOff val="5000"/>
                      </a:schemeClr>
                    </a:solidFill>
                    <a:latin typeface="Times New Roman" panose="02020603050405020304" pitchFamily="18" charset="0"/>
                    <a:cs typeface="Times New Roman" panose="02020603050405020304" pitchFamily="18" charset="0"/>
                    <a:sym typeface="Symbol" panose="05050102010706020507" pitchFamily="18" charset="2"/>
                  </a:rPr>
                  <a:t>)</a:t>
                </a:r>
                <a:r>
                  <a:rPr lang="zh-CN" altLang="en-US" dirty="0">
                    <a:solidFill>
                      <a:schemeClr val="tx1">
                        <a:lumMod val="95000"/>
                        <a:lumOff val="5000"/>
                      </a:schemeClr>
                    </a:solidFill>
                    <a:latin typeface="Times New Roman" panose="02020603050405020304" pitchFamily="18" charset="0"/>
                    <a:cs typeface="Times New Roman" panose="02020603050405020304" pitchFamily="18" charset="0"/>
                    <a:sym typeface="Symbol" panose="05050102010706020507" pitchFamily="18" charset="2"/>
                  </a:rPr>
                  <a:t>表示始点，点（</a:t>
                </a:r>
                <a:r>
                  <a:rPr lang="en-US" altLang="zh-CN" b="1" i="1" dirty="0" err="1">
                    <a:solidFill>
                      <a:schemeClr val="tx1">
                        <a:lumMod val="95000"/>
                        <a:lumOff val="5000"/>
                      </a:schemeClr>
                    </a:solidFill>
                    <a:latin typeface="Times New Roman" panose="02020603050405020304" pitchFamily="18" charset="0"/>
                    <a:cs typeface="Times New Roman" panose="02020603050405020304" pitchFamily="18" charset="0"/>
                    <a:sym typeface="Symbol" panose="05050102010706020507" pitchFamily="18" charset="2"/>
                  </a:rPr>
                  <a:t>x</a:t>
                </a:r>
                <a:r>
                  <a:rPr lang="en-US" altLang="zh-CN" i="1" baseline="-30000" dirty="0" err="1">
                    <a:solidFill>
                      <a:schemeClr val="tx1">
                        <a:lumMod val="95000"/>
                        <a:lumOff val="5000"/>
                      </a:schemeClr>
                    </a:solidFill>
                    <a:latin typeface="Times New Roman" panose="02020603050405020304" pitchFamily="18" charset="0"/>
                    <a:cs typeface="Times New Roman" panose="02020603050405020304" pitchFamily="18" charset="0"/>
                    <a:sym typeface="Symbol" panose="05050102010706020507" pitchFamily="18" charset="2"/>
                  </a:rPr>
                  <a:t>f</a:t>
                </a:r>
                <a:r>
                  <a:rPr lang="en-US" altLang="zh-CN" dirty="0">
                    <a:solidFill>
                      <a:schemeClr val="tx1">
                        <a:lumMod val="95000"/>
                        <a:lumOff val="5000"/>
                      </a:schemeClr>
                    </a:solidFill>
                    <a:latin typeface="Times New Roman" panose="02020603050405020304" pitchFamily="18" charset="0"/>
                    <a:cs typeface="Times New Roman" panose="02020603050405020304" pitchFamily="18" charset="0"/>
                    <a:sym typeface="Symbol" panose="05050102010706020507" pitchFamily="18" charset="2"/>
                  </a:rPr>
                  <a:t> </a:t>
                </a:r>
                <a:r>
                  <a:rPr lang="zh-CN" altLang="en-US" dirty="0">
                    <a:solidFill>
                      <a:schemeClr val="tx1">
                        <a:lumMod val="95000"/>
                        <a:lumOff val="5000"/>
                      </a:schemeClr>
                    </a:solidFill>
                    <a:latin typeface="Times New Roman" panose="02020603050405020304" pitchFamily="18" charset="0"/>
                    <a:cs typeface="Times New Roman" panose="02020603050405020304" pitchFamily="18" charset="0"/>
                    <a:sym typeface="Symbol" panose="05050102010706020507" pitchFamily="18" charset="2"/>
                  </a:rPr>
                  <a:t>，</a:t>
                </a:r>
                <a:r>
                  <a:rPr lang="en-US" altLang="zh-CN" i="1" dirty="0" err="1">
                    <a:solidFill>
                      <a:schemeClr val="tx1">
                        <a:lumMod val="95000"/>
                        <a:lumOff val="5000"/>
                      </a:schemeClr>
                    </a:solidFill>
                    <a:latin typeface="Times New Roman" panose="02020603050405020304" pitchFamily="18" charset="0"/>
                    <a:cs typeface="Times New Roman" panose="02020603050405020304" pitchFamily="18" charset="0"/>
                    <a:sym typeface="Symbol" panose="05050102010706020507" pitchFamily="18" charset="2"/>
                  </a:rPr>
                  <a:t>t</a:t>
                </a:r>
                <a:r>
                  <a:rPr lang="en-US" altLang="zh-CN" i="1" baseline="-30000" dirty="0" err="1">
                    <a:solidFill>
                      <a:schemeClr val="tx1">
                        <a:lumMod val="95000"/>
                        <a:lumOff val="5000"/>
                      </a:schemeClr>
                    </a:solidFill>
                    <a:latin typeface="Times New Roman" panose="02020603050405020304" pitchFamily="18" charset="0"/>
                    <a:cs typeface="Times New Roman" panose="02020603050405020304" pitchFamily="18" charset="0"/>
                    <a:sym typeface="Symbol" panose="05050102010706020507" pitchFamily="18" charset="2"/>
                  </a:rPr>
                  <a:t>f</a:t>
                </a:r>
                <a:r>
                  <a:rPr lang="zh-CN" altLang="en-US" dirty="0">
                    <a:solidFill>
                      <a:schemeClr val="tx1">
                        <a:lumMod val="95000"/>
                        <a:lumOff val="5000"/>
                      </a:schemeClr>
                    </a:solidFill>
                    <a:latin typeface="Times New Roman" panose="02020603050405020304" pitchFamily="18" charset="0"/>
                    <a:cs typeface="Times New Roman" panose="02020603050405020304" pitchFamily="18" charset="0"/>
                    <a:sym typeface="Symbol" panose="05050102010706020507" pitchFamily="18" charset="2"/>
                  </a:rPr>
                  <a:t>）到点（</a:t>
                </a:r>
                <a:r>
                  <a:rPr lang="en-US" altLang="zh-CN" b="1" i="1" dirty="0" err="1">
                    <a:solidFill>
                      <a:schemeClr val="tx1">
                        <a:lumMod val="95000"/>
                        <a:lumOff val="5000"/>
                      </a:schemeClr>
                    </a:solidFill>
                    <a:latin typeface="Times New Roman" panose="02020603050405020304" pitchFamily="18" charset="0"/>
                    <a:cs typeface="Times New Roman" panose="02020603050405020304" pitchFamily="18" charset="0"/>
                    <a:sym typeface="Symbol" panose="05050102010706020507" pitchFamily="18" charset="2"/>
                  </a:rPr>
                  <a:t>x</a:t>
                </a:r>
                <a:r>
                  <a:rPr lang="en-US" altLang="zh-CN" i="1" baseline="-30000" dirty="0" err="1">
                    <a:solidFill>
                      <a:schemeClr val="tx1">
                        <a:lumMod val="95000"/>
                        <a:lumOff val="5000"/>
                      </a:schemeClr>
                    </a:solidFill>
                    <a:latin typeface="Times New Roman" panose="02020603050405020304" pitchFamily="18" charset="0"/>
                    <a:cs typeface="Times New Roman" panose="02020603050405020304" pitchFamily="18" charset="0"/>
                    <a:sym typeface="Symbol" panose="05050102010706020507" pitchFamily="18" charset="2"/>
                  </a:rPr>
                  <a:t>f</a:t>
                </a:r>
                <a:r>
                  <a:rPr lang="en-US" altLang="zh-CN" dirty="0" err="1">
                    <a:solidFill>
                      <a:schemeClr val="tx1">
                        <a:lumMod val="95000"/>
                        <a:lumOff val="5000"/>
                      </a:schemeClr>
                    </a:solidFill>
                    <a:latin typeface="Times New Roman" panose="02020603050405020304" pitchFamily="18" charset="0"/>
                    <a:cs typeface="Times New Roman" panose="02020603050405020304" pitchFamily="18" charset="0"/>
                    <a:sym typeface="Symbol" panose="05050102010706020507" pitchFamily="18" charset="2"/>
                  </a:rPr>
                  <a:t>+δ</a:t>
                </a:r>
                <a:r>
                  <a:rPr lang="en-US" altLang="zh-CN" b="1" i="1" dirty="0" err="1">
                    <a:solidFill>
                      <a:schemeClr val="tx1">
                        <a:lumMod val="95000"/>
                        <a:lumOff val="5000"/>
                      </a:schemeClr>
                    </a:solidFill>
                    <a:latin typeface="Times New Roman" panose="02020603050405020304" pitchFamily="18" charset="0"/>
                    <a:cs typeface="Times New Roman" panose="02020603050405020304" pitchFamily="18" charset="0"/>
                    <a:sym typeface="Symbol" panose="05050102010706020507" pitchFamily="18" charset="2"/>
                  </a:rPr>
                  <a:t>x</a:t>
                </a:r>
                <a:r>
                  <a:rPr lang="en-US" altLang="zh-CN" i="1" baseline="-30000" dirty="0" err="1">
                    <a:solidFill>
                      <a:schemeClr val="tx1">
                        <a:lumMod val="95000"/>
                        <a:lumOff val="5000"/>
                      </a:schemeClr>
                    </a:solidFill>
                    <a:latin typeface="Times New Roman" panose="02020603050405020304" pitchFamily="18" charset="0"/>
                    <a:cs typeface="Times New Roman" panose="02020603050405020304" pitchFamily="18" charset="0"/>
                    <a:sym typeface="Symbol" panose="05050102010706020507" pitchFamily="18" charset="2"/>
                  </a:rPr>
                  <a:t>f</a:t>
                </a:r>
                <a:r>
                  <a:rPr lang="en-US" altLang="zh-CN" dirty="0">
                    <a:solidFill>
                      <a:schemeClr val="tx1">
                        <a:lumMod val="95000"/>
                        <a:lumOff val="5000"/>
                      </a:schemeClr>
                    </a:solidFill>
                    <a:latin typeface="Times New Roman" panose="02020603050405020304" pitchFamily="18" charset="0"/>
                    <a:cs typeface="Times New Roman" panose="02020603050405020304" pitchFamily="18" charset="0"/>
                    <a:sym typeface="Symbol" panose="05050102010706020507" pitchFamily="18" charset="2"/>
                  </a:rPr>
                  <a:t> </a:t>
                </a:r>
                <a:r>
                  <a:rPr lang="zh-CN" altLang="en-US" dirty="0">
                    <a:solidFill>
                      <a:schemeClr val="tx1">
                        <a:lumMod val="95000"/>
                        <a:lumOff val="5000"/>
                      </a:schemeClr>
                    </a:solidFill>
                    <a:latin typeface="Times New Roman" panose="02020603050405020304" pitchFamily="18" charset="0"/>
                    <a:cs typeface="Times New Roman" panose="02020603050405020304" pitchFamily="18" charset="0"/>
                    <a:sym typeface="Symbol" panose="05050102010706020507" pitchFamily="18" charset="2"/>
                  </a:rPr>
                  <a:t>，</a:t>
                </a:r>
                <a:r>
                  <a:rPr lang="en-US" altLang="zh-CN" i="1" dirty="0" err="1">
                    <a:solidFill>
                      <a:schemeClr val="tx1">
                        <a:lumMod val="95000"/>
                        <a:lumOff val="5000"/>
                      </a:schemeClr>
                    </a:solidFill>
                    <a:latin typeface="Times New Roman" panose="02020603050405020304" pitchFamily="18" charset="0"/>
                    <a:cs typeface="Times New Roman" panose="02020603050405020304" pitchFamily="18" charset="0"/>
                    <a:sym typeface="Symbol" panose="05050102010706020507" pitchFamily="18" charset="2"/>
                  </a:rPr>
                  <a:t>t</a:t>
                </a:r>
                <a:r>
                  <a:rPr lang="en-US" altLang="zh-CN" i="1" baseline="-30000" dirty="0" err="1">
                    <a:solidFill>
                      <a:schemeClr val="tx1">
                        <a:lumMod val="95000"/>
                        <a:lumOff val="5000"/>
                      </a:schemeClr>
                    </a:solidFill>
                    <a:latin typeface="Times New Roman" panose="02020603050405020304" pitchFamily="18" charset="0"/>
                    <a:cs typeface="Times New Roman" panose="02020603050405020304" pitchFamily="18" charset="0"/>
                    <a:sym typeface="Symbol" panose="05050102010706020507" pitchFamily="18" charset="2"/>
                  </a:rPr>
                  <a:t>f</a:t>
                </a:r>
                <a:r>
                  <a:rPr lang="en-US" altLang="zh-CN" dirty="0" err="1">
                    <a:solidFill>
                      <a:schemeClr val="tx1">
                        <a:lumMod val="95000"/>
                        <a:lumOff val="5000"/>
                      </a:schemeClr>
                    </a:solidFill>
                    <a:latin typeface="Times New Roman" panose="02020603050405020304" pitchFamily="18" charset="0"/>
                    <a:cs typeface="Times New Roman" panose="02020603050405020304" pitchFamily="18" charset="0"/>
                    <a:sym typeface="Symbol" panose="05050102010706020507" pitchFamily="18" charset="2"/>
                  </a:rPr>
                  <a:t>+δ</a:t>
                </a:r>
                <a:r>
                  <a:rPr lang="en-US" altLang="zh-CN" i="1" dirty="0" err="1">
                    <a:solidFill>
                      <a:schemeClr val="tx1">
                        <a:lumMod val="95000"/>
                        <a:lumOff val="5000"/>
                      </a:schemeClr>
                    </a:solidFill>
                    <a:latin typeface="Times New Roman" panose="02020603050405020304" pitchFamily="18" charset="0"/>
                    <a:cs typeface="Times New Roman" panose="02020603050405020304" pitchFamily="18" charset="0"/>
                    <a:sym typeface="Symbol" panose="05050102010706020507" pitchFamily="18" charset="2"/>
                  </a:rPr>
                  <a:t>t</a:t>
                </a:r>
                <a:r>
                  <a:rPr lang="en-US" altLang="zh-CN" i="1" baseline="-30000" dirty="0" err="1">
                    <a:solidFill>
                      <a:schemeClr val="tx1">
                        <a:lumMod val="95000"/>
                        <a:lumOff val="5000"/>
                      </a:schemeClr>
                    </a:solidFill>
                    <a:latin typeface="Times New Roman" panose="02020603050405020304" pitchFamily="18" charset="0"/>
                    <a:cs typeface="Times New Roman" panose="02020603050405020304" pitchFamily="18" charset="0"/>
                    <a:sym typeface="Symbol" panose="05050102010706020507" pitchFamily="18" charset="2"/>
                  </a:rPr>
                  <a:t>f</a:t>
                </a:r>
                <a:r>
                  <a:rPr lang="zh-CN" altLang="en-US" dirty="0">
                    <a:solidFill>
                      <a:schemeClr val="tx1">
                        <a:lumMod val="95000"/>
                        <a:lumOff val="5000"/>
                      </a:schemeClr>
                    </a:solidFill>
                    <a:latin typeface="Times New Roman" panose="02020603050405020304" pitchFamily="18" charset="0"/>
                    <a:cs typeface="Times New Roman" panose="02020603050405020304" pitchFamily="18" charset="0"/>
                    <a:sym typeface="Symbol" panose="05050102010706020507" pitchFamily="18" charset="2"/>
                  </a:rPr>
                  <a:t>）表示变动端，</a:t>
                </a:r>
                <a14:m>
                  <m:oMath xmlns:m="http://schemas.openxmlformats.org/officeDocument/2006/math">
                    <m:r>
                      <a:rPr lang="zh-CN" altLang="en-US" b="1" i="1">
                        <a:solidFill>
                          <a:schemeClr val="tx1">
                            <a:lumMod val="95000"/>
                            <a:lumOff val="5000"/>
                          </a:schemeClr>
                        </a:solidFill>
                        <a:latin typeface="Cambria Math" panose="02040503050406030204" pitchFamily="18" charset="0"/>
                      </a:rPr>
                      <m:t>𝒙</m:t>
                    </m:r>
                    <m:r>
                      <a:rPr lang="zh-CN" altLang="en-US" i="1">
                        <a:solidFill>
                          <a:schemeClr val="tx1">
                            <a:lumMod val="95000"/>
                            <a:lumOff val="5000"/>
                          </a:schemeClr>
                        </a:solidFill>
                        <a:latin typeface="Cambria Math" panose="02040503050406030204" pitchFamily="18" charset="0"/>
                      </a:rPr>
                      <m:t>(</m:t>
                    </m:r>
                    <m:sSub>
                      <m:sSubPr>
                        <m:ctrlPr>
                          <a:rPr lang="zh-CN" altLang="en-US" i="1">
                            <a:solidFill>
                              <a:schemeClr val="tx1">
                                <a:lumMod val="95000"/>
                                <a:lumOff val="5000"/>
                              </a:schemeClr>
                            </a:solidFill>
                            <a:latin typeface="Cambria Math" panose="02040503050406030204" pitchFamily="18" charset="0"/>
                          </a:rPr>
                        </m:ctrlPr>
                      </m:sSubPr>
                      <m:e>
                        <m:r>
                          <a:rPr lang="zh-CN" altLang="en-US" i="1">
                            <a:solidFill>
                              <a:schemeClr val="tx1">
                                <a:lumMod val="95000"/>
                                <a:lumOff val="5000"/>
                              </a:schemeClr>
                            </a:solidFill>
                            <a:latin typeface="Cambria Math" panose="02040503050406030204" pitchFamily="18" charset="0"/>
                          </a:rPr>
                          <m:t>𝑡</m:t>
                        </m:r>
                      </m:e>
                      <m:sub>
                        <m:r>
                          <a:rPr lang="zh-CN" altLang="en-US" i="1">
                            <a:solidFill>
                              <a:schemeClr val="tx1">
                                <a:lumMod val="95000"/>
                                <a:lumOff val="5000"/>
                              </a:schemeClr>
                            </a:solidFill>
                            <a:latin typeface="Cambria Math" panose="02040503050406030204" pitchFamily="18" charset="0"/>
                          </a:rPr>
                          <m:t>𝑓</m:t>
                        </m:r>
                      </m:sub>
                    </m:sSub>
                    <m:r>
                      <a:rPr lang="zh-CN" altLang="en-US" i="1">
                        <a:solidFill>
                          <a:schemeClr val="tx1">
                            <a:lumMod val="95000"/>
                            <a:lumOff val="5000"/>
                          </a:schemeClr>
                        </a:solidFill>
                        <a:latin typeface="Cambria Math" panose="02040503050406030204" pitchFamily="18" charset="0"/>
                      </a:rPr>
                      <m:t>)=</m:t>
                    </m:r>
                    <m:r>
                      <a:rPr lang="zh-CN" altLang="en-US" i="1">
                        <a:latin typeface="Cambria Math" panose="02040503050406030204" pitchFamily="18" charset="0"/>
                      </a:rPr>
                      <m:t>𝜑</m:t>
                    </m:r>
                    <m:r>
                      <a:rPr lang="zh-CN" altLang="en-US" i="1">
                        <a:solidFill>
                          <a:schemeClr val="tx1">
                            <a:lumMod val="95000"/>
                            <a:lumOff val="5000"/>
                          </a:schemeClr>
                        </a:solidFill>
                        <a:latin typeface="Cambria Math" panose="02040503050406030204" pitchFamily="18" charset="0"/>
                      </a:rPr>
                      <m:t>(</m:t>
                    </m:r>
                    <m:sSub>
                      <m:sSubPr>
                        <m:ctrlPr>
                          <a:rPr lang="zh-CN" altLang="en-US" i="1">
                            <a:solidFill>
                              <a:schemeClr val="tx1">
                                <a:lumMod val="95000"/>
                                <a:lumOff val="5000"/>
                              </a:schemeClr>
                            </a:solidFill>
                            <a:latin typeface="Cambria Math" panose="02040503050406030204" pitchFamily="18" charset="0"/>
                          </a:rPr>
                        </m:ctrlPr>
                      </m:sSubPr>
                      <m:e>
                        <m:r>
                          <a:rPr lang="zh-CN" altLang="en-US" i="1">
                            <a:solidFill>
                              <a:schemeClr val="tx1">
                                <a:lumMod val="95000"/>
                                <a:lumOff val="5000"/>
                              </a:schemeClr>
                            </a:solidFill>
                            <a:latin typeface="Cambria Math" panose="02040503050406030204" pitchFamily="18" charset="0"/>
                          </a:rPr>
                          <m:t>𝑡</m:t>
                        </m:r>
                      </m:e>
                      <m:sub>
                        <m:r>
                          <a:rPr lang="zh-CN" altLang="en-US" i="1">
                            <a:solidFill>
                              <a:schemeClr val="tx1">
                                <a:lumMod val="95000"/>
                                <a:lumOff val="5000"/>
                              </a:schemeClr>
                            </a:solidFill>
                            <a:latin typeface="Cambria Math" panose="02040503050406030204" pitchFamily="18" charset="0"/>
                          </a:rPr>
                          <m:t>𝑓</m:t>
                        </m:r>
                      </m:sub>
                    </m:sSub>
                    <m:r>
                      <a:rPr lang="zh-CN" altLang="en-US" i="1">
                        <a:solidFill>
                          <a:schemeClr val="tx1">
                            <a:lumMod val="95000"/>
                            <a:lumOff val="5000"/>
                          </a:schemeClr>
                        </a:solidFill>
                        <a:latin typeface="Cambria Math" panose="02040503050406030204" pitchFamily="18" charset="0"/>
                      </a:rPr>
                      <m:t>)</m:t>
                    </m:r>
                  </m:oMath>
                </a14:m>
                <a:r>
                  <a:rPr lang="zh-CN" altLang="en-US" dirty="0">
                    <a:solidFill>
                      <a:schemeClr val="tx1">
                        <a:lumMod val="95000"/>
                        <a:lumOff val="5000"/>
                      </a:schemeClr>
                    </a:solidFill>
                    <a:latin typeface="Times New Roman" panose="02020603050405020304" pitchFamily="18" charset="0"/>
                    <a:cs typeface="Times New Roman" panose="02020603050405020304" pitchFamily="18" charset="0"/>
                    <a:sym typeface="Symbol" panose="05050102010706020507" pitchFamily="18" charset="2"/>
                  </a:rPr>
                  <a:t>表示终端约束曲线，要求</a:t>
                </a:r>
                <a14:m>
                  <m:oMath xmlns:m="http://schemas.openxmlformats.org/officeDocument/2006/math">
                    <m:r>
                      <a:rPr lang="zh-CN" altLang="en-US" i="1">
                        <a:latin typeface="Cambria Math" panose="02040503050406030204" pitchFamily="18" charset="0"/>
                      </a:rPr>
                      <m:t>𝜑</m:t>
                    </m:r>
                    <m:r>
                      <a:rPr lang="zh-CN" altLang="en-US" i="1">
                        <a:solidFill>
                          <a:schemeClr val="tx1">
                            <a:lumMod val="95000"/>
                            <a:lumOff val="5000"/>
                          </a:schemeClr>
                        </a:solidFill>
                        <a:latin typeface="Cambria Math" panose="02040503050406030204" pitchFamily="18" charset="0"/>
                      </a:rPr>
                      <m:t>(</m:t>
                    </m:r>
                    <m:r>
                      <a:rPr lang="zh-CN" altLang="en-US" i="1">
                        <a:solidFill>
                          <a:schemeClr val="tx1">
                            <a:lumMod val="95000"/>
                            <a:lumOff val="5000"/>
                          </a:schemeClr>
                        </a:solidFill>
                        <a:latin typeface="Cambria Math" panose="02040503050406030204" pitchFamily="18" charset="0"/>
                      </a:rPr>
                      <m:t>𝑡</m:t>
                    </m:r>
                    <m:r>
                      <a:rPr lang="zh-CN" altLang="en-US" i="1">
                        <a:solidFill>
                          <a:schemeClr val="tx1">
                            <a:lumMod val="95000"/>
                            <a:lumOff val="5000"/>
                          </a:schemeClr>
                        </a:solidFill>
                        <a:latin typeface="Cambria Math" panose="02040503050406030204" pitchFamily="18" charset="0"/>
                      </a:rPr>
                      <m:t>)</m:t>
                    </m:r>
                  </m:oMath>
                </a14:m>
                <a:r>
                  <a:rPr lang="zh-CN" altLang="en-US" dirty="0">
                    <a:solidFill>
                      <a:schemeClr val="tx1">
                        <a:lumMod val="95000"/>
                        <a:lumOff val="5000"/>
                      </a:schemeClr>
                    </a:solidFill>
                    <a:latin typeface="Times New Roman" panose="02020603050405020304" pitchFamily="18" charset="0"/>
                    <a:cs typeface="Times New Roman" panose="02020603050405020304" pitchFamily="18" charset="0"/>
                    <a:sym typeface="Symbol" panose="05050102010706020507" pitchFamily="18" charset="2"/>
                  </a:rPr>
                  <a:t>，</a:t>
                </a:r>
                <a:r>
                  <a:rPr lang="en-US" altLang="zh-CN" dirty="0" err="1">
                    <a:solidFill>
                      <a:schemeClr val="tx1">
                        <a:lumMod val="95000"/>
                        <a:lumOff val="5000"/>
                      </a:schemeClr>
                    </a:solidFill>
                    <a:latin typeface="Times New Roman" panose="02020603050405020304" pitchFamily="18" charset="0"/>
                    <a:cs typeface="Times New Roman" panose="02020603050405020304" pitchFamily="18" charset="0"/>
                    <a:sym typeface="Symbol" panose="05050102010706020507" pitchFamily="18" charset="2"/>
                  </a:rPr>
                  <a:t>δ</a:t>
                </a:r>
                <a:r>
                  <a:rPr lang="en-US" altLang="zh-CN" i="1" dirty="0" err="1">
                    <a:solidFill>
                      <a:schemeClr val="tx1">
                        <a:lumMod val="95000"/>
                        <a:lumOff val="5000"/>
                      </a:schemeClr>
                    </a:solidFill>
                    <a:latin typeface="Times New Roman" panose="02020603050405020304" pitchFamily="18" charset="0"/>
                    <a:cs typeface="Times New Roman" panose="02020603050405020304" pitchFamily="18" charset="0"/>
                    <a:sym typeface="Symbol" panose="05050102010706020507" pitchFamily="18" charset="2"/>
                  </a:rPr>
                  <a:t>t</a:t>
                </a:r>
                <a:r>
                  <a:rPr lang="en-US" altLang="zh-CN" i="1" baseline="-30000" dirty="0" err="1">
                    <a:solidFill>
                      <a:schemeClr val="tx1">
                        <a:lumMod val="95000"/>
                        <a:lumOff val="5000"/>
                      </a:schemeClr>
                    </a:solidFill>
                    <a:latin typeface="Times New Roman" panose="02020603050405020304" pitchFamily="18" charset="0"/>
                    <a:cs typeface="Times New Roman" panose="02020603050405020304" pitchFamily="18" charset="0"/>
                    <a:sym typeface="Symbol" panose="05050102010706020507" pitchFamily="18" charset="2"/>
                  </a:rPr>
                  <a:t>f</a:t>
                </a:r>
                <a:r>
                  <a:rPr lang="zh-CN" altLang="en-US" dirty="0">
                    <a:solidFill>
                      <a:schemeClr val="tx1">
                        <a:lumMod val="95000"/>
                        <a:lumOff val="5000"/>
                      </a:schemeClr>
                    </a:solidFill>
                    <a:latin typeface="Times New Roman" panose="02020603050405020304" pitchFamily="18" charset="0"/>
                    <a:cs typeface="Times New Roman" panose="02020603050405020304" pitchFamily="18" charset="0"/>
                    <a:sym typeface="Symbol" panose="05050102010706020507" pitchFamily="18" charset="2"/>
                  </a:rPr>
                  <a:t>和</a:t>
                </a:r>
                <a:r>
                  <a:rPr lang="en-US" altLang="zh-CN" dirty="0" err="1">
                    <a:solidFill>
                      <a:schemeClr val="tx1">
                        <a:lumMod val="95000"/>
                        <a:lumOff val="5000"/>
                      </a:schemeClr>
                    </a:solidFill>
                    <a:latin typeface="Times New Roman" panose="02020603050405020304" pitchFamily="18" charset="0"/>
                    <a:cs typeface="Times New Roman" panose="02020603050405020304" pitchFamily="18" charset="0"/>
                    <a:sym typeface="Symbol" panose="05050102010706020507" pitchFamily="18" charset="2"/>
                  </a:rPr>
                  <a:t>δ</a:t>
                </a:r>
                <a:r>
                  <a:rPr lang="en-US" altLang="zh-CN" b="1" i="1" dirty="0" err="1">
                    <a:solidFill>
                      <a:schemeClr val="tx1">
                        <a:lumMod val="95000"/>
                        <a:lumOff val="5000"/>
                      </a:schemeClr>
                    </a:solidFill>
                    <a:latin typeface="Times New Roman" panose="02020603050405020304" pitchFamily="18" charset="0"/>
                    <a:cs typeface="Times New Roman" panose="02020603050405020304" pitchFamily="18" charset="0"/>
                    <a:sym typeface="Symbol" panose="05050102010706020507" pitchFamily="18" charset="2"/>
                  </a:rPr>
                  <a:t>x</a:t>
                </a:r>
                <a:r>
                  <a:rPr lang="en-US" altLang="zh-CN" i="1" baseline="-30000" dirty="0" err="1">
                    <a:solidFill>
                      <a:schemeClr val="tx1">
                        <a:lumMod val="95000"/>
                        <a:lumOff val="5000"/>
                      </a:schemeClr>
                    </a:solidFill>
                    <a:latin typeface="Times New Roman" panose="02020603050405020304" pitchFamily="18" charset="0"/>
                    <a:cs typeface="Times New Roman" panose="02020603050405020304" pitchFamily="18" charset="0"/>
                    <a:sym typeface="Symbol" panose="05050102010706020507" pitchFamily="18" charset="2"/>
                  </a:rPr>
                  <a:t>f</a:t>
                </a:r>
                <a:r>
                  <a:rPr lang="zh-CN" altLang="en-US" dirty="0">
                    <a:solidFill>
                      <a:schemeClr val="tx1">
                        <a:lumMod val="95000"/>
                        <a:lumOff val="5000"/>
                      </a:schemeClr>
                    </a:solidFill>
                    <a:latin typeface="Times New Roman" panose="02020603050405020304" pitchFamily="18" charset="0"/>
                    <a:cs typeface="Times New Roman" panose="02020603050405020304" pitchFamily="18" charset="0"/>
                    <a:sym typeface="Symbol" panose="05050102010706020507" pitchFamily="18" charset="2"/>
                  </a:rPr>
                  <a:t>表示微变量，分别表示终端时刻</a:t>
                </a:r>
                <a:r>
                  <a:rPr lang="en-US" altLang="zh-CN" i="1" dirty="0" err="1">
                    <a:solidFill>
                      <a:schemeClr val="tx1">
                        <a:lumMod val="95000"/>
                        <a:lumOff val="5000"/>
                      </a:schemeClr>
                    </a:solidFill>
                    <a:latin typeface="Times New Roman" panose="02020603050405020304" pitchFamily="18" charset="0"/>
                    <a:cs typeface="Times New Roman" panose="02020603050405020304" pitchFamily="18" charset="0"/>
                    <a:sym typeface="Symbol" panose="05050102010706020507" pitchFamily="18" charset="2"/>
                  </a:rPr>
                  <a:t>t</a:t>
                </a:r>
                <a:r>
                  <a:rPr lang="en-US" altLang="zh-CN" i="1" baseline="-30000" dirty="0" err="1">
                    <a:solidFill>
                      <a:schemeClr val="tx1">
                        <a:lumMod val="95000"/>
                        <a:lumOff val="5000"/>
                      </a:schemeClr>
                    </a:solidFill>
                    <a:latin typeface="Times New Roman" panose="02020603050405020304" pitchFamily="18" charset="0"/>
                    <a:cs typeface="Times New Roman" panose="02020603050405020304" pitchFamily="18" charset="0"/>
                    <a:sym typeface="Symbol" panose="05050102010706020507" pitchFamily="18" charset="2"/>
                  </a:rPr>
                  <a:t>f</a:t>
                </a:r>
                <a:r>
                  <a:rPr lang="zh-CN" altLang="en-US" dirty="0">
                    <a:solidFill>
                      <a:schemeClr val="tx1">
                        <a:lumMod val="95000"/>
                        <a:lumOff val="5000"/>
                      </a:schemeClr>
                    </a:solidFill>
                    <a:latin typeface="Times New Roman" panose="02020603050405020304" pitchFamily="18" charset="0"/>
                    <a:cs typeface="Times New Roman" panose="02020603050405020304" pitchFamily="18" charset="0"/>
                    <a:sym typeface="Symbol" panose="05050102010706020507" pitchFamily="18" charset="2"/>
                  </a:rPr>
                  <a:t>的变分和在终端时刻容许曲线</a:t>
                </a:r>
                <a:r>
                  <a:rPr lang="en-US" altLang="zh-CN" i="1" dirty="0">
                    <a:solidFill>
                      <a:schemeClr val="tx1">
                        <a:lumMod val="95000"/>
                        <a:lumOff val="5000"/>
                      </a:schemeClr>
                    </a:solidFill>
                    <a:latin typeface="Times New Roman" panose="02020603050405020304" pitchFamily="18" charset="0"/>
                    <a:cs typeface="Times New Roman" panose="02020603050405020304" pitchFamily="18" charset="0"/>
                    <a:sym typeface="Symbol" panose="05050102010706020507" pitchFamily="18" charset="2"/>
                  </a:rPr>
                  <a:t>x</a:t>
                </a:r>
                <a:r>
                  <a:rPr lang="en-US" altLang="zh-CN" dirty="0">
                    <a:solidFill>
                      <a:schemeClr val="tx1">
                        <a:lumMod val="95000"/>
                        <a:lumOff val="5000"/>
                      </a:schemeClr>
                    </a:solidFill>
                    <a:latin typeface="Times New Roman" panose="02020603050405020304" pitchFamily="18" charset="0"/>
                    <a:cs typeface="Times New Roman" panose="02020603050405020304" pitchFamily="18" charset="0"/>
                    <a:sym typeface="Symbol" panose="05050102010706020507" pitchFamily="18" charset="2"/>
                  </a:rPr>
                  <a:t>(</a:t>
                </a:r>
                <a:r>
                  <a:rPr lang="en-US" altLang="zh-CN" i="1" dirty="0" err="1">
                    <a:solidFill>
                      <a:schemeClr val="tx1">
                        <a:lumMod val="95000"/>
                        <a:lumOff val="5000"/>
                      </a:schemeClr>
                    </a:solidFill>
                    <a:latin typeface="Times New Roman" panose="02020603050405020304" pitchFamily="18" charset="0"/>
                    <a:cs typeface="Times New Roman" panose="02020603050405020304" pitchFamily="18" charset="0"/>
                    <a:sym typeface="Symbol" panose="05050102010706020507" pitchFamily="18" charset="2"/>
                  </a:rPr>
                  <a:t>t</a:t>
                </a:r>
                <a:r>
                  <a:rPr lang="en-US" altLang="zh-CN" i="1" baseline="-30000" dirty="0" err="1">
                    <a:solidFill>
                      <a:schemeClr val="tx1">
                        <a:lumMod val="95000"/>
                        <a:lumOff val="5000"/>
                      </a:schemeClr>
                    </a:solidFill>
                    <a:latin typeface="Times New Roman" panose="02020603050405020304" pitchFamily="18" charset="0"/>
                    <a:cs typeface="Times New Roman" panose="02020603050405020304" pitchFamily="18" charset="0"/>
                    <a:sym typeface="Symbol" panose="05050102010706020507" pitchFamily="18" charset="2"/>
                  </a:rPr>
                  <a:t>f</a:t>
                </a:r>
                <a:r>
                  <a:rPr lang="en-US" altLang="zh-CN" dirty="0">
                    <a:solidFill>
                      <a:schemeClr val="tx1">
                        <a:lumMod val="95000"/>
                        <a:lumOff val="5000"/>
                      </a:schemeClr>
                    </a:solidFill>
                    <a:latin typeface="Times New Roman" panose="02020603050405020304" pitchFamily="18" charset="0"/>
                    <a:cs typeface="Times New Roman" panose="02020603050405020304" pitchFamily="18" charset="0"/>
                    <a:sym typeface="Symbol" panose="05050102010706020507" pitchFamily="18" charset="2"/>
                  </a:rPr>
                  <a:t>)</a:t>
                </a:r>
                <a:r>
                  <a:rPr lang="zh-CN" altLang="en-US" dirty="0">
                    <a:solidFill>
                      <a:schemeClr val="tx1">
                        <a:lumMod val="95000"/>
                        <a:lumOff val="5000"/>
                      </a:schemeClr>
                    </a:solidFill>
                    <a:latin typeface="Times New Roman" panose="02020603050405020304" pitchFamily="18" charset="0"/>
                    <a:cs typeface="Times New Roman" panose="02020603050405020304" pitchFamily="18" charset="0"/>
                    <a:sym typeface="Symbol" panose="05050102010706020507" pitchFamily="18" charset="2"/>
                  </a:rPr>
                  <a:t>的变分；</a:t>
                </a:r>
                <a:r>
                  <a:rPr lang="en-US" altLang="zh-CN" dirty="0" err="1">
                    <a:solidFill>
                      <a:schemeClr val="tx1">
                        <a:lumMod val="95000"/>
                        <a:lumOff val="5000"/>
                      </a:schemeClr>
                    </a:solidFill>
                    <a:latin typeface="Times New Roman" panose="02020603050405020304" pitchFamily="18" charset="0"/>
                    <a:cs typeface="Times New Roman" panose="02020603050405020304" pitchFamily="18" charset="0"/>
                    <a:sym typeface="Symbol" panose="05050102010706020507" pitchFamily="18" charset="2"/>
                  </a:rPr>
                  <a:t>Δ</a:t>
                </a:r>
                <a:r>
                  <a:rPr lang="en-US" altLang="zh-CN" i="1" dirty="0" err="1">
                    <a:solidFill>
                      <a:schemeClr val="tx1">
                        <a:lumMod val="95000"/>
                        <a:lumOff val="5000"/>
                      </a:schemeClr>
                    </a:solidFill>
                    <a:latin typeface="Times New Roman" panose="02020603050405020304" pitchFamily="18" charset="0"/>
                    <a:cs typeface="Times New Roman" panose="02020603050405020304" pitchFamily="18" charset="0"/>
                    <a:sym typeface="Symbol" panose="05050102010706020507" pitchFamily="18" charset="2"/>
                  </a:rPr>
                  <a:t>x</a:t>
                </a:r>
                <a:r>
                  <a:rPr lang="en-US" altLang="zh-CN" dirty="0">
                    <a:solidFill>
                      <a:schemeClr val="tx1">
                        <a:lumMod val="95000"/>
                        <a:lumOff val="5000"/>
                      </a:schemeClr>
                    </a:solidFill>
                    <a:latin typeface="Times New Roman" panose="02020603050405020304" pitchFamily="18" charset="0"/>
                    <a:cs typeface="Times New Roman" panose="02020603050405020304" pitchFamily="18" charset="0"/>
                    <a:sym typeface="Symbol" panose="05050102010706020507" pitchFamily="18" charset="2"/>
                  </a:rPr>
                  <a:t>(</a:t>
                </a:r>
                <a:r>
                  <a:rPr lang="en-US" altLang="zh-CN" i="1" dirty="0" err="1">
                    <a:solidFill>
                      <a:schemeClr val="tx1">
                        <a:lumMod val="95000"/>
                        <a:lumOff val="5000"/>
                      </a:schemeClr>
                    </a:solidFill>
                    <a:latin typeface="Times New Roman" panose="02020603050405020304" pitchFamily="18" charset="0"/>
                    <a:cs typeface="Times New Roman" panose="02020603050405020304" pitchFamily="18" charset="0"/>
                    <a:sym typeface="Symbol" panose="05050102010706020507" pitchFamily="18" charset="2"/>
                  </a:rPr>
                  <a:t>t</a:t>
                </a:r>
                <a:r>
                  <a:rPr lang="en-US" altLang="zh-CN" i="1" baseline="-30000" dirty="0" err="1">
                    <a:solidFill>
                      <a:schemeClr val="tx1">
                        <a:lumMod val="95000"/>
                        <a:lumOff val="5000"/>
                      </a:schemeClr>
                    </a:solidFill>
                    <a:latin typeface="Times New Roman" panose="02020603050405020304" pitchFamily="18" charset="0"/>
                    <a:cs typeface="Times New Roman" panose="02020603050405020304" pitchFamily="18" charset="0"/>
                    <a:sym typeface="Symbol" panose="05050102010706020507" pitchFamily="18" charset="2"/>
                  </a:rPr>
                  <a:t>f</a:t>
                </a:r>
                <a:r>
                  <a:rPr lang="en-US" altLang="zh-CN" dirty="0">
                    <a:solidFill>
                      <a:schemeClr val="tx1">
                        <a:lumMod val="95000"/>
                        <a:lumOff val="5000"/>
                      </a:schemeClr>
                    </a:solidFill>
                    <a:latin typeface="Times New Roman" panose="02020603050405020304" pitchFamily="18" charset="0"/>
                    <a:cs typeface="Times New Roman" panose="02020603050405020304" pitchFamily="18" charset="0"/>
                    <a:sym typeface="Symbol" panose="05050102010706020507" pitchFamily="18" charset="2"/>
                  </a:rPr>
                  <a:t>)</a:t>
                </a:r>
                <a:r>
                  <a:rPr lang="zh-CN" altLang="en-US" dirty="0">
                    <a:solidFill>
                      <a:schemeClr val="tx1">
                        <a:lumMod val="95000"/>
                        <a:lumOff val="5000"/>
                      </a:schemeClr>
                    </a:solidFill>
                    <a:latin typeface="Times New Roman" panose="02020603050405020304" pitchFamily="18" charset="0"/>
                    <a:cs typeface="Times New Roman" panose="02020603050405020304" pitchFamily="18" charset="0"/>
                    <a:sym typeface="Symbol" panose="05050102010706020507" pitchFamily="18" charset="2"/>
                  </a:rPr>
                  <a:t>表示容许曲线</a:t>
                </a:r>
                <a:r>
                  <a:rPr lang="en-US" altLang="zh-CN" i="1" dirty="0">
                    <a:solidFill>
                      <a:schemeClr val="tx1">
                        <a:lumMod val="95000"/>
                        <a:lumOff val="5000"/>
                      </a:schemeClr>
                    </a:solidFill>
                    <a:latin typeface="Times New Roman" panose="02020603050405020304" pitchFamily="18" charset="0"/>
                    <a:cs typeface="Times New Roman" panose="02020603050405020304" pitchFamily="18" charset="0"/>
                    <a:sym typeface="Symbol" panose="05050102010706020507" pitchFamily="18" charset="2"/>
                  </a:rPr>
                  <a:t>x</a:t>
                </a:r>
                <a:r>
                  <a:rPr lang="en-US" altLang="zh-CN" dirty="0">
                    <a:solidFill>
                      <a:schemeClr val="tx1">
                        <a:lumMod val="95000"/>
                        <a:lumOff val="5000"/>
                      </a:schemeClr>
                    </a:solidFill>
                    <a:latin typeface="Times New Roman" panose="02020603050405020304" pitchFamily="18" charset="0"/>
                    <a:cs typeface="Times New Roman" panose="02020603050405020304" pitchFamily="18" charset="0"/>
                    <a:sym typeface="Symbol" panose="05050102010706020507" pitchFamily="18" charset="2"/>
                  </a:rPr>
                  <a:t>(</a:t>
                </a:r>
                <a:r>
                  <a:rPr lang="en-US" altLang="zh-CN" i="1" dirty="0">
                    <a:solidFill>
                      <a:schemeClr val="tx1">
                        <a:lumMod val="95000"/>
                        <a:lumOff val="5000"/>
                      </a:schemeClr>
                    </a:solidFill>
                    <a:latin typeface="Times New Roman" panose="02020603050405020304" pitchFamily="18" charset="0"/>
                    <a:cs typeface="Times New Roman" panose="02020603050405020304" pitchFamily="18" charset="0"/>
                    <a:sym typeface="Symbol" panose="05050102010706020507" pitchFamily="18" charset="2"/>
                  </a:rPr>
                  <a:t>t</a:t>
                </a:r>
                <a:r>
                  <a:rPr lang="en-US" altLang="zh-CN" dirty="0">
                    <a:solidFill>
                      <a:schemeClr val="tx1">
                        <a:lumMod val="95000"/>
                        <a:lumOff val="5000"/>
                      </a:schemeClr>
                    </a:solidFill>
                    <a:latin typeface="Times New Roman" panose="02020603050405020304" pitchFamily="18" charset="0"/>
                    <a:cs typeface="Times New Roman" panose="02020603050405020304" pitchFamily="18" charset="0"/>
                    <a:sym typeface="Symbol" panose="05050102010706020507" pitchFamily="18" charset="2"/>
                  </a:rPr>
                  <a:t>)</a:t>
                </a:r>
                <a:r>
                  <a:rPr lang="zh-CN" altLang="en-US" dirty="0">
                    <a:solidFill>
                      <a:schemeClr val="tx1">
                        <a:lumMod val="95000"/>
                        <a:lumOff val="5000"/>
                      </a:schemeClr>
                    </a:solidFill>
                    <a:latin typeface="Times New Roman" panose="02020603050405020304" pitchFamily="18" charset="0"/>
                    <a:cs typeface="Times New Roman" panose="02020603050405020304" pitchFamily="18" charset="0"/>
                    <a:sym typeface="Symbol" panose="05050102010706020507" pitchFamily="18" charset="2"/>
                  </a:rPr>
                  <a:t>的变分在</a:t>
                </a:r>
                <a:r>
                  <a:rPr lang="en-US" altLang="zh-CN" i="1" dirty="0" err="1">
                    <a:solidFill>
                      <a:schemeClr val="tx1">
                        <a:lumMod val="95000"/>
                        <a:lumOff val="5000"/>
                      </a:schemeClr>
                    </a:solidFill>
                    <a:latin typeface="Times New Roman" panose="02020603050405020304" pitchFamily="18" charset="0"/>
                    <a:cs typeface="Times New Roman" panose="02020603050405020304" pitchFamily="18" charset="0"/>
                    <a:sym typeface="Symbol" panose="05050102010706020507" pitchFamily="18" charset="2"/>
                  </a:rPr>
                  <a:t>t</a:t>
                </a:r>
                <a:r>
                  <a:rPr lang="en-US" altLang="zh-CN" i="1" baseline="-30000" dirty="0" err="1">
                    <a:solidFill>
                      <a:schemeClr val="tx1">
                        <a:lumMod val="95000"/>
                        <a:lumOff val="5000"/>
                      </a:schemeClr>
                    </a:solidFill>
                    <a:latin typeface="Times New Roman" panose="02020603050405020304" pitchFamily="18" charset="0"/>
                    <a:cs typeface="Times New Roman" panose="02020603050405020304" pitchFamily="18" charset="0"/>
                    <a:sym typeface="Symbol" panose="05050102010706020507" pitchFamily="18" charset="2"/>
                  </a:rPr>
                  <a:t>f</a:t>
                </a:r>
                <a:r>
                  <a:rPr lang="zh-CN" altLang="en-US" dirty="0">
                    <a:solidFill>
                      <a:schemeClr val="tx1">
                        <a:lumMod val="95000"/>
                        <a:lumOff val="5000"/>
                      </a:schemeClr>
                    </a:solidFill>
                    <a:latin typeface="Times New Roman" panose="02020603050405020304" pitchFamily="18" charset="0"/>
                    <a:cs typeface="Times New Roman" panose="02020603050405020304" pitchFamily="18" charset="0"/>
                    <a:sym typeface="Symbol" panose="05050102010706020507" pitchFamily="18" charset="2"/>
                  </a:rPr>
                  <a:t>时刻的值。</a:t>
                </a:r>
              </a:p>
              <a:p>
                <a:pPr marL="0" indent="0" algn="just">
                  <a:buNone/>
                </a:pPr>
                <a:r>
                  <a:rPr lang="zh-CN" altLang="en-US" dirty="0">
                    <a:solidFill>
                      <a:schemeClr val="tx1">
                        <a:lumMod val="95000"/>
                        <a:lumOff val="5000"/>
                      </a:schemeClr>
                    </a:solidFill>
                    <a:sym typeface="Symbol" panose="05050102010706020507" pitchFamily="18" charset="2"/>
                  </a:rPr>
                  <a:t>由图可知它们之间存在如下近似</a:t>
                </a:r>
                <a:endParaRPr lang="en-US" altLang="zh-CN" dirty="0">
                  <a:solidFill>
                    <a:schemeClr val="tx1">
                      <a:lumMod val="95000"/>
                      <a:lumOff val="5000"/>
                    </a:schemeClr>
                  </a:solidFill>
                  <a:sym typeface="Symbol" panose="05050102010706020507" pitchFamily="18" charset="2"/>
                </a:endParaRPr>
              </a:p>
              <a:p>
                <a:pPr marL="0" indent="0" algn="just">
                  <a:buNone/>
                </a:pPr>
                <a:r>
                  <a:rPr lang="zh-CN" altLang="en-US" dirty="0">
                    <a:solidFill>
                      <a:schemeClr val="tx1">
                        <a:lumMod val="95000"/>
                        <a:lumOff val="5000"/>
                      </a:schemeClr>
                    </a:solidFill>
                    <a:sym typeface="Symbol" panose="05050102010706020507" pitchFamily="18" charset="2"/>
                  </a:rPr>
                  <a:t>关系式。</a:t>
                </a:r>
              </a:p>
              <a:p>
                <a:pPr marL="0" indent="0" eaLnBrk="0" hangingPunct="0">
                  <a:buNone/>
                </a:pPr>
                <a14:m>
                  <m:oMath xmlns:m="http://schemas.openxmlformats.org/officeDocument/2006/math">
                    <m:r>
                      <a:rPr lang="zh-CN" altLang="en-US" i="1">
                        <a:solidFill>
                          <a:schemeClr val="tx1">
                            <a:lumMod val="95000"/>
                            <a:lumOff val="5000"/>
                          </a:schemeClr>
                        </a:solidFill>
                        <a:latin typeface="Cambria Math" panose="02040503050406030204" pitchFamily="18" charset="0"/>
                      </a:rPr>
                      <m:t>𝛿</m:t>
                    </m:r>
                    <m:sSub>
                      <m:sSubPr>
                        <m:ctrlPr>
                          <a:rPr lang="zh-CN" altLang="en-US" i="1">
                            <a:solidFill>
                              <a:schemeClr val="tx1">
                                <a:lumMod val="95000"/>
                                <a:lumOff val="5000"/>
                              </a:schemeClr>
                            </a:solidFill>
                            <a:latin typeface="Cambria Math" panose="02040503050406030204" pitchFamily="18" charset="0"/>
                          </a:rPr>
                        </m:ctrlPr>
                      </m:sSubPr>
                      <m:e>
                        <m:r>
                          <a:rPr lang="zh-CN" altLang="en-US" b="1" i="1">
                            <a:solidFill>
                              <a:schemeClr val="tx1">
                                <a:lumMod val="95000"/>
                                <a:lumOff val="5000"/>
                              </a:schemeClr>
                            </a:solidFill>
                            <a:latin typeface="Cambria Math" panose="02040503050406030204" pitchFamily="18" charset="0"/>
                          </a:rPr>
                          <m:t>𝒙</m:t>
                        </m:r>
                      </m:e>
                      <m:sub>
                        <m:r>
                          <a:rPr lang="zh-CN" altLang="en-US" i="1">
                            <a:solidFill>
                              <a:schemeClr val="tx1">
                                <a:lumMod val="95000"/>
                                <a:lumOff val="5000"/>
                              </a:schemeClr>
                            </a:solidFill>
                            <a:latin typeface="Cambria Math" panose="02040503050406030204" pitchFamily="18" charset="0"/>
                          </a:rPr>
                          <m:t>𝑓</m:t>
                        </m:r>
                      </m:sub>
                    </m:sSub>
                    <m:r>
                      <a:rPr lang="zh-CN" altLang="en-US" i="1">
                        <a:solidFill>
                          <a:schemeClr val="tx1">
                            <a:lumMod val="95000"/>
                            <a:lumOff val="5000"/>
                          </a:schemeClr>
                        </a:solidFill>
                        <a:latin typeface="Cambria Math" panose="02040503050406030204" pitchFamily="18" charset="0"/>
                      </a:rPr>
                      <m:t>=</m:t>
                    </m:r>
                    <m:r>
                      <a:rPr lang="zh-CN" altLang="en-US" i="1">
                        <a:solidFill>
                          <a:schemeClr val="tx1">
                            <a:lumMod val="95000"/>
                            <a:lumOff val="5000"/>
                          </a:schemeClr>
                        </a:solidFill>
                        <a:latin typeface="Cambria Math" panose="02040503050406030204" pitchFamily="18" charset="0"/>
                      </a:rPr>
                      <m:t>𝛿</m:t>
                    </m:r>
                    <m:r>
                      <a:rPr lang="zh-CN" altLang="en-US" b="1" i="1">
                        <a:solidFill>
                          <a:schemeClr val="tx1">
                            <a:lumMod val="95000"/>
                            <a:lumOff val="5000"/>
                          </a:schemeClr>
                        </a:solidFill>
                        <a:latin typeface="Cambria Math" panose="02040503050406030204" pitchFamily="18" charset="0"/>
                      </a:rPr>
                      <m:t>𝒙</m:t>
                    </m:r>
                    <m:d>
                      <m:dPr>
                        <m:ctrlPr>
                          <a:rPr lang="zh-CN" altLang="en-US" i="1">
                            <a:solidFill>
                              <a:schemeClr val="tx1">
                                <a:lumMod val="95000"/>
                                <a:lumOff val="5000"/>
                              </a:schemeClr>
                            </a:solidFill>
                            <a:latin typeface="Cambria Math" panose="02040503050406030204" pitchFamily="18" charset="0"/>
                          </a:rPr>
                        </m:ctrlPr>
                      </m:dPr>
                      <m:e>
                        <m:sSub>
                          <m:sSubPr>
                            <m:ctrlPr>
                              <a:rPr lang="zh-CN" altLang="en-US" i="1">
                                <a:solidFill>
                                  <a:schemeClr val="tx1">
                                    <a:lumMod val="95000"/>
                                    <a:lumOff val="5000"/>
                                  </a:schemeClr>
                                </a:solidFill>
                                <a:latin typeface="Cambria Math" panose="02040503050406030204" pitchFamily="18" charset="0"/>
                              </a:rPr>
                            </m:ctrlPr>
                          </m:sSubPr>
                          <m:e>
                            <m:r>
                              <a:rPr lang="zh-CN" altLang="en-US" i="1">
                                <a:solidFill>
                                  <a:schemeClr val="tx1">
                                    <a:lumMod val="95000"/>
                                    <a:lumOff val="5000"/>
                                  </a:schemeClr>
                                </a:solidFill>
                                <a:latin typeface="Cambria Math" panose="02040503050406030204" pitchFamily="18" charset="0"/>
                              </a:rPr>
                              <m:t>𝑡</m:t>
                            </m:r>
                          </m:e>
                          <m:sub>
                            <m:r>
                              <a:rPr lang="zh-CN" altLang="en-US" i="1">
                                <a:solidFill>
                                  <a:schemeClr val="tx1">
                                    <a:lumMod val="95000"/>
                                    <a:lumOff val="5000"/>
                                  </a:schemeClr>
                                </a:solidFill>
                                <a:latin typeface="Cambria Math" panose="02040503050406030204" pitchFamily="18" charset="0"/>
                              </a:rPr>
                              <m:t>𝑓</m:t>
                            </m:r>
                          </m:sub>
                        </m:sSub>
                      </m:e>
                    </m:d>
                    <m:r>
                      <a:rPr lang="zh-CN" altLang="en-US" i="1">
                        <a:solidFill>
                          <a:schemeClr val="tx1">
                            <a:lumMod val="95000"/>
                            <a:lumOff val="5000"/>
                          </a:schemeClr>
                        </a:solidFill>
                        <a:latin typeface="Cambria Math" panose="02040503050406030204" pitchFamily="18" charset="0"/>
                      </a:rPr>
                      <m:t>+</m:t>
                    </m:r>
                    <m:acc>
                      <m:accPr>
                        <m:chr m:val="̇"/>
                        <m:ctrlPr>
                          <a:rPr lang="zh-CN" altLang="en-US" b="1" i="1">
                            <a:solidFill>
                              <a:schemeClr val="tx1">
                                <a:lumMod val="95000"/>
                                <a:lumOff val="5000"/>
                              </a:schemeClr>
                            </a:solidFill>
                            <a:latin typeface="Cambria Math" panose="02040503050406030204" pitchFamily="18" charset="0"/>
                          </a:rPr>
                        </m:ctrlPr>
                      </m:accPr>
                      <m:e>
                        <m:r>
                          <a:rPr lang="zh-CN" altLang="en-US" b="1" i="1">
                            <a:solidFill>
                              <a:schemeClr val="tx1">
                                <a:lumMod val="95000"/>
                                <a:lumOff val="5000"/>
                              </a:schemeClr>
                            </a:solidFill>
                            <a:latin typeface="Cambria Math" panose="02040503050406030204" pitchFamily="18" charset="0"/>
                          </a:rPr>
                          <m:t>𝒙</m:t>
                        </m:r>
                      </m:e>
                    </m:acc>
                    <m:d>
                      <m:dPr>
                        <m:ctrlPr>
                          <a:rPr lang="zh-CN" altLang="en-US" i="1">
                            <a:solidFill>
                              <a:schemeClr val="tx1">
                                <a:lumMod val="95000"/>
                                <a:lumOff val="5000"/>
                              </a:schemeClr>
                            </a:solidFill>
                            <a:latin typeface="Cambria Math" panose="02040503050406030204" pitchFamily="18" charset="0"/>
                          </a:rPr>
                        </m:ctrlPr>
                      </m:dPr>
                      <m:e>
                        <m:sSub>
                          <m:sSubPr>
                            <m:ctrlPr>
                              <a:rPr lang="zh-CN" altLang="en-US" i="1">
                                <a:solidFill>
                                  <a:schemeClr val="tx1">
                                    <a:lumMod val="95000"/>
                                    <a:lumOff val="5000"/>
                                  </a:schemeClr>
                                </a:solidFill>
                                <a:latin typeface="Cambria Math" panose="02040503050406030204" pitchFamily="18" charset="0"/>
                              </a:rPr>
                            </m:ctrlPr>
                          </m:sSubPr>
                          <m:e>
                            <m:r>
                              <a:rPr lang="zh-CN" altLang="en-US" i="1">
                                <a:solidFill>
                                  <a:schemeClr val="tx1">
                                    <a:lumMod val="95000"/>
                                    <a:lumOff val="5000"/>
                                  </a:schemeClr>
                                </a:solidFill>
                                <a:latin typeface="Cambria Math" panose="02040503050406030204" pitchFamily="18" charset="0"/>
                              </a:rPr>
                              <m:t>𝑡</m:t>
                            </m:r>
                          </m:e>
                          <m:sub>
                            <m:r>
                              <a:rPr lang="zh-CN" altLang="en-US" i="1">
                                <a:solidFill>
                                  <a:schemeClr val="tx1">
                                    <a:lumMod val="95000"/>
                                    <a:lumOff val="5000"/>
                                  </a:schemeClr>
                                </a:solidFill>
                                <a:latin typeface="Cambria Math" panose="02040503050406030204" pitchFamily="18" charset="0"/>
                              </a:rPr>
                              <m:t>𝑓</m:t>
                            </m:r>
                          </m:sub>
                        </m:sSub>
                      </m:e>
                    </m:d>
                    <m:r>
                      <a:rPr lang="zh-CN" altLang="en-US" i="1">
                        <a:solidFill>
                          <a:schemeClr val="tx1">
                            <a:lumMod val="95000"/>
                            <a:lumOff val="5000"/>
                          </a:schemeClr>
                        </a:solidFill>
                        <a:latin typeface="Cambria Math" panose="02040503050406030204" pitchFamily="18" charset="0"/>
                      </a:rPr>
                      <m:t>𝛿</m:t>
                    </m:r>
                    <m:sSub>
                      <m:sSubPr>
                        <m:ctrlPr>
                          <a:rPr lang="zh-CN" altLang="en-US" i="1">
                            <a:solidFill>
                              <a:schemeClr val="tx1">
                                <a:lumMod val="95000"/>
                                <a:lumOff val="5000"/>
                              </a:schemeClr>
                            </a:solidFill>
                            <a:latin typeface="Cambria Math" panose="02040503050406030204" pitchFamily="18" charset="0"/>
                          </a:rPr>
                        </m:ctrlPr>
                      </m:sSubPr>
                      <m:e>
                        <m:r>
                          <a:rPr lang="zh-CN" altLang="en-US" i="1">
                            <a:solidFill>
                              <a:schemeClr val="tx1">
                                <a:lumMod val="95000"/>
                                <a:lumOff val="5000"/>
                              </a:schemeClr>
                            </a:solidFill>
                            <a:latin typeface="Cambria Math" panose="02040503050406030204" pitchFamily="18" charset="0"/>
                          </a:rPr>
                          <m:t>𝑡</m:t>
                        </m:r>
                      </m:e>
                      <m:sub>
                        <m:r>
                          <a:rPr lang="zh-CN" altLang="en-US" i="1">
                            <a:solidFill>
                              <a:schemeClr val="tx1">
                                <a:lumMod val="95000"/>
                                <a:lumOff val="5000"/>
                              </a:schemeClr>
                            </a:solidFill>
                            <a:latin typeface="Cambria Math" panose="02040503050406030204" pitchFamily="18" charset="0"/>
                          </a:rPr>
                          <m:t>𝑓</m:t>
                        </m:r>
                      </m:sub>
                    </m:sSub>
                  </m:oMath>
                </a14:m>
                <a:r>
                  <a:rPr lang="en-US" altLang="zh-CN" dirty="0">
                    <a:solidFill>
                      <a:schemeClr val="tx1">
                        <a:lumMod val="95000"/>
                        <a:lumOff val="5000"/>
                      </a:schemeClr>
                    </a:solidFill>
                    <a:sym typeface="Symbol" panose="05050102010706020507" pitchFamily="18" charset="2"/>
                  </a:rPr>
                  <a:t>	</a:t>
                </a:r>
                <a:r>
                  <a:rPr lang="zh-CN" altLang="en-US" dirty="0">
                    <a:solidFill>
                      <a:schemeClr val="tx1">
                        <a:lumMod val="95000"/>
                        <a:lumOff val="5000"/>
                      </a:schemeClr>
                    </a:solidFill>
                    <a:sym typeface="Symbol" panose="05050102010706020507" pitchFamily="18" charset="2"/>
                  </a:rPr>
                  <a:t>（</a:t>
                </a:r>
                <a:r>
                  <a:rPr lang="en-US" altLang="zh-CN" dirty="0">
                    <a:solidFill>
                      <a:schemeClr val="tx1">
                        <a:lumMod val="95000"/>
                        <a:lumOff val="5000"/>
                      </a:schemeClr>
                    </a:solidFill>
                    <a:sym typeface="Symbol" panose="05050102010706020507" pitchFamily="18" charset="2"/>
                  </a:rPr>
                  <a:t>6-25</a:t>
                </a:r>
                <a:r>
                  <a:rPr lang="zh-CN" altLang="en-US" dirty="0">
                    <a:solidFill>
                      <a:schemeClr val="tx1">
                        <a:lumMod val="95000"/>
                        <a:lumOff val="5000"/>
                      </a:schemeClr>
                    </a:solidFill>
                    <a:sym typeface="Symbol" panose="05050102010706020507" pitchFamily="18" charset="2"/>
                  </a:rPr>
                  <a:t>）</a:t>
                </a:r>
              </a:p>
              <a:p>
                <a:pPr marL="0" indent="0" eaLnBrk="0" hangingPunct="0">
                  <a:buNone/>
                </a:pPr>
                <a14:m>
                  <m:oMath xmlns:m="http://schemas.openxmlformats.org/officeDocument/2006/math">
                    <m:r>
                      <a:rPr lang="zh-CN" altLang="en-US" i="1">
                        <a:solidFill>
                          <a:schemeClr val="tx1">
                            <a:lumMod val="95000"/>
                            <a:lumOff val="5000"/>
                          </a:schemeClr>
                        </a:solidFill>
                        <a:latin typeface="Cambria Math" panose="02040503050406030204" pitchFamily="18" charset="0"/>
                      </a:rPr>
                      <m:t>𝛿</m:t>
                    </m:r>
                    <m:sSub>
                      <m:sSubPr>
                        <m:ctrlPr>
                          <a:rPr lang="zh-CN" altLang="en-US" i="1">
                            <a:solidFill>
                              <a:schemeClr val="tx1">
                                <a:lumMod val="95000"/>
                                <a:lumOff val="5000"/>
                              </a:schemeClr>
                            </a:solidFill>
                            <a:latin typeface="Cambria Math" panose="02040503050406030204" pitchFamily="18" charset="0"/>
                          </a:rPr>
                        </m:ctrlPr>
                      </m:sSubPr>
                      <m:e>
                        <m:r>
                          <a:rPr lang="zh-CN" altLang="en-US" b="1" i="1">
                            <a:solidFill>
                              <a:schemeClr val="tx1">
                                <a:lumMod val="95000"/>
                                <a:lumOff val="5000"/>
                              </a:schemeClr>
                            </a:solidFill>
                            <a:latin typeface="Cambria Math" panose="02040503050406030204" pitchFamily="18" charset="0"/>
                          </a:rPr>
                          <m:t>𝒙</m:t>
                        </m:r>
                      </m:e>
                      <m:sub>
                        <m:r>
                          <a:rPr lang="zh-CN" altLang="en-US" i="1">
                            <a:solidFill>
                              <a:schemeClr val="tx1">
                                <a:lumMod val="95000"/>
                                <a:lumOff val="5000"/>
                              </a:schemeClr>
                            </a:solidFill>
                            <a:latin typeface="Cambria Math" panose="02040503050406030204" pitchFamily="18" charset="0"/>
                          </a:rPr>
                          <m:t>𝑓</m:t>
                        </m:r>
                      </m:sub>
                    </m:sSub>
                    <m:r>
                      <a:rPr lang="zh-CN" altLang="en-US" i="1">
                        <a:solidFill>
                          <a:schemeClr val="tx1">
                            <a:lumMod val="95000"/>
                            <a:lumOff val="5000"/>
                          </a:schemeClr>
                        </a:solidFill>
                        <a:latin typeface="Cambria Math" panose="02040503050406030204" pitchFamily="18" charset="0"/>
                      </a:rPr>
                      <m:t>=</m:t>
                    </m:r>
                    <m:acc>
                      <m:accPr>
                        <m:chr m:val="̇"/>
                        <m:ctrlPr>
                          <a:rPr lang="zh-CN" altLang="en-US" i="1">
                            <a:solidFill>
                              <a:schemeClr val="tx1">
                                <a:lumMod val="95000"/>
                                <a:lumOff val="5000"/>
                              </a:schemeClr>
                            </a:solidFill>
                            <a:latin typeface="Cambria Math" panose="02040503050406030204" pitchFamily="18" charset="0"/>
                          </a:rPr>
                        </m:ctrlPr>
                      </m:accPr>
                      <m:e>
                        <m:r>
                          <a:rPr lang="zh-CN" altLang="en-US" b="0" i="1" smtClean="0">
                            <a:solidFill>
                              <a:schemeClr val="tx1">
                                <a:lumMod val="95000"/>
                                <a:lumOff val="5000"/>
                              </a:schemeClr>
                            </a:solidFill>
                            <a:latin typeface="Cambria Math" panose="02040503050406030204" pitchFamily="18" charset="0"/>
                          </a:rPr>
                          <m:t>𝜑</m:t>
                        </m:r>
                      </m:e>
                    </m:acc>
                    <m:r>
                      <a:rPr lang="zh-CN" altLang="en-US" i="1">
                        <a:solidFill>
                          <a:schemeClr val="tx1">
                            <a:lumMod val="95000"/>
                            <a:lumOff val="5000"/>
                          </a:schemeClr>
                        </a:solidFill>
                        <a:latin typeface="Cambria Math" panose="02040503050406030204" pitchFamily="18" charset="0"/>
                      </a:rPr>
                      <m:t>(</m:t>
                    </m:r>
                    <m:sSub>
                      <m:sSubPr>
                        <m:ctrlPr>
                          <a:rPr lang="zh-CN" altLang="en-US" i="1">
                            <a:solidFill>
                              <a:schemeClr val="tx1">
                                <a:lumMod val="95000"/>
                                <a:lumOff val="5000"/>
                              </a:schemeClr>
                            </a:solidFill>
                            <a:latin typeface="Cambria Math" panose="02040503050406030204" pitchFamily="18" charset="0"/>
                          </a:rPr>
                        </m:ctrlPr>
                      </m:sSubPr>
                      <m:e>
                        <m:r>
                          <a:rPr lang="zh-CN" altLang="en-US" i="1">
                            <a:solidFill>
                              <a:schemeClr val="tx1">
                                <a:lumMod val="95000"/>
                                <a:lumOff val="5000"/>
                              </a:schemeClr>
                            </a:solidFill>
                            <a:latin typeface="Cambria Math" panose="02040503050406030204" pitchFamily="18" charset="0"/>
                          </a:rPr>
                          <m:t>𝑡</m:t>
                        </m:r>
                      </m:e>
                      <m:sub>
                        <m:r>
                          <a:rPr lang="zh-CN" altLang="en-US" i="1">
                            <a:solidFill>
                              <a:schemeClr val="tx1">
                                <a:lumMod val="95000"/>
                                <a:lumOff val="5000"/>
                              </a:schemeClr>
                            </a:solidFill>
                            <a:latin typeface="Cambria Math" panose="02040503050406030204" pitchFamily="18" charset="0"/>
                          </a:rPr>
                          <m:t>𝑓</m:t>
                        </m:r>
                      </m:sub>
                    </m:sSub>
                    <m:r>
                      <a:rPr lang="zh-CN" altLang="en-US" i="1">
                        <a:solidFill>
                          <a:schemeClr val="tx1">
                            <a:lumMod val="95000"/>
                            <a:lumOff val="5000"/>
                          </a:schemeClr>
                        </a:solidFill>
                        <a:latin typeface="Cambria Math" panose="02040503050406030204" pitchFamily="18" charset="0"/>
                      </a:rPr>
                      <m:t>)</m:t>
                    </m:r>
                    <m:r>
                      <a:rPr lang="zh-CN" altLang="en-US" i="1">
                        <a:solidFill>
                          <a:schemeClr val="tx1">
                            <a:lumMod val="95000"/>
                            <a:lumOff val="5000"/>
                          </a:schemeClr>
                        </a:solidFill>
                        <a:latin typeface="Cambria Math" panose="02040503050406030204" pitchFamily="18" charset="0"/>
                      </a:rPr>
                      <m:t>𝛿</m:t>
                    </m:r>
                    <m:sSub>
                      <m:sSubPr>
                        <m:ctrlPr>
                          <a:rPr lang="zh-CN" altLang="en-US" i="1">
                            <a:solidFill>
                              <a:schemeClr val="tx1">
                                <a:lumMod val="95000"/>
                                <a:lumOff val="5000"/>
                              </a:schemeClr>
                            </a:solidFill>
                            <a:latin typeface="Cambria Math" panose="02040503050406030204" pitchFamily="18" charset="0"/>
                          </a:rPr>
                        </m:ctrlPr>
                      </m:sSubPr>
                      <m:e>
                        <m:r>
                          <a:rPr lang="zh-CN" altLang="en-US" i="1">
                            <a:solidFill>
                              <a:schemeClr val="tx1">
                                <a:lumMod val="95000"/>
                                <a:lumOff val="5000"/>
                              </a:schemeClr>
                            </a:solidFill>
                            <a:latin typeface="Cambria Math" panose="02040503050406030204" pitchFamily="18" charset="0"/>
                          </a:rPr>
                          <m:t>𝑡</m:t>
                        </m:r>
                      </m:e>
                      <m:sub>
                        <m:r>
                          <a:rPr lang="zh-CN" altLang="en-US" i="1">
                            <a:solidFill>
                              <a:schemeClr val="tx1">
                                <a:lumMod val="95000"/>
                                <a:lumOff val="5000"/>
                              </a:schemeClr>
                            </a:solidFill>
                            <a:latin typeface="Cambria Math" panose="02040503050406030204" pitchFamily="18" charset="0"/>
                          </a:rPr>
                          <m:t>𝑓</m:t>
                        </m:r>
                      </m:sub>
                    </m:sSub>
                  </m:oMath>
                </a14:m>
                <a:r>
                  <a:rPr lang="zh-CN" altLang="en-US" dirty="0">
                    <a:solidFill>
                      <a:schemeClr val="tx1">
                        <a:lumMod val="95000"/>
                        <a:lumOff val="5000"/>
                      </a:schemeClr>
                    </a:solidFill>
                    <a:sym typeface="Symbol" panose="05050102010706020507" pitchFamily="18" charset="2"/>
                  </a:rPr>
                  <a:t>                    </a:t>
                </a:r>
                <a:r>
                  <a:rPr lang="en-US" altLang="zh-CN" dirty="0">
                    <a:solidFill>
                      <a:schemeClr val="tx1">
                        <a:lumMod val="95000"/>
                        <a:lumOff val="5000"/>
                      </a:schemeClr>
                    </a:solidFill>
                    <a:sym typeface="Symbol" panose="05050102010706020507" pitchFamily="18" charset="2"/>
                  </a:rPr>
                  <a:t>(6-26</a:t>
                </a:r>
                <a:r>
                  <a:rPr lang="zh-CN" altLang="en-US" dirty="0">
                    <a:solidFill>
                      <a:schemeClr val="tx1">
                        <a:lumMod val="95000"/>
                        <a:lumOff val="5000"/>
                      </a:schemeClr>
                    </a:solidFill>
                    <a:sym typeface="Symbol" panose="05050102010706020507" pitchFamily="18" charset="2"/>
                  </a:rPr>
                  <a:t>）</a:t>
                </a:r>
              </a:p>
              <a:p>
                <a:pPr marL="0" indent="0" algn="just">
                  <a:lnSpc>
                    <a:spcPct val="110000"/>
                  </a:lnSpc>
                  <a:buNone/>
                </a:pPr>
                <a:endParaRPr lang="zh-CN" altLang="en-US" dirty="0">
                  <a:solidFill>
                    <a:schemeClr val="tx1">
                      <a:lumMod val="95000"/>
                      <a:lumOff val="5000"/>
                    </a:schemeClr>
                  </a:solidFill>
                  <a:latin typeface="Times New Roman" panose="02020603050405020304" pitchFamily="18" charset="0"/>
                  <a:cs typeface="Times New Roman" panose="02020603050405020304" pitchFamily="18" charset="0"/>
                </a:endParaRPr>
              </a:p>
            </p:txBody>
          </p:sp>
        </mc:Choice>
        <mc:Fallback>
          <p:sp>
            <p:nvSpPr>
              <p:cNvPr id="8" name="内容占位符 7">
                <a:extLst>
                  <a:ext uri="{FF2B5EF4-FFF2-40B4-BE49-F238E27FC236}">
                    <a16:creationId xmlns:a16="http://schemas.microsoft.com/office/drawing/2014/main" id="{C696BEB4-8F9A-48BA-A1C5-98C762581ED1}"/>
                  </a:ext>
                </a:extLst>
              </p:cNvPr>
              <p:cNvSpPr>
                <a:spLocks noGrp="1" noRot="1" noChangeAspect="1" noMove="1" noResize="1" noEditPoints="1" noAdjustHandles="1" noChangeArrowheads="1" noChangeShapeType="1" noTextEdit="1"/>
              </p:cNvSpPr>
              <p:nvPr>
                <p:ph sz="quarter" idx="13"/>
              </p:nvPr>
            </p:nvSpPr>
            <p:spPr>
              <a:xfrm>
                <a:off x="767407" y="764704"/>
                <a:ext cx="10729194" cy="5799051"/>
              </a:xfrm>
              <a:prstGeom prst="rect">
                <a:avLst/>
              </a:prstGeom>
              <a:blipFill>
                <a:blip r:embed="rId2"/>
                <a:stretch>
                  <a:fillRect l="-909" t="-630" r="-3636"/>
                </a:stretch>
              </a:blipFill>
            </p:spPr>
            <p:txBody>
              <a:bodyPr/>
              <a:lstStyle/>
              <a:p>
                <a:r>
                  <a:rPr lang="zh-CN" altLang="en-US">
                    <a:noFill/>
                  </a:rPr>
                  <a:t> </a:t>
                </a:r>
              </a:p>
            </p:txBody>
          </p:sp>
        </mc:Fallback>
      </mc:AlternateContent>
      <p:grpSp>
        <p:nvGrpSpPr>
          <p:cNvPr id="6" name="组合 5">
            <a:extLst>
              <a:ext uri="{FF2B5EF4-FFF2-40B4-BE49-F238E27FC236}">
                <a16:creationId xmlns:a16="http://schemas.microsoft.com/office/drawing/2014/main" id="{BE65106A-52F0-4981-865B-82725B157447}"/>
              </a:ext>
            </a:extLst>
          </p:cNvPr>
          <p:cNvGrpSpPr/>
          <p:nvPr/>
        </p:nvGrpSpPr>
        <p:grpSpPr>
          <a:xfrm>
            <a:off x="5952281" y="2916386"/>
            <a:ext cx="6048375" cy="3941614"/>
            <a:chOff x="3072681" y="2335421"/>
            <a:chExt cx="6048375" cy="3941614"/>
          </a:xfrm>
        </p:grpSpPr>
        <p:pic>
          <p:nvPicPr>
            <p:cNvPr id="9" name="Picture 7">
              <a:extLst>
                <a:ext uri="{FF2B5EF4-FFF2-40B4-BE49-F238E27FC236}">
                  <a16:creationId xmlns:a16="http://schemas.microsoft.com/office/drawing/2014/main" id="{4209A67B-967B-4F1B-88AC-422B68DA5D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72681" y="2335421"/>
              <a:ext cx="6048375" cy="353695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14F9991C-C950-4273-BFF8-0F44B7C79A3E}"/>
                </a:ext>
              </a:extLst>
            </p:cNvPr>
            <p:cNvSpPr>
              <a:spLocks noChangeArrowheads="1"/>
            </p:cNvSpPr>
            <p:nvPr/>
          </p:nvSpPr>
          <p:spPr bwMode="auto">
            <a:xfrm>
              <a:off x="5303838" y="5876925"/>
              <a:ext cx="100806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2000" dirty="0">
                  <a:solidFill>
                    <a:schemeClr val="tx1">
                      <a:lumMod val="95000"/>
                      <a:lumOff val="5000"/>
                    </a:schemeClr>
                  </a:solidFill>
                  <a:sym typeface="Symbol" panose="05050102010706020507" pitchFamily="18" charset="2"/>
                </a:rPr>
                <a:t>图</a:t>
              </a:r>
              <a:r>
                <a:rPr lang="en-US" altLang="zh-CN" sz="2000" dirty="0">
                  <a:solidFill>
                    <a:schemeClr val="tx1">
                      <a:lumMod val="95000"/>
                      <a:lumOff val="5000"/>
                    </a:schemeClr>
                  </a:solidFill>
                  <a:sym typeface="Symbol" panose="05050102010706020507" pitchFamily="18" charset="2"/>
                </a:rPr>
                <a:t>6-4</a:t>
              </a:r>
            </a:p>
          </p:txBody>
        </p:sp>
      </p:grpSp>
    </p:spTree>
    <p:extLst>
      <p:ext uri="{BB962C8B-B14F-4D97-AF65-F5344CB8AC3E}">
        <p14:creationId xmlns:p14="http://schemas.microsoft.com/office/powerpoint/2010/main" val="3630811530"/>
      </p:ext>
    </p:extLst>
  </p:cSld>
  <p:clrMapOvr>
    <a:masterClrMapping/>
  </p:clrMapOvr>
  <p:transition>
    <p:wheel/>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8" name="内容占位符 7">
                <a:extLst>
                  <a:ext uri="{FF2B5EF4-FFF2-40B4-BE49-F238E27FC236}">
                    <a16:creationId xmlns:a16="http://schemas.microsoft.com/office/drawing/2014/main" id="{C696BEB4-8F9A-48BA-A1C5-98C762581ED1}"/>
                  </a:ext>
                </a:extLst>
              </p:cNvPr>
              <p:cNvSpPr>
                <a:spLocks noGrp="1"/>
              </p:cNvSpPr>
              <p:nvPr>
                <p:ph sz="quarter" idx="13"/>
              </p:nvPr>
            </p:nvSpPr>
            <p:spPr>
              <a:xfrm>
                <a:off x="767407" y="764704"/>
                <a:ext cx="10729194" cy="5799051"/>
              </a:xfrm>
              <a:prstGeom prst="rect">
                <a:avLst/>
              </a:prstGeom>
            </p:spPr>
            <p:txBody>
              <a:bodyPr>
                <a:noAutofit/>
              </a:bodyPr>
              <a:lstStyle/>
              <a:p>
                <a:pPr marL="0" indent="0" algn="just">
                  <a:buNone/>
                </a:pPr>
                <a:r>
                  <a:rPr lang="en-US" altLang="zh-CN" dirty="0">
                    <a:solidFill>
                      <a:schemeClr val="tx1">
                        <a:lumMod val="95000"/>
                        <a:lumOff val="5000"/>
                      </a:schemeClr>
                    </a:solidFill>
                  </a:rPr>
                  <a:t>       </a:t>
                </a:r>
                <a:r>
                  <a:rPr lang="zh-CN" altLang="en-US" dirty="0">
                    <a:solidFill>
                      <a:schemeClr val="tx1">
                        <a:lumMod val="95000"/>
                        <a:lumOff val="5000"/>
                      </a:schemeClr>
                    </a:solidFill>
                  </a:rPr>
                  <a:t>不难理解，如果某一极值函数</a:t>
                </a:r>
                <a14:m>
                  <m:oMath xmlns:m="http://schemas.openxmlformats.org/officeDocument/2006/math">
                    <m:sSup>
                      <m:sSupPr>
                        <m:ctrlPr>
                          <a:rPr lang="zh-CN" altLang="en-US" b="1" i="1">
                            <a:latin typeface="Cambria Math" panose="02040503050406030204" pitchFamily="18" charset="0"/>
                          </a:rPr>
                        </m:ctrlPr>
                      </m:sSupPr>
                      <m:e>
                        <m:r>
                          <a:rPr lang="zh-CN" altLang="en-US" b="1" i="1">
                            <a:latin typeface="Cambria Math" panose="02040503050406030204" pitchFamily="18" charset="0"/>
                          </a:rPr>
                          <m:t>𝒙</m:t>
                        </m:r>
                      </m:e>
                      <m:sup>
                        <m:r>
                          <a:rPr lang="zh-CN" altLang="en-US" b="1" i="1">
                            <a:latin typeface="Cambria Math" panose="02040503050406030204" pitchFamily="18" charset="0"/>
                          </a:rPr>
                          <m:t>∗</m:t>
                        </m:r>
                      </m:sup>
                    </m:sSup>
                    <m:r>
                      <a:rPr lang="zh-CN" altLang="en-US" i="1">
                        <a:latin typeface="Cambria Math" panose="02040503050406030204" pitchFamily="18" charset="0"/>
                      </a:rPr>
                      <m:t>(</m:t>
                    </m:r>
                    <m:r>
                      <a:rPr lang="zh-CN" altLang="en-US" i="1">
                        <a:latin typeface="Cambria Math" panose="02040503050406030204" pitchFamily="18" charset="0"/>
                      </a:rPr>
                      <m:t>𝑡</m:t>
                    </m:r>
                    <m:r>
                      <a:rPr lang="zh-CN" altLang="en-US" i="1">
                        <a:latin typeface="Cambria Math" panose="02040503050406030204" pitchFamily="18" charset="0"/>
                      </a:rPr>
                      <m:t>)</m:t>
                    </m:r>
                  </m:oMath>
                </a14:m>
                <a:r>
                  <a:rPr lang="zh-CN" altLang="en-US" dirty="0">
                    <a:solidFill>
                      <a:schemeClr val="tx1">
                        <a:lumMod val="95000"/>
                        <a:lumOff val="5000"/>
                      </a:schemeClr>
                    </a:solidFill>
                  </a:rPr>
                  <a:t>能使式（</a:t>
                </a:r>
                <a:r>
                  <a:rPr lang="en-US" altLang="zh-CN" dirty="0">
                    <a:solidFill>
                      <a:schemeClr val="tx1">
                        <a:lumMod val="95000"/>
                        <a:lumOff val="5000"/>
                      </a:schemeClr>
                    </a:solidFill>
                  </a:rPr>
                  <a:t>6-24</a:t>
                </a:r>
                <a:r>
                  <a:rPr lang="zh-CN" altLang="en-US" dirty="0">
                    <a:solidFill>
                      <a:schemeClr val="tx1">
                        <a:lumMod val="95000"/>
                        <a:lumOff val="5000"/>
                      </a:schemeClr>
                    </a:solidFill>
                  </a:rPr>
                  <a:t>）所示的泛函，在端点可变的情况下取极值，那么对于和极值曲线</a:t>
                </a:r>
                <a14:m>
                  <m:oMath xmlns:m="http://schemas.openxmlformats.org/officeDocument/2006/math">
                    <m:sSup>
                      <m:sSupPr>
                        <m:ctrlPr>
                          <a:rPr lang="zh-CN" altLang="en-US" b="1" i="1">
                            <a:latin typeface="Cambria Math" panose="02040503050406030204" pitchFamily="18" charset="0"/>
                          </a:rPr>
                        </m:ctrlPr>
                      </m:sSupPr>
                      <m:e>
                        <m:r>
                          <a:rPr lang="zh-CN" altLang="en-US" b="1" i="1">
                            <a:latin typeface="Cambria Math" panose="02040503050406030204" pitchFamily="18" charset="0"/>
                          </a:rPr>
                          <m:t>𝒙</m:t>
                        </m:r>
                      </m:e>
                      <m:sup>
                        <m:r>
                          <a:rPr lang="zh-CN" altLang="en-US" b="1" i="1">
                            <a:latin typeface="Cambria Math" panose="02040503050406030204" pitchFamily="18" charset="0"/>
                          </a:rPr>
                          <m:t>∗</m:t>
                        </m:r>
                      </m:sup>
                    </m:sSup>
                    <m:r>
                      <a:rPr lang="zh-CN" altLang="en-US" i="1">
                        <a:latin typeface="Cambria Math" panose="02040503050406030204" pitchFamily="18" charset="0"/>
                      </a:rPr>
                      <m:t>(</m:t>
                    </m:r>
                    <m:r>
                      <a:rPr lang="zh-CN" altLang="en-US" i="1">
                        <a:latin typeface="Cambria Math" panose="02040503050406030204" pitchFamily="18" charset="0"/>
                      </a:rPr>
                      <m:t>𝑡</m:t>
                    </m:r>
                    <m:r>
                      <a:rPr lang="zh-CN" altLang="en-US" i="1">
                        <a:latin typeface="Cambria Math" panose="02040503050406030204" pitchFamily="18" charset="0"/>
                      </a:rPr>
                      <m:t>)</m:t>
                    </m:r>
                  </m:oMath>
                </a14:m>
                <a:r>
                  <a:rPr lang="zh-CN" altLang="en-US" dirty="0">
                    <a:solidFill>
                      <a:schemeClr val="tx1">
                        <a:lumMod val="95000"/>
                        <a:lumOff val="5000"/>
                      </a:schemeClr>
                    </a:solidFill>
                  </a:rPr>
                  <a:t>有同样边界点的更窄的函数类来说，自然也能使泛函式（</a:t>
                </a:r>
                <a:r>
                  <a:rPr lang="en-US" altLang="zh-CN" dirty="0">
                    <a:solidFill>
                      <a:schemeClr val="tx1">
                        <a:lumMod val="95000"/>
                        <a:lumOff val="5000"/>
                      </a:schemeClr>
                    </a:solidFill>
                  </a:rPr>
                  <a:t>6-24</a:t>
                </a:r>
                <a:r>
                  <a:rPr lang="zh-CN" altLang="en-US" dirty="0">
                    <a:solidFill>
                      <a:schemeClr val="tx1">
                        <a:lumMod val="95000"/>
                        <a:lumOff val="5000"/>
                      </a:schemeClr>
                    </a:solidFill>
                  </a:rPr>
                  <a:t>）达到极值，也就是说，终端受约束的函数类中的极值曲线，也必定是端点固定函数类中的极值曲线。因此，</a:t>
                </a:r>
                <a:r>
                  <a:rPr lang="zh-CN" altLang="en-US" dirty="0"/>
                  <a:t> </a:t>
                </a:r>
                <a14:m>
                  <m:oMath xmlns:m="http://schemas.openxmlformats.org/officeDocument/2006/math">
                    <m:sSup>
                      <m:sSupPr>
                        <m:ctrlPr>
                          <a:rPr lang="zh-CN" altLang="en-US" i="1">
                            <a:latin typeface="Cambria Math" panose="02040503050406030204" pitchFamily="18" charset="0"/>
                          </a:rPr>
                        </m:ctrlPr>
                      </m:sSupPr>
                      <m:e>
                        <m:r>
                          <a:rPr lang="zh-CN" altLang="en-US" b="1" i="1">
                            <a:latin typeface="Cambria Math" panose="02040503050406030204" pitchFamily="18" charset="0"/>
                          </a:rPr>
                          <m:t>𝒙</m:t>
                        </m:r>
                      </m:e>
                      <m:sup>
                        <m:r>
                          <a:rPr lang="zh-CN" altLang="en-US" i="1">
                            <a:latin typeface="Cambria Math" panose="02040503050406030204" pitchFamily="18" charset="0"/>
                          </a:rPr>
                          <m:t>∗</m:t>
                        </m:r>
                      </m:sup>
                    </m:sSup>
                    <m:r>
                      <a:rPr lang="zh-CN" altLang="en-US" i="1">
                        <a:latin typeface="Cambria Math" panose="02040503050406030204" pitchFamily="18" charset="0"/>
                      </a:rPr>
                      <m:t>(</m:t>
                    </m:r>
                    <m:r>
                      <a:rPr lang="zh-CN" altLang="en-US" i="1">
                        <a:latin typeface="Cambria Math" panose="02040503050406030204" pitchFamily="18" charset="0"/>
                      </a:rPr>
                      <m:t>𝑡</m:t>
                    </m:r>
                    <m:r>
                      <a:rPr lang="zh-CN" altLang="en-US" i="1">
                        <a:latin typeface="Cambria Math" panose="02040503050406030204" pitchFamily="18" charset="0"/>
                      </a:rPr>
                      <m:t>)</m:t>
                    </m:r>
                  </m:oMath>
                </a14:m>
                <a:r>
                  <a:rPr lang="zh-CN" altLang="en-US" dirty="0">
                    <a:solidFill>
                      <a:schemeClr val="tx1">
                        <a:lumMod val="95000"/>
                        <a:lumOff val="5000"/>
                      </a:schemeClr>
                    </a:solidFill>
                  </a:rPr>
                  <a:t>必能满足端点固定时的泛函极值必要条件。即</a:t>
                </a:r>
                <a14:m>
                  <m:oMath xmlns:m="http://schemas.openxmlformats.org/officeDocument/2006/math">
                    <m:sSup>
                      <m:sSupPr>
                        <m:ctrlPr>
                          <a:rPr lang="zh-CN" altLang="en-US" b="1" i="1">
                            <a:latin typeface="Cambria Math" panose="02040503050406030204" pitchFamily="18" charset="0"/>
                          </a:rPr>
                        </m:ctrlPr>
                      </m:sSupPr>
                      <m:e>
                        <m:r>
                          <a:rPr lang="zh-CN" altLang="en-US" b="1" i="1">
                            <a:latin typeface="Cambria Math" panose="02040503050406030204" pitchFamily="18" charset="0"/>
                          </a:rPr>
                          <m:t>𝒙</m:t>
                        </m:r>
                      </m:e>
                      <m:sup>
                        <m:r>
                          <a:rPr lang="zh-CN" altLang="en-US" b="1" i="1">
                            <a:latin typeface="Cambria Math" panose="02040503050406030204" pitchFamily="18" charset="0"/>
                          </a:rPr>
                          <m:t>∗</m:t>
                        </m:r>
                      </m:sup>
                    </m:sSup>
                    <m:r>
                      <a:rPr lang="zh-CN" altLang="en-US" i="1">
                        <a:latin typeface="Cambria Math" panose="02040503050406030204" pitchFamily="18" charset="0"/>
                      </a:rPr>
                      <m:t>(</m:t>
                    </m:r>
                    <m:r>
                      <a:rPr lang="zh-CN" altLang="en-US" i="1">
                        <a:latin typeface="Cambria Math" panose="02040503050406030204" pitchFamily="18" charset="0"/>
                      </a:rPr>
                      <m:t>𝑡</m:t>
                    </m:r>
                    <m:r>
                      <a:rPr lang="zh-CN" altLang="en-US" i="1">
                        <a:latin typeface="Cambria Math" panose="02040503050406030204" pitchFamily="18" charset="0"/>
                      </a:rPr>
                      <m:t>)</m:t>
                    </m:r>
                  </m:oMath>
                </a14:m>
                <a:r>
                  <a:rPr lang="zh-CN" altLang="en-US" dirty="0">
                    <a:solidFill>
                      <a:schemeClr val="tx1">
                        <a:lumMod val="95000"/>
                        <a:lumOff val="5000"/>
                      </a:schemeClr>
                    </a:solidFill>
                  </a:rPr>
                  <a:t>应当满足欧拉方程</a:t>
                </a:r>
                <a:endParaRPr lang="en-US" altLang="zh-CN" dirty="0">
                  <a:solidFill>
                    <a:schemeClr val="tx1">
                      <a:lumMod val="95000"/>
                      <a:lumOff val="5000"/>
                    </a:schemeClr>
                  </a:solidFill>
                </a:endParaRPr>
              </a:p>
              <a:p>
                <a:pPr marL="0" indent="0" algn="just">
                  <a:buNone/>
                </a:pPr>
                <a14:m>
                  <m:oMathPara xmlns:m="http://schemas.openxmlformats.org/officeDocument/2006/math">
                    <m:oMathParaPr>
                      <m:jc m:val="centerGroup"/>
                    </m:oMathParaPr>
                    <m:oMath xmlns:m="http://schemas.openxmlformats.org/officeDocument/2006/math">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𝐿</m:t>
                          </m:r>
                        </m:num>
                        <m:den>
                          <m:r>
                            <a:rPr lang="zh-CN" altLang="en-US" i="1">
                              <a:solidFill>
                                <a:srgbClr val="000000"/>
                              </a:solidFill>
                              <a:latin typeface="Cambria Math" panose="02040503050406030204" pitchFamily="18" charset="0"/>
                            </a:rPr>
                            <m:t>𝜕</m:t>
                          </m:r>
                          <m:r>
                            <a:rPr lang="zh-CN" altLang="en-US" b="1" i="1">
                              <a:solidFill>
                                <a:srgbClr val="000000"/>
                              </a:solidFill>
                              <a:latin typeface="Cambria Math" panose="02040503050406030204" pitchFamily="18" charset="0"/>
                            </a:rPr>
                            <m:t>𝒙</m:t>
                          </m:r>
                        </m:den>
                      </m:f>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𝑑</m:t>
                          </m:r>
                        </m:num>
                        <m:den>
                          <m:r>
                            <a:rPr lang="zh-CN" altLang="en-US" i="1">
                              <a:solidFill>
                                <a:srgbClr val="000000"/>
                              </a:solidFill>
                              <a:latin typeface="Cambria Math" panose="02040503050406030204" pitchFamily="18" charset="0"/>
                            </a:rPr>
                            <m:t>𝑑𝑡</m:t>
                          </m:r>
                        </m:den>
                      </m:f>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𝐿</m:t>
                          </m:r>
                        </m:num>
                        <m:den>
                          <m:r>
                            <a:rPr lang="zh-CN" altLang="en-US" i="1">
                              <a:solidFill>
                                <a:srgbClr val="000000"/>
                              </a:solidFill>
                              <a:latin typeface="Cambria Math" panose="02040503050406030204" pitchFamily="18" charset="0"/>
                            </a:rPr>
                            <m:t>𝜕</m:t>
                          </m:r>
                          <m:acc>
                            <m:accPr>
                              <m:chr m:val="̇"/>
                              <m:ctrlPr>
                                <a:rPr lang="zh-CN" altLang="en-US" b="1" i="1">
                                  <a:solidFill>
                                    <a:srgbClr val="000000"/>
                                  </a:solidFill>
                                  <a:latin typeface="Cambria Math" panose="02040503050406030204" pitchFamily="18" charset="0"/>
                                </a:rPr>
                              </m:ctrlPr>
                            </m:accPr>
                            <m:e>
                              <m:r>
                                <a:rPr lang="zh-CN" altLang="en-US" b="1" i="1">
                                  <a:solidFill>
                                    <a:srgbClr val="000000"/>
                                  </a:solidFill>
                                  <a:latin typeface="Cambria Math" panose="02040503050406030204" pitchFamily="18" charset="0"/>
                                </a:rPr>
                                <m:t>𝒙</m:t>
                              </m:r>
                            </m:e>
                          </m:acc>
                        </m:den>
                      </m:f>
                      <m:r>
                        <a:rPr lang="zh-CN" altLang="en-US" i="1">
                          <a:solidFill>
                            <a:srgbClr val="000000"/>
                          </a:solidFill>
                          <a:latin typeface="Cambria Math" panose="02040503050406030204" pitchFamily="18" charset="0"/>
                        </a:rPr>
                        <m:t>=0</m:t>
                      </m:r>
                    </m:oMath>
                  </m:oMathPara>
                </a14:m>
                <a:endParaRPr lang="zh-CN" altLang="en-US" dirty="0"/>
              </a:p>
              <a:p>
                <a:pPr marL="0" indent="0" algn="just">
                  <a:buNone/>
                </a:pPr>
                <a:r>
                  <a:rPr lang="en-US" altLang="zh-CN" dirty="0">
                    <a:solidFill>
                      <a:schemeClr val="bg2"/>
                    </a:solidFill>
                  </a:rPr>
                  <a:t> </a:t>
                </a:r>
                <a:r>
                  <a:rPr lang="zh-CN" altLang="en-US" dirty="0">
                    <a:solidFill>
                      <a:schemeClr val="tx1">
                        <a:lumMod val="95000"/>
                        <a:lumOff val="5000"/>
                      </a:schemeClr>
                    </a:solidFill>
                    <a:latin typeface="Times New Roman" panose="02020603050405020304" pitchFamily="18" charset="0"/>
                    <a:cs typeface="Times New Roman" panose="02020603050405020304" pitchFamily="18" charset="0"/>
                  </a:rPr>
                  <a:t>此时欧拉方程通解中的任意常数不能再用边界条件式（</a:t>
                </a:r>
                <a:r>
                  <a:rPr lang="en-US" altLang="zh-CN" dirty="0">
                    <a:solidFill>
                      <a:schemeClr val="tx1">
                        <a:lumMod val="95000"/>
                        <a:lumOff val="5000"/>
                      </a:schemeClr>
                    </a:solidFill>
                    <a:latin typeface="Times New Roman" panose="02020603050405020304" pitchFamily="18" charset="0"/>
                    <a:cs typeface="Times New Roman" panose="02020603050405020304" pitchFamily="18" charset="0"/>
                  </a:rPr>
                  <a:t>6-18</a:t>
                </a:r>
                <a:r>
                  <a:rPr lang="zh-CN" altLang="en-US" dirty="0">
                    <a:solidFill>
                      <a:schemeClr val="tx1">
                        <a:lumMod val="95000"/>
                        <a:lumOff val="5000"/>
                      </a:schemeClr>
                    </a:solidFill>
                    <a:latin typeface="Times New Roman" panose="02020603050405020304" pitchFamily="18" charset="0"/>
                    <a:cs typeface="Times New Roman" panose="02020603050405020304" pitchFamily="18" charset="0"/>
                  </a:rPr>
                  <a:t>）确定。因为终端可变时，式（</a:t>
                </a:r>
                <a:r>
                  <a:rPr lang="en-US" altLang="zh-CN" dirty="0">
                    <a:solidFill>
                      <a:schemeClr val="tx1">
                        <a:lumMod val="95000"/>
                        <a:lumOff val="5000"/>
                      </a:schemeClr>
                    </a:solidFill>
                    <a:latin typeface="Times New Roman" panose="02020603050405020304" pitchFamily="18" charset="0"/>
                    <a:cs typeface="Times New Roman" panose="02020603050405020304" pitchFamily="18" charset="0"/>
                  </a:rPr>
                  <a:t>6-18</a:t>
                </a:r>
                <a:r>
                  <a:rPr lang="zh-CN" altLang="en-US" dirty="0">
                    <a:solidFill>
                      <a:schemeClr val="tx1">
                        <a:lumMod val="95000"/>
                        <a:lumOff val="5000"/>
                      </a:schemeClr>
                    </a:solidFill>
                    <a:latin typeface="Times New Roman" panose="02020603050405020304" pitchFamily="18" charset="0"/>
                    <a:cs typeface="Times New Roman" panose="02020603050405020304" pitchFamily="18" charset="0"/>
                  </a:rPr>
                  <a:t>）中的后一个条件不再成立。所欠的条件应改由极值的必要条件</a:t>
                </a:r>
                <a:r>
                  <a:rPr lang="en-US" altLang="zh-CN" i="1" dirty="0" err="1">
                    <a:solidFill>
                      <a:schemeClr val="tx1">
                        <a:lumMod val="95000"/>
                        <a:lumOff val="5000"/>
                      </a:schemeClr>
                    </a:solidFill>
                    <a:latin typeface="Times New Roman" panose="02020603050405020304" pitchFamily="18" charset="0"/>
                    <a:cs typeface="Times New Roman" panose="02020603050405020304" pitchFamily="18" charset="0"/>
                  </a:rPr>
                  <a:t>δJ</a:t>
                </a:r>
                <a:r>
                  <a:rPr lang="zh-CN" altLang="en-US" dirty="0">
                    <a:solidFill>
                      <a:schemeClr val="tx1">
                        <a:lumMod val="95000"/>
                        <a:lumOff val="5000"/>
                      </a:schemeClr>
                    </a:solidFill>
                    <a:latin typeface="Times New Roman" panose="02020603050405020304" pitchFamily="18" charset="0"/>
                    <a:cs typeface="Times New Roman" panose="02020603050405020304" pitchFamily="18" charset="0"/>
                  </a:rPr>
                  <a:t>＝</a:t>
                </a:r>
                <a:r>
                  <a:rPr lang="en-US" altLang="zh-CN" dirty="0">
                    <a:solidFill>
                      <a:schemeClr val="tx1">
                        <a:lumMod val="95000"/>
                        <a:lumOff val="5000"/>
                      </a:schemeClr>
                    </a:solidFill>
                    <a:latin typeface="Times New Roman" panose="02020603050405020304" pitchFamily="18" charset="0"/>
                    <a:cs typeface="Times New Roman" panose="02020603050405020304" pitchFamily="18" charset="0"/>
                  </a:rPr>
                  <a:t>0</a:t>
                </a:r>
                <a:r>
                  <a:rPr lang="zh-CN" altLang="en-US" dirty="0">
                    <a:solidFill>
                      <a:schemeClr val="tx1">
                        <a:lumMod val="95000"/>
                        <a:lumOff val="5000"/>
                      </a:schemeClr>
                    </a:solidFill>
                    <a:latin typeface="Times New Roman" panose="02020603050405020304" pitchFamily="18" charset="0"/>
                    <a:cs typeface="Times New Roman" panose="02020603050405020304" pitchFamily="18" charset="0"/>
                  </a:rPr>
                  <a:t>导出。</a:t>
                </a:r>
              </a:p>
            </p:txBody>
          </p:sp>
        </mc:Choice>
        <mc:Fallback>
          <p:sp>
            <p:nvSpPr>
              <p:cNvPr id="8" name="内容占位符 7">
                <a:extLst>
                  <a:ext uri="{FF2B5EF4-FFF2-40B4-BE49-F238E27FC236}">
                    <a16:creationId xmlns:a16="http://schemas.microsoft.com/office/drawing/2014/main" id="{C696BEB4-8F9A-48BA-A1C5-98C762581ED1}"/>
                  </a:ext>
                </a:extLst>
              </p:cNvPr>
              <p:cNvSpPr>
                <a:spLocks noGrp="1" noRot="1" noChangeAspect="1" noMove="1" noResize="1" noEditPoints="1" noAdjustHandles="1" noChangeArrowheads="1" noChangeShapeType="1" noTextEdit="1"/>
              </p:cNvSpPr>
              <p:nvPr>
                <p:ph sz="quarter" idx="13"/>
              </p:nvPr>
            </p:nvSpPr>
            <p:spPr>
              <a:xfrm>
                <a:off x="767407" y="764704"/>
                <a:ext cx="10729194" cy="5799051"/>
              </a:xfrm>
              <a:prstGeom prst="rect">
                <a:avLst/>
              </a:prstGeom>
              <a:blipFill>
                <a:blip r:embed="rId2"/>
                <a:stretch>
                  <a:fillRect l="-909" t="-210" r="-85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266243231"/>
      </p:ext>
    </p:extLst>
  </p:cSld>
  <p:clrMapOvr>
    <a:masterClrMapping/>
  </p:clrMapOvr>
  <p:transition>
    <p:wheel/>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8" name="内容占位符 7">
                <a:extLst>
                  <a:ext uri="{FF2B5EF4-FFF2-40B4-BE49-F238E27FC236}">
                    <a16:creationId xmlns:a16="http://schemas.microsoft.com/office/drawing/2014/main" id="{C696BEB4-8F9A-48BA-A1C5-98C762581ED1}"/>
                  </a:ext>
                </a:extLst>
              </p:cNvPr>
              <p:cNvSpPr>
                <a:spLocks noGrp="1"/>
              </p:cNvSpPr>
              <p:nvPr>
                <p:ph sz="quarter" idx="13"/>
              </p:nvPr>
            </p:nvSpPr>
            <p:spPr>
              <a:xfrm>
                <a:off x="767406" y="764704"/>
                <a:ext cx="10945217" cy="5799051"/>
              </a:xfrm>
              <a:prstGeom prst="rect">
                <a:avLst/>
              </a:prstGeom>
            </p:spPr>
            <p:txBody>
              <a:bodyPr>
                <a:noAutofit/>
              </a:bodyPr>
              <a:lstStyle/>
              <a:p>
                <a:pPr marL="0" indent="0" algn="just">
                  <a:buNone/>
                </a:pPr>
                <a:r>
                  <a:rPr lang="zh-CN" altLang="en-US" dirty="0">
                    <a:solidFill>
                      <a:schemeClr val="tx1">
                        <a:lumMod val="95000"/>
                        <a:lumOff val="5000"/>
                      </a:schemeClr>
                    </a:solidFill>
                    <a:latin typeface="Times New Roman" panose="02020603050405020304" pitchFamily="18" charset="0"/>
                    <a:cs typeface="Times New Roman" panose="02020603050405020304" pitchFamily="18" charset="0"/>
                  </a:rPr>
                  <a:t>若对</a:t>
                </a:r>
                <a14:m>
                  <m:oMath xmlns:m="http://schemas.openxmlformats.org/officeDocument/2006/math">
                    <m:r>
                      <a:rPr lang="zh-CN" altLang="en-US" b="1" i="1">
                        <a:solidFill>
                          <a:schemeClr val="tx1">
                            <a:lumMod val="95000"/>
                            <a:lumOff val="5000"/>
                          </a:schemeClr>
                        </a:solidFill>
                        <a:latin typeface="Cambria Math" panose="02040503050406030204" pitchFamily="18" charset="0"/>
                      </a:rPr>
                      <m:t>𝒙</m:t>
                    </m:r>
                    <m:r>
                      <a:rPr lang="zh-CN" altLang="en-US" i="1">
                        <a:solidFill>
                          <a:schemeClr val="tx1">
                            <a:lumMod val="95000"/>
                            <a:lumOff val="5000"/>
                          </a:schemeClr>
                        </a:solidFill>
                        <a:latin typeface="Cambria Math" panose="02040503050406030204" pitchFamily="18" charset="0"/>
                      </a:rPr>
                      <m:t>,</m:t>
                    </m:r>
                    <m:acc>
                      <m:accPr>
                        <m:chr m:val="̇"/>
                        <m:ctrlPr>
                          <a:rPr lang="zh-CN" altLang="en-US" b="1" i="1">
                            <a:solidFill>
                              <a:schemeClr val="tx1">
                                <a:lumMod val="95000"/>
                                <a:lumOff val="5000"/>
                              </a:schemeClr>
                            </a:solidFill>
                            <a:latin typeface="Cambria Math" panose="02040503050406030204" pitchFamily="18" charset="0"/>
                          </a:rPr>
                        </m:ctrlPr>
                      </m:accPr>
                      <m:e>
                        <m:r>
                          <a:rPr lang="zh-CN" altLang="en-US" b="1" i="1">
                            <a:solidFill>
                              <a:schemeClr val="tx1">
                                <a:lumMod val="95000"/>
                                <a:lumOff val="5000"/>
                              </a:schemeClr>
                            </a:solidFill>
                            <a:latin typeface="Cambria Math" panose="02040503050406030204" pitchFamily="18" charset="0"/>
                          </a:rPr>
                          <m:t>𝒙</m:t>
                        </m:r>
                      </m:e>
                    </m:acc>
                    <m:r>
                      <a:rPr lang="zh-CN" altLang="en-US" i="1">
                        <a:solidFill>
                          <a:schemeClr val="tx1">
                            <a:lumMod val="95000"/>
                            <a:lumOff val="5000"/>
                          </a:schemeClr>
                        </a:solidFill>
                        <a:latin typeface="Cambria Math" panose="02040503050406030204" pitchFamily="18" charset="0"/>
                      </a:rPr>
                      <m:t>和</m:t>
                    </m:r>
                    <m:sSub>
                      <m:sSubPr>
                        <m:ctrlPr>
                          <a:rPr lang="zh-CN" altLang="en-US" i="1">
                            <a:solidFill>
                              <a:schemeClr val="tx1">
                                <a:lumMod val="95000"/>
                                <a:lumOff val="5000"/>
                              </a:schemeClr>
                            </a:solidFill>
                            <a:latin typeface="Cambria Math" panose="02040503050406030204" pitchFamily="18" charset="0"/>
                          </a:rPr>
                        </m:ctrlPr>
                      </m:sSubPr>
                      <m:e>
                        <m:r>
                          <a:rPr lang="zh-CN" altLang="en-US" i="1">
                            <a:solidFill>
                              <a:schemeClr val="tx1">
                                <a:lumMod val="95000"/>
                                <a:lumOff val="5000"/>
                              </a:schemeClr>
                            </a:solidFill>
                            <a:latin typeface="Cambria Math" panose="02040503050406030204" pitchFamily="18" charset="0"/>
                          </a:rPr>
                          <m:t>𝑡</m:t>
                        </m:r>
                      </m:e>
                      <m:sub>
                        <m:r>
                          <a:rPr lang="zh-CN" altLang="en-US" i="1">
                            <a:solidFill>
                              <a:schemeClr val="tx1">
                                <a:lumMod val="95000"/>
                                <a:lumOff val="5000"/>
                              </a:schemeClr>
                            </a:solidFill>
                            <a:latin typeface="Cambria Math" panose="02040503050406030204" pitchFamily="18" charset="0"/>
                          </a:rPr>
                          <m:t>𝑓</m:t>
                        </m:r>
                      </m:sub>
                    </m:sSub>
                  </m:oMath>
                </a14:m>
                <a:r>
                  <a:rPr lang="zh-CN" altLang="en-US" dirty="0">
                    <a:solidFill>
                      <a:schemeClr val="tx1">
                        <a:lumMod val="95000"/>
                        <a:lumOff val="5000"/>
                      </a:schemeClr>
                    </a:solidFill>
                    <a:latin typeface="Times New Roman" panose="02020603050405020304" pitchFamily="18" charset="0"/>
                    <a:cs typeface="Times New Roman" panose="02020603050405020304" pitchFamily="18" charset="0"/>
                  </a:rPr>
                  <a:t>取变分，则泛函的增量为</a:t>
                </a:r>
              </a:p>
              <a:p>
                <a:pPr marL="0" indent="0">
                  <a:buNone/>
                </a:pPr>
                <a:r>
                  <a:rPr lang="zh-CN" altLang="en-US" dirty="0">
                    <a:solidFill>
                      <a:srgbClr val="000000"/>
                    </a:solidFill>
                    <a:latin typeface="Times New Roman" panose="02020603050405020304" pitchFamily="18" charset="0"/>
                    <a:cs typeface="Times New Roman" panose="02020603050405020304" pitchFamily="18" charset="0"/>
                  </a:rPr>
                  <a:t> </a:t>
                </a:r>
                <a14:m>
                  <m:oMath xmlns:m="http://schemas.openxmlformats.org/officeDocument/2006/math">
                    <m:r>
                      <m:rPr>
                        <m:sty m:val="p"/>
                      </m:rPr>
                      <a:rPr lang="zh-CN" altLang="en-US" i="1">
                        <a:solidFill>
                          <a:srgbClr val="000000"/>
                        </a:solidFill>
                        <a:latin typeface="Cambria Math" panose="02040503050406030204" pitchFamily="18" charset="0"/>
                      </a:rPr>
                      <m:t>Δ</m:t>
                    </m:r>
                    <m:r>
                      <a:rPr lang="zh-CN" altLang="en-US" i="1">
                        <a:solidFill>
                          <a:srgbClr val="000000"/>
                        </a:solidFill>
                        <a:latin typeface="Cambria Math" panose="02040503050406030204" pitchFamily="18" charset="0"/>
                      </a:rPr>
                      <m:t>𝐽</m:t>
                    </m:r>
                    <m:r>
                      <a:rPr lang="zh-CN" altLang="en-US" i="1">
                        <a:solidFill>
                          <a:srgbClr val="000000"/>
                        </a:solidFill>
                        <a:latin typeface="Cambria Math" panose="02040503050406030204" pitchFamily="18" charset="0"/>
                      </a:rPr>
                      <m:t>=</m:t>
                    </m:r>
                    <m:nary>
                      <m:naryPr>
                        <m:ctrlPr>
                          <a:rPr lang="zh-CN" altLang="en-US" i="1">
                            <a:solidFill>
                              <a:srgbClr val="000000"/>
                            </a:solidFill>
                            <a:latin typeface="Cambria Math" panose="02040503050406030204" pitchFamily="18" charset="0"/>
                          </a:rPr>
                        </m:ctrlPr>
                      </m:naryPr>
                      <m:sub>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𝑡</m:t>
                            </m:r>
                          </m:e>
                          <m:sub>
                            <m:r>
                              <a:rPr lang="zh-CN" altLang="en-US" i="1">
                                <a:solidFill>
                                  <a:srgbClr val="000000"/>
                                </a:solidFill>
                                <a:latin typeface="Cambria Math" panose="02040503050406030204" pitchFamily="18" charset="0"/>
                              </a:rPr>
                              <m:t>0</m:t>
                            </m:r>
                          </m:sub>
                        </m:sSub>
                      </m:sub>
                      <m:sup>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𝑡</m:t>
                            </m:r>
                          </m:e>
                          <m:sub>
                            <m:r>
                              <a:rPr lang="zh-CN" altLang="en-US" i="1">
                                <a:solidFill>
                                  <a:srgbClr val="000000"/>
                                </a:solidFill>
                                <a:latin typeface="Cambria Math" panose="02040503050406030204" pitchFamily="18" charset="0"/>
                              </a:rPr>
                              <m:t>𝑓</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𝛿</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𝑡</m:t>
                            </m:r>
                          </m:e>
                          <m:sub>
                            <m:r>
                              <a:rPr lang="zh-CN" altLang="en-US" i="1">
                                <a:solidFill>
                                  <a:srgbClr val="000000"/>
                                </a:solidFill>
                                <a:latin typeface="Cambria Math" panose="02040503050406030204" pitchFamily="18" charset="0"/>
                              </a:rPr>
                              <m:t>𝑓</m:t>
                            </m:r>
                          </m:sub>
                        </m:sSub>
                      </m:sup>
                      <m:e>
                        <m:r>
                          <a:rPr lang="zh-CN" altLang="en-US" i="1">
                            <a:solidFill>
                              <a:srgbClr val="000000"/>
                            </a:solidFill>
                            <a:latin typeface="Cambria Math" panose="02040503050406030204" pitchFamily="18" charset="0"/>
                          </a:rPr>
                          <m:t>𝐿</m:t>
                        </m:r>
                        <m:d>
                          <m:dPr>
                            <m:begChr m:val="["/>
                            <m:endChr m:val="]"/>
                            <m:ctrlPr>
                              <a:rPr lang="zh-CN" altLang="en-US" i="1">
                                <a:solidFill>
                                  <a:srgbClr val="000000"/>
                                </a:solidFill>
                                <a:latin typeface="Cambria Math" panose="02040503050406030204" pitchFamily="18" charset="0"/>
                              </a:rPr>
                            </m:ctrlPr>
                          </m:dPr>
                          <m:e>
                            <m:r>
                              <a:rPr lang="zh-CN" altLang="en-US" b="1" i="1">
                                <a:solidFill>
                                  <a:srgbClr val="000000"/>
                                </a:solidFill>
                                <a:latin typeface="Cambria Math" panose="02040503050406030204" pitchFamily="18" charset="0"/>
                              </a:rPr>
                              <m:t>𝒙</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𝛿</m:t>
                            </m:r>
                            <m:r>
                              <a:rPr lang="zh-CN" altLang="en-US" b="1" i="1">
                                <a:solidFill>
                                  <a:srgbClr val="000000"/>
                                </a:solidFill>
                                <a:latin typeface="Cambria Math" panose="02040503050406030204" pitchFamily="18" charset="0"/>
                              </a:rPr>
                              <m:t>𝒙</m:t>
                            </m:r>
                            <m:r>
                              <a:rPr lang="zh-CN" altLang="en-US" i="1">
                                <a:solidFill>
                                  <a:srgbClr val="000000"/>
                                </a:solidFill>
                                <a:latin typeface="Cambria Math" panose="02040503050406030204" pitchFamily="18" charset="0"/>
                              </a:rPr>
                              <m:t>,</m:t>
                            </m:r>
                            <m:acc>
                              <m:accPr>
                                <m:chr m:val="̇"/>
                                <m:ctrlPr>
                                  <a:rPr lang="zh-CN" altLang="en-US" b="1" i="1">
                                    <a:solidFill>
                                      <a:srgbClr val="000000"/>
                                    </a:solidFill>
                                    <a:latin typeface="Cambria Math" panose="02040503050406030204" pitchFamily="18" charset="0"/>
                                  </a:rPr>
                                </m:ctrlPr>
                              </m:accPr>
                              <m:e>
                                <m:r>
                                  <a:rPr lang="zh-CN" altLang="en-US" b="1" i="1">
                                    <a:solidFill>
                                      <a:srgbClr val="000000"/>
                                    </a:solidFill>
                                    <a:latin typeface="Cambria Math" panose="02040503050406030204" pitchFamily="18" charset="0"/>
                                  </a:rPr>
                                  <m:t>𝒙</m:t>
                                </m:r>
                              </m:e>
                            </m:acc>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𝛿</m:t>
                            </m:r>
                            <m:acc>
                              <m:accPr>
                                <m:chr m:val="̇"/>
                                <m:ctrlPr>
                                  <a:rPr lang="zh-CN" altLang="en-US" b="1" i="1">
                                    <a:solidFill>
                                      <a:srgbClr val="000000"/>
                                    </a:solidFill>
                                    <a:latin typeface="Cambria Math" panose="02040503050406030204" pitchFamily="18" charset="0"/>
                                  </a:rPr>
                                </m:ctrlPr>
                              </m:accPr>
                              <m:e>
                                <m:r>
                                  <a:rPr lang="zh-CN" altLang="en-US" b="1" i="1">
                                    <a:solidFill>
                                      <a:srgbClr val="000000"/>
                                    </a:solidFill>
                                    <a:latin typeface="Cambria Math" panose="02040503050406030204" pitchFamily="18" charset="0"/>
                                  </a:rPr>
                                  <m:t>𝒙</m:t>
                                </m:r>
                              </m:e>
                            </m:acc>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e>
                        </m:d>
                      </m:e>
                    </m:nary>
                    <m:r>
                      <a:rPr lang="zh-CN" altLang="en-US" i="1">
                        <a:solidFill>
                          <a:srgbClr val="000000"/>
                        </a:solidFill>
                        <a:latin typeface="Cambria Math" panose="02040503050406030204" pitchFamily="18" charset="0"/>
                      </a:rPr>
                      <m:t>𝑑𝑡</m:t>
                    </m:r>
                    <m:r>
                      <a:rPr lang="zh-CN" altLang="en-US" i="1">
                        <a:solidFill>
                          <a:srgbClr val="000000"/>
                        </a:solidFill>
                        <a:latin typeface="Cambria Math" panose="02040503050406030204" pitchFamily="18" charset="0"/>
                      </a:rPr>
                      <m:t>−</m:t>
                    </m:r>
                    <m:nary>
                      <m:naryPr>
                        <m:ctrlPr>
                          <a:rPr lang="zh-CN" altLang="en-US" i="1">
                            <a:solidFill>
                              <a:srgbClr val="000000"/>
                            </a:solidFill>
                            <a:latin typeface="Cambria Math" panose="02040503050406030204" pitchFamily="18" charset="0"/>
                          </a:rPr>
                        </m:ctrlPr>
                      </m:naryPr>
                      <m:sub>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𝑡</m:t>
                            </m:r>
                          </m:e>
                          <m:sub>
                            <m:r>
                              <a:rPr lang="zh-CN" altLang="en-US" i="1">
                                <a:solidFill>
                                  <a:srgbClr val="000000"/>
                                </a:solidFill>
                                <a:latin typeface="Cambria Math" panose="02040503050406030204" pitchFamily="18" charset="0"/>
                              </a:rPr>
                              <m:t>0</m:t>
                            </m:r>
                          </m:sub>
                        </m:sSub>
                      </m:sub>
                      <m:sup>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𝑡</m:t>
                            </m:r>
                          </m:e>
                          <m:sub>
                            <m:r>
                              <a:rPr lang="zh-CN" altLang="en-US" i="1">
                                <a:solidFill>
                                  <a:srgbClr val="000000"/>
                                </a:solidFill>
                                <a:latin typeface="Cambria Math" panose="02040503050406030204" pitchFamily="18" charset="0"/>
                              </a:rPr>
                              <m:t>𝑓</m:t>
                            </m:r>
                          </m:sub>
                        </m:sSub>
                      </m:sup>
                      <m:e>
                        <m:r>
                          <a:rPr lang="zh-CN" altLang="en-US" i="1">
                            <a:solidFill>
                              <a:srgbClr val="000000"/>
                            </a:solidFill>
                            <a:latin typeface="Cambria Math" panose="02040503050406030204" pitchFamily="18" charset="0"/>
                          </a:rPr>
                          <m:t>𝐿</m:t>
                        </m:r>
                        <m:d>
                          <m:dPr>
                            <m:begChr m:val="["/>
                            <m:endChr m:val="]"/>
                            <m:ctrlPr>
                              <a:rPr lang="zh-CN" altLang="en-US" i="1">
                                <a:solidFill>
                                  <a:srgbClr val="000000"/>
                                </a:solidFill>
                                <a:latin typeface="Cambria Math" panose="02040503050406030204" pitchFamily="18" charset="0"/>
                              </a:rPr>
                            </m:ctrlPr>
                          </m:dPr>
                          <m:e>
                            <m:r>
                              <a:rPr lang="zh-CN" altLang="en-US" b="1" i="1">
                                <a:solidFill>
                                  <a:srgbClr val="000000"/>
                                </a:solidFill>
                                <a:latin typeface="Cambria Math" panose="02040503050406030204" pitchFamily="18" charset="0"/>
                              </a:rPr>
                              <m:t>𝒙</m:t>
                            </m:r>
                            <m:r>
                              <a:rPr lang="zh-CN" altLang="en-US" i="1">
                                <a:solidFill>
                                  <a:srgbClr val="000000"/>
                                </a:solidFill>
                                <a:latin typeface="Cambria Math" panose="02040503050406030204" pitchFamily="18" charset="0"/>
                              </a:rPr>
                              <m:t>,</m:t>
                            </m:r>
                            <m:acc>
                              <m:accPr>
                                <m:chr m:val="̇"/>
                                <m:ctrlPr>
                                  <a:rPr lang="zh-CN" altLang="en-US" b="1" i="1">
                                    <a:solidFill>
                                      <a:srgbClr val="000000"/>
                                    </a:solidFill>
                                    <a:latin typeface="Cambria Math" panose="02040503050406030204" pitchFamily="18" charset="0"/>
                                  </a:rPr>
                                </m:ctrlPr>
                              </m:accPr>
                              <m:e>
                                <m:r>
                                  <a:rPr lang="zh-CN" altLang="en-US" b="1" i="1">
                                    <a:solidFill>
                                      <a:srgbClr val="000000"/>
                                    </a:solidFill>
                                    <a:latin typeface="Cambria Math" panose="02040503050406030204" pitchFamily="18" charset="0"/>
                                  </a:rPr>
                                  <m:t>𝒙</m:t>
                                </m:r>
                              </m:e>
                            </m:acc>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e>
                        </m:d>
                      </m:e>
                    </m:nary>
                    <m:r>
                      <a:rPr lang="zh-CN" altLang="en-US" i="1">
                        <a:solidFill>
                          <a:srgbClr val="000000"/>
                        </a:solidFill>
                        <a:latin typeface="Cambria Math" panose="02040503050406030204" pitchFamily="18" charset="0"/>
                      </a:rPr>
                      <m:t>𝑑𝑡</m:t>
                    </m:r>
                  </m:oMath>
                </a14:m>
                <a:br>
                  <a:rPr lang="zh-CN" altLang="en-US" i="1" dirty="0">
                    <a:solidFill>
                      <a:srgbClr val="000000"/>
                    </a:solidFill>
                    <a:latin typeface="Times New Roman" panose="02020603050405020304" pitchFamily="18" charset="0"/>
                    <a:cs typeface="Times New Roman" panose="02020603050405020304" pitchFamily="18" charset="0"/>
                  </a:rPr>
                </a:br>
                <a:r>
                  <a:rPr lang="zh-CN" altLang="en-US" i="1" dirty="0">
                    <a:solidFill>
                      <a:srgbClr val="000000"/>
                    </a:solidFill>
                    <a:latin typeface="Times New Roman" panose="02020603050405020304" pitchFamily="18" charset="0"/>
                    <a:cs typeface="Times New Roman" panose="02020603050405020304" pitchFamily="18" charset="0"/>
                  </a:rPr>
                  <a:t>       </a:t>
                </a:r>
                <a14:m>
                  <m:oMath xmlns:m="http://schemas.openxmlformats.org/officeDocument/2006/math">
                    <m:r>
                      <a:rPr lang="zh-CN" altLang="en-US" i="1">
                        <a:solidFill>
                          <a:srgbClr val="000000"/>
                        </a:solidFill>
                        <a:latin typeface="Cambria Math" panose="02040503050406030204" pitchFamily="18" charset="0"/>
                      </a:rPr>
                      <m:t>=</m:t>
                    </m:r>
                    <m:nary>
                      <m:naryPr>
                        <m:ctrlPr>
                          <a:rPr lang="zh-CN" altLang="en-US" i="1">
                            <a:solidFill>
                              <a:srgbClr val="000000"/>
                            </a:solidFill>
                            <a:latin typeface="Cambria Math" panose="02040503050406030204" pitchFamily="18" charset="0"/>
                          </a:rPr>
                        </m:ctrlPr>
                      </m:naryPr>
                      <m:sub>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𝑡</m:t>
                            </m:r>
                          </m:e>
                          <m:sub>
                            <m:r>
                              <a:rPr lang="zh-CN" altLang="en-US" i="1">
                                <a:solidFill>
                                  <a:srgbClr val="000000"/>
                                </a:solidFill>
                                <a:latin typeface="Cambria Math" panose="02040503050406030204" pitchFamily="18" charset="0"/>
                              </a:rPr>
                              <m:t>𝑓</m:t>
                            </m:r>
                          </m:sub>
                        </m:sSub>
                      </m:sub>
                      <m:sup>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𝑡</m:t>
                            </m:r>
                          </m:e>
                          <m:sub>
                            <m:r>
                              <a:rPr lang="zh-CN" altLang="en-US" i="1">
                                <a:solidFill>
                                  <a:srgbClr val="000000"/>
                                </a:solidFill>
                                <a:latin typeface="Cambria Math" panose="02040503050406030204" pitchFamily="18" charset="0"/>
                              </a:rPr>
                              <m:t>𝑓</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𝛿</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𝑡</m:t>
                            </m:r>
                          </m:e>
                          <m:sub>
                            <m:r>
                              <a:rPr lang="zh-CN" altLang="en-US" i="1">
                                <a:solidFill>
                                  <a:srgbClr val="000000"/>
                                </a:solidFill>
                                <a:latin typeface="Cambria Math" panose="02040503050406030204" pitchFamily="18" charset="0"/>
                              </a:rPr>
                              <m:t>𝑓</m:t>
                            </m:r>
                          </m:sub>
                        </m:sSub>
                      </m:sup>
                      <m:e>
                        <m:r>
                          <a:rPr lang="zh-CN" altLang="en-US" i="1">
                            <a:solidFill>
                              <a:srgbClr val="000000"/>
                            </a:solidFill>
                            <a:latin typeface="Cambria Math" panose="02040503050406030204" pitchFamily="18" charset="0"/>
                          </a:rPr>
                          <m:t>𝐿</m:t>
                        </m:r>
                        <m:d>
                          <m:dPr>
                            <m:begChr m:val="["/>
                            <m:endChr m:val="]"/>
                            <m:ctrlPr>
                              <a:rPr lang="zh-CN" altLang="en-US" i="1">
                                <a:solidFill>
                                  <a:srgbClr val="000000"/>
                                </a:solidFill>
                                <a:latin typeface="Cambria Math" panose="02040503050406030204" pitchFamily="18" charset="0"/>
                              </a:rPr>
                            </m:ctrlPr>
                          </m:dPr>
                          <m:e>
                            <m:r>
                              <a:rPr lang="zh-CN" altLang="en-US" b="1" i="1">
                                <a:solidFill>
                                  <a:srgbClr val="000000"/>
                                </a:solidFill>
                                <a:latin typeface="Cambria Math" panose="02040503050406030204" pitchFamily="18" charset="0"/>
                              </a:rPr>
                              <m:t>𝒙</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𝛿</m:t>
                            </m:r>
                            <m:r>
                              <a:rPr lang="zh-CN" altLang="en-US" b="1" i="1">
                                <a:solidFill>
                                  <a:srgbClr val="000000"/>
                                </a:solidFill>
                                <a:latin typeface="Cambria Math" panose="02040503050406030204" pitchFamily="18" charset="0"/>
                              </a:rPr>
                              <m:t>𝒙</m:t>
                            </m:r>
                            <m:r>
                              <a:rPr lang="zh-CN" altLang="en-US" i="1">
                                <a:solidFill>
                                  <a:srgbClr val="000000"/>
                                </a:solidFill>
                                <a:latin typeface="Cambria Math" panose="02040503050406030204" pitchFamily="18" charset="0"/>
                              </a:rPr>
                              <m:t>,</m:t>
                            </m:r>
                            <m:acc>
                              <m:accPr>
                                <m:chr m:val="̇"/>
                                <m:ctrlPr>
                                  <a:rPr lang="zh-CN" altLang="en-US" b="1" i="1">
                                    <a:solidFill>
                                      <a:srgbClr val="000000"/>
                                    </a:solidFill>
                                    <a:latin typeface="Cambria Math" panose="02040503050406030204" pitchFamily="18" charset="0"/>
                                  </a:rPr>
                                </m:ctrlPr>
                              </m:accPr>
                              <m:e>
                                <m:r>
                                  <a:rPr lang="zh-CN" altLang="en-US" b="1" i="1">
                                    <a:solidFill>
                                      <a:srgbClr val="000000"/>
                                    </a:solidFill>
                                    <a:latin typeface="Cambria Math" panose="02040503050406030204" pitchFamily="18" charset="0"/>
                                  </a:rPr>
                                  <m:t>𝒙</m:t>
                                </m:r>
                              </m:e>
                            </m:acc>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𝛿</m:t>
                            </m:r>
                            <m:acc>
                              <m:accPr>
                                <m:chr m:val="̇"/>
                                <m:ctrlPr>
                                  <a:rPr lang="zh-CN" altLang="en-US" b="1" i="1">
                                    <a:solidFill>
                                      <a:srgbClr val="000000"/>
                                    </a:solidFill>
                                    <a:latin typeface="Cambria Math" panose="02040503050406030204" pitchFamily="18" charset="0"/>
                                  </a:rPr>
                                </m:ctrlPr>
                              </m:accPr>
                              <m:e>
                                <m:r>
                                  <a:rPr lang="zh-CN" altLang="en-US" b="1" i="1">
                                    <a:solidFill>
                                      <a:srgbClr val="000000"/>
                                    </a:solidFill>
                                    <a:latin typeface="Cambria Math" panose="02040503050406030204" pitchFamily="18" charset="0"/>
                                  </a:rPr>
                                  <m:t>𝒙</m:t>
                                </m:r>
                              </m:e>
                            </m:acc>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e>
                        </m:d>
                      </m:e>
                    </m:nary>
                    <m:r>
                      <a:rPr lang="zh-CN" altLang="en-US" i="1">
                        <a:solidFill>
                          <a:srgbClr val="000000"/>
                        </a:solidFill>
                        <a:latin typeface="Cambria Math" panose="02040503050406030204" pitchFamily="18" charset="0"/>
                      </a:rPr>
                      <m:t>𝑑𝑡</m:t>
                    </m:r>
                    <m:r>
                      <a:rPr lang="zh-CN" altLang="en-US" i="1">
                        <a:solidFill>
                          <a:srgbClr val="000000"/>
                        </a:solidFill>
                        <a:latin typeface="Cambria Math" panose="02040503050406030204" pitchFamily="18" charset="0"/>
                      </a:rPr>
                      <m:t>+</m:t>
                    </m:r>
                    <m:nary>
                      <m:naryPr>
                        <m:ctrlPr>
                          <a:rPr lang="zh-CN" altLang="en-US" i="1">
                            <a:solidFill>
                              <a:srgbClr val="000000"/>
                            </a:solidFill>
                            <a:latin typeface="Cambria Math" panose="02040503050406030204" pitchFamily="18" charset="0"/>
                          </a:rPr>
                        </m:ctrlPr>
                      </m:naryPr>
                      <m:sub>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𝑡</m:t>
                            </m:r>
                          </m:e>
                          <m:sub>
                            <m:r>
                              <a:rPr lang="zh-CN" altLang="en-US" i="1">
                                <a:solidFill>
                                  <a:srgbClr val="000000"/>
                                </a:solidFill>
                                <a:latin typeface="Cambria Math" panose="02040503050406030204" pitchFamily="18" charset="0"/>
                              </a:rPr>
                              <m:t>0</m:t>
                            </m:r>
                          </m:sub>
                        </m:sSub>
                      </m:sub>
                      <m:sup>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𝑡</m:t>
                            </m:r>
                          </m:e>
                          <m:sub>
                            <m:r>
                              <a:rPr lang="zh-CN" altLang="en-US" i="1">
                                <a:solidFill>
                                  <a:srgbClr val="000000"/>
                                </a:solidFill>
                                <a:latin typeface="Cambria Math" panose="02040503050406030204" pitchFamily="18" charset="0"/>
                              </a:rPr>
                              <m:t>𝑓</m:t>
                            </m:r>
                          </m:sub>
                        </m:sSub>
                      </m:sup>
                      <m:e>
                        <m:d>
                          <m:dPr>
                            <m:begChr m:val="{"/>
                            <m:endChr m:val="}"/>
                            <m:ctrlPr>
                              <a:rPr lang="zh-CN" altLang="en-US" i="1">
                                <a:solidFill>
                                  <a:srgbClr val="000000"/>
                                </a:solidFill>
                                <a:latin typeface="Cambria Math" panose="02040503050406030204" pitchFamily="18" charset="0"/>
                              </a:rPr>
                            </m:ctrlPr>
                          </m:dPr>
                          <m:e>
                            <m:r>
                              <a:rPr lang="zh-CN" altLang="en-US" i="1">
                                <a:solidFill>
                                  <a:srgbClr val="000000"/>
                                </a:solidFill>
                                <a:latin typeface="Cambria Math" panose="02040503050406030204" pitchFamily="18" charset="0"/>
                              </a:rPr>
                              <m:t>𝐿</m:t>
                            </m:r>
                            <m:d>
                              <m:dPr>
                                <m:begChr m:val="["/>
                                <m:endChr m:val="]"/>
                                <m:ctrlPr>
                                  <a:rPr lang="zh-CN" altLang="en-US" i="1">
                                    <a:solidFill>
                                      <a:srgbClr val="000000"/>
                                    </a:solidFill>
                                    <a:latin typeface="Cambria Math" panose="02040503050406030204" pitchFamily="18" charset="0"/>
                                  </a:rPr>
                                </m:ctrlPr>
                              </m:dPr>
                              <m:e>
                                <m:r>
                                  <a:rPr lang="zh-CN" altLang="en-US" b="1" i="1">
                                    <a:solidFill>
                                      <a:srgbClr val="000000"/>
                                    </a:solidFill>
                                    <a:latin typeface="Cambria Math" panose="02040503050406030204" pitchFamily="18" charset="0"/>
                                  </a:rPr>
                                  <m:t>𝒙</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𝛿</m:t>
                                </m:r>
                                <m:r>
                                  <a:rPr lang="zh-CN" altLang="en-US" b="1" i="1">
                                    <a:solidFill>
                                      <a:srgbClr val="000000"/>
                                    </a:solidFill>
                                    <a:latin typeface="Cambria Math" panose="02040503050406030204" pitchFamily="18" charset="0"/>
                                  </a:rPr>
                                  <m:t>𝒙</m:t>
                                </m:r>
                                <m:r>
                                  <a:rPr lang="zh-CN" altLang="en-US" i="1">
                                    <a:solidFill>
                                      <a:srgbClr val="000000"/>
                                    </a:solidFill>
                                    <a:latin typeface="Cambria Math" panose="02040503050406030204" pitchFamily="18" charset="0"/>
                                  </a:rPr>
                                  <m:t>,</m:t>
                                </m:r>
                                <m:acc>
                                  <m:accPr>
                                    <m:chr m:val="̇"/>
                                    <m:ctrlPr>
                                      <a:rPr lang="zh-CN" altLang="en-US" b="1" i="1">
                                        <a:solidFill>
                                          <a:srgbClr val="000000"/>
                                        </a:solidFill>
                                        <a:latin typeface="Cambria Math" panose="02040503050406030204" pitchFamily="18" charset="0"/>
                                      </a:rPr>
                                    </m:ctrlPr>
                                  </m:accPr>
                                  <m:e>
                                    <m:r>
                                      <a:rPr lang="zh-CN" altLang="en-US" b="1" i="1">
                                        <a:solidFill>
                                          <a:srgbClr val="000000"/>
                                        </a:solidFill>
                                        <a:latin typeface="Cambria Math" panose="02040503050406030204" pitchFamily="18" charset="0"/>
                                      </a:rPr>
                                      <m:t>𝒙</m:t>
                                    </m:r>
                                  </m:e>
                                </m:acc>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𝛿</m:t>
                                </m:r>
                                <m:acc>
                                  <m:accPr>
                                    <m:chr m:val="̇"/>
                                    <m:ctrlPr>
                                      <a:rPr lang="zh-CN" altLang="en-US" b="1" i="1">
                                        <a:solidFill>
                                          <a:srgbClr val="000000"/>
                                        </a:solidFill>
                                        <a:latin typeface="Cambria Math" panose="02040503050406030204" pitchFamily="18" charset="0"/>
                                      </a:rPr>
                                    </m:ctrlPr>
                                  </m:accPr>
                                  <m:e>
                                    <m:r>
                                      <a:rPr lang="zh-CN" altLang="en-US" b="1" i="1">
                                        <a:solidFill>
                                          <a:srgbClr val="000000"/>
                                        </a:solidFill>
                                        <a:latin typeface="Cambria Math" panose="02040503050406030204" pitchFamily="18" charset="0"/>
                                      </a:rPr>
                                      <m:t>𝒙</m:t>
                                    </m:r>
                                  </m:e>
                                </m:acc>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e>
                            </m:d>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𝐿</m:t>
                            </m:r>
                            <m:d>
                              <m:dPr>
                                <m:begChr m:val="["/>
                                <m:endChr m:val="]"/>
                                <m:ctrlPr>
                                  <a:rPr lang="zh-CN" altLang="en-US" i="1">
                                    <a:solidFill>
                                      <a:srgbClr val="000000"/>
                                    </a:solidFill>
                                    <a:latin typeface="Cambria Math" panose="02040503050406030204" pitchFamily="18" charset="0"/>
                                  </a:rPr>
                                </m:ctrlPr>
                              </m:dPr>
                              <m:e>
                                <m:r>
                                  <a:rPr lang="zh-CN" altLang="en-US" b="1" i="1">
                                    <a:solidFill>
                                      <a:srgbClr val="000000"/>
                                    </a:solidFill>
                                    <a:latin typeface="Cambria Math" panose="02040503050406030204" pitchFamily="18" charset="0"/>
                                  </a:rPr>
                                  <m:t>𝒙</m:t>
                                </m:r>
                                <m:r>
                                  <a:rPr lang="zh-CN" altLang="en-US" i="1">
                                    <a:solidFill>
                                      <a:srgbClr val="000000"/>
                                    </a:solidFill>
                                    <a:latin typeface="Cambria Math" panose="02040503050406030204" pitchFamily="18" charset="0"/>
                                  </a:rPr>
                                  <m:t>,</m:t>
                                </m:r>
                                <m:acc>
                                  <m:accPr>
                                    <m:chr m:val="̇"/>
                                    <m:ctrlPr>
                                      <a:rPr lang="zh-CN" altLang="en-US" b="1" i="1">
                                        <a:solidFill>
                                          <a:srgbClr val="000000"/>
                                        </a:solidFill>
                                        <a:latin typeface="Cambria Math" panose="02040503050406030204" pitchFamily="18" charset="0"/>
                                      </a:rPr>
                                    </m:ctrlPr>
                                  </m:accPr>
                                  <m:e>
                                    <m:r>
                                      <a:rPr lang="zh-CN" altLang="en-US" b="1" i="1">
                                        <a:solidFill>
                                          <a:srgbClr val="000000"/>
                                        </a:solidFill>
                                        <a:latin typeface="Cambria Math" panose="02040503050406030204" pitchFamily="18" charset="0"/>
                                      </a:rPr>
                                      <m:t>𝒙</m:t>
                                    </m:r>
                                  </m:e>
                                </m:acc>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e>
                            </m:d>
                          </m:e>
                        </m:d>
                      </m:e>
                    </m:nary>
                    <m:r>
                      <a:rPr lang="zh-CN" altLang="en-US" i="1">
                        <a:solidFill>
                          <a:srgbClr val="000000"/>
                        </a:solidFill>
                        <a:latin typeface="Cambria Math" panose="02040503050406030204" pitchFamily="18" charset="0"/>
                      </a:rPr>
                      <m:t>𝑑𝑡</m:t>
                    </m:r>
                  </m:oMath>
                </a14:m>
                <a:endParaRPr lang="en-US" altLang="zh-CN" dirty="0">
                  <a:latin typeface="Times New Roman" panose="02020603050405020304" pitchFamily="18" charset="0"/>
                  <a:cs typeface="Times New Roman" panose="02020603050405020304" pitchFamily="18" charset="0"/>
                </a:endParaRPr>
              </a:p>
              <a:p>
                <a:pPr marL="0" indent="0" algn="just">
                  <a:buNone/>
                </a:pPr>
                <a:r>
                  <a:rPr lang="zh-CN" altLang="en-US" dirty="0">
                    <a:solidFill>
                      <a:schemeClr val="tx1">
                        <a:lumMod val="95000"/>
                        <a:lumOff val="5000"/>
                      </a:schemeClr>
                    </a:solidFill>
                    <a:latin typeface="Times New Roman" panose="02020603050405020304" pitchFamily="18" charset="0"/>
                    <a:cs typeface="Times New Roman" panose="02020603050405020304" pitchFamily="18" charset="0"/>
                  </a:rPr>
                  <a:t>一阶变分为</a:t>
                </a:r>
              </a:p>
              <a:p>
                <a:pPr marL="0" indent="0" algn="r" eaLnBrk="0" hangingPunct="0">
                  <a:lnSpc>
                    <a:spcPct val="100000"/>
                  </a:lnSpc>
                  <a:buNone/>
                </a:pPr>
                <a14:m>
                  <m:oMath xmlns:m="http://schemas.openxmlformats.org/officeDocument/2006/math">
                    <m:r>
                      <a:rPr lang="zh-CN" altLang="en-US" i="1">
                        <a:solidFill>
                          <a:schemeClr val="tx1">
                            <a:lumMod val="95000"/>
                            <a:lumOff val="5000"/>
                          </a:schemeClr>
                        </a:solidFill>
                        <a:latin typeface="Cambria Math" panose="02040503050406030204" pitchFamily="18" charset="0"/>
                      </a:rPr>
                      <m:t>𝛿</m:t>
                    </m:r>
                    <m:r>
                      <a:rPr lang="zh-CN" altLang="en-US" i="1">
                        <a:solidFill>
                          <a:schemeClr val="tx1">
                            <a:lumMod val="95000"/>
                            <a:lumOff val="5000"/>
                          </a:schemeClr>
                        </a:solidFill>
                        <a:latin typeface="Cambria Math" panose="02040503050406030204" pitchFamily="18" charset="0"/>
                      </a:rPr>
                      <m:t>𝐽</m:t>
                    </m:r>
                    <m:r>
                      <a:rPr lang="zh-CN" altLang="en-US" i="1">
                        <a:solidFill>
                          <a:schemeClr val="tx1">
                            <a:lumMod val="95000"/>
                            <a:lumOff val="5000"/>
                          </a:schemeClr>
                        </a:solidFill>
                        <a:latin typeface="Cambria Math" panose="02040503050406030204" pitchFamily="18" charset="0"/>
                      </a:rPr>
                      <m:t>=</m:t>
                    </m:r>
                    <m:nary>
                      <m:naryPr>
                        <m:ctrlPr>
                          <a:rPr lang="zh-CN" altLang="en-US" i="1">
                            <a:solidFill>
                              <a:schemeClr val="tx1">
                                <a:lumMod val="95000"/>
                                <a:lumOff val="5000"/>
                              </a:schemeClr>
                            </a:solidFill>
                            <a:latin typeface="Cambria Math" panose="02040503050406030204" pitchFamily="18" charset="0"/>
                          </a:rPr>
                        </m:ctrlPr>
                      </m:naryPr>
                      <m:sub>
                        <m:sSub>
                          <m:sSubPr>
                            <m:ctrlPr>
                              <a:rPr lang="zh-CN" altLang="en-US" i="1">
                                <a:solidFill>
                                  <a:schemeClr val="tx1">
                                    <a:lumMod val="95000"/>
                                    <a:lumOff val="5000"/>
                                  </a:schemeClr>
                                </a:solidFill>
                                <a:latin typeface="Cambria Math" panose="02040503050406030204" pitchFamily="18" charset="0"/>
                              </a:rPr>
                            </m:ctrlPr>
                          </m:sSubPr>
                          <m:e>
                            <m:r>
                              <a:rPr lang="zh-CN" altLang="en-US" i="1">
                                <a:solidFill>
                                  <a:schemeClr val="tx1">
                                    <a:lumMod val="95000"/>
                                    <a:lumOff val="5000"/>
                                  </a:schemeClr>
                                </a:solidFill>
                                <a:latin typeface="Cambria Math" panose="02040503050406030204" pitchFamily="18" charset="0"/>
                              </a:rPr>
                              <m:t>𝑡</m:t>
                            </m:r>
                          </m:e>
                          <m:sub>
                            <m:r>
                              <a:rPr lang="zh-CN" altLang="en-US" i="1">
                                <a:solidFill>
                                  <a:schemeClr val="tx1">
                                    <a:lumMod val="95000"/>
                                    <a:lumOff val="5000"/>
                                  </a:schemeClr>
                                </a:solidFill>
                                <a:latin typeface="Cambria Math" panose="02040503050406030204" pitchFamily="18" charset="0"/>
                              </a:rPr>
                              <m:t>0</m:t>
                            </m:r>
                          </m:sub>
                        </m:sSub>
                      </m:sub>
                      <m:sup>
                        <m:sSub>
                          <m:sSubPr>
                            <m:ctrlPr>
                              <a:rPr lang="zh-CN" altLang="en-US" i="1">
                                <a:solidFill>
                                  <a:schemeClr val="tx1">
                                    <a:lumMod val="95000"/>
                                    <a:lumOff val="5000"/>
                                  </a:schemeClr>
                                </a:solidFill>
                                <a:latin typeface="Cambria Math" panose="02040503050406030204" pitchFamily="18" charset="0"/>
                              </a:rPr>
                            </m:ctrlPr>
                          </m:sSubPr>
                          <m:e>
                            <m:r>
                              <a:rPr lang="zh-CN" altLang="en-US" i="1">
                                <a:solidFill>
                                  <a:schemeClr val="tx1">
                                    <a:lumMod val="95000"/>
                                    <a:lumOff val="5000"/>
                                  </a:schemeClr>
                                </a:solidFill>
                                <a:latin typeface="Cambria Math" panose="02040503050406030204" pitchFamily="18" charset="0"/>
                              </a:rPr>
                              <m:t>𝑡</m:t>
                            </m:r>
                          </m:e>
                          <m:sub>
                            <m:r>
                              <a:rPr lang="zh-CN" altLang="en-US" i="1">
                                <a:solidFill>
                                  <a:schemeClr val="tx1">
                                    <a:lumMod val="95000"/>
                                    <a:lumOff val="5000"/>
                                  </a:schemeClr>
                                </a:solidFill>
                                <a:latin typeface="Cambria Math" panose="02040503050406030204" pitchFamily="18" charset="0"/>
                              </a:rPr>
                              <m:t>𝑓</m:t>
                            </m:r>
                          </m:sub>
                        </m:sSub>
                        <m:r>
                          <a:rPr lang="zh-CN" altLang="en-US" i="1">
                            <a:solidFill>
                              <a:schemeClr val="tx1">
                                <a:lumMod val="95000"/>
                                <a:lumOff val="5000"/>
                              </a:schemeClr>
                            </a:solidFill>
                            <a:latin typeface="Cambria Math" panose="02040503050406030204" pitchFamily="18" charset="0"/>
                          </a:rPr>
                          <m:t>+</m:t>
                        </m:r>
                        <m:r>
                          <a:rPr lang="zh-CN" altLang="en-US" i="1">
                            <a:solidFill>
                              <a:schemeClr val="tx1">
                                <a:lumMod val="95000"/>
                                <a:lumOff val="5000"/>
                              </a:schemeClr>
                            </a:solidFill>
                            <a:latin typeface="Cambria Math" panose="02040503050406030204" pitchFamily="18" charset="0"/>
                          </a:rPr>
                          <m:t>𝛿</m:t>
                        </m:r>
                        <m:sSub>
                          <m:sSubPr>
                            <m:ctrlPr>
                              <a:rPr lang="zh-CN" altLang="en-US" i="1">
                                <a:solidFill>
                                  <a:schemeClr val="tx1">
                                    <a:lumMod val="95000"/>
                                    <a:lumOff val="5000"/>
                                  </a:schemeClr>
                                </a:solidFill>
                                <a:latin typeface="Cambria Math" panose="02040503050406030204" pitchFamily="18" charset="0"/>
                              </a:rPr>
                            </m:ctrlPr>
                          </m:sSubPr>
                          <m:e>
                            <m:r>
                              <a:rPr lang="zh-CN" altLang="en-US" i="1">
                                <a:solidFill>
                                  <a:schemeClr val="tx1">
                                    <a:lumMod val="95000"/>
                                    <a:lumOff val="5000"/>
                                  </a:schemeClr>
                                </a:solidFill>
                                <a:latin typeface="Cambria Math" panose="02040503050406030204" pitchFamily="18" charset="0"/>
                              </a:rPr>
                              <m:t>𝑡</m:t>
                            </m:r>
                          </m:e>
                          <m:sub>
                            <m:r>
                              <a:rPr lang="zh-CN" altLang="en-US" i="1">
                                <a:solidFill>
                                  <a:schemeClr val="tx1">
                                    <a:lumMod val="95000"/>
                                    <a:lumOff val="5000"/>
                                  </a:schemeClr>
                                </a:solidFill>
                                <a:latin typeface="Cambria Math" panose="02040503050406030204" pitchFamily="18" charset="0"/>
                              </a:rPr>
                              <m:t>𝑓</m:t>
                            </m:r>
                          </m:sub>
                        </m:sSub>
                      </m:sup>
                      <m:e>
                        <m:r>
                          <a:rPr lang="zh-CN" altLang="en-US" i="1">
                            <a:solidFill>
                              <a:schemeClr val="tx1">
                                <a:lumMod val="95000"/>
                                <a:lumOff val="5000"/>
                              </a:schemeClr>
                            </a:solidFill>
                            <a:latin typeface="Cambria Math" panose="02040503050406030204" pitchFamily="18" charset="0"/>
                          </a:rPr>
                          <m:t>𝐿</m:t>
                        </m:r>
                        <m:d>
                          <m:dPr>
                            <m:begChr m:val="["/>
                            <m:endChr m:val="]"/>
                            <m:ctrlPr>
                              <a:rPr lang="zh-CN" altLang="en-US" i="1">
                                <a:solidFill>
                                  <a:schemeClr val="tx1">
                                    <a:lumMod val="95000"/>
                                    <a:lumOff val="5000"/>
                                  </a:schemeClr>
                                </a:solidFill>
                                <a:latin typeface="Cambria Math" panose="02040503050406030204" pitchFamily="18" charset="0"/>
                              </a:rPr>
                            </m:ctrlPr>
                          </m:dPr>
                          <m:e>
                            <m:r>
                              <a:rPr lang="zh-CN" altLang="en-US" b="1" i="1">
                                <a:solidFill>
                                  <a:schemeClr val="tx1">
                                    <a:lumMod val="95000"/>
                                    <a:lumOff val="5000"/>
                                  </a:schemeClr>
                                </a:solidFill>
                                <a:latin typeface="Cambria Math" panose="02040503050406030204" pitchFamily="18" charset="0"/>
                              </a:rPr>
                              <m:t>𝒙</m:t>
                            </m:r>
                            <m:r>
                              <a:rPr lang="zh-CN" altLang="en-US" i="1">
                                <a:solidFill>
                                  <a:schemeClr val="tx1">
                                    <a:lumMod val="95000"/>
                                    <a:lumOff val="5000"/>
                                  </a:schemeClr>
                                </a:solidFill>
                                <a:latin typeface="Cambria Math" panose="02040503050406030204" pitchFamily="18" charset="0"/>
                              </a:rPr>
                              <m:t>+</m:t>
                            </m:r>
                            <m:r>
                              <a:rPr lang="zh-CN" altLang="en-US" i="1">
                                <a:solidFill>
                                  <a:schemeClr val="tx1">
                                    <a:lumMod val="95000"/>
                                    <a:lumOff val="5000"/>
                                  </a:schemeClr>
                                </a:solidFill>
                                <a:latin typeface="Cambria Math" panose="02040503050406030204" pitchFamily="18" charset="0"/>
                              </a:rPr>
                              <m:t>𝛿</m:t>
                            </m:r>
                            <m:r>
                              <a:rPr lang="zh-CN" altLang="en-US" b="1" i="1">
                                <a:solidFill>
                                  <a:schemeClr val="tx1">
                                    <a:lumMod val="95000"/>
                                    <a:lumOff val="5000"/>
                                  </a:schemeClr>
                                </a:solidFill>
                                <a:latin typeface="Cambria Math" panose="02040503050406030204" pitchFamily="18" charset="0"/>
                              </a:rPr>
                              <m:t>𝒙</m:t>
                            </m:r>
                            <m:r>
                              <a:rPr lang="zh-CN" altLang="en-US" i="1">
                                <a:solidFill>
                                  <a:schemeClr val="tx1">
                                    <a:lumMod val="95000"/>
                                    <a:lumOff val="5000"/>
                                  </a:schemeClr>
                                </a:solidFill>
                                <a:latin typeface="Cambria Math" panose="02040503050406030204" pitchFamily="18" charset="0"/>
                              </a:rPr>
                              <m:t>,</m:t>
                            </m:r>
                            <m:acc>
                              <m:accPr>
                                <m:chr m:val="̇"/>
                                <m:ctrlPr>
                                  <a:rPr lang="zh-CN" altLang="en-US" b="1" i="1">
                                    <a:solidFill>
                                      <a:schemeClr val="tx1">
                                        <a:lumMod val="95000"/>
                                        <a:lumOff val="5000"/>
                                      </a:schemeClr>
                                    </a:solidFill>
                                    <a:latin typeface="Cambria Math" panose="02040503050406030204" pitchFamily="18" charset="0"/>
                                  </a:rPr>
                                </m:ctrlPr>
                              </m:accPr>
                              <m:e>
                                <m:r>
                                  <a:rPr lang="zh-CN" altLang="en-US" b="1" i="1">
                                    <a:solidFill>
                                      <a:schemeClr val="tx1">
                                        <a:lumMod val="95000"/>
                                        <a:lumOff val="5000"/>
                                      </a:schemeClr>
                                    </a:solidFill>
                                    <a:latin typeface="Cambria Math" panose="02040503050406030204" pitchFamily="18" charset="0"/>
                                  </a:rPr>
                                  <m:t>𝒙</m:t>
                                </m:r>
                              </m:e>
                            </m:acc>
                            <m:r>
                              <a:rPr lang="zh-CN" altLang="en-US" i="1">
                                <a:solidFill>
                                  <a:schemeClr val="tx1">
                                    <a:lumMod val="95000"/>
                                    <a:lumOff val="5000"/>
                                  </a:schemeClr>
                                </a:solidFill>
                                <a:latin typeface="Cambria Math" panose="02040503050406030204" pitchFamily="18" charset="0"/>
                              </a:rPr>
                              <m:t>+</m:t>
                            </m:r>
                            <m:r>
                              <a:rPr lang="zh-CN" altLang="en-US" i="1">
                                <a:solidFill>
                                  <a:schemeClr val="tx1">
                                    <a:lumMod val="95000"/>
                                    <a:lumOff val="5000"/>
                                  </a:schemeClr>
                                </a:solidFill>
                                <a:latin typeface="Cambria Math" panose="02040503050406030204" pitchFamily="18" charset="0"/>
                              </a:rPr>
                              <m:t>𝛿</m:t>
                            </m:r>
                            <m:acc>
                              <m:accPr>
                                <m:chr m:val="̇"/>
                                <m:ctrlPr>
                                  <a:rPr lang="zh-CN" altLang="en-US" b="1" i="1">
                                    <a:solidFill>
                                      <a:schemeClr val="tx1">
                                        <a:lumMod val="95000"/>
                                        <a:lumOff val="5000"/>
                                      </a:schemeClr>
                                    </a:solidFill>
                                    <a:latin typeface="Cambria Math" panose="02040503050406030204" pitchFamily="18" charset="0"/>
                                  </a:rPr>
                                </m:ctrlPr>
                              </m:accPr>
                              <m:e>
                                <m:r>
                                  <a:rPr lang="zh-CN" altLang="en-US" b="1" i="1">
                                    <a:solidFill>
                                      <a:schemeClr val="tx1">
                                        <a:lumMod val="95000"/>
                                        <a:lumOff val="5000"/>
                                      </a:schemeClr>
                                    </a:solidFill>
                                    <a:latin typeface="Cambria Math" panose="02040503050406030204" pitchFamily="18" charset="0"/>
                                  </a:rPr>
                                  <m:t>𝒙</m:t>
                                </m:r>
                              </m:e>
                            </m:acc>
                            <m:r>
                              <a:rPr lang="zh-CN" altLang="en-US" i="1">
                                <a:solidFill>
                                  <a:schemeClr val="tx1">
                                    <a:lumMod val="95000"/>
                                    <a:lumOff val="5000"/>
                                  </a:schemeClr>
                                </a:solidFill>
                                <a:latin typeface="Cambria Math" panose="02040503050406030204" pitchFamily="18" charset="0"/>
                              </a:rPr>
                              <m:t>,</m:t>
                            </m:r>
                            <m:r>
                              <a:rPr lang="zh-CN" altLang="en-US" i="1">
                                <a:solidFill>
                                  <a:schemeClr val="tx1">
                                    <a:lumMod val="95000"/>
                                    <a:lumOff val="5000"/>
                                  </a:schemeClr>
                                </a:solidFill>
                                <a:latin typeface="Cambria Math" panose="02040503050406030204" pitchFamily="18" charset="0"/>
                              </a:rPr>
                              <m:t>𝑡</m:t>
                            </m:r>
                          </m:e>
                        </m:d>
                      </m:e>
                    </m:nary>
                    <m:r>
                      <a:rPr lang="zh-CN" altLang="en-US" i="1">
                        <a:solidFill>
                          <a:schemeClr val="tx1">
                            <a:lumMod val="95000"/>
                            <a:lumOff val="5000"/>
                          </a:schemeClr>
                        </a:solidFill>
                        <a:latin typeface="Cambria Math" panose="02040503050406030204" pitchFamily="18" charset="0"/>
                      </a:rPr>
                      <m:t>𝑑𝑡</m:t>
                    </m:r>
                    <m:r>
                      <a:rPr lang="zh-CN" altLang="en-US" i="1">
                        <a:solidFill>
                          <a:schemeClr val="tx1">
                            <a:lumMod val="95000"/>
                            <a:lumOff val="5000"/>
                          </a:schemeClr>
                        </a:solidFill>
                        <a:latin typeface="Cambria Math" panose="02040503050406030204" pitchFamily="18" charset="0"/>
                      </a:rPr>
                      <m:t>+</m:t>
                    </m:r>
                    <m:nary>
                      <m:naryPr>
                        <m:ctrlPr>
                          <a:rPr lang="zh-CN" altLang="en-US" i="1">
                            <a:solidFill>
                              <a:schemeClr val="tx1">
                                <a:lumMod val="95000"/>
                                <a:lumOff val="5000"/>
                              </a:schemeClr>
                            </a:solidFill>
                            <a:latin typeface="Cambria Math" panose="02040503050406030204" pitchFamily="18" charset="0"/>
                          </a:rPr>
                        </m:ctrlPr>
                      </m:naryPr>
                      <m:sub>
                        <m:sSub>
                          <m:sSubPr>
                            <m:ctrlPr>
                              <a:rPr lang="zh-CN" altLang="en-US" i="1">
                                <a:solidFill>
                                  <a:schemeClr val="tx1">
                                    <a:lumMod val="95000"/>
                                    <a:lumOff val="5000"/>
                                  </a:schemeClr>
                                </a:solidFill>
                                <a:latin typeface="Cambria Math" panose="02040503050406030204" pitchFamily="18" charset="0"/>
                              </a:rPr>
                            </m:ctrlPr>
                          </m:sSubPr>
                          <m:e>
                            <m:r>
                              <a:rPr lang="zh-CN" altLang="en-US" i="1">
                                <a:solidFill>
                                  <a:schemeClr val="tx1">
                                    <a:lumMod val="95000"/>
                                    <a:lumOff val="5000"/>
                                  </a:schemeClr>
                                </a:solidFill>
                                <a:latin typeface="Cambria Math" panose="02040503050406030204" pitchFamily="18" charset="0"/>
                              </a:rPr>
                              <m:t>𝑡</m:t>
                            </m:r>
                          </m:e>
                          <m:sub>
                            <m:r>
                              <a:rPr lang="zh-CN" altLang="en-US" i="1">
                                <a:solidFill>
                                  <a:schemeClr val="tx1">
                                    <a:lumMod val="95000"/>
                                    <a:lumOff val="5000"/>
                                  </a:schemeClr>
                                </a:solidFill>
                                <a:latin typeface="Cambria Math" panose="02040503050406030204" pitchFamily="18" charset="0"/>
                              </a:rPr>
                              <m:t>0</m:t>
                            </m:r>
                          </m:sub>
                        </m:sSub>
                      </m:sub>
                      <m:sup>
                        <m:sSub>
                          <m:sSubPr>
                            <m:ctrlPr>
                              <a:rPr lang="zh-CN" altLang="en-US" i="1">
                                <a:solidFill>
                                  <a:schemeClr val="tx1">
                                    <a:lumMod val="95000"/>
                                    <a:lumOff val="5000"/>
                                  </a:schemeClr>
                                </a:solidFill>
                                <a:latin typeface="Cambria Math" panose="02040503050406030204" pitchFamily="18" charset="0"/>
                              </a:rPr>
                            </m:ctrlPr>
                          </m:sSubPr>
                          <m:e>
                            <m:r>
                              <a:rPr lang="zh-CN" altLang="en-US" i="1">
                                <a:solidFill>
                                  <a:schemeClr val="tx1">
                                    <a:lumMod val="95000"/>
                                    <a:lumOff val="5000"/>
                                  </a:schemeClr>
                                </a:solidFill>
                                <a:latin typeface="Cambria Math" panose="02040503050406030204" pitchFamily="18" charset="0"/>
                              </a:rPr>
                              <m:t>𝑡</m:t>
                            </m:r>
                          </m:e>
                          <m:sub>
                            <m:r>
                              <a:rPr lang="zh-CN" altLang="en-US" i="1">
                                <a:solidFill>
                                  <a:schemeClr val="tx1">
                                    <a:lumMod val="95000"/>
                                    <a:lumOff val="5000"/>
                                  </a:schemeClr>
                                </a:solidFill>
                                <a:latin typeface="Cambria Math" panose="02040503050406030204" pitchFamily="18" charset="0"/>
                              </a:rPr>
                              <m:t>𝑓</m:t>
                            </m:r>
                          </m:sub>
                        </m:sSub>
                      </m:sup>
                      <m:e>
                        <m:d>
                          <m:dPr>
                            <m:begChr m:val="["/>
                            <m:endChr m:val="]"/>
                            <m:ctrlPr>
                              <a:rPr lang="zh-CN" altLang="en-US" i="1">
                                <a:solidFill>
                                  <a:schemeClr val="tx1">
                                    <a:lumMod val="95000"/>
                                    <a:lumOff val="5000"/>
                                  </a:schemeClr>
                                </a:solidFill>
                                <a:latin typeface="Cambria Math" panose="02040503050406030204" pitchFamily="18" charset="0"/>
                              </a:rPr>
                            </m:ctrlPr>
                          </m:dPr>
                          <m:e>
                            <m:sSup>
                              <m:sSupPr>
                                <m:ctrlPr>
                                  <a:rPr lang="zh-CN" altLang="en-US" i="1">
                                    <a:solidFill>
                                      <a:schemeClr val="tx1">
                                        <a:lumMod val="95000"/>
                                        <a:lumOff val="5000"/>
                                      </a:schemeClr>
                                    </a:solidFill>
                                    <a:latin typeface="Cambria Math" panose="02040503050406030204" pitchFamily="18" charset="0"/>
                                  </a:rPr>
                                </m:ctrlPr>
                              </m:sSupPr>
                              <m:e>
                                <m:d>
                                  <m:dPr>
                                    <m:ctrlPr>
                                      <a:rPr lang="zh-CN" altLang="en-US" i="1">
                                        <a:solidFill>
                                          <a:schemeClr val="tx1">
                                            <a:lumMod val="95000"/>
                                            <a:lumOff val="5000"/>
                                          </a:schemeClr>
                                        </a:solidFill>
                                        <a:latin typeface="Cambria Math" panose="02040503050406030204" pitchFamily="18" charset="0"/>
                                      </a:rPr>
                                    </m:ctrlPr>
                                  </m:dPr>
                                  <m:e>
                                    <m:f>
                                      <m:fPr>
                                        <m:ctrlPr>
                                          <a:rPr lang="zh-CN" altLang="en-US" i="1">
                                            <a:solidFill>
                                              <a:schemeClr val="tx1">
                                                <a:lumMod val="95000"/>
                                                <a:lumOff val="5000"/>
                                              </a:schemeClr>
                                            </a:solidFill>
                                            <a:latin typeface="Cambria Math" panose="02040503050406030204" pitchFamily="18" charset="0"/>
                                          </a:rPr>
                                        </m:ctrlPr>
                                      </m:fPr>
                                      <m:num>
                                        <m:r>
                                          <a:rPr lang="zh-CN" altLang="en-US" i="1">
                                            <a:solidFill>
                                              <a:schemeClr val="tx1">
                                                <a:lumMod val="95000"/>
                                                <a:lumOff val="5000"/>
                                              </a:schemeClr>
                                            </a:solidFill>
                                            <a:latin typeface="Cambria Math" panose="02040503050406030204" pitchFamily="18" charset="0"/>
                                          </a:rPr>
                                          <m:t>𝜕</m:t>
                                        </m:r>
                                        <m:r>
                                          <a:rPr lang="zh-CN" altLang="en-US" i="1">
                                            <a:solidFill>
                                              <a:schemeClr val="tx1">
                                                <a:lumMod val="95000"/>
                                                <a:lumOff val="5000"/>
                                              </a:schemeClr>
                                            </a:solidFill>
                                            <a:latin typeface="Cambria Math" panose="02040503050406030204" pitchFamily="18" charset="0"/>
                                          </a:rPr>
                                          <m:t>𝐿</m:t>
                                        </m:r>
                                      </m:num>
                                      <m:den>
                                        <m:r>
                                          <a:rPr lang="zh-CN" altLang="en-US" i="1">
                                            <a:solidFill>
                                              <a:schemeClr val="tx1">
                                                <a:lumMod val="95000"/>
                                                <a:lumOff val="5000"/>
                                              </a:schemeClr>
                                            </a:solidFill>
                                            <a:latin typeface="Cambria Math" panose="02040503050406030204" pitchFamily="18" charset="0"/>
                                          </a:rPr>
                                          <m:t>𝜕</m:t>
                                        </m:r>
                                        <m:r>
                                          <a:rPr lang="zh-CN" altLang="en-US" b="1" i="1">
                                            <a:solidFill>
                                              <a:schemeClr val="tx1">
                                                <a:lumMod val="95000"/>
                                                <a:lumOff val="5000"/>
                                              </a:schemeClr>
                                            </a:solidFill>
                                            <a:latin typeface="Cambria Math" panose="02040503050406030204" pitchFamily="18" charset="0"/>
                                          </a:rPr>
                                          <m:t>𝒙</m:t>
                                        </m:r>
                                      </m:den>
                                    </m:f>
                                  </m:e>
                                </m:d>
                              </m:e>
                              <m:sup>
                                <m:r>
                                  <a:rPr lang="zh-CN" altLang="en-US" i="1">
                                    <a:solidFill>
                                      <a:schemeClr val="tx1">
                                        <a:lumMod val="95000"/>
                                        <a:lumOff val="5000"/>
                                      </a:schemeClr>
                                    </a:solidFill>
                                    <a:latin typeface="Cambria Math" panose="02040503050406030204" pitchFamily="18" charset="0"/>
                                  </a:rPr>
                                  <m:t>𝑇</m:t>
                                </m:r>
                              </m:sup>
                            </m:sSup>
                            <m:r>
                              <a:rPr lang="zh-CN" altLang="en-US" i="1">
                                <a:solidFill>
                                  <a:schemeClr val="tx1">
                                    <a:lumMod val="95000"/>
                                    <a:lumOff val="5000"/>
                                  </a:schemeClr>
                                </a:solidFill>
                                <a:latin typeface="Cambria Math" panose="02040503050406030204" pitchFamily="18" charset="0"/>
                              </a:rPr>
                              <m:t>𝛿</m:t>
                            </m:r>
                            <m:r>
                              <a:rPr lang="zh-CN" altLang="en-US" b="1" i="1">
                                <a:solidFill>
                                  <a:schemeClr val="tx1">
                                    <a:lumMod val="95000"/>
                                    <a:lumOff val="5000"/>
                                  </a:schemeClr>
                                </a:solidFill>
                                <a:latin typeface="Cambria Math" panose="02040503050406030204" pitchFamily="18" charset="0"/>
                              </a:rPr>
                              <m:t>𝒙</m:t>
                            </m:r>
                            <m:r>
                              <a:rPr lang="zh-CN" altLang="en-US" i="1">
                                <a:solidFill>
                                  <a:schemeClr val="tx1">
                                    <a:lumMod val="95000"/>
                                    <a:lumOff val="5000"/>
                                  </a:schemeClr>
                                </a:solidFill>
                                <a:latin typeface="Cambria Math" panose="02040503050406030204" pitchFamily="18" charset="0"/>
                              </a:rPr>
                              <m:t>+</m:t>
                            </m:r>
                            <m:sSup>
                              <m:sSupPr>
                                <m:ctrlPr>
                                  <a:rPr lang="zh-CN" altLang="en-US" i="1">
                                    <a:solidFill>
                                      <a:schemeClr val="tx1">
                                        <a:lumMod val="95000"/>
                                        <a:lumOff val="5000"/>
                                      </a:schemeClr>
                                    </a:solidFill>
                                    <a:latin typeface="Cambria Math" panose="02040503050406030204" pitchFamily="18" charset="0"/>
                                  </a:rPr>
                                </m:ctrlPr>
                              </m:sSupPr>
                              <m:e>
                                <m:d>
                                  <m:dPr>
                                    <m:ctrlPr>
                                      <a:rPr lang="zh-CN" altLang="en-US" i="1">
                                        <a:solidFill>
                                          <a:schemeClr val="tx1">
                                            <a:lumMod val="95000"/>
                                            <a:lumOff val="5000"/>
                                          </a:schemeClr>
                                        </a:solidFill>
                                        <a:latin typeface="Cambria Math" panose="02040503050406030204" pitchFamily="18" charset="0"/>
                                      </a:rPr>
                                    </m:ctrlPr>
                                  </m:dPr>
                                  <m:e>
                                    <m:f>
                                      <m:fPr>
                                        <m:ctrlPr>
                                          <a:rPr lang="zh-CN" altLang="en-US" i="1">
                                            <a:solidFill>
                                              <a:schemeClr val="tx1">
                                                <a:lumMod val="95000"/>
                                                <a:lumOff val="5000"/>
                                              </a:schemeClr>
                                            </a:solidFill>
                                            <a:latin typeface="Cambria Math" panose="02040503050406030204" pitchFamily="18" charset="0"/>
                                          </a:rPr>
                                        </m:ctrlPr>
                                      </m:fPr>
                                      <m:num>
                                        <m:r>
                                          <a:rPr lang="zh-CN" altLang="en-US" i="1">
                                            <a:solidFill>
                                              <a:schemeClr val="tx1">
                                                <a:lumMod val="95000"/>
                                                <a:lumOff val="5000"/>
                                              </a:schemeClr>
                                            </a:solidFill>
                                            <a:latin typeface="Cambria Math" panose="02040503050406030204" pitchFamily="18" charset="0"/>
                                          </a:rPr>
                                          <m:t>𝜕</m:t>
                                        </m:r>
                                        <m:r>
                                          <a:rPr lang="zh-CN" altLang="en-US" i="1">
                                            <a:solidFill>
                                              <a:schemeClr val="tx1">
                                                <a:lumMod val="95000"/>
                                                <a:lumOff val="5000"/>
                                              </a:schemeClr>
                                            </a:solidFill>
                                            <a:latin typeface="Cambria Math" panose="02040503050406030204" pitchFamily="18" charset="0"/>
                                          </a:rPr>
                                          <m:t>𝐿</m:t>
                                        </m:r>
                                      </m:num>
                                      <m:den>
                                        <m:r>
                                          <a:rPr lang="zh-CN" altLang="en-US" i="1">
                                            <a:solidFill>
                                              <a:schemeClr val="tx1">
                                                <a:lumMod val="95000"/>
                                                <a:lumOff val="5000"/>
                                              </a:schemeClr>
                                            </a:solidFill>
                                            <a:latin typeface="Cambria Math" panose="02040503050406030204" pitchFamily="18" charset="0"/>
                                          </a:rPr>
                                          <m:t>𝜕</m:t>
                                        </m:r>
                                        <m:acc>
                                          <m:accPr>
                                            <m:chr m:val="̇"/>
                                            <m:ctrlPr>
                                              <a:rPr lang="zh-CN" altLang="en-US" i="1">
                                                <a:solidFill>
                                                  <a:schemeClr val="tx1">
                                                    <a:lumMod val="95000"/>
                                                    <a:lumOff val="5000"/>
                                                  </a:schemeClr>
                                                </a:solidFill>
                                                <a:latin typeface="Cambria Math" panose="02040503050406030204" pitchFamily="18" charset="0"/>
                                              </a:rPr>
                                            </m:ctrlPr>
                                          </m:accPr>
                                          <m:e>
                                            <m:r>
                                              <a:rPr lang="zh-CN" altLang="en-US" b="1" i="1">
                                                <a:solidFill>
                                                  <a:schemeClr val="tx1">
                                                    <a:lumMod val="95000"/>
                                                    <a:lumOff val="5000"/>
                                                  </a:schemeClr>
                                                </a:solidFill>
                                                <a:latin typeface="Cambria Math" panose="02040503050406030204" pitchFamily="18" charset="0"/>
                                              </a:rPr>
                                              <m:t>𝒙</m:t>
                                            </m:r>
                                          </m:e>
                                        </m:acc>
                                      </m:den>
                                    </m:f>
                                  </m:e>
                                </m:d>
                              </m:e>
                              <m:sup>
                                <m:r>
                                  <a:rPr lang="zh-CN" altLang="en-US" i="1">
                                    <a:solidFill>
                                      <a:schemeClr val="tx1">
                                        <a:lumMod val="95000"/>
                                        <a:lumOff val="5000"/>
                                      </a:schemeClr>
                                    </a:solidFill>
                                    <a:latin typeface="Cambria Math" panose="02040503050406030204" pitchFamily="18" charset="0"/>
                                  </a:rPr>
                                  <m:t>𝑇</m:t>
                                </m:r>
                              </m:sup>
                            </m:sSup>
                            <m:r>
                              <a:rPr lang="zh-CN" altLang="en-US" i="1">
                                <a:solidFill>
                                  <a:schemeClr val="tx1">
                                    <a:lumMod val="95000"/>
                                    <a:lumOff val="5000"/>
                                  </a:schemeClr>
                                </a:solidFill>
                                <a:latin typeface="Cambria Math" panose="02040503050406030204" pitchFamily="18" charset="0"/>
                              </a:rPr>
                              <m:t>𝛿</m:t>
                            </m:r>
                            <m:acc>
                              <m:accPr>
                                <m:chr m:val="̇"/>
                                <m:ctrlPr>
                                  <a:rPr lang="zh-CN" altLang="en-US" i="1">
                                    <a:solidFill>
                                      <a:schemeClr val="tx1">
                                        <a:lumMod val="95000"/>
                                        <a:lumOff val="5000"/>
                                      </a:schemeClr>
                                    </a:solidFill>
                                    <a:latin typeface="Cambria Math" panose="02040503050406030204" pitchFamily="18" charset="0"/>
                                  </a:rPr>
                                </m:ctrlPr>
                              </m:accPr>
                              <m:e>
                                <m:r>
                                  <a:rPr lang="zh-CN" altLang="en-US" i="1">
                                    <a:solidFill>
                                      <a:schemeClr val="tx1">
                                        <a:lumMod val="95000"/>
                                        <a:lumOff val="5000"/>
                                      </a:schemeClr>
                                    </a:solidFill>
                                    <a:latin typeface="Cambria Math" panose="02040503050406030204" pitchFamily="18" charset="0"/>
                                  </a:rPr>
                                  <m:t>𝑥</m:t>
                                </m:r>
                              </m:e>
                            </m:acc>
                          </m:e>
                        </m:d>
                      </m:e>
                    </m:nary>
                    <m:r>
                      <a:rPr lang="zh-CN" altLang="en-US" i="1">
                        <a:solidFill>
                          <a:schemeClr val="tx1">
                            <a:lumMod val="95000"/>
                            <a:lumOff val="5000"/>
                          </a:schemeClr>
                        </a:solidFill>
                        <a:latin typeface="Cambria Math" panose="02040503050406030204" pitchFamily="18" charset="0"/>
                      </a:rPr>
                      <m:t>𝑑𝑡</m:t>
                    </m:r>
                  </m:oMath>
                </a14:m>
                <a:r>
                  <a:rPr lang="zh-CN" altLang="en-US" dirty="0">
                    <a:solidFill>
                      <a:schemeClr val="tx1">
                        <a:lumMod val="95000"/>
                        <a:lumOff val="5000"/>
                      </a:schemeClr>
                    </a:solidFill>
                    <a:latin typeface="Times New Roman" panose="02020603050405020304" pitchFamily="18" charset="0"/>
                    <a:cs typeface="Times New Roman" panose="02020603050405020304" pitchFamily="18" charset="0"/>
                  </a:rPr>
                  <a:t>    （</a:t>
                </a:r>
                <a:r>
                  <a:rPr lang="en-US" altLang="zh-CN" dirty="0">
                    <a:solidFill>
                      <a:schemeClr val="tx1">
                        <a:lumMod val="95000"/>
                        <a:lumOff val="5000"/>
                      </a:schemeClr>
                    </a:solidFill>
                    <a:latin typeface="Times New Roman" panose="02020603050405020304" pitchFamily="18" charset="0"/>
                    <a:cs typeface="Times New Roman" panose="02020603050405020304" pitchFamily="18" charset="0"/>
                  </a:rPr>
                  <a:t>6-27</a:t>
                </a:r>
                <a:r>
                  <a:rPr lang="zh-CN" altLang="en-US" dirty="0">
                    <a:solidFill>
                      <a:schemeClr val="tx1">
                        <a:lumMod val="95000"/>
                        <a:lumOff val="5000"/>
                      </a:schemeClr>
                    </a:solidFill>
                    <a:latin typeface="Times New Roman" panose="02020603050405020304" pitchFamily="18" charset="0"/>
                    <a:cs typeface="Times New Roman" panose="02020603050405020304" pitchFamily="18" charset="0"/>
                  </a:rPr>
                  <a:t>）</a:t>
                </a:r>
              </a:p>
              <a:p>
                <a:pPr marL="0" indent="0" algn="just" eaLnBrk="0" hangingPunct="0">
                  <a:lnSpc>
                    <a:spcPct val="100000"/>
                  </a:lnSpc>
                  <a:buNone/>
                </a:pPr>
                <a:r>
                  <a:rPr lang="zh-CN" altLang="en-US" dirty="0">
                    <a:solidFill>
                      <a:schemeClr val="tx1">
                        <a:lumMod val="95000"/>
                        <a:lumOff val="5000"/>
                      </a:schemeClr>
                    </a:solidFill>
                    <a:latin typeface="Times New Roman" panose="02020603050405020304" pitchFamily="18" charset="0"/>
                    <a:cs typeface="Times New Roman" panose="02020603050405020304" pitchFamily="18" charset="0"/>
                  </a:rPr>
                  <a:t>对式（</a:t>
                </a:r>
                <a:r>
                  <a:rPr lang="en-US" altLang="zh-CN" dirty="0">
                    <a:solidFill>
                      <a:schemeClr val="tx1">
                        <a:lumMod val="95000"/>
                        <a:lumOff val="5000"/>
                      </a:schemeClr>
                    </a:solidFill>
                    <a:latin typeface="Times New Roman" panose="02020603050405020304" pitchFamily="18" charset="0"/>
                    <a:cs typeface="Times New Roman" panose="02020603050405020304" pitchFamily="18" charset="0"/>
                  </a:rPr>
                  <a:t>6-27</a:t>
                </a:r>
                <a:r>
                  <a:rPr lang="zh-CN" altLang="en-US" dirty="0">
                    <a:solidFill>
                      <a:schemeClr val="tx1">
                        <a:lumMod val="95000"/>
                        <a:lumOff val="5000"/>
                      </a:schemeClr>
                    </a:solidFill>
                    <a:latin typeface="Times New Roman" panose="02020603050405020304" pitchFamily="18" charset="0"/>
                    <a:cs typeface="Times New Roman" panose="02020603050405020304" pitchFamily="18" charset="0"/>
                  </a:rPr>
                  <a:t>）等式右边的第一项利用积分中值定理，第二项利用部分积分公式，并令</a:t>
                </a:r>
                <a:r>
                  <a:rPr lang="en-US" altLang="zh-CN" i="1" dirty="0" err="1">
                    <a:solidFill>
                      <a:schemeClr val="tx1">
                        <a:lumMod val="95000"/>
                        <a:lumOff val="5000"/>
                      </a:schemeClr>
                    </a:solidFill>
                    <a:latin typeface="Times New Roman" panose="02020603050405020304" pitchFamily="18" charset="0"/>
                    <a:cs typeface="Times New Roman" panose="02020603050405020304" pitchFamily="18" charset="0"/>
                  </a:rPr>
                  <a:t>δJ</a:t>
                </a:r>
                <a:r>
                  <a:rPr lang="zh-CN" altLang="en-US" dirty="0">
                    <a:solidFill>
                      <a:schemeClr val="tx1">
                        <a:lumMod val="95000"/>
                        <a:lumOff val="5000"/>
                      </a:schemeClr>
                    </a:solidFill>
                    <a:latin typeface="Times New Roman" panose="02020603050405020304" pitchFamily="18" charset="0"/>
                    <a:cs typeface="Times New Roman" panose="02020603050405020304" pitchFamily="18" charset="0"/>
                  </a:rPr>
                  <a:t>＝</a:t>
                </a:r>
                <a:r>
                  <a:rPr lang="en-US" altLang="zh-CN" dirty="0">
                    <a:solidFill>
                      <a:schemeClr val="tx1">
                        <a:lumMod val="95000"/>
                        <a:lumOff val="5000"/>
                      </a:schemeClr>
                    </a:solidFill>
                    <a:latin typeface="Times New Roman" panose="02020603050405020304" pitchFamily="18" charset="0"/>
                    <a:cs typeface="Times New Roman" panose="02020603050405020304" pitchFamily="18" charset="0"/>
                  </a:rPr>
                  <a:t>0</a:t>
                </a:r>
                <a:r>
                  <a:rPr lang="zh-CN" altLang="en-US" dirty="0">
                    <a:solidFill>
                      <a:schemeClr val="tx1">
                        <a:lumMod val="95000"/>
                        <a:lumOff val="5000"/>
                      </a:schemeClr>
                    </a:solidFill>
                    <a:latin typeface="Times New Roman" panose="02020603050405020304" pitchFamily="18" charset="0"/>
                    <a:cs typeface="Times New Roman" panose="02020603050405020304" pitchFamily="18" charset="0"/>
                  </a:rPr>
                  <a:t>可得</a:t>
                </a:r>
              </a:p>
              <a:p>
                <a:pPr marL="0" indent="0" algn="r" eaLnBrk="0" hangingPunct="0">
                  <a:lnSpc>
                    <a:spcPct val="100000"/>
                  </a:lnSpc>
                  <a:buNone/>
                </a:pPr>
                <a14:m>
                  <m:oMath xmlns:m="http://schemas.openxmlformats.org/officeDocument/2006/math">
                    <m:r>
                      <a:rPr lang="zh-CN" altLang="en-US" i="1">
                        <a:solidFill>
                          <a:schemeClr val="tx1">
                            <a:lumMod val="95000"/>
                            <a:lumOff val="5000"/>
                          </a:schemeClr>
                        </a:solidFill>
                        <a:latin typeface="Cambria Math" panose="02040503050406030204" pitchFamily="18" charset="0"/>
                      </a:rPr>
                      <m:t>𝛿</m:t>
                    </m:r>
                    <m:r>
                      <a:rPr lang="zh-CN" altLang="en-US" i="1">
                        <a:solidFill>
                          <a:schemeClr val="tx1">
                            <a:lumMod val="95000"/>
                            <a:lumOff val="5000"/>
                          </a:schemeClr>
                        </a:solidFill>
                        <a:latin typeface="Cambria Math" panose="02040503050406030204" pitchFamily="18" charset="0"/>
                      </a:rPr>
                      <m:t>𝐽</m:t>
                    </m:r>
                    <m:r>
                      <a:rPr lang="zh-CN" altLang="en-US" i="1">
                        <a:solidFill>
                          <a:schemeClr val="tx1">
                            <a:lumMod val="95000"/>
                            <a:lumOff val="5000"/>
                          </a:schemeClr>
                        </a:solidFill>
                        <a:latin typeface="Cambria Math" panose="02040503050406030204" pitchFamily="18" charset="0"/>
                      </a:rPr>
                      <m:t>=</m:t>
                    </m:r>
                    <m:sSub>
                      <m:sSubPr>
                        <m:ctrlPr>
                          <a:rPr lang="zh-CN" altLang="en-US" i="1">
                            <a:solidFill>
                              <a:schemeClr val="tx1">
                                <a:lumMod val="95000"/>
                                <a:lumOff val="5000"/>
                              </a:schemeClr>
                            </a:solidFill>
                            <a:latin typeface="Cambria Math" panose="02040503050406030204" pitchFamily="18" charset="0"/>
                          </a:rPr>
                        </m:ctrlPr>
                      </m:sSubPr>
                      <m:e>
                        <m:d>
                          <m:dPr>
                            <m:begChr m:val=""/>
                            <m:endChr m:val="|"/>
                            <m:ctrlPr>
                              <a:rPr lang="zh-CN" altLang="en-US" i="1">
                                <a:solidFill>
                                  <a:schemeClr val="tx1">
                                    <a:lumMod val="95000"/>
                                    <a:lumOff val="5000"/>
                                  </a:schemeClr>
                                </a:solidFill>
                                <a:latin typeface="Cambria Math" panose="02040503050406030204" pitchFamily="18" charset="0"/>
                              </a:rPr>
                            </m:ctrlPr>
                          </m:dPr>
                          <m:e>
                            <m:r>
                              <a:rPr lang="zh-CN" altLang="en-US" i="1">
                                <a:solidFill>
                                  <a:schemeClr val="tx1">
                                    <a:lumMod val="95000"/>
                                    <a:lumOff val="5000"/>
                                  </a:schemeClr>
                                </a:solidFill>
                                <a:latin typeface="Cambria Math" panose="02040503050406030204" pitchFamily="18" charset="0"/>
                              </a:rPr>
                              <m:t>𝐿</m:t>
                            </m:r>
                            <m:d>
                              <m:dPr>
                                <m:begChr m:val="["/>
                                <m:endChr m:val="]"/>
                                <m:ctrlPr>
                                  <a:rPr lang="zh-CN" altLang="en-US" i="1">
                                    <a:solidFill>
                                      <a:schemeClr val="tx1">
                                        <a:lumMod val="95000"/>
                                        <a:lumOff val="5000"/>
                                      </a:schemeClr>
                                    </a:solidFill>
                                    <a:latin typeface="Cambria Math" panose="02040503050406030204" pitchFamily="18" charset="0"/>
                                  </a:rPr>
                                </m:ctrlPr>
                              </m:dPr>
                              <m:e>
                                <m:r>
                                  <a:rPr lang="zh-CN" altLang="en-US" b="1" i="1">
                                    <a:solidFill>
                                      <a:schemeClr val="tx1">
                                        <a:lumMod val="95000"/>
                                        <a:lumOff val="5000"/>
                                      </a:schemeClr>
                                    </a:solidFill>
                                    <a:latin typeface="Cambria Math" panose="02040503050406030204" pitchFamily="18" charset="0"/>
                                  </a:rPr>
                                  <m:t>𝒙</m:t>
                                </m:r>
                                <m:r>
                                  <a:rPr lang="zh-CN" altLang="en-US" i="1">
                                    <a:solidFill>
                                      <a:schemeClr val="tx1">
                                        <a:lumMod val="95000"/>
                                        <a:lumOff val="5000"/>
                                      </a:schemeClr>
                                    </a:solidFill>
                                    <a:latin typeface="Cambria Math" panose="02040503050406030204" pitchFamily="18" charset="0"/>
                                  </a:rPr>
                                  <m:t>,</m:t>
                                </m:r>
                                <m:acc>
                                  <m:accPr>
                                    <m:chr m:val="̇"/>
                                    <m:ctrlPr>
                                      <a:rPr lang="zh-CN" altLang="en-US" b="1" i="1">
                                        <a:solidFill>
                                          <a:schemeClr val="tx1">
                                            <a:lumMod val="95000"/>
                                            <a:lumOff val="5000"/>
                                          </a:schemeClr>
                                        </a:solidFill>
                                        <a:latin typeface="Cambria Math" panose="02040503050406030204" pitchFamily="18" charset="0"/>
                                      </a:rPr>
                                    </m:ctrlPr>
                                  </m:accPr>
                                  <m:e>
                                    <m:r>
                                      <a:rPr lang="zh-CN" altLang="en-US" b="1" i="1">
                                        <a:solidFill>
                                          <a:schemeClr val="tx1">
                                            <a:lumMod val="95000"/>
                                            <a:lumOff val="5000"/>
                                          </a:schemeClr>
                                        </a:solidFill>
                                        <a:latin typeface="Cambria Math" panose="02040503050406030204" pitchFamily="18" charset="0"/>
                                      </a:rPr>
                                      <m:t>𝒙</m:t>
                                    </m:r>
                                  </m:e>
                                </m:acc>
                                <m:r>
                                  <a:rPr lang="zh-CN" altLang="en-US" i="1">
                                    <a:solidFill>
                                      <a:schemeClr val="tx1">
                                        <a:lumMod val="95000"/>
                                        <a:lumOff val="5000"/>
                                      </a:schemeClr>
                                    </a:solidFill>
                                    <a:latin typeface="Cambria Math" panose="02040503050406030204" pitchFamily="18" charset="0"/>
                                  </a:rPr>
                                  <m:t>,</m:t>
                                </m:r>
                                <m:r>
                                  <a:rPr lang="zh-CN" altLang="en-US" i="1">
                                    <a:solidFill>
                                      <a:schemeClr val="tx1">
                                        <a:lumMod val="95000"/>
                                        <a:lumOff val="5000"/>
                                      </a:schemeClr>
                                    </a:solidFill>
                                    <a:latin typeface="Cambria Math" panose="02040503050406030204" pitchFamily="18" charset="0"/>
                                  </a:rPr>
                                  <m:t>𝑡</m:t>
                                </m:r>
                              </m:e>
                            </m:d>
                          </m:e>
                        </m:d>
                      </m:e>
                      <m:sub>
                        <m:r>
                          <a:rPr lang="zh-CN" altLang="en-US" i="1">
                            <a:solidFill>
                              <a:schemeClr val="tx1">
                                <a:lumMod val="95000"/>
                                <a:lumOff val="5000"/>
                              </a:schemeClr>
                            </a:solidFill>
                            <a:latin typeface="Cambria Math" panose="02040503050406030204" pitchFamily="18" charset="0"/>
                          </a:rPr>
                          <m:t>𝑡</m:t>
                        </m:r>
                        <m:r>
                          <a:rPr lang="zh-CN" altLang="en-US" i="1">
                            <a:solidFill>
                              <a:schemeClr val="tx1">
                                <a:lumMod val="95000"/>
                                <a:lumOff val="5000"/>
                              </a:schemeClr>
                            </a:solidFill>
                            <a:latin typeface="Cambria Math" panose="02040503050406030204" pitchFamily="18" charset="0"/>
                          </a:rPr>
                          <m:t>=</m:t>
                        </m:r>
                        <m:sSub>
                          <m:sSubPr>
                            <m:ctrlPr>
                              <a:rPr lang="zh-CN" altLang="en-US" i="1">
                                <a:solidFill>
                                  <a:schemeClr val="tx1">
                                    <a:lumMod val="95000"/>
                                    <a:lumOff val="5000"/>
                                  </a:schemeClr>
                                </a:solidFill>
                                <a:latin typeface="Cambria Math" panose="02040503050406030204" pitchFamily="18" charset="0"/>
                              </a:rPr>
                            </m:ctrlPr>
                          </m:sSubPr>
                          <m:e>
                            <m:r>
                              <a:rPr lang="zh-CN" altLang="en-US" i="1">
                                <a:solidFill>
                                  <a:schemeClr val="tx1">
                                    <a:lumMod val="95000"/>
                                    <a:lumOff val="5000"/>
                                  </a:schemeClr>
                                </a:solidFill>
                                <a:latin typeface="Cambria Math" panose="02040503050406030204" pitchFamily="18" charset="0"/>
                              </a:rPr>
                              <m:t>𝑡</m:t>
                            </m:r>
                          </m:e>
                          <m:sub>
                            <m:r>
                              <a:rPr lang="zh-CN" altLang="en-US" i="1">
                                <a:solidFill>
                                  <a:schemeClr val="tx1">
                                    <a:lumMod val="95000"/>
                                    <a:lumOff val="5000"/>
                                  </a:schemeClr>
                                </a:solidFill>
                                <a:latin typeface="Cambria Math" panose="02040503050406030204" pitchFamily="18" charset="0"/>
                              </a:rPr>
                              <m:t>𝑓</m:t>
                            </m:r>
                          </m:sub>
                        </m:sSub>
                      </m:sub>
                    </m:sSub>
                    <m:r>
                      <a:rPr lang="zh-CN" altLang="en-US" i="1">
                        <a:solidFill>
                          <a:schemeClr val="tx1">
                            <a:lumMod val="95000"/>
                            <a:lumOff val="5000"/>
                          </a:schemeClr>
                        </a:solidFill>
                        <a:latin typeface="Cambria Math" panose="02040503050406030204" pitchFamily="18" charset="0"/>
                      </a:rPr>
                      <m:t>𝛿</m:t>
                    </m:r>
                    <m:sSub>
                      <m:sSubPr>
                        <m:ctrlPr>
                          <a:rPr lang="zh-CN" altLang="en-US" i="1">
                            <a:solidFill>
                              <a:schemeClr val="tx1">
                                <a:lumMod val="95000"/>
                                <a:lumOff val="5000"/>
                              </a:schemeClr>
                            </a:solidFill>
                            <a:latin typeface="Cambria Math" panose="02040503050406030204" pitchFamily="18" charset="0"/>
                          </a:rPr>
                        </m:ctrlPr>
                      </m:sSubPr>
                      <m:e>
                        <m:r>
                          <a:rPr lang="zh-CN" altLang="en-US" i="1">
                            <a:solidFill>
                              <a:schemeClr val="tx1">
                                <a:lumMod val="95000"/>
                                <a:lumOff val="5000"/>
                              </a:schemeClr>
                            </a:solidFill>
                            <a:latin typeface="Cambria Math" panose="02040503050406030204" pitchFamily="18" charset="0"/>
                          </a:rPr>
                          <m:t>𝑡</m:t>
                        </m:r>
                      </m:e>
                      <m:sub>
                        <m:r>
                          <a:rPr lang="zh-CN" altLang="en-US" i="1">
                            <a:solidFill>
                              <a:schemeClr val="tx1">
                                <a:lumMod val="95000"/>
                                <a:lumOff val="5000"/>
                              </a:schemeClr>
                            </a:solidFill>
                            <a:latin typeface="Cambria Math" panose="02040503050406030204" pitchFamily="18" charset="0"/>
                          </a:rPr>
                          <m:t>𝑓</m:t>
                        </m:r>
                      </m:sub>
                    </m:sSub>
                    <m:r>
                      <a:rPr lang="zh-CN" altLang="en-US" i="1">
                        <a:solidFill>
                          <a:schemeClr val="tx1">
                            <a:lumMod val="95000"/>
                            <a:lumOff val="5000"/>
                          </a:schemeClr>
                        </a:solidFill>
                        <a:latin typeface="Cambria Math" panose="02040503050406030204" pitchFamily="18" charset="0"/>
                      </a:rPr>
                      <m:t>+</m:t>
                    </m:r>
                    <m:nary>
                      <m:naryPr>
                        <m:ctrlPr>
                          <a:rPr lang="zh-CN" altLang="en-US" i="1">
                            <a:solidFill>
                              <a:schemeClr val="tx1">
                                <a:lumMod val="95000"/>
                                <a:lumOff val="5000"/>
                              </a:schemeClr>
                            </a:solidFill>
                            <a:latin typeface="Cambria Math" panose="02040503050406030204" pitchFamily="18" charset="0"/>
                          </a:rPr>
                        </m:ctrlPr>
                      </m:naryPr>
                      <m:sub>
                        <m:sSub>
                          <m:sSubPr>
                            <m:ctrlPr>
                              <a:rPr lang="zh-CN" altLang="en-US" i="1">
                                <a:solidFill>
                                  <a:schemeClr val="tx1">
                                    <a:lumMod val="95000"/>
                                    <a:lumOff val="5000"/>
                                  </a:schemeClr>
                                </a:solidFill>
                                <a:latin typeface="Cambria Math" panose="02040503050406030204" pitchFamily="18" charset="0"/>
                              </a:rPr>
                            </m:ctrlPr>
                          </m:sSubPr>
                          <m:e>
                            <m:r>
                              <a:rPr lang="zh-CN" altLang="en-US" i="1">
                                <a:solidFill>
                                  <a:schemeClr val="tx1">
                                    <a:lumMod val="95000"/>
                                    <a:lumOff val="5000"/>
                                  </a:schemeClr>
                                </a:solidFill>
                                <a:latin typeface="Cambria Math" panose="02040503050406030204" pitchFamily="18" charset="0"/>
                              </a:rPr>
                              <m:t>𝑡</m:t>
                            </m:r>
                          </m:e>
                          <m:sub>
                            <m:r>
                              <a:rPr lang="zh-CN" altLang="en-US" i="1">
                                <a:solidFill>
                                  <a:schemeClr val="tx1">
                                    <a:lumMod val="95000"/>
                                    <a:lumOff val="5000"/>
                                  </a:schemeClr>
                                </a:solidFill>
                                <a:latin typeface="Cambria Math" panose="02040503050406030204" pitchFamily="18" charset="0"/>
                              </a:rPr>
                              <m:t>0</m:t>
                            </m:r>
                          </m:sub>
                        </m:sSub>
                      </m:sub>
                      <m:sup>
                        <m:sSub>
                          <m:sSubPr>
                            <m:ctrlPr>
                              <a:rPr lang="zh-CN" altLang="en-US" i="1">
                                <a:solidFill>
                                  <a:schemeClr val="tx1">
                                    <a:lumMod val="95000"/>
                                    <a:lumOff val="5000"/>
                                  </a:schemeClr>
                                </a:solidFill>
                                <a:latin typeface="Cambria Math" panose="02040503050406030204" pitchFamily="18" charset="0"/>
                              </a:rPr>
                            </m:ctrlPr>
                          </m:sSubPr>
                          <m:e>
                            <m:r>
                              <a:rPr lang="zh-CN" altLang="en-US" i="1">
                                <a:solidFill>
                                  <a:schemeClr val="tx1">
                                    <a:lumMod val="95000"/>
                                    <a:lumOff val="5000"/>
                                  </a:schemeClr>
                                </a:solidFill>
                                <a:latin typeface="Cambria Math" panose="02040503050406030204" pitchFamily="18" charset="0"/>
                              </a:rPr>
                              <m:t>𝑡</m:t>
                            </m:r>
                          </m:e>
                          <m:sub>
                            <m:r>
                              <a:rPr lang="zh-CN" altLang="en-US" i="1">
                                <a:solidFill>
                                  <a:schemeClr val="tx1">
                                    <a:lumMod val="95000"/>
                                    <a:lumOff val="5000"/>
                                  </a:schemeClr>
                                </a:solidFill>
                                <a:latin typeface="Cambria Math" panose="02040503050406030204" pitchFamily="18" charset="0"/>
                              </a:rPr>
                              <m:t>𝑓</m:t>
                            </m:r>
                          </m:sub>
                        </m:sSub>
                      </m:sup>
                      <m:e>
                        <m:sSup>
                          <m:sSupPr>
                            <m:ctrlPr>
                              <a:rPr lang="zh-CN" altLang="en-US" i="1">
                                <a:solidFill>
                                  <a:schemeClr val="tx1">
                                    <a:lumMod val="95000"/>
                                    <a:lumOff val="5000"/>
                                  </a:schemeClr>
                                </a:solidFill>
                                <a:latin typeface="Cambria Math" panose="02040503050406030204" pitchFamily="18" charset="0"/>
                              </a:rPr>
                            </m:ctrlPr>
                          </m:sSupPr>
                          <m:e>
                            <m:d>
                              <m:dPr>
                                <m:begChr m:val="["/>
                                <m:endChr m:val="]"/>
                                <m:ctrlPr>
                                  <a:rPr lang="zh-CN" altLang="en-US" i="1">
                                    <a:solidFill>
                                      <a:schemeClr val="tx1">
                                        <a:lumMod val="95000"/>
                                        <a:lumOff val="5000"/>
                                      </a:schemeClr>
                                    </a:solidFill>
                                    <a:latin typeface="Cambria Math" panose="02040503050406030204" pitchFamily="18" charset="0"/>
                                  </a:rPr>
                                </m:ctrlPr>
                              </m:dPr>
                              <m:e>
                                <m:f>
                                  <m:fPr>
                                    <m:ctrlPr>
                                      <a:rPr lang="zh-CN" altLang="en-US" i="1">
                                        <a:solidFill>
                                          <a:schemeClr val="tx1">
                                            <a:lumMod val="95000"/>
                                            <a:lumOff val="5000"/>
                                          </a:schemeClr>
                                        </a:solidFill>
                                        <a:latin typeface="Cambria Math" panose="02040503050406030204" pitchFamily="18" charset="0"/>
                                      </a:rPr>
                                    </m:ctrlPr>
                                  </m:fPr>
                                  <m:num>
                                    <m:r>
                                      <a:rPr lang="zh-CN" altLang="en-US" i="1">
                                        <a:solidFill>
                                          <a:schemeClr val="tx1">
                                            <a:lumMod val="95000"/>
                                            <a:lumOff val="5000"/>
                                          </a:schemeClr>
                                        </a:solidFill>
                                        <a:latin typeface="Cambria Math" panose="02040503050406030204" pitchFamily="18" charset="0"/>
                                      </a:rPr>
                                      <m:t>𝜕</m:t>
                                    </m:r>
                                    <m:r>
                                      <a:rPr lang="zh-CN" altLang="en-US" i="1">
                                        <a:solidFill>
                                          <a:schemeClr val="tx1">
                                            <a:lumMod val="95000"/>
                                            <a:lumOff val="5000"/>
                                          </a:schemeClr>
                                        </a:solidFill>
                                        <a:latin typeface="Cambria Math" panose="02040503050406030204" pitchFamily="18" charset="0"/>
                                      </a:rPr>
                                      <m:t>𝐿</m:t>
                                    </m:r>
                                  </m:num>
                                  <m:den>
                                    <m:r>
                                      <a:rPr lang="zh-CN" altLang="en-US" i="1">
                                        <a:solidFill>
                                          <a:schemeClr val="tx1">
                                            <a:lumMod val="95000"/>
                                            <a:lumOff val="5000"/>
                                          </a:schemeClr>
                                        </a:solidFill>
                                        <a:latin typeface="Cambria Math" panose="02040503050406030204" pitchFamily="18" charset="0"/>
                                      </a:rPr>
                                      <m:t>𝜕</m:t>
                                    </m:r>
                                    <m:r>
                                      <a:rPr lang="zh-CN" altLang="en-US" b="1" i="1">
                                        <a:solidFill>
                                          <a:schemeClr val="tx1">
                                            <a:lumMod val="95000"/>
                                            <a:lumOff val="5000"/>
                                          </a:schemeClr>
                                        </a:solidFill>
                                        <a:latin typeface="Cambria Math" panose="02040503050406030204" pitchFamily="18" charset="0"/>
                                      </a:rPr>
                                      <m:t>𝒙</m:t>
                                    </m:r>
                                  </m:den>
                                </m:f>
                                <m:r>
                                  <a:rPr lang="zh-CN" altLang="en-US" i="1">
                                    <a:solidFill>
                                      <a:schemeClr val="tx1">
                                        <a:lumMod val="95000"/>
                                        <a:lumOff val="5000"/>
                                      </a:schemeClr>
                                    </a:solidFill>
                                    <a:latin typeface="Cambria Math" panose="02040503050406030204" pitchFamily="18" charset="0"/>
                                  </a:rPr>
                                  <m:t>−</m:t>
                                </m:r>
                                <m:f>
                                  <m:fPr>
                                    <m:ctrlPr>
                                      <a:rPr lang="zh-CN" altLang="en-US" i="1">
                                        <a:solidFill>
                                          <a:schemeClr val="tx1">
                                            <a:lumMod val="95000"/>
                                            <a:lumOff val="5000"/>
                                          </a:schemeClr>
                                        </a:solidFill>
                                        <a:latin typeface="Cambria Math" panose="02040503050406030204" pitchFamily="18" charset="0"/>
                                      </a:rPr>
                                    </m:ctrlPr>
                                  </m:fPr>
                                  <m:num>
                                    <m:r>
                                      <a:rPr lang="zh-CN" altLang="en-US" i="1">
                                        <a:solidFill>
                                          <a:schemeClr val="tx1">
                                            <a:lumMod val="95000"/>
                                            <a:lumOff val="5000"/>
                                          </a:schemeClr>
                                        </a:solidFill>
                                        <a:latin typeface="Cambria Math" panose="02040503050406030204" pitchFamily="18" charset="0"/>
                                      </a:rPr>
                                      <m:t>𝑑</m:t>
                                    </m:r>
                                  </m:num>
                                  <m:den>
                                    <m:r>
                                      <a:rPr lang="zh-CN" altLang="en-US" i="1">
                                        <a:solidFill>
                                          <a:schemeClr val="tx1">
                                            <a:lumMod val="95000"/>
                                            <a:lumOff val="5000"/>
                                          </a:schemeClr>
                                        </a:solidFill>
                                        <a:latin typeface="Cambria Math" panose="02040503050406030204" pitchFamily="18" charset="0"/>
                                      </a:rPr>
                                      <m:t>𝑑𝑡</m:t>
                                    </m:r>
                                  </m:den>
                                </m:f>
                                <m:f>
                                  <m:fPr>
                                    <m:ctrlPr>
                                      <a:rPr lang="zh-CN" altLang="en-US" i="1">
                                        <a:solidFill>
                                          <a:schemeClr val="tx1">
                                            <a:lumMod val="95000"/>
                                            <a:lumOff val="5000"/>
                                          </a:schemeClr>
                                        </a:solidFill>
                                        <a:latin typeface="Cambria Math" panose="02040503050406030204" pitchFamily="18" charset="0"/>
                                      </a:rPr>
                                    </m:ctrlPr>
                                  </m:fPr>
                                  <m:num>
                                    <m:r>
                                      <a:rPr lang="zh-CN" altLang="en-US" i="1">
                                        <a:solidFill>
                                          <a:schemeClr val="tx1">
                                            <a:lumMod val="95000"/>
                                            <a:lumOff val="5000"/>
                                          </a:schemeClr>
                                        </a:solidFill>
                                        <a:latin typeface="Cambria Math" panose="02040503050406030204" pitchFamily="18" charset="0"/>
                                      </a:rPr>
                                      <m:t>𝜕</m:t>
                                    </m:r>
                                    <m:r>
                                      <a:rPr lang="zh-CN" altLang="en-US" i="1">
                                        <a:solidFill>
                                          <a:schemeClr val="tx1">
                                            <a:lumMod val="95000"/>
                                            <a:lumOff val="5000"/>
                                          </a:schemeClr>
                                        </a:solidFill>
                                        <a:latin typeface="Cambria Math" panose="02040503050406030204" pitchFamily="18" charset="0"/>
                                      </a:rPr>
                                      <m:t>𝐿</m:t>
                                    </m:r>
                                  </m:num>
                                  <m:den>
                                    <m:r>
                                      <a:rPr lang="zh-CN" altLang="en-US" i="1">
                                        <a:solidFill>
                                          <a:schemeClr val="tx1">
                                            <a:lumMod val="95000"/>
                                            <a:lumOff val="5000"/>
                                          </a:schemeClr>
                                        </a:solidFill>
                                        <a:latin typeface="Cambria Math" panose="02040503050406030204" pitchFamily="18" charset="0"/>
                                      </a:rPr>
                                      <m:t>𝜕</m:t>
                                    </m:r>
                                    <m:acc>
                                      <m:accPr>
                                        <m:chr m:val="̇"/>
                                        <m:ctrlPr>
                                          <a:rPr lang="zh-CN" altLang="en-US" i="1">
                                            <a:solidFill>
                                              <a:schemeClr val="tx1">
                                                <a:lumMod val="95000"/>
                                                <a:lumOff val="5000"/>
                                              </a:schemeClr>
                                            </a:solidFill>
                                            <a:latin typeface="Cambria Math" panose="02040503050406030204" pitchFamily="18" charset="0"/>
                                          </a:rPr>
                                        </m:ctrlPr>
                                      </m:accPr>
                                      <m:e>
                                        <m:r>
                                          <a:rPr lang="zh-CN" altLang="en-US" b="1" i="1">
                                            <a:solidFill>
                                              <a:schemeClr val="tx1">
                                                <a:lumMod val="95000"/>
                                                <a:lumOff val="5000"/>
                                              </a:schemeClr>
                                            </a:solidFill>
                                            <a:latin typeface="Cambria Math" panose="02040503050406030204" pitchFamily="18" charset="0"/>
                                          </a:rPr>
                                          <m:t>𝒙</m:t>
                                        </m:r>
                                      </m:e>
                                    </m:acc>
                                  </m:den>
                                </m:f>
                              </m:e>
                            </m:d>
                          </m:e>
                          <m:sup>
                            <m:r>
                              <a:rPr lang="zh-CN" altLang="en-US" i="1">
                                <a:solidFill>
                                  <a:schemeClr val="tx1">
                                    <a:lumMod val="95000"/>
                                    <a:lumOff val="5000"/>
                                  </a:schemeClr>
                                </a:solidFill>
                                <a:latin typeface="Cambria Math" panose="02040503050406030204" pitchFamily="18" charset="0"/>
                              </a:rPr>
                              <m:t>𝑇</m:t>
                            </m:r>
                          </m:sup>
                        </m:sSup>
                        <m:r>
                          <a:rPr lang="zh-CN" altLang="en-US" i="1">
                            <a:solidFill>
                              <a:schemeClr val="tx1">
                                <a:lumMod val="95000"/>
                                <a:lumOff val="5000"/>
                              </a:schemeClr>
                            </a:solidFill>
                            <a:latin typeface="Cambria Math" panose="02040503050406030204" pitchFamily="18" charset="0"/>
                          </a:rPr>
                          <m:t>𝛿</m:t>
                        </m:r>
                        <m:r>
                          <a:rPr lang="zh-CN" altLang="en-US" b="1" i="1">
                            <a:solidFill>
                              <a:schemeClr val="tx1">
                                <a:lumMod val="95000"/>
                                <a:lumOff val="5000"/>
                              </a:schemeClr>
                            </a:solidFill>
                            <a:latin typeface="Cambria Math" panose="02040503050406030204" pitchFamily="18" charset="0"/>
                          </a:rPr>
                          <m:t>𝒙</m:t>
                        </m:r>
                      </m:e>
                    </m:nary>
                    <m:r>
                      <a:rPr lang="zh-CN" altLang="en-US" i="1">
                        <a:solidFill>
                          <a:schemeClr val="tx1">
                            <a:lumMod val="95000"/>
                            <a:lumOff val="5000"/>
                          </a:schemeClr>
                        </a:solidFill>
                        <a:latin typeface="Cambria Math" panose="02040503050406030204" pitchFamily="18" charset="0"/>
                      </a:rPr>
                      <m:t>𝑑𝑡</m:t>
                    </m:r>
                    <m:r>
                      <a:rPr lang="zh-CN" altLang="en-US" i="1">
                        <a:solidFill>
                          <a:schemeClr val="tx1">
                            <a:lumMod val="95000"/>
                            <a:lumOff val="5000"/>
                          </a:schemeClr>
                        </a:solidFill>
                        <a:latin typeface="Cambria Math" panose="02040503050406030204" pitchFamily="18" charset="0"/>
                      </a:rPr>
                      <m:t>+</m:t>
                    </m:r>
                    <m:sSubSup>
                      <m:sSubSupPr>
                        <m:ctrlPr>
                          <a:rPr lang="zh-CN" altLang="en-US" i="1">
                            <a:solidFill>
                              <a:schemeClr val="tx1">
                                <a:lumMod val="95000"/>
                                <a:lumOff val="5000"/>
                              </a:schemeClr>
                            </a:solidFill>
                            <a:latin typeface="Cambria Math" panose="02040503050406030204" pitchFamily="18" charset="0"/>
                          </a:rPr>
                        </m:ctrlPr>
                      </m:sSubSupPr>
                      <m:e>
                        <m:d>
                          <m:dPr>
                            <m:begChr m:val=""/>
                            <m:endChr m:val="|"/>
                            <m:ctrlPr>
                              <a:rPr lang="zh-CN" altLang="en-US" i="1">
                                <a:solidFill>
                                  <a:schemeClr val="tx1">
                                    <a:lumMod val="95000"/>
                                    <a:lumOff val="5000"/>
                                  </a:schemeClr>
                                </a:solidFill>
                                <a:latin typeface="Cambria Math" panose="02040503050406030204" pitchFamily="18" charset="0"/>
                              </a:rPr>
                            </m:ctrlPr>
                          </m:dPr>
                          <m:e>
                            <m:sSup>
                              <m:sSupPr>
                                <m:ctrlPr>
                                  <a:rPr lang="zh-CN" altLang="en-US" i="1">
                                    <a:solidFill>
                                      <a:schemeClr val="tx1">
                                        <a:lumMod val="95000"/>
                                        <a:lumOff val="5000"/>
                                      </a:schemeClr>
                                    </a:solidFill>
                                    <a:latin typeface="Cambria Math" panose="02040503050406030204" pitchFamily="18" charset="0"/>
                                  </a:rPr>
                                </m:ctrlPr>
                              </m:sSupPr>
                              <m:e>
                                <m:d>
                                  <m:dPr>
                                    <m:ctrlPr>
                                      <a:rPr lang="zh-CN" altLang="en-US" i="1">
                                        <a:solidFill>
                                          <a:schemeClr val="tx1">
                                            <a:lumMod val="95000"/>
                                            <a:lumOff val="5000"/>
                                          </a:schemeClr>
                                        </a:solidFill>
                                        <a:latin typeface="Cambria Math" panose="02040503050406030204" pitchFamily="18" charset="0"/>
                                      </a:rPr>
                                    </m:ctrlPr>
                                  </m:dPr>
                                  <m:e>
                                    <m:f>
                                      <m:fPr>
                                        <m:ctrlPr>
                                          <a:rPr lang="zh-CN" altLang="en-US" i="1">
                                            <a:solidFill>
                                              <a:schemeClr val="tx1">
                                                <a:lumMod val="95000"/>
                                                <a:lumOff val="5000"/>
                                              </a:schemeClr>
                                            </a:solidFill>
                                            <a:latin typeface="Cambria Math" panose="02040503050406030204" pitchFamily="18" charset="0"/>
                                          </a:rPr>
                                        </m:ctrlPr>
                                      </m:fPr>
                                      <m:num>
                                        <m:r>
                                          <a:rPr lang="zh-CN" altLang="en-US" i="1">
                                            <a:solidFill>
                                              <a:schemeClr val="tx1">
                                                <a:lumMod val="95000"/>
                                                <a:lumOff val="5000"/>
                                              </a:schemeClr>
                                            </a:solidFill>
                                            <a:latin typeface="Cambria Math" panose="02040503050406030204" pitchFamily="18" charset="0"/>
                                          </a:rPr>
                                          <m:t>𝜕</m:t>
                                        </m:r>
                                        <m:r>
                                          <a:rPr lang="zh-CN" altLang="en-US" i="1">
                                            <a:solidFill>
                                              <a:schemeClr val="tx1">
                                                <a:lumMod val="95000"/>
                                                <a:lumOff val="5000"/>
                                              </a:schemeClr>
                                            </a:solidFill>
                                            <a:latin typeface="Cambria Math" panose="02040503050406030204" pitchFamily="18" charset="0"/>
                                          </a:rPr>
                                          <m:t>𝐿</m:t>
                                        </m:r>
                                      </m:num>
                                      <m:den>
                                        <m:r>
                                          <a:rPr lang="zh-CN" altLang="en-US" i="1">
                                            <a:solidFill>
                                              <a:schemeClr val="tx1">
                                                <a:lumMod val="95000"/>
                                                <a:lumOff val="5000"/>
                                              </a:schemeClr>
                                            </a:solidFill>
                                            <a:latin typeface="Cambria Math" panose="02040503050406030204" pitchFamily="18" charset="0"/>
                                          </a:rPr>
                                          <m:t>𝜕</m:t>
                                        </m:r>
                                        <m:acc>
                                          <m:accPr>
                                            <m:chr m:val="̇"/>
                                            <m:ctrlPr>
                                              <a:rPr lang="zh-CN" altLang="en-US" i="1">
                                                <a:solidFill>
                                                  <a:schemeClr val="tx1">
                                                    <a:lumMod val="95000"/>
                                                    <a:lumOff val="5000"/>
                                                  </a:schemeClr>
                                                </a:solidFill>
                                                <a:latin typeface="Cambria Math" panose="02040503050406030204" pitchFamily="18" charset="0"/>
                                              </a:rPr>
                                            </m:ctrlPr>
                                          </m:accPr>
                                          <m:e>
                                            <m:r>
                                              <a:rPr lang="zh-CN" altLang="en-US" b="1" i="1">
                                                <a:solidFill>
                                                  <a:schemeClr val="tx1">
                                                    <a:lumMod val="95000"/>
                                                    <a:lumOff val="5000"/>
                                                  </a:schemeClr>
                                                </a:solidFill>
                                                <a:latin typeface="Cambria Math" panose="02040503050406030204" pitchFamily="18" charset="0"/>
                                              </a:rPr>
                                              <m:t>𝒙</m:t>
                                            </m:r>
                                          </m:e>
                                        </m:acc>
                                      </m:den>
                                    </m:f>
                                  </m:e>
                                </m:d>
                              </m:e>
                              <m:sup>
                                <m:r>
                                  <a:rPr lang="zh-CN" altLang="en-US" i="1">
                                    <a:solidFill>
                                      <a:schemeClr val="tx1">
                                        <a:lumMod val="95000"/>
                                        <a:lumOff val="5000"/>
                                      </a:schemeClr>
                                    </a:solidFill>
                                    <a:latin typeface="Cambria Math" panose="02040503050406030204" pitchFamily="18" charset="0"/>
                                  </a:rPr>
                                  <m:t>𝑇</m:t>
                                </m:r>
                              </m:sup>
                            </m:sSup>
                            <m:r>
                              <a:rPr lang="zh-CN" altLang="en-US" i="1">
                                <a:solidFill>
                                  <a:schemeClr val="tx1">
                                    <a:lumMod val="95000"/>
                                    <a:lumOff val="5000"/>
                                  </a:schemeClr>
                                </a:solidFill>
                                <a:latin typeface="Cambria Math" panose="02040503050406030204" pitchFamily="18" charset="0"/>
                              </a:rPr>
                              <m:t>𝛿</m:t>
                            </m:r>
                            <m:r>
                              <a:rPr lang="zh-CN" altLang="en-US" b="1" i="1">
                                <a:solidFill>
                                  <a:schemeClr val="tx1">
                                    <a:lumMod val="95000"/>
                                    <a:lumOff val="5000"/>
                                  </a:schemeClr>
                                </a:solidFill>
                                <a:latin typeface="Cambria Math" panose="02040503050406030204" pitchFamily="18" charset="0"/>
                              </a:rPr>
                              <m:t>𝒙</m:t>
                            </m:r>
                          </m:e>
                        </m:d>
                      </m:e>
                      <m:sub>
                        <m:r>
                          <a:rPr lang="zh-CN" altLang="en-US" i="1">
                            <a:solidFill>
                              <a:schemeClr val="tx1">
                                <a:lumMod val="95000"/>
                                <a:lumOff val="5000"/>
                              </a:schemeClr>
                            </a:solidFill>
                            <a:latin typeface="Cambria Math" panose="02040503050406030204" pitchFamily="18" charset="0"/>
                          </a:rPr>
                          <m:t>𝑡</m:t>
                        </m:r>
                        <m:r>
                          <a:rPr lang="zh-CN" altLang="en-US" i="1">
                            <a:solidFill>
                              <a:schemeClr val="tx1">
                                <a:lumMod val="95000"/>
                                <a:lumOff val="5000"/>
                              </a:schemeClr>
                            </a:solidFill>
                            <a:latin typeface="Cambria Math" panose="02040503050406030204" pitchFamily="18" charset="0"/>
                          </a:rPr>
                          <m:t>=</m:t>
                        </m:r>
                        <m:sSub>
                          <m:sSubPr>
                            <m:ctrlPr>
                              <a:rPr lang="zh-CN" altLang="en-US" i="1">
                                <a:solidFill>
                                  <a:schemeClr val="tx1">
                                    <a:lumMod val="95000"/>
                                    <a:lumOff val="5000"/>
                                  </a:schemeClr>
                                </a:solidFill>
                                <a:latin typeface="Cambria Math" panose="02040503050406030204" pitchFamily="18" charset="0"/>
                              </a:rPr>
                            </m:ctrlPr>
                          </m:sSubPr>
                          <m:e>
                            <m:r>
                              <a:rPr lang="zh-CN" altLang="en-US" i="1">
                                <a:solidFill>
                                  <a:schemeClr val="tx1">
                                    <a:lumMod val="95000"/>
                                    <a:lumOff val="5000"/>
                                  </a:schemeClr>
                                </a:solidFill>
                                <a:latin typeface="Cambria Math" panose="02040503050406030204" pitchFamily="18" charset="0"/>
                              </a:rPr>
                              <m:t>𝑡</m:t>
                            </m:r>
                          </m:e>
                          <m:sub>
                            <m:r>
                              <a:rPr lang="zh-CN" altLang="en-US" i="1">
                                <a:solidFill>
                                  <a:schemeClr val="tx1">
                                    <a:lumMod val="95000"/>
                                    <a:lumOff val="5000"/>
                                  </a:schemeClr>
                                </a:solidFill>
                                <a:latin typeface="Cambria Math" panose="02040503050406030204" pitchFamily="18" charset="0"/>
                              </a:rPr>
                              <m:t>0</m:t>
                            </m:r>
                          </m:sub>
                        </m:sSub>
                      </m:sub>
                      <m:sup>
                        <m:r>
                          <a:rPr lang="zh-CN" altLang="en-US" i="1">
                            <a:solidFill>
                              <a:schemeClr val="tx1">
                                <a:lumMod val="95000"/>
                                <a:lumOff val="5000"/>
                              </a:schemeClr>
                            </a:solidFill>
                            <a:latin typeface="Cambria Math" panose="02040503050406030204" pitchFamily="18" charset="0"/>
                          </a:rPr>
                          <m:t>𝑡</m:t>
                        </m:r>
                        <m:r>
                          <a:rPr lang="zh-CN" altLang="en-US" i="1">
                            <a:solidFill>
                              <a:schemeClr val="tx1">
                                <a:lumMod val="95000"/>
                                <a:lumOff val="5000"/>
                              </a:schemeClr>
                            </a:solidFill>
                            <a:latin typeface="Cambria Math" panose="02040503050406030204" pitchFamily="18" charset="0"/>
                          </a:rPr>
                          <m:t>=</m:t>
                        </m:r>
                        <m:sSub>
                          <m:sSubPr>
                            <m:ctrlPr>
                              <a:rPr lang="zh-CN" altLang="en-US" i="1">
                                <a:solidFill>
                                  <a:schemeClr val="tx1">
                                    <a:lumMod val="95000"/>
                                    <a:lumOff val="5000"/>
                                  </a:schemeClr>
                                </a:solidFill>
                                <a:latin typeface="Cambria Math" panose="02040503050406030204" pitchFamily="18" charset="0"/>
                              </a:rPr>
                            </m:ctrlPr>
                          </m:sSubPr>
                          <m:e>
                            <m:r>
                              <a:rPr lang="zh-CN" altLang="en-US" i="1">
                                <a:solidFill>
                                  <a:schemeClr val="tx1">
                                    <a:lumMod val="95000"/>
                                    <a:lumOff val="5000"/>
                                  </a:schemeClr>
                                </a:solidFill>
                                <a:latin typeface="Cambria Math" panose="02040503050406030204" pitchFamily="18" charset="0"/>
                              </a:rPr>
                              <m:t>𝑡</m:t>
                            </m:r>
                          </m:e>
                          <m:sub>
                            <m:r>
                              <a:rPr lang="zh-CN" altLang="en-US" i="1">
                                <a:solidFill>
                                  <a:schemeClr val="tx1">
                                    <a:lumMod val="95000"/>
                                    <a:lumOff val="5000"/>
                                  </a:schemeClr>
                                </a:solidFill>
                                <a:latin typeface="Cambria Math" panose="02040503050406030204" pitchFamily="18" charset="0"/>
                              </a:rPr>
                              <m:t>𝑓</m:t>
                            </m:r>
                          </m:sub>
                        </m:sSub>
                      </m:sup>
                    </m:sSubSup>
                    <m:r>
                      <a:rPr lang="zh-CN" altLang="en-US" i="1">
                        <a:solidFill>
                          <a:schemeClr val="tx1">
                            <a:lumMod val="95000"/>
                            <a:lumOff val="5000"/>
                          </a:schemeClr>
                        </a:solidFill>
                        <a:latin typeface="Cambria Math" panose="02040503050406030204" pitchFamily="18" charset="0"/>
                      </a:rPr>
                      <m:t>=</m:t>
                    </m:r>
                    <m:r>
                      <a:rPr lang="zh-CN" altLang="en-US" b="1" i="1">
                        <a:solidFill>
                          <a:schemeClr val="tx1">
                            <a:lumMod val="95000"/>
                            <a:lumOff val="5000"/>
                          </a:schemeClr>
                        </a:solidFill>
                        <a:latin typeface="Cambria Math" panose="02040503050406030204" pitchFamily="18" charset="0"/>
                      </a:rPr>
                      <m:t>𝟎</m:t>
                    </m:r>
                  </m:oMath>
                </a14:m>
                <a:r>
                  <a:rPr lang="zh-CN" altLang="en-US" dirty="0">
                    <a:solidFill>
                      <a:schemeClr val="tx1">
                        <a:lumMod val="95000"/>
                        <a:lumOff val="5000"/>
                      </a:schemeClr>
                    </a:solidFill>
                    <a:latin typeface="Times New Roman" panose="02020603050405020304" pitchFamily="18" charset="0"/>
                    <a:cs typeface="Times New Roman" panose="02020603050405020304" pitchFamily="18" charset="0"/>
                  </a:rPr>
                  <a:t>（</a:t>
                </a:r>
                <a:r>
                  <a:rPr lang="en-US" altLang="zh-CN" dirty="0">
                    <a:solidFill>
                      <a:schemeClr val="tx1">
                        <a:lumMod val="95000"/>
                        <a:lumOff val="5000"/>
                      </a:schemeClr>
                    </a:solidFill>
                    <a:latin typeface="Times New Roman" panose="02020603050405020304" pitchFamily="18" charset="0"/>
                    <a:cs typeface="Times New Roman" panose="02020603050405020304" pitchFamily="18" charset="0"/>
                  </a:rPr>
                  <a:t>6-28</a:t>
                </a:r>
                <a:r>
                  <a:rPr lang="zh-CN" altLang="en-US" dirty="0">
                    <a:solidFill>
                      <a:schemeClr val="tx1">
                        <a:lumMod val="95000"/>
                        <a:lumOff val="5000"/>
                      </a:schemeClr>
                    </a:solidFill>
                    <a:latin typeface="Times New Roman" panose="02020603050405020304" pitchFamily="18" charset="0"/>
                    <a:cs typeface="Times New Roman" panose="02020603050405020304" pitchFamily="18" charset="0"/>
                  </a:rPr>
                  <a:t>）</a:t>
                </a:r>
              </a:p>
              <a:p>
                <a:pPr marL="0" indent="0" eaLnBrk="0" hangingPunct="0">
                  <a:buNone/>
                </a:pPr>
                <a:r>
                  <a:rPr lang="zh-CN" altLang="en-US" dirty="0">
                    <a:solidFill>
                      <a:schemeClr val="tx1">
                        <a:lumMod val="95000"/>
                        <a:lumOff val="5000"/>
                      </a:schemeClr>
                    </a:solidFill>
                    <a:latin typeface="Times New Roman" panose="02020603050405020304" pitchFamily="18" charset="0"/>
                    <a:cs typeface="Times New Roman" panose="02020603050405020304" pitchFamily="18" charset="0"/>
                  </a:rPr>
                  <a:t>式（</a:t>
                </a:r>
                <a:r>
                  <a:rPr lang="en-US" altLang="zh-CN" dirty="0">
                    <a:solidFill>
                      <a:schemeClr val="tx1">
                        <a:lumMod val="95000"/>
                        <a:lumOff val="5000"/>
                      </a:schemeClr>
                    </a:solidFill>
                    <a:latin typeface="Times New Roman" panose="02020603050405020304" pitchFamily="18" charset="0"/>
                    <a:cs typeface="Times New Roman" panose="02020603050405020304" pitchFamily="18" charset="0"/>
                  </a:rPr>
                  <a:t>6-28</a:t>
                </a:r>
                <a:r>
                  <a:rPr lang="zh-CN" altLang="en-US" dirty="0">
                    <a:solidFill>
                      <a:schemeClr val="tx1">
                        <a:lumMod val="95000"/>
                        <a:lumOff val="5000"/>
                      </a:schemeClr>
                    </a:solidFill>
                    <a:latin typeface="Times New Roman" panose="02020603050405020304" pitchFamily="18" charset="0"/>
                    <a:cs typeface="Times New Roman" panose="02020603050405020304" pitchFamily="18" charset="0"/>
                  </a:rPr>
                  <a:t>）就是终端为可变边界时极值解的必要条件。 </a:t>
                </a:r>
              </a:p>
            </p:txBody>
          </p:sp>
        </mc:Choice>
        <mc:Fallback>
          <p:sp>
            <p:nvSpPr>
              <p:cNvPr id="8" name="内容占位符 7">
                <a:extLst>
                  <a:ext uri="{FF2B5EF4-FFF2-40B4-BE49-F238E27FC236}">
                    <a16:creationId xmlns:a16="http://schemas.microsoft.com/office/drawing/2014/main" id="{C696BEB4-8F9A-48BA-A1C5-98C762581ED1}"/>
                  </a:ext>
                </a:extLst>
              </p:cNvPr>
              <p:cNvSpPr>
                <a:spLocks noGrp="1" noRot="1" noChangeAspect="1" noMove="1" noResize="1" noEditPoints="1" noAdjustHandles="1" noChangeArrowheads="1" noChangeShapeType="1" noTextEdit="1"/>
              </p:cNvSpPr>
              <p:nvPr>
                <p:ph sz="quarter" idx="13"/>
              </p:nvPr>
            </p:nvSpPr>
            <p:spPr>
              <a:xfrm>
                <a:off x="767406" y="764704"/>
                <a:ext cx="10945217" cy="5799051"/>
              </a:xfrm>
              <a:prstGeom prst="rect">
                <a:avLst/>
              </a:prstGeom>
              <a:blipFill>
                <a:blip r:embed="rId2"/>
                <a:stretch>
                  <a:fillRect l="-891" r="-83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840763854"/>
      </p:ext>
    </p:extLst>
  </p:cSld>
  <p:clrMapOvr>
    <a:masterClrMapping/>
  </p:clrMapOvr>
  <p:transition>
    <p:wheel/>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8" name="内容占位符 7">
                <a:extLst>
                  <a:ext uri="{FF2B5EF4-FFF2-40B4-BE49-F238E27FC236}">
                    <a16:creationId xmlns:a16="http://schemas.microsoft.com/office/drawing/2014/main" id="{C696BEB4-8F9A-48BA-A1C5-98C762581ED1}"/>
                  </a:ext>
                </a:extLst>
              </p:cNvPr>
              <p:cNvSpPr>
                <a:spLocks noGrp="1"/>
              </p:cNvSpPr>
              <p:nvPr>
                <p:ph sz="quarter" idx="13"/>
              </p:nvPr>
            </p:nvSpPr>
            <p:spPr>
              <a:xfrm>
                <a:off x="767406" y="764704"/>
                <a:ext cx="10945217" cy="5799051"/>
              </a:xfrm>
              <a:prstGeom prst="rect">
                <a:avLst/>
              </a:prstGeom>
            </p:spPr>
            <p:txBody>
              <a:bodyPr>
                <a:noAutofit/>
              </a:bodyPr>
              <a:lstStyle/>
              <a:p>
                <a:pPr marL="0" indent="0" algn="just">
                  <a:buNone/>
                </a:pPr>
                <a:r>
                  <a:rPr lang="zh-CN" altLang="en-US" dirty="0">
                    <a:solidFill>
                      <a:schemeClr val="tx1">
                        <a:lumMod val="95000"/>
                        <a:lumOff val="5000"/>
                      </a:schemeClr>
                    </a:solidFill>
                  </a:rPr>
                  <a:t>前已指出，在所述情况下，欧拉方程</a:t>
                </a:r>
              </a:p>
              <a:p>
                <a:pPr marL="0" indent="0">
                  <a:buNone/>
                </a:pPr>
                <a14:m>
                  <m:oMathPara xmlns:m="http://schemas.openxmlformats.org/officeDocument/2006/math">
                    <m:oMathParaPr>
                      <m:jc m:val="center"/>
                    </m:oMathParaPr>
                    <m:oMath xmlns:m="http://schemas.openxmlformats.org/officeDocument/2006/math">
                      <m:f>
                        <m:fPr>
                          <m:ctrlPr>
                            <a:rPr lang="zh-CN" altLang="en-US" i="1">
                              <a:solidFill>
                                <a:schemeClr val="tx1">
                                  <a:lumMod val="95000"/>
                                  <a:lumOff val="5000"/>
                                </a:schemeClr>
                              </a:solidFill>
                              <a:latin typeface="Cambria Math" panose="02040503050406030204" pitchFamily="18" charset="0"/>
                            </a:rPr>
                          </m:ctrlPr>
                        </m:fPr>
                        <m:num>
                          <m:r>
                            <a:rPr lang="zh-CN" altLang="en-US" i="1">
                              <a:solidFill>
                                <a:schemeClr val="tx1">
                                  <a:lumMod val="95000"/>
                                  <a:lumOff val="5000"/>
                                </a:schemeClr>
                              </a:solidFill>
                              <a:latin typeface="Cambria Math" panose="02040503050406030204" pitchFamily="18" charset="0"/>
                            </a:rPr>
                            <m:t>𝜕</m:t>
                          </m:r>
                          <m:r>
                            <a:rPr lang="zh-CN" altLang="en-US" i="1">
                              <a:solidFill>
                                <a:schemeClr val="tx1">
                                  <a:lumMod val="95000"/>
                                  <a:lumOff val="5000"/>
                                </a:schemeClr>
                              </a:solidFill>
                              <a:latin typeface="Cambria Math" panose="02040503050406030204" pitchFamily="18" charset="0"/>
                            </a:rPr>
                            <m:t>𝐿</m:t>
                          </m:r>
                        </m:num>
                        <m:den>
                          <m:r>
                            <a:rPr lang="zh-CN" altLang="en-US" i="1">
                              <a:solidFill>
                                <a:schemeClr val="tx1">
                                  <a:lumMod val="95000"/>
                                  <a:lumOff val="5000"/>
                                </a:schemeClr>
                              </a:solidFill>
                              <a:latin typeface="Cambria Math" panose="02040503050406030204" pitchFamily="18" charset="0"/>
                            </a:rPr>
                            <m:t>𝜕</m:t>
                          </m:r>
                          <m:r>
                            <a:rPr lang="zh-CN" altLang="en-US" b="1" i="1">
                              <a:solidFill>
                                <a:schemeClr val="tx1">
                                  <a:lumMod val="95000"/>
                                  <a:lumOff val="5000"/>
                                </a:schemeClr>
                              </a:solidFill>
                              <a:latin typeface="Cambria Math" panose="02040503050406030204" pitchFamily="18" charset="0"/>
                            </a:rPr>
                            <m:t>𝒙</m:t>
                          </m:r>
                        </m:den>
                      </m:f>
                      <m:r>
                        <a:rPr lang="zh-CN" altLang="en-US" i="1">
                          <a:solidFill>
                            <a:schemeClr val="tx1">
                              <a:lumMod val="95000"/>
                              <a:lumOff val="5000"/>
                            </a:schemeClr>
                          </a:solidFill>
                          <a:latin typeface="Cambria Math" panose="02040503050406030204" pitchFamily="18" charset="0"/>
                        </a:rPr>
                        <m:t>−</m:t>
                      </m:r>
                      <m:f>
                        <m:fPr>
                          <m:ctrlPr>
                            <a:rPr lang="zh-CN" altLang="en-US" i="1">
                              <a:solidFill>
                                <a:schemeClr val="tx1">
                                  <a:lumMod val="95000"/>
                                  <a:lumOff val="5000"/>
                                </a:schemeClr>
                              </a:solidFill>
                              <a:latin typeface="Cambria Math" panose="02040503050406030204" pitchFamily="18" charset="0"/>
                            </a:rPr>
                          </m:ctrlPr>
                        </m:fPr>
                        <m:num>
                          <m:r>
                            <a:rPr lang="zh-CN" altLang="en-US" i="1">
                              <a:solidFill>
                                <a:schemeClr val="tx1">
                                  <a:lumMod val="95000"/>
                                  <a:lumOff val="5000"/>
                                </a:schemeClr>
                              </a:solidFill>
                              <a:latin typeface="Cambria Math" panose="02040503050406030204" pitchFamily="18" charset="0"/>
                            </a:rPr>
                            <m:t>𝑑</m:t>
                          </m:r>
                        </m:num>
                        <m:den>
                          <m:r>
                            <a:rPr lang="zh-CN" altLang="en-US" i="1">
                              <a:solidFill>
                                <a:schemeClr val="tx1">
                                  <a:lumMod val="95000"/>
                                  <a:lumOff val="5000"/>
                                </a:schemeClr>
                              </a:solidFill>
                              <a:latin typeface="Cambria Math" panose="02040503050406030204" pitchFamily="18" charset="0"/>
                            </a:rPr>
                            <m:t>𝑑𝑡</m:t>
                          </m:r>
                        </m:den>
                      </m:f>
                      <m:f>
                        <m:fPr>
                          <m:ctrlPr>
                            <a:rPr lang="zh-CN" altLang="en-US" i="1">
                              <a:solidFill>
                                <a:schemeClr val="tx1">
                                  <a:lumMod val="95000"/>
                                  <a:lumOff val="5000"/>
                                </a:schemeClr>
                              </a:solidFill>
                              <a:latin typeface="Cambria Math" panose="02040503050406030204" pitchFamily="18" charset="0"/>
                            </a:rPr>
                          </m:ctrlPr>
                        </m:fPr>
                        <m:num>
                          <m:r>
                            <a:rPr lang="zh-CN" altLang="en-US" i="1">
                              <a:solidFill>
                                <a:schemeClr val="tx1">
                                  <a:lumMod val="95000"/>
                                  <a:lumOff val="5000"/>
                                </a:schemeClr>
                              </a:solidFill>
                              <a:latin typeface="Cambria Math" panose="02040503050406030204" pitchFamily="18" charset="0"/>
                            </a:rPr>
                            <m:t>𝜕</m:t>
                          </m:r>
                          <m:r>
                            <a:rPr lang="zh-CN" altLang="en-US" i="1">
                              <a:solidFill>
                                <a:schemeClr val="tx1">
                                  <a:lumMod val="95000"/>
                                  <a:lumOff val="5000"/>
                                </a:schemeClr>
                              </a:solidFill>
                              <a:latin typeface="Cambria Math" panose="02040503050406030204" pitchFamily="18" charset="0"/>
                            </a:rPr>
                            <m:t>𝐿</m:t>
                          </m:r>
                        </m:num>
                        <m:den>
                          <m:r>
                            <a:rPr lang="zh-CN" altLang="en-US" i="1">
                              <a:solidFill>
                                <a:schemeClr val="tx1">
                                  <a:lumMod val="95000"/>
                                  <a:lumOff val="5000"/>
                                </a:schemeClr>
                              </a:solidFill>
                              <a:latin typeface="Cambria Math" panose="02040503050406030204" pitchFamily="18" charset="0"/>
                            </a:rPr>
                            <m:t>𝜕</m:t>
                          </m:r>
                          <m:acc>
                            <m:accPr>
                              <m:chr m:val="̇"/>
                              <m:ctrlPr>
                                <a:rPr lang="zh-CN" altLang="en-US" i="1">
                                  <a:solidFill>
                                    <a:schemeClr val="tx1">
                                      <a:lumMod val="95000"/>
                                      <a:lumOff val="5000"/>
                                    </a:schemeClr>
                                  </a:solidFill>
                                  <a:latin typeface="Cambria Math" panose="02040503050406030204" pitchFamily="18" charset="0"/>
                                </a:rPr>
                              </m:ctrlPr>
                            </m:accPr>
                            <m:e>
                              <m:r>
                                <a:rPr lang="zh-CN" altLang="en-US" b="1" i="1">
                                  <a:solidFill>
                                    <a:schemeClr val="tx1">
                                      <a:lumMod val="95000"/>
                                      <a:lumOff val="5000"/>
                                    </a:schemeClr>
                                  </a:solidFill>
                                  <a:latin typeface="Cambria Math" panose="02040503050406030204" pitchFamily="18" charset="0"/>
                                </a:rPr>
                                <m:t>𝒙</m:t>
                              </m:r>
                            </m:e>
                          </m:acc>
                        </m:den>
                      </m:f>
                      <m:r>
                        <a:rPr lang="zh-CN" altLang="en-US" i="1">
                          <a:solidFill>
                            <a:schemeClr val="tx1">
                              <a:lumMod val="95000"/>
                              <a:lumOff val="5000"/>
                            </a:schemeClr>
                          </a:solidFill>
                          <a:latin typeface="Cambria Math" panose="02040503050406030204" pitchFamily="18" charset="0"/>
                        </a:rPr>
                        <m:t>=0</m:t>
                      </m:r>
                    </m:oMath>
                  </m:oMathPara>
                </a14:m>
                <a:endParaRPr lang="zh-CN" altLang="en-US" dirty="0">
                  <a:solidFill>
                    <a:schemeClr val="tx1">
                      <a:lumMod val="95000"/>
                      <a:lumOff val="5000"/>
                    </a:schemeClr>
                  </a:solidFill>
                </a:endParaRPr>
              </a:p>
              <a:p>
                <a:pPr marL="0" indent="0" algn="just" eaLnBrk="0" hangingPunct="0">
                  <a:buNone/>
                </a:pPr>
                <a:r>
                  <a:rPr lang="zh-CN" altLang="en-US" dirty="0">
                    <a:solidFill>
                      <a:schemeClr val="tx1">
                        <a:lumMod val="95000"/>
                        <a:lumOff val="5000"/>
                      </a:schemeClr>
                    </a:solidFill>
                  </a:rPr>
                  <a:t>仍然成立。又因为始端固定，</a:t>
                </a:r>
                <a14:m>
                  <m:oMath xmlns:m="http://schemas.openxmlformats.org/officeDocument/2006/math">
                    <m:r>
                      <a:rPr lang="zh-CN" altLang="en-US" i="1">
                        <a:solidFill>
                          <a:schemeClr val="tx1">
                            <a:lumMod val="95000"/>
                            <a:lumOff val="5000"/>
                          </a:schemeClr>
                        </a:solidFill>
                        <a:latin typeface="Cambria Math" panose="02040503050406030204" pitchFamily="18" charset="0"/>
                      </a:rPr>
                      <m:t>𝛿</m:t>
                    </m:r>
                    <m:r>
                      <a:rPr lang="zh-CN" altLang="en-US" b="1" i="1">
                        <a:solidFill>
                          <a:schemeClr val="tx1">
                            <a:lumMod val="95000"/>
                            <a:lumOff val="5000"/>
                          </a:schemeClr>
                        </a:solidFill>
                        <a:latin typeface="Cambria Math" panose="02040503050406030204" pitchFamily="18" charset="0"/>
                      </a:rPr>
                      <m:t>𝒙</m:t>
                    </m:r>
                    <m:r>
                      <a:rPr lang="zh-CN" altLang="en-US" i="1">
                        <a:solidFill>
                          <a:schemeClr val="tx1">
                            <a:lumMod val="95000"/>
                            <a:lumOff val="5000"/>
                          </a:schemeClr>
                        </a:solidFill>
                        <a:latin typeface="Cambria Math" panose="02040503050406030204" pitchFamily="18" charset="0"/>
                      </a:rPr>
                      <m:t>(</m:t>
                    </m:r>
                    <m:sSub>
                      <m:sSubPr>
                        <m:ctrlPr>
                          <a:rPr lang="zh-CN" altLang="en-US" i="1">
                            <a:solidFill>
                              <a:schemeClr val="tx1">
                                <a:lumMod val="95000"/>
                                <a:lumOff val="5000"/>
                              </a:schemeClr>
                            </a:solidFill>
                            <a:latin typeface="Cambria Math" panose="02040503050406030204" pitchFamily="18" charset="0"/>
                          </a:rPr>
                        </m:ctrlPr>
                      </m:sSubPr>
                      <m:e>
                        <m:r>
                          <a:rPr lang="zh-CN" altLang="en-US" i="1">
                            <a:solidFill>
                              <a:schemeClr val="tx1">
                                <a:lumMod val="95000"/>
                                <a:lumOff val="5000"/>
                              </a:schemeClr>
                            </a:solidFill>
                            <a:latin typeface="Cambria Math" panose="02040503050406030204" pitchFamily="18" charset="0"/>
                          </a:rPr>
                          <m:t>𝑡</m:t>
                        </m:r>
                      </m:e>
                      <m:sub>
                        <m:r>
                          <a:rPr lang="zh-CN" altLang="en-US" i="1">
                            <a:solidFill>
                              <a:schemeClr val="tx1">
                                <a:lumMod val="95000"/>
                                <a:lumOff val="5000"/>
                              </a:schemeClr>
                            </a:solidFill>
                            <a:latin typeface="Cambria Math" panose="02040503050406030204" pitchFamily="18" charset="0"/>
                          </a:rPr>
                          <m:t>0</m:t>
                        </m:r>
                      </m:sub>
                    </m:sSub>
                    <m:r>
                      <a:rPr lang="zh-CN" altLang="en-US" i="1">
                        <a:solidFill>
                          <a:schemeClr val="tx1">
                            <a:lumMod val="95000"/>
                            <a:lumOff val="5000"/>
                          </a:schemeClr>
                        </a:solidFill>
                        <a:latin typeface="Cambria Math" panose="02040503050406030204" pitchFamily="18" charset="0"/>
                      </a:rPr>
                      <m:t>)=0</m:t>
                    </m:r>
                  </m:oMath>
                </a14:m>
                <a:r>
                  <a:rPr lang="zh-CN" altLang="en-US" dirty="0">
                    <a:solidFill>
                      <a:schemeClr val="tx1">
                        <a:lumMod val="95000"/>
                        <a:lumOff val="5000"/>
                      </a:schemeClr>
                    </a:solidFill>
                  </a:rPr>
                  <a:t>，根据式（</a:t>
                </a:r>
                <a:r>
                  <a:rPr lang="en-US" altLang="zh-CN" dirty="0">
                    <a:solidFill>
                      <a:schemeClr val="tx1">
                        <a:lumMod val="95000"/>
                        <a:lumOff val="5000"/>
                      </a:schemeClr>
                    </a:solidFill>
                  </a:rPr>
                  <a:t>6-28</a:t>
                </a:r>
                <a:r>
                  <a:rPr lang="zh-CN" altLang="en-US" dirty="0">
                    <a:solidFill>
                      <a:schemeClr val="tx1">
                        <a:lumMod val="95000"/>
                        <a:lumOff val="5000"/>
                      </a:schemeClr>
                    </a:solidFill>
                  </a:rPr>
                  <a:t>）可得边界条件和横截条件为</a:t>
                </a:r>
              </a:p>
              <a:p>
                <a:pPr marL="0" indent="0" algn="r" eaLnBrk="0" hangingPunct="0">
                  <a:buNone/>
                </a:pPr>
                <a14:m>
                  <m:oMath xmlns:m="http://schemas.openxmlformats.org/officeDocument/2006/math">
                    <m:r>
                      <a:rPr lang="zh-CN" altLang="en-US" b="1" i="1">
                        <a:solidFill>
                          <a:schemeClr val="tx1">
                            <a:lumMod val="95000"/>
                            <a:lumOff val="5000"/>
                          </a:schemeClr>
                        </a:solidFill>
                        <a:latin typeface="Cambria Math" panose="02040503050406030204" pitchFamily="18" charset="0"/>
                      </a:rPr>
                      <m:t>𝒙</m:t>
                    </m:r>
                    <m:r>
                      <a:rPr lang="zh-CN" altLang="en-US" i="1">
                        <a:solidFill>
                          <a:schemeClr val="tx1">
                            <a:lumMod val="95000"/>
                            <a:lumOff val="5000"/>
                          </a:schemeClr>
                        </a:solidFill>
                        <a:latin typeface="Cambria Math" panose="02040503050406030204" pitchFamily="18" charset="0"/>
                      </a:rPr>
                      <m:t>(</m:t>
                    </m:r>
                    <m:sSub>
                      <m:sSubPr>
                        <m:ctrlPr>
                          <a:rPr lang="zh-CN" altLang="en-US" i="1">
                            <a:solidFill>
                              <a:schemeClr val="tx1">
                                <a:lumMod val="95000"/>
                                <a:lumOff val="5000"/>
                              </a:schemeClr>
                            </a:solidFill>
                            <a:latin typeface="Cambria Math" panose="02040503050406030204" pitchFamily="18" charset="0"/>
                          </a:rPr>
                        </m:ctrlPr>
                      </m:sSubPr>
                      <m:e>
                        <m:r>
                          <a:rPr lang="zh-CN" altLang="en-US" i="1">
                            <a:solidFill>
                              <a:schemeClr val="tx1">
                                <a:lumMod val="95000"/>
                                <a:lumOff val="5000"/>
                              </a:schemeClr>
                            </a:solidFill>
                            <a:latin typeface="Cambria Math" panose="02040503050406030204" pitchFamily="18" charset="0"/>
                          </a:rPr>
                          <m:t>𝑡</m:t>
                        </m:r>
                      </m:e>
                      <m:sub>
                        <m:r>
                          <a:rPr lang="zh-CN" altLang="en-US" i="1">
                            <a:solidFill>
                              <a:schemeClr val="tx1">
                                <a:lumMod val="95000"/>
                                <a:lumOff val="5000"/>
                              </a:schemeClr>
                            </a:solidFill>
                            <a:latin typeface="Cambria Math" panose="02040503050406030204" pitchFamily="18" charset="0"/>
                          </a:rPr>
                          <m:t>0</m:t>
                        </m:r>
                      </m:sub>
                    </m:sSub>
                    <m:r>
                      <a:rPr lang="zh-CN" altLang="en-US" i="1">
                        <a:solidFill>
                          <a:schemeClr val="tx1">
                            <a:lumMod val="95000"/>
                            <a:lumOff val="5000"/>
                          </a:schemeClr>
                        </a:solidFill>
                        <a:latin typeface="Cambria Math" panose="02040503050406030204" pitchFamily="18" charset="0"/>
                      </a:rPr>
                      <m:t>)=</m:t>
                    </m:r>
                    <m:sSub>
                      <m:sSubPr>
                        <m:ctrlPr>
                          <a:rPr lang="zh-CN" altLang="en-US" i="1">
                            <a:solidFill>
                              <a:schemeClr val="tx1">
                                <a:lumMod val="95000"/>
                                <a:lumOff val="5000"/>
                              </a:schemeClr>
                            </a:solidFill>
                            <a:latin typeface="Cambria Math" panose="02040503050406030204" pitchFamily="18" charset="0"/>
                          </a:rPr>
                        </m:ctrlPr>
                      </m:sSubPr>
                      <m:e>
                        <m:r>
                          <a:rPr lang="zh-CN" altLang="en-US" b="1" i="1">
                            <a:solidFill>
                              <a:schemeClr val="tx1">
                                <a:lumMod val="95000"/>
                                <a:lumOff val="5000"/>
                              </a:schemeClr>
                            </a:solidFill>
                            <a:latin typeface="Cambria Math" panose="02040503050406030204" pitchFamily="18" charset="0"/>
                          </a:rPr>
                          <m:t>𝒙</m:t>
                        </m:r>
                      </m:e>
                      <m:sub>
                        <m:r>
                          <a:rPr lang="zh-CN" altLang="en-US" i="1">
                            <a:solidFill>
                              <a:schemeClr val="tx1">
                                <a:lumMod val="95000"/>
                                <a:lumOff val="5000"/>
                              </a:schemeClr>
                            </a:solidFill>
                            <a:latin typeface="Cambria Math" panose="02040503050406030204" pitchFamily="18" charset="0"/>
                          </a:rPr>
                          <m:t>0</m:t>
                        </m:r>
                      </m:sub>
                    </m:sSub>
                  </m:oMath>
                </a14:m>
                <a:r>
                  <a:rPr lang="zh-CN" altLang="en-US" dirty="0">
                    <a:solidFill>
                      <a:schemeClr val="tx1">
                        <a:lumMod val="95000"/>
                        <a:lumOff val="5000"/>
                      </a:schemeClr>
                    </a:solidFill>
                  </a:rPr>
                  <a:t>   </a:t>
                </a:r>
                <a:r>
                  <a:rPr lang="en-US" altLang="zh-CN" dirty="0">
                    <a:solidFill>
                      <a:schemeClr val="tx1">
                        <a:lumMod val="95000"/>
                        <a:lumOff val="5000"/>
                      </a:schemeClr>
                    </a:solidFill>
                  </a:rPr>
                  <a:t>				</a:t>
                </a:r>
                <a:r>
                  <a:rPr lang="zh-CN" altLang="en-US" dirty="0">
                    <a:solidFill>
                      <a:schemeClr val="tx1">
                        <a:lumMod val="95000"/>
                        <a:lumOff val="5000"/>
                      </a:schemeClr>
                    </a:solidFill>
                  </a:rPr>
                  <a:t>（</a:t>
                </a:r>
                <a:r>
                  <a:rPr lang="en-US" altLang="zh-CN" dirty="0">
                    <a:solidFill>
                      <a:schemeClr val="tx1">
                        <a:lumMod val="95000"/>
                        <a:lumOff val="5000"/>
                      </a:schemeClr>
                    </a:solidFill>
                  </a:rPr>
                  <a:t>6-29</a:t>
                </a:r>
                <a:r>
                  <a:rPr lang="zh-CN" altLang="en-US" dirty="0">
                    <a:solidFill>
                      <a:schemeClr val="tx1">
                        <a:lumMod val="95000"/>
                        <a:lumOff val="5000"/>
                      </a:schemeClr>
                    </a:solidFill>
                  </a:rPr>
                  <a:t>）</a:t>
                </a:r>
              </a:p>
              <a:p>
                <a:pPr marL="0" indent="0" algn="r" eaLnBrk="0" hangingPunct="0">
                  <a:buNone/>
                </a:pPr>
                <a14:m>
                  <m:oMath xmlns:m="http://schemas.openxmlformats.org/officeDocument/2006/math">
                    <m:sSub>
                      <m:sSubPr>
                        <m:ctrlPr>
                          <a:rPr lang="zh-CN" altLang="en-US" i="1">
                            <a:solidFill>
                              <a:schemeClr val="tx1">
                                <a:lumMod val="95000"/>
                                <a:lumOff val="5000"/>
                              </a:schemeClr>
                            </a:solidFill>
                            <a:latin typeface="Cambria Math" panose="02040503050406030204" pitchFamily="18" charset="0"/>
                          </a:rPr>
                        </m:ctrlPr>
                      </m:sSubPr>
                      <m:e>
                        <m:d>
                          <m:dPr>
                            <m:begChr m:val=""/>
                            <m:endChr m:val="|"/>
                            <m:ctrlPr>
                              <a:rPr lang="zh-CN" altLang="en-US" i="1">
                                <a:solidFill>
                                  <a:schemeClr val="tx1">
                                    <a:lumMod val="95000"/>
                                    <a:lumOff val="5000"/>
                                  </a:schemeClr>
                                </a:solidFill>
                                <a:latin typeface="Cambria Math" panose="02040503050406030204" pitchFamily="18" charset="0"/>
                              </a:rPr>
                            </m:ctrlPr>
                          </m:dPr>
                          <m:e>
                            <m:sSub>
                              <m:sSubPr>
                                <m:ctrlPr>
                                  <a:rPr lang="zh-CN" altLang="en-US" i="1">
                                    <a:solidFill>
                                      <a:schemeClr val="tx1">
                                        <a:lumMod val="95000"/>
                                        <a:lumOff val="5000"/>
                                      </a:schemeClr>
                                    </a:solidFill>
                                    <a:latin typeface="Cambria Math" panose="02040503050406030204" pitchFamily="18" charset="0"/>
                                  </a:rPr>
                                </m:ctrlPr>
                              </m:sSubPr>
                              <m:e>
                                <m:d>
                                  <m:dPr>
                                    <m:begChr m:val=""/>
                                    <m:endChr m:val="|"/>
                                    <m:ctrlPr>
                                      <a:rPr lang="zh-CN" altLang="en-US" i="1">
                                        <a:solidFill>
                                          <a:schemeClr val="tx1">
                                            <a:lumMod val="95000"/>
                                            <a:lumOff val="5000"/>
                                          </a:schemeClr>
                                        </a:solidFill>
                                        <a:latin typeface="Cambria Math" panose="02040503050406030204" pitchFamily="18" charset="0"/>
                                      </a:rPr>
                                    </m:ctrlPr>
                                  </m:dPr>
                                  <m:e>
                                    <m:r>
                                      <a:rPr lang="zh-CN" altLang="en-US" i="1">
                                        <a:solidFill>
                                          <a:schemeClr val="tx1">
                                            <a:lumMod val="95000"/>
                                            <a:lumOff val="5000"/>
                                          </a:schemeClr>
                                        </a:solidFill>
                                        <a:latin typeface="Cambria Math" panose="02040503050406030204" pitchFamily="18" charset="0"/>
                                      </a:rPr>
                                      <m:t>𝐿</m:t>
                                    </m:r>
                                    <m:d>
                                      <m:dPr>
                                        <m:begChr m:val="["/>
                                        <m:endChr m:val="]"/>
                                        <m:ctrlPr>
                                          <a:rPr lang="zh-CN" altLang="en-US" i="1">
                                            <a:solidFill>
                                              <a:schemeClr val="tx1">
                                                <a:lumMod val="95000"/>
                                                <a:lumOff val="5000"/>
                                              </a:schemeClr>
                                            </a:solidFill>
                                            <a:latin typeface="Cambria Math" panose="02040503050406030204" pitchFamily="18" charset="0"/>
                                          </a:rPr>
                                        </m:ctrlPr>
                                      </m:dPr>
                                      <m:e>
                                        <m:r>
                                          <a:rPr lang="zh-CN" altLang="en-US" b="1" i="1">
                                            <a:solidFill>
                                              <a:schemeClr val="tx1">
                                                <a:lumMod val="95000"/>
                                                <a:lumOff val="5000"/>
                                              </a:schemeClr>
                                            </a:solidFill>
                                            <a:latin typeface="Cambria Math" panose="02040503050406030204" pitchFamily="18" charset="0"/>
                                          </a:rPr>
                                          <m:t>𝒙</m:t>
                                        </m:r>
                                        <m:r>
                                          <a:rPr lang="zh-CN" altLang="en-US" b="1" i="1">
                                            <a:solidFill>
                                              <a:schemeClr val="tx1">
                                                <a:lumMod val="95000"/>
                                                <a:lumOff val="5000"/>
                                              </a:schemeClr>
                                            </a:solidFill>
                                            <a:latin typeface="Cambria Math" panose="02040503050406030204" pitchFamily="18" charset="0"/>
                                          </a:rPr>
                                          <m:t>,</m:t>
                                        </m:r>
                                        <m:acc>
                                          <m:accPr>
                                            <m:chr m:val="̇"/>
                                            <m:ctrlPr>
                                              <a:rPr lang="zh-CN" altLang="en-US" i="1">
                                                <a:solidFill>
                                                  <a:schemeClr val="tx1">
                                                    <a:lumMod val="95000"/>
                                                    <a:lumOff val="5000"/>
                                                  </a:schemeClr>
                                                </a:solidFill>
                                                <a:latin typeface="Cambria Math" panose="02040503050406030204" pitchFamily="18" charset="0"/>
                                              </a:rPr>
                                            </m:ctrlPr>
                                          </m:accPr>
                                          <m:e>
                                            <m:r>
                                              <a:rPr lang="zh-CN" altLang="en-US" b="1" i="1">
                                                <a:solidFill>
                                                  <a:schemeClr val="tx1">
                                                    <a:lumMod val="95000"/>
                                                    <a:lumOff val="5000"/>
                                                  </a:schemeClr>
                                                </a:solidFill>
                                                <a:latin typeface="Cambria Math" panose="02040503050406030204" pitchFamily="18" charset="0"/>
                                              </a:rPr>
                                              <m:t>𝒙</m:t>
                                            </m:r>
                                          </m:e>
                                        </m:acc>
                                        <m:r>
                                          <a:rPr lang="zh-CN" altLang="en-US" i="1">
                                            <a:solidFill>
                                              <a:schemeClr val="tx1">
                                                <a:lumMod val="95000"/>
                                                <a:lumOff val="5000"/>
                                              </a:schemeClr>
                                            </a:solidFill>
                                            <a:latin typeface="Cambria Math" panose="02040503050406030204" pitchFamily="18" charset="0"/>
                                          </a:rPr>
                                          <m:t>,</m:t>
                                        </m:r>
                                        <m:r>
                                          <a:rPr lang="zh-CN" altLang="en-US" i="1">
                                            <a:solidFill>
                                              <a:schemeClr val="tx1">
                                                <a:lumMod val="95000"/>
                                                <a:lumOff val="5000"/>
                                              </a:schemeClr>
                                            </a:solidFill>
                                            <a:latin typeface="Cambria Math" panose="02040503050406030204" pitchFamily="18" charset="0"/>
                                          </a:rPr>
                                          <m:t>𝑡</m:t>
                                        </m:r>
                                      </m:e>
                                    </m:d>
                                  </m:e>
                                </m:d>
                              </m:e>
                              <m:sub>
                                <m:sSub>
                                  <m:sSubPr>
                                    <m:ctrlPr>
                                      <a:rPr lang="zh-CN" altLang="en-US" i="1">
                                        <a:solidFill>
                                          <a:schemeClr val="tx1">
                                            <a:lumMod val="95000"/>
                                            <a:lumOff val="5000"/>
                                          </a:schemeClr>
                                        </a:solidFill>
                                        <a:latin typeface="Cambria Math" panose="02040503050406030204" pitchFamily="18" charset="0"/>
                                      </a:rPr>
                                    </m:ctrlPr>
                                  </m:sSubPr>
                                  <m:e>
                                    <m:r>
                                      <a:rPr lang="zh-CN" altLang="en-US" i="1">
                                        <a:solidFill>
                                          <a:schemeClr val="tx1">
                                            <a:lumMod val="95000"/>
                                            <a:lumOff val="5000"/>
                                          </a:schemeClr>
                                        </a:solidFill>
                                        <a:latin typeface="Cambria Math" panose="02040503050406030204" pitchFamily="18" charset="0"/>
                                      </a:rPr>
                                      <m:t>𝑡</m:t>
                                    </m:r>
                                  </m:e>
                                  <m:sub>
                                    <m:r>
                                      <a:rPr lang="zh-CN" altLang="en-US" i="1">
                                        <a:solidFill>
                                          <a:schemeClr val="tx1">
                                            <a:lumMod val="95000"/>
                                            <a:lumOff val="5000"/>
                                          </a:schemeClr>
                                        </a:solidFill>
                                        <a:latin typeface="Cambria Math" panose="02040503050406030204" pitchFamily="18" charset="0"/>
                                      </a:rPr>
                                      <m:t>𝑓</m:t>
                                    </m:r>
                                  </m:sub>
                                </m:sSub>
                              </m:sub>
                            </m:sSub>
                            <m:r>
                              <a:rPr lang="zh-CN" altLang="en-US" i="1">
                                <a:solidFill>
                                  <a:schemeClr val="tx1">
                                    <a:lumMod val="95000"/>
                                    <a:lumOff val="5000"/>
                                  </a:schemeClr>
                                </a:solidFill>
                                <a:latin typeface="Cambria Math" panose="02040503050406030204" pitchFamily="18" charset="0"/>
                              </a:rPr>
                              <m:t>𝛿</m:t>
                            </m:r>
                            <m:sSub>
                              <m:sSubPr>
                                <m:ctrlPr>
                                  <a:rPr lang="zh-CN" altLang="en-US" i="1">
                                    <a:solidFill>
                                      <a:schemeClr val="tx1">
                                        <a:lumMod val="95000"/>
                                        <a:lumOff val="5000"/>
                                      </a:schemeClr>
                                    </a:solidFill>
                                    <a:latin typeface="Cambria Math" panose="02040503050406030204" pitchFamily="18" charset="0"/>
                                  </a:rPr>
                                </m:ctrlPr>
                              </m:sSubPr>
                              <m:e>
                                <m:r>
                                  <a:rPr lang="zh-CN" altLang="en-US" i="1">
                                    <a:solidFill>
                                      <a:schemeClr val="tx1">
                                        <a:lumMod val="95000"/>
                                        <a:lumOff val="5000"/>
                                      </a:schemeClr>
                                    </a:solidFill>
                                    <a:latin typeface="Cambria Math" panose="02040503050406030204" pitchFamily="18" charset="0"/>
                                  </a:rPr>
                                  <m:t>𝑡</m:t>
                                </m:r>
                              </m:e>
                              <m:sub>
                                <m:r>
                                  <a:rPr lang="zh-CN" altLang="en-US" i="1">
                                    <a:solidFill>
                                      <a:schemeClr val="tx1">
                                        <a:lumMod val="95000"/>
                                        <a:lumOff val="5000"/>
                                      </a:schemeClr>
                                    </a:solidFill>
                                    <a:latin typeface="Cambria Math" panose="02040503050406030204" pitchFamily="18" charset="0"/>
                                  </a:rPr>
                                  <m:t>𝑓</m:t>
                                </m:r>
                              </m:sub>
                            </m:sSub>
                            <m:r>
                              <a:rPr lang="zh-CN" altLang="en-US" i="1">
                                <a:solidFill>
                                  <a:schemeClr val="tx1">
                                    <a:lumMod val="95000"/>
                                    <a:lumOff val="5000"/>
                                  </a:schemeClr>
                                </a:solidFill>
                                <a:latin typeface="Cambria Math" panose="02040503050406030204" pitchFamily="18" charset="0"/>
                              </a:rPr>
                              <m:t>+</m:t>
                            </m:r>
                            <m:sSup>
                              <m:sSupPr>
                                <m:ctrlPr>
                                  <a:rPr lang="zh-CN" altLang="en-US" i="1">
                                    <a:solidFill>
                                      <a:schemeClr val="tx1">
                                        <a:lumMod val="95000"/>
                                        <a:lumOff val="5000"/>
                                      </a:schemeClr>
                                    </a:solidFill>
                                    <a:latin typeface="Cambria Math" panose="02040503050406030204" pitchFamily="18" charset="0"/>
                                  </a:rPr>
                                </m:ctrlPr>
                              </m:sSupPr>
                              <m:e>
                                <m:d>
                                  <m:dPr>
                                    <m:ctrlPr>
                                      <a:rPr lang="zh-CN" altLang="en-US" i="1">
                                        <a:solidFill>
                                          <a:schemeClr val="tx1">
                                            <a:lumMod val="95000"/>
                                            <a:lumOff val="5000"/>
                                          </a:schemeClr>
                                        </a:solidFill>
                                        <a:latin typeface="Cambria Math" panose="02040503050406030204" pitchFamily="18" charset="0"/>
                                      </a:rPr>
                                    </m:ctrlPr>
                                  </m:dPr>
                                  <m:e>
                                    <m:f>
                                      <m:fPr>
                                        <m:ctrlPr>
                                          <a:rPr lang="zh-CN" altLang="en-US" i="1">
                                            <a:solidFill>
                                              <a:schemeClr val="tx1">
                                                <a:lumMod val="95000"/>
                                                <a:lumOff val="5000"/>
                                              </a:schemeClr>
                                            </a:solidFill>
                                            <a:latin typeface="Cambria Math" panose="02040503050406030204" pitchFamily="18" charset="0"/>
                                          </a:rPr>
                                        </m:ctrlPr>
                                      </m:fPr>
                                      <m:num>
                                        <m:r>
                                          <a:rPr lang="zh-CN" altLang="en-US" i="1">
                                            <a:solidFill>
                                              <a:schemeClr val="tx1">
                                                <a:lumMod val="95000"/>
                                                <a:lumOff val="5000"/>
                                              </a:schemeClr>
                                            </a:solidFill>
                                            <a:latin typeface="Cambria Math" panose="02040503050406030204" pitchFamily="18" charset="0"/>
                                          </a:rPr>
                                          <m:t>𝜕</m:t>
                                        </m:r>
                                        <m:r>
                                          <a:rPr lang="zh-CN" altLang="en-US" i="1">
                                            <a:solidFill>
                                              <a:schemeClr val="tx1">
                                                <a:lumMod val="95000"/>
                                                <a:lumOff val="5000"/>
                                              </a:schemeClr>
                                            </a:solidFill>
                                            <a:latin typeface="Cambria Math" panose="02040503050406030204" pitchFamily="18" charset="0"/>
                                          </a:rPr>
                                          <m:t>𝐿</m:t>
                                        </m:r>
                                      </m:num>
                                      <m:den>
                                        <m:r>
                                          <a:rPr lang="zh-CN" altLang="en-US" i="1">
                                            <a:solidFill>
                                              <a:schemeClr val="tx1">
                                                <a:lumMod val="95000"/>
                                                <a:lumOff val="5000"/>
                                              </a:schemeClr>
                                            </a:solidFill>
                                            <a:latin typeface="Cambria Math" panose="02040503050406030204" pitchFamily="18" charset="0"/>
                                          </a:rPr>
                                          <m:t>𝜕</m:t>
                                        </m:r>
                                        <m:acc>
                                          <m:accPr>
                                            <m:chr m:val="̇"/>
                                            <m:ctrlPr>
                                              <a:rPr lang="zh-CN" altLang="en-US" i="1">
                                                <a:solidFill>
                                                  <a:schemeClr val="tx1">
                                                    <a:lumMod val="95000"/>
                                                    <a:lumOff val="5000"/>
                                                  </a:schemeClr>
                                                </a:solidFill>
                                                <a:latin typeface="Cambria Math" panose="02040503050406030204" pitchFamily="18" charset="0"/>
                                              </a:rPr>
                                            </m:ctrlPr>
                                          </m:accPr>
                                          <m:e>
                                            <m:r>
                                              <a:rPr lang="zh-CN" altLang="en-US" b="1" i="1">
                                                <a:solidFill>
                                                  <a:schemeClr val="tx1">
                                                    <a:lumMod val="95000"/>
                                                    <a:lumOff val="5000"/>
                                                  </a:schemeClr>
                                                </a:solidFill>
                                                <a:latin typeface="Cambria Math" panose="02040503050406030204" pitchFamily="18" charset="0"/>
                                              </a:rPr>
                                              <m:t>𝒙</m:t>
                                            </m:r>
                                          </m:e>
                                        </m:acc>
                                      </m:den>
                                    </m:f>
                                  </m:e>
                                </m:d>
                              </m:e>
                              <m:sup>
                                <m:r>
                                  <a:rPr lang="zh-CN" altLang="en-US" i="1">
                                    <a:solidFill>
                                      <a:schemeClr val="tx1">
                                        <a:lumMod val="95000"/>
                                        <a:lumOff val="5000"/>
                                      </a:schemeClr>
                                    </a:solidFill>
                                    <a:latin typeface="Cambria Math" panose="02040503050406030204" pitchFamily="18" charset="0"/>
                                  </a:rPr>
                                  <m:t>𝑇</m:t>
                                </m:r>
                              </m:sup>
                            </m:sSup>
                          </m:e>
                        </m:d>
                      </m:e>
                      <m:sub>
                        <m:r>
                          <a:rPr lang="zh-CN" altLang="en-US" i="1">
                            <a:solidFill>
                              <a:schemeClr val="tx1">
                                <a:lumMod val="95000"/>
                                <a:lumOff val="5000"/>
                              </a:schemeClr>
                            </a:solidFill>
                            <a:latin typeface="Cambria Math" panose="02040503050406030204" pitchFamily="18" charset="0"/>
                          </a:rPr>
                          <m:t>𝑡</m:t>
                        </m:r>
                        <m:r>
                          <a:rPr lang="zh-CN" altLang="en-US" i="1">
                            <a:solidFill>
                              <a:schemeClr val="tx1">
                                <a:lumMod val="95000"/>
                                <a:lumOff val="5000"/>
                              </a:schemeClr>
                            </a:solidFill>
                            <a:latin typeface="Cambria Math" panose="02040503050406030204" pitchFamily="18" charset="0"/>
                          </a:rPr>
                          <m:t>=</m:t>
                        </m:r>
                        <m:sSub>
                          <m:sSubPr>
                            <m:ctrlPr>
                              <a:rPr lang="zh-CN" altLang="en-US" i="1">
                                <a:solidFill>
                                  <a:schemeClr val="tx1">
                                    <a:lumMod val="95000"/>
                                    <a:lumOff val="5000"/>
                                  </a:schemeClr>
                                </a:solidFill>
                                <a:latin typeface="Cambria Math" panose="02040503050406030204" pitchFamily="18" charset="0"/>
                              </a:rPr>
                            </m:ctrlPr>
                          </m:sSubPr>
                          <m:e>
                            <m:r>
                              <a:rPr lang="zh-CN" altLang="en-US" i="1">
                                <a:solidFill>
                                  <a:schemeClr val="tx1">
                                    <a:lumMod val="95000"/>
                                    <a:lumOff val="5000"/>
                                  </a:schemeClr>
                                </a:solidFill>
                                <a:latin typeface="Cambria Math" panose="02040503050406030204" pitchFamily="18" charset="0"/>
                              </a:rPr>
                              <m:t>𝑡</m:t>
                            </m:r>
                          </m:e>
                          <m:sub>
                            <m:r>
                              <a:rPr lang="zh-CN" altLang="en-US" i="1">
                                <a:solidFill>
                                  <a:schemeClr val="tx1">
                                    <a:lumMod val="95000"/>
                                    <a:lumOff val="5000"/>
                                  </a:schemeClr>
                                </a:solidFill>
                                <a:latin typeface="Cambria Math" panose="02040503050406030204" pitchFamily="18" charset="0"/>
                              </a:rPr>
                              <m:t>𝑓</m:t>
                            </m:r>
                          </m:sub>
                        </m:sSub>
                      </m:sub>
                    </m:sSub>
                    <m:r>
                      <a:rPr lang="zh-CN" altLang="en-US" i="1">
                        <a:solidFill>
                          <a:schemeClr val="tx1">
                            <a:lumMod val="95000"/>
                            <a:lumOff val="5000"/>
                          </a:schemeClr>
                        </a:solidFill>
                        <a:latin typeface="Cambria Math" panose="02040503050406030204" pitchFamily="18" charset="0"/>
                      </a:rPr>
                      <m:t>𝛿</m:t>
                    </m:r>
                    <m:r>
                      <a:rPr lang="zh-CN" altLang="en-US" b="1" i="1">
                        <a:solidFill>
                          <a:schemeClr val="tx1">
                            <a:lumMod val="95000"/>
                            <a:lumOff val="5000"/>
                          </a:schemeClr>
                        </a:solidFill>
                        <a:latin typeface="Cambria Math" panose="02040503050406030204" pitchFamily="18" charset="0"/>
                      </a:rPr>
                      <m:t>𝒙</m:t>
                    </m:r>
                    <m:r>
                      <a:rPr lang="zh-CN" altLang="en-US" i="1">
                        <a:solidFill>
                          <a:schemeClr val="tx1">
                            <a:lumMod val="95000"/>
                            <a:lumOff val="5000"/>
                          </a:schemeClr>
                        </a:solidFill>
                        <a:latin typeface="Cambria Math" panose="02040503050406030204" pitchFamily="18" charset="0"/>
                      </a:rPr>
                      <m:t>(</m:t>
                    </m:r>
                    <m:sSub>
                      <m:sSubPr>
                        <m:ctrlPr>
                          <a:rPr lang="zh-CN" altLang="en-US" i="1">
                            <a:solidFill>
                              <a:schemeClr val="tx1">
                                <a:lumMod val="95000"/>
                                <a:lumOff val="5000"/>
                              </a:schemeClr>
                            </a:solidFill>
                            <a:latin typeface="Cambria Math" panose="02040503050406030204" pitchFamily="18" charset="0"/>
                          </a:rPr>
                        </m:ctrlPr>
                      </m:sSubPr>
                      <m:e>
                        <m:r>
                          <a:rPr lang="zh-CN" altLang="en-US" i="1">
                            <a:solidFill>
                              <a:schemeClr val="tx1">
                                <a:lumMod val="95000"/>
                                <a:lumOff val="5000"/>
                              </a:schemeClr>
                            </a:solidFill>
                            <a:latin typeface="Cambria Math" panose="02040503050406030204" pitchFamily="18" charset="0"/>
                          </a:rPr>
                          <m:t>𝑡</m:t>
                        </m:r>
                      </m:e>
                      <m:sub>
                        <m:r>
                          <a:rPr lang="zh-CN" altLang="en-US" i="1">
                            <a:solidFill>
                              <a:schemeClr val="tx1">
                                <a:lumMod val="95000"/>
                                <a:lumOff val="5000"/>
                              </a:schemeClr>
                            </a:solidFill>
                            <a:latin typeface="Cambria Math" panose="02040503050406030204" pitchFamily="18" charset="0"/>
                          </a:rPr>
                          <m:t>𝑓</m:t>
                        </m:r>
                      </m:sub>
                    </m:sSub>
                    <m:r>
                      <a:rPr lang="zh-CN" altLang="en-US" i="1">
                        <a:solidFill>
                          <a:schemeClr val="tx1">
                            <a:lumMod val="95000"/>
                            <a:lumOff val="5000"/>
                          </a:schemeClr>
                        </a:solidFill>
                        <a:latin typeface="Cambria Math" panose="02040503050406030204" pitchFamily="18" charset="0"/>
                      </a:rPr>
                      <m:t>)=0</m:t>
                    </m:r>
                  </m:oMath>
                </a14:m>
                <a:r>
                  <a:rPr lang="zh-CN" altLang="en-US" dirty="0">
                    <a:solidFill>
                      <a:schemeClr val="tx1">
                        <a:lumMod val="95000"/>
                        <a:lumOff val="5000"/>
                      </a:schemeClr>
                    </a:solidFill>
                  </a:rPr>
                  <a:t> </a:t>
                </a:r>
                <a:r>
                  <a:rPr lang="en-US" altLang="zh-CN" dirty="0">
                    <a:solidFill>
                      <a:schemeClr val="tx1">
                        <a:lumMod val="95000"/>
                        <a:lumOff val="5000"/>
                      </a:schemeClr>
                    </a:solidFill>
                  </a:rPr>
                  <a:t>		</a:t>
                </a:r>
                <a:r>
                  <a:rPr lang="zh-CN" altLang="en-US" dirty="0">
                    <a:solidFill>
                      <a:schemeClr val="tx1">
                        <a:lumMod val="95000"/>
                        <a:lumOff val="5000"/>
                      </a:schemeClr>
                    </a:solidFill>
                  </a:rPr>
                  <a:t>（</a:t>
                </a:r>
                <a:r>
                  <a:rPr lang="en-US" altLang="zh-CN" dirty="0">
                    <a:solidFill>
                      <a:schemeClr val="tx1">
                        <a:lumMod val="95000"/>
                        <a:lumOff val="5000"/>
                      </a:schemeClr>
                    </a:solidFill>
                  </a:rPr>
                  <a:t>6-30</a:t>
                </a:r>
                <a:r>
                  <a:rPr lang="zh-CN" altLang="en-US" dirty="0">
                    <a:solidFill>
                      <a:schemeClr val="tx1">
                        <a:lumMod val="95000"/>
                        <a:lumOff val="5000"/>
                      </a:schemeClr>
                    </a:solidFill>
                  </a:rPr>
                  <a:t>）</a:t>
                </a:r>
              </a:p>
              <a:p>
                <a:pPr marL="0" indent="0" eaLnBrk="0" hangingPunct="0">
                  <a:buNone/>
                </a:pPr>
                <a:r>
                  <a:rPr lang="zh-CN" altLang="en-US" dirty="0">
                    <a:solidFill>
                      <a:schemeClr val="tx1">
                        <a:lumMod val="95000"/>
                        <a:lumOff val="5000"/>
                      </a:schemeClr>
                    </a:solidFill>
                    <a:latin typeface="宋体" panose="02010600030101010101" pitchFamily="2" charset="-122"/>
                  </a:rPr>
                  <a:t>其中</a:t>
                </a:r>
                <a:r>
                  <a:rPr lang="zh-CN" altLang="en-US" dirty="0">
                    <a:solidFill>
                      <a:schemeClr val="tx1">
                        <a:lumMod val="95000"/>
                        <a:lumOff val="5000"/>
                      </a:schemeClr>
                    </a:solidFill>
                  </a:rPr>
                  <a:t> </a:t>
                </a:r>
                <a:r>
                  <a:rPr lang="zh-CN" altLang="en-US" dirty="0">
                    <a:solidFill>
                      <a:schemeClr val="tx1">
                        <a:lumMod val="95000"/>
                        <a:lumOff val="5000"/>
                      </a:schemeClr>
                    </a:solidFill>
                    <a:latin typeface="宋体" panose="02010600030101010101" pitchFamily="2" charset="-122"/>
                  </a:rPr>
                  <a:t>式（</a:t>
                </a:r>
                <a:r>
                  <a:rPr lang="en-US" altLang="zh-CN" dirty="0">
                    <a:solidFill>
                      <a:schemeClr val="tx1">
                        <a:lumMod val="95000"/>
                        <a:lumOff val="5000"/>
                      </a:schemeClr>
                    </a:solidFill>
                  </a:rPr>
                  <a:t>6-29</a:t>
                </a:r>
                <a:r>
                  <a:rPr lang="zh-CN" altLang="en-US" dirty="0">
                    <a:solidFill>
                      <a:schemeClr val="tx1">
                        <a:lumMod val="95000"/>
                        <a:lumOff val="5000"/>
                      </a:schemeClr>
                    </a:solidFill>
                    <a:latin typeface="宋体" panose="02010600030101010101" pitchFamily="2" charset="-122"/>
                  </a:rPr>
                  <a:t>）称为始端边界条件，式（</a:t>
                </a:r>
                <a:r>
                  <a:rPr lang="en-US" altLang="zh-CN" dirty="0">
                    <a:solidFill>
                      <a:schemeClr val="tx1">
                        <a:lumMod val="95000"/>
                        <a:lumOff val="5000"/>
                      </a:schemeClr>
                    </a:solidFill>
                  </a:rPr>
                  <a:t>6-30</a:t>
                </a:r>
                <a:r>
                  <a:rPr lang="zh-CN" altLang="en-US" dirty="0">
                    <a:solidFill>
                      <a:schemeClr val="tx1">
                        <a:lumMod val="95000"/>
                        <a:lumOff val="5000"/>
                      </a:schemeClr>
                    </a:solidFill>
                    <a:latin typeface="宋体" panose="02010600030101010101" pitchFamily="2" charset="-122"/>
                  </a:rPr>
                  <a:t>）称为终端横截条件。</a:t>
                </a:r>
                <a:r>
                  <a:rPr lang="zh-CN" altLang="en-US" dirty="0">
                    <a:solidFill>
                      <a:schemeClr val="tx1">
                        <a:lumMod val="95000"/>
                        <a:lumOff val="5000"/>
                      </a:schemeClr>
                    </a:solidFill>
                  </a:rPr>
                  <a:t> </a:t>
                </a:r>
              </a:p>
            </p:txBody>
          </p:sp>
        </mc:Choice>
        <mc:Fallback>
          <p:sp>
            <p:nvSpPr>
              <p:cNvPr id="8" name="内容占位符 7">
                <a:extLst>
                  <a:ext uri="{FF2B5EF4-FFF2-40B4-BE49-F238E27FC236}">
                    <a16:creationId xmlns:a16="http://schemas.microsoft.com/office/drawing/2014/main" id="{C696BEB4-8F9A-48BA-A1C5-98C762581ED1}"/>
                  </a:ext>
                </a:extLst>
              </p:cNvPr>
              <p:cNvSpPr>
                <a:spLocks noGrp="1" noRot="1" noChangeAspect="1" noMove="1" noResize="1" noEditPoints="1" noAdjustHandles="1" noChangeArrowheads="1" noChangeShapeType="1" noTextEdit="1"/>
              </p:cNvSpPr>
              <p:nvPr>
                <p:ph sz="quarter" idx="13"/>
              </p:nvPr>
            </p:nvSpPr>
            <p:spPr>
              <a:xfrm>
                <a:off x="767406" y="764704"/>
                <a:ext cx="10945217" cy="5799051"/>
              </a:xfrm>
              <a:prstGeom prst="rect">
                <a:avLst/>
              </a:prstGeom>
              <a:blipFill>
                <a:blip r:embed="rId2"/>
                <a:stretch>
                  <a:fillRect l="-891" t="-210" r="-83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646657071"/>
      </p:ext>
    </p:extLst>
  </p:cSld>
  <p:clrMapOvr>
    <a:masterClrMapping/>
  </p:clrMapOvr>
  <p:transition>
    <p:wheel/>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文本占位符 41">
            <a:extLst>
              <a:ext uri="{FF2B5EF4-FFF2-40B4-BE49-F238E27FC236}">
                <a16:creationId xmlns:a16="http://schemas.microsoft.com/office/drawing/2014/main" id="{5AB9EDE8-FF13-4810-86ED-54E7D5095B30}"/>
              </a:ext>
            </a:extLst>
          </p:cNvPr>
          <p:cNvSpPr>
            <a:spLocks noGrp="1"/>
          </p:cNvSpPr>
          <p:nvPr>
            <p:ph type="body" idx="10"/>
          </p:nvPr>
        </p:nvSpPr>
        <p:spPr>
          <a:xfrm>
            <a:off x="3359697" y="4368879"/>
            <a:ext cx="8199380" cy="1107996"/>
          </a:xfrm>
        </p:spPr>
        <p:txBody>
          <a:bodyPr anchor="ctr"/>
          <a:lstStyle/>
          <a:p>
            <a:r>
              <a:rPr lang="zh-CN" altLang="en-US" dirty="0"/>
              <a:t>最优控制的基本概念 </a:t>
            </a:r>
          </a:p>
        </p:txBody>
      </p:sp>
      <p:sp>
        <p:nvSpPr>
          <p:cNvPr id="44" name="文本占位符 43">
            <a:extLst>
              <a:ext uri="{FF2B5EF4-FFF2-40B4-BE49-F238E27FC236}">
                <a16:creationId xmlns:a16="http://schemas.microsoft.com/office/drawing/2014/main" id="{C2BC67B1-CD53-434D-9EF9-FEADB30DE21A}"/>
              </a:ext>
            </a:extLst>
          </p:cNvPr>
          <p:cNvSpPr>
            <a:spLocks noGrp="1"/>
          </p:cNvSpPr>
          <p:nvPr>
            <p:ph type="body" sz="quarter" idx="12"/>
          </p:nvPr>
        </p:nvSpPr>
        <p:spPr/>
        <p:txBody>
          <a:bodyPr/>
          <a:lstStyle/>
          <a:p>
            <a:r>
              <a:rPr lang="en-US" altLang="zh-CN" sz="9600" dirty="0"/>
              <a:t>6.1</a:t>
            </a:r>
            <a:endParaRPr lang="zh-CN" altLang="en-US" sz="10400" dirty="0"/>
          </a:p>
        </p:txBody>
      </p:sp>
    </p:spTree>
    <p:extLst>
      <p:ext uri="{BB962C8B-B14F-4D97-AF65-F5344CB8AC3E}">
        <p14:creationId xmlns:p14="http://schemas.microsoft.com/office/powerpoint/2010/main" val="392041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8" name="内容占位符 7">
                <a:extLst>
                  <a:ext uri="{FF2B5EF4-FFF2-40B4-BE49-F238E27FC236}">
                    <a16:creationId xmlns:a16="http://schemas.microsoft.com/office/drawing/2014/main" id="{C696BEB4-8F9A-48BA-A1C5-98C762581ED1}"/>
                  </a:ext>
                </a:extLst>
              </p:cNvPr>
              <p:cNvSpPr>
                <a:spLocks noGrp="1"/>
              </p:cNvSpPr>
              <p:nvPr>
                <p:ph sz="quarter" idx="13"/>
              </p:nvPr>
            </p:nvSpPr>
            <p:spPr>
              <a:xfrm>
                <a:off x="767406" y="764704"/>
                <a:ext cx="10945217" cy="5799051"/>
              </a:xfrm>
              <a:prstGeom prst="rect">
                <a:avLst/>
              </a:prstGeom>
            </p:spPr>
            <p:txBody>
              <a:bodyPr>
                <a:noAutofit/>
              </a:bodyPr>
              <a:lstStyle/>
              <a:p>
                <a:pPr marL="0" indent="0" algn="just">
                  <a:buNone/>
                </a:pPr>
                <a:r>
                  <a:rPr lang="zh-CN" altLang="en-US" dirty="0">
                    <a:solidFill>
                      <a:schemeClr val="tx1">
                        <a:lumMod val="95000"/>
                        <a:lumOff val="5000"/>
                      </a:schemeClr>
                    </a:solidFill>
                    <a:latin typeface="Times New Roman" panose="02020603050405020304" pitchFamily="18" charset="0"/>
                    <a:cs typeface="Times New Roman" panose="02020603050405020304" pitchFamily="18" charset="0"/>
                  </a:rPr>
                  <a:t>在始端固定的情况下，对于终端横截条件问题，可以按以下两种情况进行讨论。</a:t>
                </a:r>
              </a:p>
              <a:p>
                <a:pPr marL="0" indent="0" algn="just" eaLnBrk="0" hangingPunct="0">
                  <a:buNone/>
                </a:pPr>
                <a:r>
                  <a:rPr lang="en-US" altLang="zh-CN" dirty="0">
                    <a:solidFill>
                      <a:schemeClr val="tx1">
                        <a:lumMod val="95000"/>
                        <a:lumOff val="5000"/>
                      </a:schemeClr>
                    </a:solidFill>
                    <a:latin typeface="Times New Roman" panose="02020603050405020304" pitchFamily="18" charset="0"/>
                    <a:cs typeface="Times New Roman" panose="02020603050405020304" pitchFamily="18" charset="0"/>
                  </a:rPr>
                  <a:t>(1) </a:t>
                </a:r>
                <a:r>
                  <a:rPr lang="zh-CN" altLang="en-US" dirty="0">
                    <a:solidFill>
                      <a:schemeClr val="tx1">
                        <a:lumMod val="95000"/>
                        <a:lumOff val="5000"/>
                      </a:schemeClr>
                    </a:solidFill>
                    <a:latin typeface="Times New Roman" panose="02020603050405020304" pitchFamily="18" charset="0"/>
                    <a:cs typeface="Times New Roman" panose="02020603050405020304" pitchFamily="18" charset="0"/>
                  </a:rPr>
                  <a:t>终端时刻</a:t>
                </a:r>
                <a14:m>
                  <m:oMath xmlns:m="http://schemas.openxmlformats.org/officeDocument/2006/math">
                    <m:sSub>
                      <m:sSubPr>
                        <m:ctrlPr>
                          <a:rPr lang="zh-CN" altLang="en-US" i="1">
                            <a:solidFill>
                              <a:schemeClr val="tx1">
                                <a:lumMod val="95000"/>
                                <a:lumOff val="5000"/>
                              </a:schemeClr>
                            </a:solidFill>
                            <a:latin typeface="Cambria Math" panose="02040503050406030204" pitchFamily="18" charset="0"/>
                          </a:rPr>
                        </m:ctrlPr>
                      </m:sSubPr>
                      <m:e>
                        <m:r>
                          <a:rPr lang="zh-CN" altLang="en-US" i="1">
                            <a:solidFill>
                              <a:schemeClr val="tx1">
                                <a:lumMod val="95000"/>
                                <a:lumOff val="5000"/>
                              </a:schemeClr>
                            </a:solidFill>
                            <a:latin typeface="Cambria Math" panose="02040503050406030204" pitchFamily="18" charset="0"/>
                          </a:rPr>
                          <m:t>𝑡</m:t>
                        </m:r>
                      </m:e>
                      <m:sub>
                        <m:r>
                          <a:rPr lang="zh-CN" altLang="en-US" i="1">
                            <a:solidFill>
                              <a:schemeClr val="tx1">
                                <a:lumMod val="95000"/>
                                <a:lumOff val="5000"/>
                              </a:schemeClr>
                            </a:solidFill>
                            <a:latin typeface="Cambria Math" panose="02040503050406030204" pitchFamily="18" charset="0"/>
                          </a:rPr>
                          <m:t>𝑓</m:t>
                        </m:r>
                      </m:sub>
                    </m:sSub>
                  </m:oMath>
                </a14:m>
                <a:r>
                  <a:rPr lang="zh-CN" altLang="en-US" dirty="0">
                    <a:solidFill>
                      <a:schemeClr val="tx1">
                        <a:lumMod val="95000"/>
                        <a:lumOff val="5000"/>
                      </a:schemeClr>
                    </a:solidFill>
                    <a:latin typeface="Times New Roman" panose="02020603050405020304" pitchFamily="18" charset="0"/>
                    <a:cs typeface="Times New Roman" panose="02020603050405020304" pitchFamily="18" charset="0"/>
                  </a:rPr>
                  <a:t>可变，终端状态</a:t>
                </a:r>
                <a14:m>
                  <m:oMath xmlns:m="http://schemas.openxmlformats.org/officeDocument/2006/math">
                    <m:r>
                      <a:rPr lang="zh-CN" altLang="en-US" b="1" i="1">
                        <a:solidFill>
                          <a:schemeClr val="tx1">
                            <a:lumMod val="95000"/>
                            <a:lumOff val="5000"/>
                          </a:schemeClr>
                        </a:solidFill>
                        <a:latin typeface="Cambria Math" panose="02040503050406030204" pitchFamily="18" charset="0"/>
                      </a:rPr>
                      <m:t>𝒙</m:t>
                    </m:r>
                    <m:r>
                      <a:rPr lang="zh-CN" altLang="en-US" i="1">
                        <a:solidFill>
                          <a:schemeClr val="tx1">
                            <a:lumMod val="95000"/>
                            <a:lumOff val="5000"/>
                          </a:schemeClr>
                        </a:solidFill>
                        <a:latin typeface="Cambria Math" panose="02040503050406030204" pitchFamily="18" charset="0"/>
                      </a:rPr>
                      <m:t>(</m:t>
                    </m:r>
                    <m:sSub>
                      <m:sSubPr>
                        <m:ctrlPr>
                          <a:rPr lang="zh-CN" altLang="en-US" i="1">
                            <a:solidFill>
                              <a:schemeClr val="tx1">
                                <a:lumMod val="95000"/>
                                <a:lumOff val="5000"/>
                              </a:schemeClr>
                            </a:solidFill>
                            <a:latin typeface="Cambria Math" panose="02040503050406030204" pitchFamily="18" charset="0"/>
                          </a:rPr>
                        </m:ctrlPr>
                      </m:sSubPr>
                      <m:e>
                        <m:r>
                          <a:rPr lang="zh-CN" altLang="en-US" i="1">
                            <a:solidFill>
                              <a:schemeClr val="tx1">
                                <a:lumMod val="95000"/>
                                <a:lumOff val="5000"/>
                              </a:schemeClr>
                            </a:solidFill>
                            <a:latin typeface="Cambria Math" panose="02040503050406030204" pitchFamily="18" charset="0"/>
                          </a:rPr>
                          <m:t>𝑡</m:t>
                        </m:r>
                      </m:e>
                      <m:sub>
                        <m:r>
                          <a:rPr lang="zh-CN" altLang="en-US" i="1">
                            <a:solidFill>
                              <a:schemeClr val="tx1">
                                <a:lumMod val="95000"/>
                                <a:lumOff val="5000"/>
                              </a:schemeClr>
                            </a:solidFill>
                            <a:latin typeface="Cambria Math" panose="02040503050406030204" pitchFamily="18" charset="0"/>
                          </a:rPr>
                          <m:t>𝑓</m:t>
                        </m:r>
                      </m:sub>
                    </m:sSub>
                    <m:r>
                      <a:rPr lang="en-US" altLang="zh-CN" i="1">
                        <a:solidFill>
                          <a:schemeClr val="tx1">
                            <a:lumMod val="95000"/>
                            <a:lumOff val="5000"/>
                          </a:schemeClr>
                        </a:solidFill>
                        <a:latin typeface="Cambria Math" panose="02040503050406030204" pitchFamily="18" charset="0"/>
                      </a:rPr>
                      <m:t>)</m:t>
                    </m:r>
                  </m:oMath>
                </a14:m>
                <a:r>
                  <a:rPr lang="zh-CN" altLang="en-US" dirty="0">
                    <a:solidFill>
                      <a:schemeClr val="tx1">
                        <a:lumMod val="95000"/>
                        <a:lumOff val="5000"/>
                      </a:schemeClr>
                    </a:solidFill>
                    <a:latin typeface="Times New Roman" panose="02020603050405020304" pitchFamily="18" charset="0"/>
                    <a:cs typeface="Times New Roman" panose="02020603050405020304" pitchFamily="18" charset="0"/>
                  </a:rPr>
                  <a:t>自由</a:t>
                </a:r>
              </a:p>
              <a:p>
                <a:pPr marL="0" indent="0" algn="just" eaLnBrk="0" hangingPunct="0">
                  <a:buNone/>
                </a:pPr>
                <a:r>
                  <a:rPr lang="zh-CN" altLang="en-US" dirty="0">
                    <a:solidFill>
                      <a:schemeClr val="tx1">
                        <a:lumMod val="95000"/>
                        <a:lumOff val="5000"/>
                      </a:schemeClr>
                    </a:solidFill>
                    <a:latin typeface="Times New Roman" panose="02020603050405020304" pitchFamily="18" charset="0"/>
                    <a:cs typeface="Times New Roman" panose="02020603050405020304" pitchFamily="18" charset="0"/>
                  </a:rPr>
                  <a:t>在这种情况下，关系式（</a:t>
                </a:r>
                <a:r>
                  <a:rPr lang="en-US" altLang="zh-CN" dirty="0">
                    <a:solidFill>
                      <a:schemeClr val="tx1">
                        <a:lumMod val="95000"/>
                        <a:lumOff val="5000"/>
                      </a:schemeClr>
                    </a:solidFill>
                    <a:latin typeface="Times New Roman" panose="02020603050405020304" pitchFamily="18" charset="0"/>
                    <a:cs typeface="Times New Roman" panose="02020603050405020304" pitchFamily="18" charset="0"/>
                  </a:rPr>
                  <a:t>6-25</a:t>
                </a:r>
                <a:r>
                  <a:rPr lang="zh-CN" altLang="en-US" dirty="0">
                    <a:solidFill>
                      <a:schemeClr val="tx1">
                        <a:lumMod val="95000"/>
                        <a:lumOff val="5000"/>
                      </a:schemeClr>
                    </a:solidFill>
                    <a:latin typeface="Times New Roman" panose="02020603050405020304" pitchFamily="18" charset="0"/>
                    <a:cs typeface="Times New Roman" panose="02020603050405020304" pitchFamily="18" charset="0"/>
                  </a:rPr>
                  <a:t>）成立，即有</a:t>
                </a:r>
              </a:p>
              <a:p>
                <a:pPr marL="0" indent="0" algn="ctr" eaLnBrk="0" hangingPunct="0">
                  <a:buNone/>
                </a:pPr>
                <a14:m>
                  <m:oMathPara xmlns:m="http://schemas.openxmlformats.org/officeDocument/2006/math">
                    <m:oMathParaPr>
                      <m:jc m:val="centerGroup"/>
                    </m:oMathParaPr>
                    <m:oMath xmlns:m="http://schemas.openxmlformats.org/officeDocument/2006/math">
                      <m:r>
                        <a:rPr lang="zh-CN" altLang="en-US" i="1">
                          <a:solidFill>
                            <a:schemeClr val="tx1">
                              <a:lumMod val="95000"/>
                              <a:lumOff val="5000"/>
                            </a:schemeClr>
                          </a:solidFill>
                          <a:latin typeface="Cambria Math" panose="02040503050406030204" pitchFamily="18" charset="0"/>
                        </a:rPr>
                        <m:t>𝛿</m:t>
                      </m:r>
                      <m:r>
                        <a:rPr lang="zh-CN" altLang="en-US" b="1" i="1">
                          <a:solidFill>
                            <a:schemeClr val="tx1">
                              <a:lumMod val="95000"/>
                              <a:lumOff val="5000"/>
                            </a:schemeClr>
                          </a:solidFill>
                          <a:latin typeface="Cambria Math" panose="02040503050406030204" pitchFamily="18" charset="0"/>
                        </a:rPr>
                        <m:t>𝒙</m:t>
                      </m:r>
                      <m:r>
                        <a:rPr lang="zh-CN" altLang="en-US" i="1">
                          <a:solidFill>
                            <a:schemeClr val="tx1">
                              <a:lumMod val="95000"/>
                              <a:lumOff val="5000"/>
                            </a:schemeClr>
                          </a:solidFill>
                          <a:latin typeface="Cambria Math" panose="02040503050406030204" pitchFamily="18" charset="0"/>
                        </a:rPr>
                        <m:t>(</m:t>
                      </m:r>
                      <m:sSub>
                        <m:sSubPr>
                          <m:ctrlPr>
                            <a:rPr lang="zh-CN" altLang="en-US" i="1">
                              <a:solidFill>
                                <a:schemeClr val="tx1">
                                  <a:lumMod val="95000"/>
                                  <a:lumOff val="5000"/>
                                </a:schemeClr>
                              </a:solidFill>
                              <a:latin typeface="Cambria Math" panose="02040503050406030204" pitchFamily="18" charset="0"/>
                            </a:rPr>
                          </m:ctrlPr>
                        </m:sSubPr>
                        <m:e>
                          <m:r>
                            <a:rPr lang="zh-CN" altLang="en-US" i="1">
                              <a:solidFill>
                                <a:schemeClr val="tx1">
                                  <a:lumMod val="95000"/>
                                  <a:lumOff val="5000"/>
                                </a:schemeClr>
                              </a:solidFill>
                              <a:latin typeface="Cambria Math" panose="02040503050406030204" pitchFamily="18" charset="0"/>
                            </a:rPr>
                            <m:t>𝑡</m:t>
                          </m:r>
                        </m:e>
                        <m:sub>
                          <m:r>
                            <a:rPr lang="zh-CN" altLang="en-US" i="1">
                              <a:solidFill>
                                <a:schemeClr val="tx1">
                                  <a:lumMod val="95000"/>
                                  <a:lumOff val="5000"/>
                                </a:schemeClr>
                              </a:solidFill>
                              <a:latin typeface="Cambria Math" panose="02040503050406030204" pitchFamily="18" charset="0"/>
                            </a:rPr>
                            <m:t>𝑓</m:t>
                          </m:r>
                        </m:sub>
                      </m:sSub>
                      <m:r>
                        <a:rPr lang="en-US" altLang="zh-CN" b="0" i="1" smtClean="0">
                          <a:solidFill>
                            <a:schemeClr val="tx1">
                              <a:lumMod val="95000"/>
                              <a:lumOff val="5000"/>
                            </a:schemeClr>
                          </a:solidFill>
                          <a:latin typeface="Cambria Math" panose="02040503050406030204" pitchFamily="18" charset="0"/>
                        </a:rPr>
                        <m:t>)</m:t>
                      </m:r>
                      <m:r>
                        <a:rPr lang="zh-CN" altLang="en-US" i="1">
                          <a:solidFill>
                            <a:schemeClr val="tx1">
                              <a:lumMod val="95000"/>
                              <a:lumOff val="5000"/>
                            </a:schemeClr>
                          </a:solidFill>
                          <a:latin typeface="Cambria Math" panose="02040503050406030204" pitchFamily="18" charset="0"/>
                        </a:rPr>
                        <m:t>=</m:t>
                      </m:r>
                      <m:r>
                        <a:rPr lang="zh-CN" altLang="en-US" i="1">
                          <a:solidFill>
                            <a:schemeClr val="tx1">
                              <a:lumMod val="95000"/>
                              <a:lumOff val="5000"/>
                            </a:schemeClr>
                          </a:solidFill>
                          <a:latin typeface="Cambria Math" panose="02040503050406030204" pitchFamily="18" charset="0"/>
                        </a:rPr>
                        <m:t>𝛿</m:t>
                      </m:r>
                      <m:sSub>
                        <m:sSubPr>
                          <m:ctrlPr>
                            <a:rPr lang="zh-CN" altLang="en-US" i="1">
                              <a:solidFill>
                                <a:schemeClr val="tx1">
                                  <a:lumMod val="95000"/>
                                  <a:lumOff val="5000"/>
                                </a:schemeClr>
                              </a:solidFill>
                              <a:latin typeface="Cambria Math" panose="02040503050406030204" pitchFamily="18" charset="0"/>
                            </a:rPr>
                          </m:ctrlPr>
                        </m:sSubPr>
                        <m:e>
                          <m:r>
                            <a:rPr lang="zh-CN" altLang="en-US" b="1" i="1">
                              <a:solidFill>
                                <a:schemeClr val="tx1">
                                  <a:lumMod val="95000"/>
                                  <a:lumOff val="5000"/>
                                </a:schemeClr>
                              </a:solidFill>
                              <a:latin typeface="Cambria Math" panose="02040503050406030204" pitchFamily="18" charset="0"/>
                            </a:rPr>
                            <m:t>𝒙</m:t>
                          </m:r>
                        </m:e>
                        <m:sub>
                          <m:r>
                            <a:rPr lang="zh-CN" altLang="en-US" i="1">
                              <a:solidFill>
                                <a:schemeClr val="tx1">
                                  <a:lumMod val="95000"/>
                                  <a:lumOff val="5000"/>
                                </a:schemeClr>
                              </a:solidFill>
                              <a:latin typeface="Cambria Math" panose="02040503050406030204" pitchFamily="18" charset="0"/>
                            </a:rPr>
                            <m:t>𝑓</m:t>
                          </m:r>
                        </m:sub>
                      </m:sSub>
                      <m:r>
                        <a:rPr lang="zh-CN" altLang="en-US" i="1">
                          <a:solidFill>
                            <a:schemeClr val="tx1">
                              <a:lumMod val="95000"/>
                              <a:lumOff val="5000"/>
                            </a:schemeClr>
                          </a:solidFill>
                          <a:latin typeface="Cambria Math" panose="02040503050406030204" pitchFamily="18" charset="0"/>
                        </a:rPr>
                        <m:t>−</m:t>
                      </m:r>
                      <m:acc>
                        <m:accPr>
                          <m:chr m:val="̇"/>
                          <m:ctrlPr>
                            <a:rPr lang="zh-CN" altLang="en-US" i="1">
                              <a:solidFill>
                                <a:schemeClr val="tx1">
                                  <a:lumMod val="95000"/>
                                  <a:lumOff val="5000"/>
                                </a:schemeClr>
                              </a:solidFill>
                              <a:latin typeface="Cambria Math" panose="02040503050406030204" pitchFamily="18" charset="0"/>
                            </a:rPr>
                          </m:ctrlPr>
                        </m:accPr>
                        <m:e>
                          <m:r>
                            <a:rPr lang="zh-CN" altLang="en-US" b="1" i="1">
                              <a:solidFill>
                                <a:schemeClr val="tx1">
                                  <a:lumMod val="95000"/>
                                  <a:lumOff val="5000"/>
                                </a:schemeClr>
                              </a:solidFill>
                              <a:latin typeface="Cambria Math" panose="02040503050406030204" pitchFamily="18" charset="0"/>
                            </a:rPr>
                            <m:t>𝒙</m:t>
                          </m:r>
                        </m:e>
                      </m:acc>
                      <m:r>
                        <a:rPr lang="zh-CN" altLang="en-US" i="1">
                          <a:solidFill>
                            <a:schemeClr val="tx1">
                              <a:lumMod val="95000"/>
                              <a:lumOff val="5000"/>
                            </a:schemeClr>
                          </a:solidFill>
                          <a:latin typeface="Cambria Math" panose="02040503050406030204" pitchFamily="18" charset="0"/>
                        </a:rPr>
                        <m:t>(</m:t>
                      </m:r>
                      <m:sSub>
                        <m:sSubPr>
                          <m:ctrlPr>
                            <a:rPr lang="zh-CN" altLang="en-US" i="1">
                              <a:solidFill>
                                <a:schemeClr val="tx1">
                                  <a:lumMod val="95000"/>
                                  <a:lumOff val="5000"/>
                                </a:schemeClr>
                              </a:solidFill>
                              <a:latin typeface="Cambria Math" panose="02040503050406030204" pitchFamily="18" charset="0"/>
                            </a:rPr>
                          </m:ctrlPr>
                        </m:sSubPr>
                        <m:e>
                          <m:r>
                            <a:rPr lang="zh-CN" altLang="en-US" i="1">
                              <a:solidFill>
                                <a:schemeClr val="tx1">
                                  <a:lumMod val="95000"/>
                                  <a:lumOff val="5000"/>
                                </a:schemeClr>
                              </a:solidFill>
                              <a:latin typeface="Cambria Math" panose="02040503050406030204" pitchFamily="18" charset="0"/>
                            </a:rPr>
                            <m:t>𝑡</m:t>
                          </m:r>
                        </m:e>
                        <m:sub>
                          <m:r>
                            <a:rPr lang="zh-CN" altLang="en-US" i="1">
                              <a:solidFill>
                                <a:schemeClr val="tx1">
                                  <a:lumMod val="95000"/>
                                  <a:lumOff val="5000"/>
                                </a:schemeClr>
                              </a:solidFill>
                              <a:latin typeface="Cambria Math" panose="02040503050406030204" pitchFamily="18" charset="0"/>
                            </a:rPr>
                            <m:t>𝑓</m:t>
                          </m:r>
                        </m:sub>
                      </m:sSub>
                      <m:r>
                        <a:rPr lang="zh-CN" altLang="en-US" i="1">
                          <a:solidFill>
                            <a:schemeClr val="tx1">
                              <a:lumMod val="95000"/>
                              <a:lumOff val="5000"/>
                            </a:schemeClr>
                          </a:solidFill>
                          <a:latin typeface="Cambria Math" panose="02040503050406030204" pitchFamily="18" charset="0"/>
                        </a:rPr>
                        <m:t>)</m:t>
                      </m:r>
                      <m:r>
                        <a:rPr lang="zh-CN" altLang="en-US" i="1">
                          <a:solidFill>
                            <a:schemeClr val="tx1">
                              <a:lumMod val="95000"/>
                              <a:lumOff val="5000"/>
                            </a:schemeClr>
                          </a:solidFill>
                          <a:latin typeface="Cambria Math" panose="02040503050406030204" pitchFamily="18" charset="0"/>
                        </a:rPr>
                        <m:t>𝛿</m:t>
                      </m:r>
                      <m:sSub>
                        <m:sSubPr>
                          <m:ctrlPr>
                            <a:rPr lang="zh-CN" altLang="en-US" i="1">
                              <a:solidFill>
                                <a:schemeClr val="tx1">
                                  <a:lumMod val="95000"/>
                                  <a:lumOff val="5000"/>
                                </a:schemeClr>
                              </a:solidFill>
                              <a:latin typeface="Cambria Math" panose="02040503050406030204" pitchFamily="18" charset="0"/>
                            </a:rPr>
                          </m:ctrlPr>
                        </m:sSubPr>
                        <m:e>
                          <m:r>
                            <a:rPr lang="zh-CN" altLang="en-US" i="1">
                              <a:solidFill>
                                <a:schemeClr val="tx1">
                                  <a:lumMod val="95000"/>
                                  <a:lumOff val="5000"/>
                                </a:schemeClr>
                              </a:solidFill>
                              <a:latin typeface="Cambria Math" panose="02040503050406030204" pitchFamily="18" charset="0"/>
                            </a:rPr>
                            <m:t>𝑡</m:t>
                          </m:r>
                        </m:e>
                        <m:sub>
                          <m:r>
                            <a:rPr lang="zh-CN" altLang="en-US" i="1">
                              <a:solidFill>
                                <a:schemeClr val="tx1">
                                  <a:lumMod val="95000"/>
                                  <a:lumOff val="5000"/>
                                </a:schemeClr>
                              </a:solidFill>
                              <a:latin typeface="Cambria Math" panose="02040503050406030204" pitchFamily="18" charset="0"/>
                            </a:rPr>
                            <m:t>𝑓</m:t>
                          </m:r>
                        </m:sub>
                      </m:sSub>
                    </m:oMath>
                  </m:oMathPara>
                </a14:m>
                <a:endParaRPr lang="en-US" altLang="zh-CN" dirty="0">
                  <a:solidFill>
                    <a:schemeClr val="tx1">
                      <a:lumMod val="95000"/>
                      <a:lumOff val="5000"/>
                    </a:schemeClr>
                  </a:solidFill>
                  <a:latin typeface="Times New Roman" panose="02020603050405020304" pitchFamily="18" charset="0"/>
                  <a:cs typeface="Times New Roman" panose="02020603050405020304" pitchFamily="18" charset="0"/>
                </a:endParaRPr>
              </a:p>
              <a:p>
                <a:pPr marL="0" indent="0" eaLnBrk="0" hangingPunct="0">
                  <a:buNone/>
                </a:pPr>
                <a:r>
                  <a:rPr lang="zh-CN" altLang="en-US" dirty="0">
                    <a:solidFill>
                      <a:schemeClr val="tx1">
                        <a:lumMod val="95000"/>
                        <a:lumOff val="5000"/>
                      </a:schemeClr>
                    </a:solidFill>
                    <a:latin typeface="Times New Roman" panose="02020603050405020304" pitchFamily="18" charset="0"/>
                    <a:cs typeface="Times New Roman" panose="02020603050405020304" pitchFamily="18" charset="0"/>
                  </a:rPr>
                  <a:t>将上式代入式（</a:t>
                </a:r>
                <a:r>
                  <a:rPr lang="en-US" altLang="zh-CN" dirty="0">
                    <a:solidFill>
                      <a:schemeClr val="tx1">
                        <a:lumMod val="95000"/>
                        <a:lumOff val="5000"/>
                      </a:schemeClr>
                    </a:solidFill>
                    <a:latin typeface="Times New Roman" panose="02020603050405020304" pitchFamily="18" charset="0"/>
                    <a:cs typeface="Times New Roman" panose="02020603050405020304" pitchFamily="18" charset="0"/>
                  </a:rPr>
                  <a:t>6-30</a:t>
                </a:r>
                <a:r>
                  <a:rPr lang="zh-CN" altLang="en-US" dirty="0">
                    <a:solidFill>
                      <a:schemeClr val="tx1">
                        <a:lumMod val="95000"/>
                        <a:lumOff val="5000"/>
                      </a:schemeClr>
                    </a:solidFill>
                    <a:latin typeface="Times New Roman" panose="02020603050405020304" pitchFamily="18" charset="0"/>
                    <a:cs typeface="Times New Roman" panose="02020603050405020304" pitchFamily="18" charset="0"/>
                  </a:rPr>
                  <a:t>）整理得</a:t>
                </a:r>
              </a:p>
              <a:p>
                <a:pPr marL="0" indent="0" algn="ctr" eaLnBrk="0" hangingPunct="0">
                  <a:lnSpc>
                    <a:spcPct val="100000"/>
                  </a:lnSpc>
                  <a:buNone/>
                </a:pPr>
                <a14:m>
                  <m:oMath xmlns:m="http://schemas.openxmlformats.org/officeDocument/2006/math">
                    <m:sSub>
                      <m:sSubPr>
                        <m:ctrlPr>
                          <a:rPr lang="zh-CN" altLang="en-US" i="1">
                            <a:solidFill>
                              <a:schemeClr val="tx1">
                                <a:lumMod val="95000"/>
                                <a:lumOff val="5000"/>
                              </a:schemeClr>
                            </a:solidFill>
                            <a:latin typeface="Cambria Math" panose="02040503050406030204" pitchFamily="18" charset="0"/>
                          </a:rPr>
                        </m:ctrlPr>
                      </m:sSubPr>
                      <m:e>
                        <m:d>
                          <m:dPr>
                            <m:begChr m:val=""/>
                            <m:endChr m:val="|"/>
                            <m:ctrlPr>
                              <a:rPr lang="zh-CN" altLang="en-US" i="1">
                                <a:solidFill>
                                  <a:schemeClr val="tx1">
                                    <a:lumMod val="95000"/>
                                    <a:lumOff val="5000"/>
                                  </a:schemeClr>
                                </a:solidFill>
                                <a:latin typeface="Cambria Math" panose="02040503050406030204" pitchFamily="18" charset="0"/>
                              </a:rPr>
                            </m:ctrlPr>
                          </m:dPr>
                          <m:e>
                            <m:sSub>
                              <m:sSubPr>
                                <m:ctrlPr>
                                  <a:rPr lang="zh-CN" altLang="en-US" i="1">
                                    <a:solidFill>
                                      <a:schemeClr val="tx1">
                                        <a:lumMod val="95000"/>
                                        <a:lumOff val="5000"/>
                                      </a:schemeClr>
                                    </a:solidFill>
                                    <a:latin typeface="Cambria Math" panose="02040503050406030204" pitchFamily="18" charset="0"/>
                                  </a:rPr>
                                </m:ctrlPr>
                              </m:sSubPr>
                              <m:e>
                                <m:d>
                                  <m:dPr>
                                    <m:begChr m:val=""/>
                                    <m:endChr m:val="|"/>
                                    <m:ctrlPr>
                                      <a:rPr lang="zh-CN" altLang="en-US" i="1">
                                        <a:solidFill>
                                          <a:schemeClr val="tx1">
                                            <a:lumMod val="95000"/>
                                            <a:lumOff val="5000"/>
                                          </a:schemeClr>
                                        </a:solidFill>
                                        <a:latin typeface="Cambria Math" panose="02040503050406030204" pitchFamily="18" charset="0"/>
                                      </a:rPr>
                                    </m:ctrlPr>
                                  </m:dPr>
                                  <m:e>
                                    <m:d>
                                      <m:dPr>
                                        <m:begChr m:val="{"/>
                                        <m:endChr m:val="}"/>
                                        <m:ctrlPr>
                                          <a:rPr lang="en-US" altLang="zh-CN" i="1">
                                            <a:solidFill>
                                              <a:schemeClr val="tx1">
                                                <a:lumMod val="95000"/>
                                                <a:lumOff val="5000"/>
                                              </a:schemeClr>
                                            </a:solidFill>
                                            <a:latin typeface="Cambria Math" panose="02040503050406030204" pitchFamily="18" charset="0"/>
                                          </a:rPr>
                                        </m:ctrlPr>
                                      </m:dPr>
                                      <m:e>
                                        <m:r>
                                          <a:rPr lang="zh-CN" altLang="en-US" i="1">
                                            <a:solidFill>
                                              <a:schemeClr val="tx1">
                                                <a:lumMod val="95000"/>
                                                <a:lumOff val="5000"/>
                                              </a:schemeClr>
                                            </a:solidFill>
                                            <a:latin typeface="Cambria Math" panose="02040503050406030204" pitchFamily="18" charset="0"/>
                                          </a:rPr>
                                          <m:t>𝐿</m:t>
                                        </m:r>
                                        <m:d>
                                          <m:dPr>
                                            <m:begChr m:val="["/>
                                            <m:endChr m:val="]"/>
                                            <m:ctrlPr>
                                              <a:rPr lang="zh-CN" altLang="en-US" i="1">
                                                <a:solidFill>
                                                  <a:schemeClr val="tx1">
                                                    <a:lumMod val="95000"/>
                                                    <a:lumOff val="5000"/>
                                                  </a:schemeClr>
                                                </a:solidFill>
                                                <a:latin typeface="Cambria Math" panose="02040503050406030204" pitchFamily="18" charset="0"/>
                                              </a:rPr>
                                            </m:ctrlPr>
                                          </m:dPr>
                                          <m:e>
                                            <m:r>
                                              <a:rPr lang="zh-CN" altLang="en-US" b="1" i="1">
                                                <a:solidFill>
                                                  <a:schemeClr val="tx1">
                                                    <a:lumMod val="95000"/>
                                                    <a:lumOff val="5000"/>
                                                  </a:schemeClr>
                                                </a:solidFill>
                                                <a:latin typeface="Cambria Math" panose="02040503050406030204" pitchFamily="18" charset="0"/>
                                              </a:rPr>
                                              <m:t>𝒙</m:t>
                                            </m:r>
                                            <m:r>
                                              <a:rPr lang="zh-CN" altLang="en-US" i="1">
                                                <a:solidFill>
                                                  <a:schemeClr val="tx1">
                                                    <a:lumMod val="95000"/>
                                                    <a:lumOff val="5000"/>
                                                  </a:schemeClr>
                                                </a:solidFill>
                                                <a:latin typeface="Cambria Math" panose="02040503050406030204" pitchFamily="18" charset="0"/>
                                              </a:rPr>
                                              <m:t>,</m:t>
                                            </m:r>
                                            <m:acc>
                                              <m:accPr>
                                                <m:chr m:val="̇"/>
                                                <m:ctrlPr>
                                                  <a:rPr lang="zh-CN" altLang="en-US" i="1">
                                                    <a:solidFill>
                                                      <a:schemeClr val="tx1">
                                                        <a:lumMod val="95000"/>
                                                        <a:lumOff val="5000"/>
                                                      </a:schemeClr>
                                                    </a:solidFill>
                                                    <a:latin typeface="Cambria Math" panose="02040503050406030204" pitchFamily="18" charset="0"/>
                                                  </a:rPr>
                                                </m:ctrlPr>
                                              </m:accPr>
                                              <m:e>
                                                <m:r>
                                                  <a:rPr lang="zh-CN" altLang="en-US" b="1" i="1">
                                                    <a:solidFill>
                                                      <a:schemeClr val="tx1">
                                                        <a:lumMod val="95000"/>
                                                        <a:lumOff val="5000"/>
                                                      </a:schemeClr>
                                                    </a:solidFill>
                                                    <a:latin typeface="Cambria Math" panose="02040503050406030204" pitchFamily="18" charset="0"/>
                                                  </a:rPr>
                                                  <m:t>𝒙</m:t>
                                                </m:r>
                                              </m:e>
                                            </m:acc>
                                            <m:r>
                                              <a:rPr lang="zh-CN" altLang="en-US" i="1">
                                                <a:solidFill>
                                                  <a:schemeClr val="tx1">
                                                    <a:lumMod val="95000"/>
                                                    <a:lumOff val="5000"/>
                                                  </a:schemeClr>
                                                </a:solidFill>
                                                <a:latin typeface="Cambria Math" panose="02040503050406030204" pitchFamily="18" charset="0"/>
                                              </a:rPr>
                                              <m:t>,</m:t>
                                            </m:r>
                                            <m:r>
                                              <a:rPr lang="zh-CN" altLang="en-US" i="1">
                                                <a:solidFill>
                                                  <a:schemeClr val="tx1">
                                                    <a:lumMod val="95000"/>
                                                    <a:lumOff val="5000"/>
                                                  </a:schemeClr>
                                                </a:solidFill>
                                                <a:latin typeface="Cambria Math" panose="02040503050406030204" pitchFamily="18" charset="0"/>
                                              </a:rPr>
                                              <m:t>𝑡</m:t>
                                            </m:r>
                                          </m:e>
                                        </m:d>
                                        <m:r>
                                          <a:rPr lang="en-US" altLang="zh-CN" i="1">
                                            <a:solidFill>
                                              <a:schemeClr val="tx1">
                                                <a:lumMod val="95000"/>
                                                <a:lumOff val="5000"/>
                                              </a:schemeClr>
                                            </a:solidFill>
                                            <a:latin typeface="Cambria Math" panose="02040503050406030204" pitchFamily="18" charset="0"/>
                                          </a:rPr>
                                          <m:t>−</m:t>
                                        </m:r>
                                        <m:sSup>
                                          <m:sSupPr>
                                            <m:ctrlPr>
                                              <a:rPr lang="en-US" altLang="zh-CN" i="1">
                                                <a:solidFill>
                                                  <a:schemeClr val="tx1">
                                                    <a:lumMod val="95000"/>
                                                    <a:lumOff val="5000"/>
                                                  </a:schemeClr>
                                                </a:solidFill>
                                                <a:latin typeface="Cambria Math" panose="02040503050406030204" pitchFamily="18" charset="0"/>
                                              </a:rPr>
                                            </m:ctrlPr>
                                          </m:sSupPr>
                                          <m:e>
                                            <m:acc>
                                              <m:accPr>
                                                <m:chr m:val="̇"/>
                                                <m:ctrlPr>
                                                  <a:rPr lang="zh-CN" altLang="en-US" b="1" i="1">
                                                    <a:solidFill>
                                                      <a:schemeClr val="tx1">
                                                        <a:lumMod val="95000"/>
                                                        <a:lumOff val="5000"/>
                                                      </a:schemeClr>
                                                    </a:solidFill>
                                                    <a:latin typeface="Cambria Math" panose="02040503050406030204" pitchFamily="18" charset="0"/>
                                                  </a:rPr>
                                                </m:ctrlPr>
                                              </m:accPr>
                                              <m:e>
                                                <m:r>
                                                  <a:rPr lang="zh-CN" altLang="en-US" b="1" i="1">
                                                    <a:solidFill>
                                                      <a:schemeClr val="tx1">
                                                        <a:lumMod val="95000"/>
                                                        <a:lumOff val="5000"/>
                                                      </a:schemeClr>
                                                    </a:solidFill>
                                                    <a:latin typeface="Cambria Math" panose="02040503050406030204" pitchFamily="18" charset="0"/>
                                                  </a:rPr>
                                                  <m:t>𝒙</m:t>
                                                </m:r>
                                              </m:e>
                                            </m:acc>
                                          </m:e>
                                          <m:sup>
                                            <m:r>
                                              <a:rPr lang="en-US" altLang="zh-CN" i="1">
                                                <a:solidFill>
                                                  <a:schemeClr val="tx1">
                                                    <a:lumMod val="95000"/>
                                                    <a:lumOff val="5000"/>
                                                  </a:schemeClr>
                                                </a:solidFill>
                                                <a:latin typeface="Cambria Math" panose="02040503050406030204" pitchFamily="18" charset="0"/>
                                              </a:rPr>
                                              <m:t>𝑇</m:t>
                                            </m:r>
                                          </m:sup>
                                        </m:sSup>
                                        <m:r>
                                          <a:rPr lang="en-US" altLang="zh-CN" i="1">
                                            <a:solidFill>
                                              <a:schemeClr val="tx1">
                                                <a:lumMod val="95000"/>
                                                <a:lumOff val="5000"/>
                                              </a:schemeClr>
                                            </a:solidFill>
                                            <a:latin typeface="Cambria Math" panose="02040503050406030204" pitchFamily="18" charset="0"/>
                                          </a:rPr>
                                          <m:t>(</m:t>
                                        </m:r>
                                        <m:r>
                                          <a:rPr lang="en-US" altLang="zh-CN" i="1">
                                            <a:solidFill>
                                              <a:schemeClr val="tx1">
                                                <a:lumMod val="95000"/>
                                                <a:lumOff val="5000"/>
                                              </a:schemeClr>
                                            </a:solidFill>
                                            <a:latin typeface="Cambria Math" panose="02040503050406030204" pitchFamily="18" charset="0"/>
                                          </a:rPr>
                                          <m:t>𝑡</m:t>
                                        </m:r>
                                        <m:r>
                                          <a:rPr lang="en-US" altLang="zh-CN" i="1">
                                            <a:solidFill>
                                              <a:schemeClr val="tx1">
                                                <a:lumMod val="95000"/>
                                                <a:lumOff val="5000"/>
                                              </a:schemeClr>
                                            </a:solidFill>
                                            <a:latin typeface="Cambria Math" panose="02040503050406030204" pitchFamily="18" charset="0"/>
                                          </a:rPr>
                                          <m:t>)</m:t>
                                        </m:r>
                                        <m:f>
                                          <m:fPr>
                                            <m:ctrlPr>
                                              <a:rPr lang="zh-CN" altLang="en-US" i="1">
                                                <a:solidFill>
                                                  <a:schemeClr val="tx1">
                                                    <a:lumMod val="95000"/>
                                                    <a:lumOff val="5000"/>
                                                  </a:schemeClr>
                                                </a:solidFill>
                                                <a:latin typeface="Cambria Math" panose="02040503050406030204" pitchFamily="18" charset="0"/>
                                              </a:rPr>
                                            </m:ctrlPr>
                                          </m:fPr>
                                          <m:num>
                                            <m:r>
                                              <a:rPr lang="zh-CN" altLang="en-US" i="1">
                                                <a:solidFill>
                                                  <a:schemeClr val="tx1">
                                                    <a:lumMod val="95000"/>
                                                    <a:lumOff val="5000"/>
                                                  </a:schemeClr>
                                                </a:solidFill>
                                                <a:latin typeface="Cambria Math" panose="02040503050406030204" pitchFamily="18" charset="0"/>
                                              </a:rPr>
                                              <m:t>𝜕</m:t>
                                            </m:r>
                                            <m:r>
                                              <a:rPr lang="zh-CN" altLang="en-US" i="1">
                                                <a:solidFill>
                                                  <a:schemeClr val="tx1">
                                                    <a:lumMod val="95000"/>
                                                    <a:lumOff val="5000"/>
                                                  </a:schemeClr>
                                                </a:solidFill>
                                                <a:latin typeface="Cambria Math" panose="02040503050406030204" pitchFamily="18" charset="0"/>
                                              </a:rPr>
                                              <m:t>𝐿</m:t>
                                            </m:r>
                                          </m:num>
                                          <m:den>
                                            <m:r>
                                              <a:rPr lang="zh-CN" altLang="en-US" i="1">
                                                <a:solidFill>
                                                  <a:schemeClr val="tx1">
                                                    <a:lumMod val="95000"/>
                                                    <a:lumOff val="5000"/>
                                                  </a:schemeClr>
                                                </a:solidFill>
                                                <a:latin typeface="Cambria Math" panose="02040503050406030204" pitchFamily="18" charset="0"/>
                                              </a:rPr>
                                              <m:t>𝜕</m:t>
                                            </m:r>
                                            <m:acc>
                                              <m:accPr>
                                                <m:chr m:val="̇"/>
                                                <m:ctrlPr>
                                                  <a:rPr lang="zh-CN" altLang="en-US" i="1">
                                                    <a:solidFill>
                                                      <a:schemeClr val="tx1">
                                                        <a:lumMod val="95000"/>
                                                        <a:lumOff val="5000"/>
                                                      </a:schemeClr>
                                                    </a:solidFill>
                                                    <a:latin typeface="Cambria Math" panose="02040503050406030204" pitchFamily="18" charset="0"/>
                                                  </a:rPr>
                                                </m:ctrlPr>
                                              </m:accPr>
                                              <m:e>
                                                <m:r>
                                                  <a:rPr lang="zh-CN" altLang="en-US" b="1" i="1">
                                                    <a:solidFill>
                                                      <a:schemeClr val="tx1">
                                                        <a:lumMod val="95000"/>
                                                        <a:lumOff val="5000"/>
                                                      </a:schemeClr>
                                                    </a:solidFill>
                                                    <a:latin typeface="Cambria Math" panose="02040503050406030204" pitchFamily="18" charset="0"/>
                                                  </a:rPr>
                                                  <m:t>𝒙</m:t>
                                                </m:r>
                                              </m:e>
                                            </m:acc>
                                          </m:den>
                                        </m:f>
                                      </m:e>
                                    </m:d>
                                  </m:e>
                                </m:d>
                              </m:e>
                              <m:sub>
                                <m:r>
                                  <a:rPr lang="zh-CN" altLang="en-US" i="1">
                                    <a:solidFill>
                                      <a:schemeClr val="tx1">
                                        <a:lumMod val="95000"/>
                                        <a:lumOff val="5000"/>
                                      </a:schemeClr>
                                    </a:solidFill>
                                    <a:latin typeface="Cambria Math" panose="02040503050406030204" pitchFamily="18" charset="0"/>
                                  </a:rPr>
                                  <m:t>𝑡</m:t>
                                </m:r>
                                <m:r>
                                  <a:rPr lang="zh-CN" altLang="en-US" i="1">
                                    <a:solidFill>
                                      <a:schemeClr val="tx1">
                                        <a:lumMod val="95000"/>
                                        <a:lumOff val="5000"/>
                                      </a:schemeClr>
                                    </a:solidFill>
                                    <a:latin typeface="Cambria Math" panose="02040503050406030204" pitchFamily="18" charset="0"/>
                                  </a:rPr>
                                  <m:t>=</m:t>
                                </m:r>
                                <m:sSub>
                                  <m:sSubPr>
                                    <m:ctrlPr>
                                      <a:rPr lang="zh-CN" altLang="en-US" i="1">
                                        <a:solidFill>
                                          <a:schemeClr val="tx1">
                                            <a:lumMod val="95000"/>
                                            <a:lumOff val="5000"/>
                                          </a:schemeClr>
                                        </a:solidFill>
                                        <a:latin typeface="Cambria Math" panose="02040503050406030204" pitchFamily="18" charset="0"/>
                                      </a:rPr>
                                    </m:ctrlPr>
                                  </m:sSubPr>
                                  <m:e>
                                    <m:r>
                                      <a:rPr lang="zh-CN" altLang="en-US" i="1">
                                        <a:solidFill>
                                          <a:schemeClr val="tx1">
                                            <a:lumMod val="95000"/>
                                            <a:lumOff val="5000"/>
                                          </a:schemeClr>
                                        </a:solidFill>
                                        <a:latin typeface="Cambria Math" panose="02040503050406030204" pitchFamily="18" charset="0"/>
                                      </a:rPr>
                                      <m:t>𝑡</m:t>
                                    </m:r>
                                  </m:e>
                                  <m:sub>
                                    <m:r>
                                      <a:rPr lang="zh-CN" altLang="en-US" i="1">
                                        <a:solidFill>
                                          <a:schemeClr val="tx1">
                                            <a:lumMod val="95000"/>
                                            <a:lumOff val="5000"/>
                                          </a:schemeClr>
                                        </a:solidFill>
                                        <a:latin typeface="Cambria Math" panose="02040503050406030204" pitchFamily="18" charset="0"/>
                                      </a:rPr>
                                      <m:t>𝑓</m:t>
                                    </m:r>
                                  </m:sub>
                                </m:sSub>
                              </m:sub>
                            </m:sSub>
                            <m:r>
                              <a:rPr lang="zh-CN" altLang="en-US" i="1">
                                <a:solidFill>
                                  <a:schemeClr val="tx1">
                                    <a:lumMod val="95000"/>
                                    <a:lumOff val="5000"/>
                                  </a:schemeClr>
                                </a:solidFill>
                                <a:latin typeface="Cambria Math" panose="02040503050406030204" pitchFamily="18" charset="0"/>
                              </a:rPr>
                              <m:t>𝛿</m:t>
                            </m:r>
                            <m:sSub>
                              <m:sSubPr>
                                <m:ctrlPr>
                                  <a:rPr lang="zh-CN" altLang="en-US" i="1">
                                    <a:solidFill>
                                      <a:schemeClr val="tx1">
                                        <a:lumMod val="95000"/>
                                        <a:lumOff val="5000"/>
                                      </a:schemeClr>
                                    </a:solidFill>
                                    <a:latin typeface="Cambria Math" panose="02040503050406030204" pitchFamily="18" charset="0"/>
                                  </a:rPr>
                                </m:ctrlPr>
                              </m:sSubPr>
                              <m:e>
                                <m:r>
                                  <a:rPr lang="zh-CN" altLang="en-US" i="1">
                                    <a:solidFill>
                                      <a:schemeClr val="tx1">
                                        <a:lumMod val="95000"/>
                                        <a:lumOff val="5000"/>
                                      </a:schemeClr>
                                    </a:solidFill>
                                    <a:latin typeface="Cambria Math" panose="02040503050406030204" pitchFamily="18" charset="0"/>
                                  </a:rPr>
                                  <m:t>𝑡</m:t>
                                </m:r>
                              </m:e>
                              <m:sub>
                                <m:r>
                                  <a:rPr lang="zh-CN" altLang="en-US" i="1">
                                    <a:solidFill>
                                      <a:schemeClr val="tx1">
                                        <a:lumMod val="95000"/>
                                        <a:lumOff val="5000"/>
                                      </a:schemeClr>
                                    </a:solidFill>
                                    <a:latin typeface="Cambria Math" panose="02040503050406030204" pitchFamily="18" charset="0"/>
                                  </a:rPr>
                                  <m:t>𝑓</m:t>
                                </m:r>
                              </m:sub>
                            </m:sSub>
                            <m:r>
                              <a:rPr lang="zh-CN" altLang="en-US" i="1">
                                <a:solidFill>
                                  <a:schemeClr val="tx1">
                                    <a:lumMod val="95000"/>
                                    <a:lumOff val="5000"/>
                                  </a:schemeClr>
                                </a:solidFill>
                                <a:latin typeface="Cambria Math" panose="02040503050406030204" pitchFamily="18" charset="0"/>
                              </a:rPr>
                              <m:t>+</m:t>
                            </m:r>
                            <m:sSup>
                              <m:sSupPr>
                                <m:ctrlPr>
                                  <a:rPr lang="zh-CN" altLang="en-US" i="1">
                                    <a:solidFill>
                                      <a:schemeClr val="tx1">
                                        <a:lumMod val="95000"/>
                                        <a:lumOff val="5000"/>
                                      </a:schemeClr>
                                    </a:solidFill>
                                    <a:latin typeface="Cambria Math" panose="02040503050406030204" pitchFamily="18" charset="0"/>
                                  </a:rPr>
                                </m:ctrlPr>
                              </m:sSupPr>
                              <m:e>
                                <m:d>
                                  <m:dPr>
                                    <m:ctrlPr>
                                      <a:rPr lang="zh-CN" altLang="en-US" i="1">
                                        <a:solidFill>
                                          <a:schemeClr val="tx1">
                                            <a:lumMod val="95000"/>
                                            <a:lumOff val="5000"/>
                                          </a:schemeClr>
                                        </a:solidFill>
                                        <a:latin typeface="Cambria Math" panose="02040503050406030204" pitchFamily="18" charset="0"/>
                                      </a:rPr>
                                    </m:ctrlPr>
                                  </m:dPr>
                                  <m:e>
                                    <m:f>
                                      <m:fPr>
                                        <m:ctrlPr>
                                          <a:rPr lang="zh-CN" altLang="en-US" i="1">
                                            <a:solidFill>
                                              <a:schemeClr val="tx1">
                                                <a:lumMod val="95000"/>
                                                <a:lumOff val="5000"/>
                                              </a:schemeClr>
                                            </a:solidFill>
                                            <a:latin typeface="Cambria Math" panose="02040503050406030204" pitchFamily="18" charset="0"/>
                                          </a:rPr>
                                        </m:ctrlPr>
                                      </m:fPr>
                                      <m:num>
                                        <m:r>
                                          <a:rPr lang="zh-CN" altLang="en-US" i="1">
                                            <a:solidFill>
                                              <a:schemeClr val="tx1">
                                                <a:lumMod val="95000"/>
                                                <a:lumOff val="5000"/>
                                              </a:schemeClr>
                                            </a:solidFill>
                                            <a:latin typeface="Cambria Math" panose="02040503050406030204" pitchFamily="18" charset="0"/>
                                          </a:rPr>
                                          <m:t>𝜕</m:t>
                                        </m:r>
                                        <m:r>
                                          <a:rPr lang="zh-CN" altLang="en-US" i="1">
                                            <a:solidFill>
                                              <a:schemeClr val="tx1">
                                                <a:lumMod val="95000"/>
                                                <a:lumOff val="5000"/>
                                              </a:schemeClr>
                                            </a:solidFill>
                                            <a:latin typeface="Cambria Math" panose="02040503050406030204" pitchFamily="18" charset="0"/>
                                          </a:rPr>
                                          <m:t>𝐿</m:t>
                                        </m:r>
                                      </m:num>
                                      <m:den>
                                        <m:r>
                                          <a:rPr lang="zh-CN" altLang="en-US" i="1">
                                            <a:solidFill>
                                              <a:schemeClr val="tx1">
                                                <a:lumMod val="95000"/>
                                                <a:lumOff val="5000"/>
                                              </a:schemeClr>
                                            </a:solidFill>
                                            <a:latin typeface="Cambria Math" panose="02040503050406030204" pitchFamily="18" charset="0"/>
                                          </a:rPr>
                                          <m:t>𝜕</m:t>
                                        </m:r>
                                        <m:acc>
                                          <m:accPr>
                                            <m:chr m:val="̇"/>
                                            <m:ctrlPr>
                                              <a:rPr lang="zh-CN" altLang="en-US" i="1">
                                                <a:solidFill>
                                                  <a:schemeClr val="tx1">
                                                    <a:lumMod val="95000"/>
                                                    <a:lumOff val="5000"/>
                                                  </a:schemeClr>
                                                </a:solidFill>
                                                <a:latin typeface="Cambria Math" panose="02040503050406030204" pitchFamily="18" charset="0"/>
                                              </a:rPr>
                                            </m:ctrlPr>
                                          </m:accPr>
                                          <m:e>
                                            <m:r>
                                              <a:rPr lang="zh-CN" altLang="en-US" b="1" i="1">
                                                <a:solidFill>
                                                  <a:schemeClr val="tx1">
                                                    <a:lumMod val="95000"/>
                                                    <a:lumOff val="5000"/>
                                                  </a:schemeClr>
                                                </a:solidFill>
                                                <a:latin typeface="Cambria Math" panose="02040503050406030204" pitchFamily="18" charset="0"/>
                                              </a:rPr>
                                              <m:t>𝒙</m:t>
                                            </m:r>
                                          </m:e>
                                        </m:acc>
                                      </m:den>
                                    </m:f>
                                  </m:e>
                                </m:d>
                              </m:e>
                              <m:sup>
                                <m:r>
                                  <a:rPr lang="zh-CN" altLang="en-US" i="1">
                                    <a:solidFill>
                                      <a:schemeClr val="tx1">
                                        <a:lumMod val="95000"/>
                                        <a:lumOff val="5000"/>
                                      </a:schemeClr>
                                    </a:solidFill>
                                    <a:latin typeface="Cambria Math" panose="02040503050406030204" pitchFamily="18" charset="0"/>
                                  </a:rPr>
                                  <m:t>𝑇</m:t>
                                </m:r>
                              </m:sup>
                            </m:sSup>
                          </m:e>
                        </m:d>
                      </m:e>
                      <m:sub>
                        <m:r>
                          <a:rPr lang="zh-CN" altLang="en-US" i="1">
                            <a:solidFill>
                              <a:schemeClr val="tx1">
                                <a:lumMod val="95000"/>
                                <a:lumOff val="5000"/>
                              </a:schemeClr>
                            </a:solidFill>
                            <a:latin typeface="Cambria Math" panose="02040503050406030204" pitchFamily="18" charset="0"/>
                          </a:rPr>
                          <m:t>𝑡</m:t>
                        </m:r>
                        <m:r>
                          <a:rPr lang="zh-CN" altLang="en-US" i="1">
                            <a:solidFill>
                              <a:schemeClr val="tx1">
                                <a:lumMod val="95000"/>
                                <a:lumOff val="5000"/>
                              </a:schemeClr>
                            </a:solidFill>
                            <a:latin typeface="Cambria Math" panose="02040503050406030204" pitchFamily="18" charset="0"/>
                          </a:rPr>
                          <m:t>=</m:t>
                        </m:r>
                        <m:sSub>
                          <m:sSubPr>
                            <m:ctrlPr>
                              <a:rPr lang="zh-CN" altLang="en-US" i="1">
                                <a:solidFill>
                                  <a:schemeClr val="tx1">
                                    <a:lumMod val="95000"/>
                                    <a:lumOff val="5000"/>
                                  </a:schemeClr>
                                </a:solidFill>
                                <a:latin typeface="Cambria Math" panose="02040503050406030204" pitchFamily="18" charset="0"/>
                              </a:rPr>
                            </m:ctrlPr>
                          </m:sSubPr>
                          <m:e>
                            <m:r>
                              <a:rPr lang="zh-CN" altLang="en-US" i="1">
                                <a:solidFill>
                                  <a:schemeClr val="tx1">
                                    <a:lumMod val="95000"/>
                                    <a:lumOff val="5000"/>
                                  </a:schemeClr>
                                </a:solidFill>
                                <a:latin typeface="Cambria Math" panose="02040503050406030204" pitchFamily="18" charset="0"/>
                              </a:rPr>
                              <m:t>𝑡</m:t>
                            </m:r>
                          </m:e>
                          <m:sub>
                            <m:r>
                              <a:rPr lang="zh-CN" altLang="en-US" i="1">
                                <a:solidFill>
                                  <a:schemeClr val="tx1">
                                    <a:lumMod val="95000"/>
                                    <a:lumOff val="5000"/>
                                  </a:schemeClr>
                                </a:solidFill>
                                <a:latin typeface="Cambria Math" panose="02040503050406030204" pitchFamily="18" charset="0"/>
                              </a:rPr>
                              <m:t>𝑓</m:t>
                            </m:r>
                          </m:sub>
                        </m:sSub>
                      </m:sub>
                    </m:sSub>
                    <m:r>
                      <a:rPr lang="zh-CN" altLang="en-US" i="1">
                        <a:solidFill>
                          <a:schemeClr val="tx1">
                            <a:lumMod val="95000"/>
                            <a:lumOff val="5000"/>
                          </a:schemeClr>
                        </a:solidFill>
                        <a:latin typeface="Cambria Math" panose="02040503050406030204" pitchFamily="18" charset="0"/>
                      </a:rPr>
                      <m:t>𝛿</m:t>
                    </m:r>
                    <m:sSub>
                      <m:sSubPr>
                        <m:ctrlPr>
                          <a:rPr lang="zh-CN" altLang="en-US" i="1">
                            <a:solidFill>
                              <a:schemeClr val="tx1">
                                <a:lumMod val="95000"/>
                                <a:lumOff val="5000"/>
                              </a:schemeClr>
                            </a:solidFill>
                            <a:latin typeface="Cambria Math" panose="02040503050406030204" pitchFamily="18" charset="0"/>
                          </a:rPr>
                        </m:ctrlPr>
                      </m:sSubPr>
                      <m:e>
                        <m:r>
                          <a:rPr lang="en-US" altLang="zh-CN" b="1" i="1">
                            <a:solidFill>
                              <a:schemeClr val="tx1">
                                <a:lumMod val="95000"/>
                                <a:lumOff val="5000"/>
                              </a:schemeClr>
                            </a:solidFill>
                            <a:latin typeface="Cambria Math" panose="02040503050406030204" pitchFamily="18" charset="0"/>
                          </a:rPr>
                          <m:t>𝒙</m:t>
                        </m:r>
                      </m:e>
                      <m:sub>
                        <m:r>
                          <a:rPr lang="zh-CN" altLang="en-US" i="1">
                            <a:solidFill>
                              <a:schemeClr val="tx1">
                                <a:lumMod val="95000"/>
                                <a:lumOff val="5000"/>
                              </a:schemeClr>
                            </a:solidFill>
                            <a:latin typeface="Cambria Math" panose="02040503050406030204" pitchFamily="18" charset="0"/>
                          </a:rPr>
                          <m:t>𝑓</m:t>
                        </m:r>
                      </m:sub>
                    </m:sSub>
                    <m:r>
                      <a:rPr lang="zh-CN" altLang="en-US" i="1">
                        <a:solidFill>
                          <a:schemeClr val="tx1">
                            <a:lumMod val="95000"/>
                            <a:lumOff val="5000"/>
                          </a:schemeClr>
                        </a:solidFill>
                        <a:latin typeface="Cambria Math" panose="02040503050406030204" pitchFamily="18" charset="0"/>
                      </a:rPr>
                      <m:t>=0</m:t>
                    </m:r>
                  </m:oMath>
                </a14:m>
                <a:r>
                  <a:rPr lang="zh-CN" altLang="en-US" dirty="0">
                    <a:solidFill>
                      <a:schemeClr val="tx1">
                        <a:lumMod val="95000"/>
                        <a:lumOff val="5000"/>
                      </a:schemeClr>
                    </a:solidFill>
                    <a:latin typeface="Times New Roman" panose="02020603050405020304" pitchFamily="18" charset="0"/>
                    <a:cs typeface="Times New Roman" panose="02020603050405020304" pitchFamily="18" charset="0"/>
                  </a:rPr>
                  <a:t>        </a:t>
                </a:r>
              </a:p>
              <a:p>
                <a:pPr marL="0" indent="0" algn="just" eaLnBrk="0" hangingPunct="0">
                  <a:buNone/>
                </a:pPr>
                <a:r>
                  <a:rPr lang="zh-CN" altLang="en-US" dirty="0">
                    <a:solidFill>
                      <a:schemeClr val="tx1">
                        <a:lumMod val="95000"/>
                        <a:lumOff val="5000"/>
                      </a:schemeClr>
                    </a:solidFill>
                    <a:latin typeface="Times New Roman" panose="02020603050405020304" pitchFamily="18" charset="0"/>
                    <a:cs typeface="Times New Roman" panose="02020603050405020304" pitchFamily="18" charset="0"/>
                  </a:rPr>
                  <a:t>因为</a:t>
                </a:r>
                <a14:m>
                  <m:oMath xmlns:m="http://schemas.openxmlformats.org/officeDocument/2006/math">
                    <m:r>
                      <a:rPr lang="zh-CN" altLang="en-US" i="1">
                        <a:solidFill>
                          <a:schemeClr val="tx1">
                            <a:lumMod val="95000"/>
                            <a:lumOff val="5000"/>
                          </a:schemeClr>
                        </a:solidFill>
                        <a:latin typeface="Cambria Math" panose="02040503050406030204" pitchFamily="18" charset="0"/>
                      </a:rPr>
                      <m:t>𝛿</m:t>
                    </m:r>
                    <m:sSub>
                      <m:sSubPr>
                        <m:ctrlPr>
                          <a:rPr lang="zh-CN" altLang="en-US" i="1">
                            <a:solidFill>
                              <a:schemeClr val="tx1">
                                <a:lumMod val="95000"/>
                                <a:lumOff val="5000"/>
                              </a:schemeClr>
                            </a:solidFill>
                            <a:latin typeface="Cambria Math" panose="02040503050406030204" pitchFamily="18" charset="0"/>
                          </a:rPr>
                        </m:ctrlPr>
                      </m:sSubPr>
                      <m:e>
                        <m:r>
                          <a:rPr lang="en-US" altLang="zh-CN" i="1">
                            <a:solidFill>
                              <a:schemeClr val="tx1">
                                <a:lumMod val="95000"/>
                                <a:lumOff val="5000"/>
                              </a:schemeClr>
                            </a:solidFill>
                            <a:latin typeface="Cambria Math" panose="02040503050406030204" pitchFamily="18" charset="0"/>
                          </a:rPr>
                          <m:t>𝑥</m:t>
                        </m:r>
                      </m:e>
                      <m:sub>
                        <m:r>
                          <a:rPr lang="zh-CN" altLang="en-US" i="1">
                            <a:solidFill>
                              <a:schemeClr val="tx1">
                                <a:lumMod val="95000"/>
                                <a:lumOff val="5000"/>
                              </a:schemeClr>
                            </a:solidFill>
                            <a:latin typeface="Cambria Math" panose="02040503050406030204" pitchFamily="18" charset="0"/>
                          </a:rPr>
                          <m:t>𝑓</m:t>
                        </m:r>
                      </m:sub>
                    </m:sSub>
                  </m:oMath>
                </a14:m>
                <a:r>
                  <a:rPr lang="zh-CN" altLang="en-US" dirty="0">
                    <a:solidFill>
                      <a:schemeClr val="tx1">
                        <a:lumMod val="95000"/>
                        <a:lumOff val="5000"/>
                      </a:schemeClr>
                    </a:solidFill>
                    <a:latin typeface="Times New Roman" panose="02020603050405020304" pitchFamily="18" charset="0"/>
                    <a:cs typeface="Times New Roman" panose="02020603050405020304" pitchFamily="18" charset="0"/>
                  </a:rPr>
                  <a:t>和</a:t>
                </a:r>
                <a14:m>
                  <m:oMath xmlns:m="http://schemas.openxmlformats.org/officeDocument/2006/math">
                    <m:r>
                      <a:rPr lang="zh-CN" altLang="en-US" i="1">
                        <a:solidFill>
                          <a:schemeClr val="tx1">
                            <a:lumMod val="95000"/>
                            <a:lumOff val="5000"/>
                          </a:schemeClr>
                        </a:solidFill>
                        <a:latin typeface="Cambria Math" panose="02040503050406030204" pitchFamily="18" charset="0"/>
                      </a:rPr>
                      <m:t>𝛿</m:t>
                    </m:r>
                    <m:sSub>
                      <m:sSubPr>
                        <m:ctrlPr>
                          <a:rPr lang="zh-CN" altLang="en-US" i="1">
                            <a:solidFill>
                              <a:schemeClr val="tx1">
                                <a:lumMod val="95000"/>
                                <a:lumOff val="5000"/>
                              </a:schemeClr>
                            </a:solidFill>
                            <a:latin typeface="Cambria Math" panose="02040503050406030204" pitchFamily="18" charset="0"/>
                          </a:rPr>
                        </m:ctrlPr>
                      </m:sSubPr>
                      <m:e>
                        <m:r>
                          <a:rPr lang="en-US" altLang="zh-CN" b="0" i="1" smtClean="0">
                            <a:solidFill>
                              <a:schemeClr val="tx1">
                                <a:lumMod val="95000"/>
                                <a:lumOff val="5000"/>
                              </a:schemeClr>
                            </a:solidFill>
                            <a:latin typeface="Cambria Math" panose="02040503050406030204" pitchFamily="18" charset="0"/>
                          </a:rPr>
                          <m:t>𝑡</m:t>
                        </m:r>
                      </m:e>
                      <m:sub>
                        <m:r>
                          <a:rPr lang="zh-CN" altLang="en-US" i="1">
                            <a:solidFill>
                              <a:schemeClr val="tx1">
                                <a:lumMod val="95000"/>
                                <a:lumOff val="5000"/>
                              </a:schemeClr>
                            </a:solidFill>
                            <a:latin typeface="Cambria Math" panose="02040503050406030204" pitchFamily="18" charset="0"/>
                          </a:rPr>
                          <m:t>𝑓</m:t>
                        </m:r>
                      </m:sub>
                    </m:sSub>
                  </m:oMath>
                </a14:m>
                <a:r>
                  <a:rPr lang="zh-CN" altLang="en-US" dirty="0">
                    <a:solidFill>
                      <a:schemeClr val="tx1">
                        <a:lumMod val="95000"/>
                        <a:lumOff val="5000"/>
                      </a:schemeClr>
                    </a:solidFill>
                    <a:latin typeface="Times New Roman" panose="02020603050405020304" pitchFamily="18" charset="0"/>
                    <a:cs typeface="Times New Roman" panose="02020603050405020304" pitchFamily="18" charset="0"/>
                  </a:rPr>
                  <a:t>均任意，故</a:t>
                </a:r>
                <a:r>
                  <a:rPr lang="en-US" altLang="zh-CN" i="1" dirty="0" err="1">
                    <a:solidFill>
                      <a:schemeClr val="tx1">
                        <a:lumMod val="95000"/>
                        <a:lumOff val="5000"/>
                      </a:schemeClr>
                    </a:solidFill>
                    <a:latin typeface="Times New Roman" panose="02020603050405020304" pitchFamily="18" charset="0"/>
                    <a:cs typeface="Times New Roman" panose="02020603050405020304" pitchFamily="18" charset="0"/>
                  </a:rPr>
                  <a:t>t</a:t>
                </a:r>
                <a:r>
                  <a:rPr lang="en-US" altLang="zh-CN" i="1" baseline="-30000" dirty="0" err="1">
                    <a:solidFill>
                      <a:schemeClr val="tx1">
                        <a:lumMod val="95000"/>
                        <a:lumOff val="5000"/>
                      </a:schemeClr>
                    </a:solidFill>
                    <a:latin typeface="Times New Roman" panose="02020603050405020304" pitchFamily="18" charset="0"/>
                    <a:cs typeface="Times New Roman" panose="02020603050405020304" pitchFamily="18" charset="0"/>
                  </a:rPr>
                  <a:t>f</a:t>
                </a:r>
                <a:r>
                  <a:rPr lang="zh-CN" altLang="en-US" dirty="0">
                    <a:solidFill>
                      <a:schemeClr val="tx1">
                        <a:lumMod val="95000"/>
                        <a:lumOff val="5000"/>
                      </a:schemeClr>
                    </a:solidFill>
                    <a:latin typeface="Times New Roman" panose="02020603050405020304" pitchFamily="18" charset="0"/>
                    <a:cs typeface="Times New Roman" panose="02020603050405020304" pitchFamily="18" charset="0"/>
                  </a:rPr>
                  <a:t>可变，</a:t>
                </a:r>
                <a14:m>
                  <m:oMath xmlns:m="http://schemas.openxmlformats.org/officeDocument/2006/math">
                    <m:r>
                      <a:rPr lang="zh-CN" altLang="en-US" i="1">
                        <a:solidFill>
                          <a:schemeClr val="tx1">
                            <a:lumMod val="95000"/>
                            <a:lumOff val="5000"/>
                          </a:schemeClr>
                        </a:solidFill>
                        <a:latin typeface="Cambria Math" panose="02040503050406030204" pitchFamily="18" charset="0"/>
                      </a:rPr>
                      <m:t>𝑥</m:t>
                    </m:r>
                    <m:r>
                      <a:rPr lang="zh-CN" altLang="en-US" i="1">
                        <a:solidFill>
                          <a:schemeClr val="tx1">
                            <a:lumMod val="95000"/>
                            <a:lumOff val="5000"/>
                          </a:schemeClr>
                        </a:solidFill>
                        <a:latin typeface="Cambria Math" panose="02040503050406030204" pitchFamily="18" charset="0"/>
                      </a:rPr>
                      <m:t>(</m:t>
                    </m:r>
                    <m:sSub>
                      <m:sSubPr>
                        <m:ctrlPr>
                          <a:rPr lang="zh-CN" altLang="en-US" i="1">
                            <a:solidFill>
                              <a:schemeClr val="tx1">
                                <a:lumMod val="95000"/>
                                <a:lumOff val="5000"/>
                              </a:schemeClr>
                            </a:solidFill>
                            <a:latin typeface="Cambria Math" panose="02040503050406030204" pitchFamily="18" charset="0"/>
                          </a:rPr>
                        </m:ctrlPr>
                      </m:sSubPr>
                      <m:e>
                        <m:r>
                          <a:rPr lang="zh-CN" altLang="en-US" i="1">
                            <a:solidFill>
                              <a:schemeClr val="tx1">
                                <a:lumMod val="95000"/>
                                <a:lumOff val="5000"/>
                              </a:schemeClr>
                            </a:solidFill>
                            <a:latin typeface="Cambria Math" panose="02040503050406030204" pitchFamily="18" charset="0"/>
                          </a:rPr>
                          <m:t>𝑡</m:t>
                        </m:r>
                      </m:e>
                      <m:sub>
                        <m:r>
                          <a:rPr lang="zh-CN" altLang="en-US" i="1">
                            <a:solidFill>
                              <a:schemeClr val="tx1">
                                <a:lumMod val="95000"/>
                                <a:lumOff val="5000"/>
                              </a:schemeClr>
                            </a:solidFill>
                            <a:latin typeface="Cambria Math" panose="02040503050406030204" pitchFamily="18" charset="0"/>
                          </a:rPr>
                          <m:t>𝑓</m:t>
                        </m:r>
                      </m:sub>
                    </m:sSub>
                    <m:r>
                      <a:rPr lang="en-US" altLang="zh-CN" i="1">
                        <a:solidFill>
                          <a:schemeClr val="tx1">
                            <a:lumMod val="95000"/>
                            <a:lumOff val="5000"/>
                          </a:schemeClr>
                        </a:solidFill>
                        <a:latin typeface="Cambria Math" panose="02040503050406030204" pitchFamily="18" charset="0"/>
                      </a:rPr>
                      <m:t>)</m:t>
                    </m:r>
                  </m:oMath>
                </a14:m>
                <a:r>
                  <a:rPr lang="zh-CN" altLang="en-US" dirty="0">
                    <a:solidFill>
                      <a:schemeClr val="tx1">
                        <a:lumMod val="95000"/>
                        <a:lumOff val="5000"/>
                      </a:schemeClr>
                    </a:solidFill>
                    <a:latin typeface="Times New Roman" panose="02020603050405020304" pitchFamily="18" charset="0"/>
                    <a:cs typeface="Times New Roman" panose="02020603050405020304" pitchFamily="18" charset="0"/>
                  </a:rPr>
                  <a:t>自由时的终端横截条件为</a:t>
                </a:r>
              </a:p>
              <a:p>
                <a:pPr marL="0" indent="0" algn="ctr" eaLnBrk="0" hangingPunct="0">
                  <a:buNone/>
                </a:pPr>
                <a14:m>
                  <m:oMath xmlns:m="http://schemas.openxmlformats.org/officeDocument/2006/math">
                    <m:sSub>
                      <m:sSubPr>
                        <m:ctrlPr>
                          <a:rPr lang="zh-CN" altLang="en-US" i="1">
                            <a:solidFill>
                              <a:srgbClr val="000000"/>
                            </a:solidFill>
                            <a:latin typeface="Cambria Math" panose="02040503050406030204" pitchFamily="18" charset="0"/>
                          </a:rPr>
                        </m:ctrlPr>
                      </m:sSubPr>
                      <m:e>
                        <m:d>
                          <m:dPr>
                            <m:begChr m:val=""/>
                            <m:endChr m:val="|"/>
                            <m:ctrlPr>
                              <a:rPr lang="zh-CN" altLang="en-US" i="1">
                                <a:solidFill>
                                  <a:srgbClr val="000000"/>
                                </a:solidFill>
                                <a:latin typeface="Cambria Math" panose="02040503050406030204" pitchFamily="18" charset="0"/>
                              </a:rPr>
                            </m:ctrlPr>
                          </m:dPr>
                          <m:e>
                            <m:d>
                              <m:dPr>
                                <m:begChr m:val="{"/>
                                <m:endChr m:val="}"/>
                                <m:ctrlPr>
                                  <a:rPr lang="zh-CN" altLang="en-US" i="1">
                                    <a:solidFill>
                                      <a:srgbClr val="000000"/>
                                    </a:solidFill>
                                    <a:latin typeface="Cambria Math" panose="02040503050406030204" pitchFamily="18" charset="0"/>
                                  </a:rPr>
                                </m:ctrlPr>
                              </m:dPr>
                              <m:e>
                                <m:r>
                                  <a:rPr lang="zh-CN" altLang="en-US" i="1">
                                    <a:solidFill>
                                      <a:srgbClr val="000000"/>
                                    </a:solidFill>
                                    <a:latin typeface="Cambria Math" panose="02040503050406030204" pitchFamily="18" charset="0"/>
                                  </a:rPr>
                                  <m:t>𝐿</m:t>
                                </m:r>
                                <m:r>
                                  <a:rPr lang="zh-CN" altLang="en-US" i="1">
                                    <a:solidFill>
                                      <a:srgbClr val="000000"/>
                                    </a:solidFill>
                                    <a:latin typeface="Cambria Math" panose="02040503050406030204" pitchFamily="18" charset="0"/>
                                  </a:rPr>
                                  <m:t>[</m:t>
                                </m:r>
                                <m:r>
                                  <a:rPr lang="zh-CN" altLang="en-US" b="1" i="1">
                                    <a:solidFill>
                                      <a:srgbClr val="000000"/>
                                    </a:solidFill>
                                    <a:latin typeface="Cambria Math" panose="02040503050406030204" pitchFamily="18" charset="0"/>
                                  </a:rPr>
                                  <m:t>𝒙</m:t>
                                </m:r>
                                <m:r>
                                  <a:rPr lang="zh-CN" altLang="en-US" i="1">
                                    <a:solidFill>
                                      <a:srgbClr val="000000"/>
                                    </a:solidFill>
                                    <a:latin typeface="Cambria Math" panose="02040503050406030204" pitchFamily="18" charset="0"/>
                                  </a:rPr>
                                  <m:t>,</m:t>
                                </m:r>
                                <m:acc>
                                  <m:accPr>
                                    <m:chr m:val="̇"/>
                                    <m:ctrlPr>
                                      <a:rPr lang="zh-CN" altLang="en-US" i="1">
                                        <a:solidFill>
                                          <a:srgbClr val="000000"/>
                                        </a:solidFill>
                                        <a:latin typeface="Cambria Math" panose="02040503050406030204" pitchFamily="18" charset="0"/>
                                      </a:rPr>
                                    </m:ctrlPr>
                                  </m:accPr>
                                  <m:e>
                                    <m:r>
                                      <a:rPr lang="zh-CN" altLang="en-US" b="1" i="1">
                                        <a:solidFill>
                                          <a:srgbClr val="000000"/>
                                        </a:solidFill>
                                        <a:latin typeface="Cambria Math" panose="02040503050406030204" pitchFamily="18" charset="0"/>
                                      </a:rPr>
                                      <m:t>𝒙</m:t>
                                    </m:r>
                                  </m:e>
                                </m:acc>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acc>
                                      <m:accPr>
                                        <m:chr m:val="̇"/>
                                        <m:ctrlPr>
                                          <a:rPr lang="zh-CN" altLang="en-US" i="1">
                                            <a:solidFill>
                                              <a:srgbClr val="000000"/>
                                            </a:solidFill>
                                            <a:latin typeface="Cambria Math" panose="02040503050406030204" pitchFamily="18" charset="0"/>
                                          </a:rPr>
                                        </m:ctrlPr>
                                      </m:accPr>
                                      <m:e>
                                        <m:r>
                                          <a:rPr lang="zh-CN" altLang="en-US" b="1" i="1">
                                            <a:solidFill>
                                              <a:srgbClr val="000000"/>
                                            </a:solidFill>
                                            <a:latin typeface="Cambria Math" panose="02040503050406030204" pitchFamily="18" charset="0"/>
                                          </a:rPr>
                                          <m:t>𝒙</m:t>
                                        </m:r>
                                      </m:e>
                                    </m:acc>
                                  </m:e>
                                  <m:sup>
                                    <m:r>
                                      <a:rPr lang="zh-CN" altLang="en-US" i="1">
                                        <a:solidFill>
                                          <a:srgbClr val="000000"/>
                                        </a:solidFill>
                                        <a:latin typeface="Cambria Math" panose="02040503050406030204" pitchFamily="18" charset="0"/>
                                      </a:rPr>
                                      <m:t>𝑇</m:t>
                                    </m:r>
                                  </m:sup>
                                </m:sSup>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𝐿</m:t>
                                    </m:r>
                                  </m:num>
                                  <m:den>
                                    <m:r>
                                      <a:rPr lang="zh-CN" altLang="en-US" i="1">
                                        <a:solidFill>
                                          <a:srgbClr val="000000"/>
                                        </a:solidFill>
                                        <a:latin typeface="Cambria Math" panose="02040503050406030204" pitchFamily="18" charset="0"/>
                                      </a:rPr>
                                      <m:t>𝜕</m:t>
                                    </m:r>
                                    <m:acc>
                                      <m:accPr>
                                        <m:chr m:val="̇"/>
                                        <m:ctrlPr>
                                          <a:rPr lang="zh-CN" altLang="en-US" i="1">
                                            <a:solidFill>
                                              <a:srgbClr val="000000"/>
                                            </a:solidFill>
                                            <a:latin typeface="Cambria Math" panose="02040503050406030204" pitchFamily="18" charset="0"/>
                                          </a:rPr>
                                        </m:ctrlPr>
                                      </m:accPr>
                                      <m:e>
                                        <m:r>
                                          <a:rPr lang="zh-CN" altLang="en-US" b="1" i="1">
                                            <a:solidFill>
                                              <a:srgbClr val="000000"/>
                                            </a:solidFill>
                                            <a:latin typeface="Cambria Math" panose="02040503050406030204" pitchFamily="18" charset="0"/>
                                          </a:rPr>
                                          <m:t>𝒙</m:t>
                                        </m:r>
                                      </m:e>
                                    </m:acc>
                                  </m:den>
                                </m:f>
                              </m:e>
                            </m:d>
                          </m:e>
                        </m:d>
                      </m:e>
                      <m:sub>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𝑡</m:t>
                            </m:r>
                          </m:e>
                          <m:sub>
                            <m:r>
                              <a:rPr lang="zh-CN" altLang="en-US" i="1">
                                <a:solidFill>
                                  <a:srgbClr val="000000"/>
                                </a:solidFill>
                                <a:latin typeface="Cambria Math" panose="02040503050406030204" pitchFamily="18" charset="0"/>
                              </a:rPr>
                              <m:t>𝑓</m:t>
                            </m:r>
                          </m:sub>
                        </m:sSub>
                      </m:sub>
                    </m:sSub>
                    <m:r>
                      <a:rPr lang="zh-CN" altLang="en-US" i="1">
                        <a:solidFill>
                          <a:srgbClr val="000000"/>
                        </a:solidFill>
                        <a:latin typeface="Cambria Math" panose="02040503050406030204" pitchFamily="18" charset="0"/>
                      </a:rPr>
                      <m:t>=0</m:t>
                    </m:r>
                  </m:oMath>
                </a14:m>
                <a:r>
                  <a:rPr lang="en-US" altLang="zh-CN" dirty="0">
                    <a:latin typeface="Times New Roman" panose="02020603050405020304" pitchFamily="18" charset="0"/>
                    <a:cs typeface="Times New Roman" panose="02020603050405020304" pitchFamily="18" charset="0"/>
                  </a:rPr>
                  <a:t>,     </a:t>
                </a:r>
                <a:r>
                  <a:rPr lang="zh-CN" altLang="en-US" dirty="0">
                    <a:solidFill>
                      <a:srgbClr val="000000"/>
                    </a:solidFill>
                    <a:latin typeface="Times New Roman" panose="02020603050405020304" pitchFamily="18" charset="0"/>
                    <a:cs typeface="Times New Roman" panose="02020603050405020304" pitchFamily="18" charset="0"/>
                  </a:rPr>
                  <a:t> </a:t>
                </a:r>
                <a14:m>
                  <m:oMath xmlns:m="http://schemas.openxmlformats.org/officeDocument/2006/math">
                    <m:sSub>
                      <m:sSubPr>
                        <m:ctrlPr>
                          <a:rPr lang="zh-CN" altLang="en-US" i="1">
                            <a:solidFill>
                              <a:srgbClr val="000000"/>
                            </a:solidFill>
                            <a:latin typeface="Cambria Math" panose="02040503050406030204" pitchFamily="18" charset="0"/>
                          </a:rPr>
                        </m:ctrlPr>
                      </m:sSubPr>
                      <m:e>
                        <m:d>
                          <m:dPr>
                            <m:begChr m:val=""/>
                            <m:endChr m:val="|"/>
                            <m:ctrlPr>
                              <a:rPr lang="zh-CN" altLang="en-US" i="1">
                                <a:solidFill>
                                  <a:srgbClr val="000000"/>
                                </a:solidFill>
                                <a:latin typeface="Cambria Math" panose="02040503050406030204" pitchFamily="18" charset="0"/>
                              </a:rPr>
                            </m:ctrlPr>
                          </m:dPr>
                          <m:e>
                            <m:d>
                              <m:dPr>
                                <m:ctrlPr>
                                  <a:rPr lang="zh-CN" altLang="en-US" i="1">
                                    <a:solidFill>
                                      <a:srgbClr val="000000"/>
                                    </a:solidFill>
                                    <a:latin typeface="Cambria Math" panose="02040503050406030204" pitchFamily="18" charset="0"/>
                                  </a:rPr>
                                </m:ctrlPr>
                              </m:dPr>
                              <m:e>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𝐿</m:t>
                                    </m:r>
                                  </m:num>
                                  <m:den>
                                    <m:r>
                                      <a:rPr lang="zh-CN" altLang="en-US" i="1">
                                        <a:solidFill>
                                          <a:srgbClr val="000000"/>
                                        </a:solidFill>
                                        <a:latin typeface="Cambria Math" panose="02040503050406030204" pitchFamily="18" charset="0"/>
                                      </a:rPr>
                                      <m:t>𝜕</m:t>
                                    </m:r>
                                    <m:acc>
                                      <m:accPr>
                                        <m:chr m:val="̇"/>
                                        <m:ctrlPr>
                                          <a:rPr lang="zh-CN" altLang="en-US" i="1">
                                            <a:solidFill>
                                              <a:srgbClr val="000000"/>
                                            </a:solidFill>
                                            <a:latin typeface="Cambria Math" panose="02040503050406030204" pitchFamily="18" charset="0"/>
                                          </a:rPr>
                                        </m:ctrlPr>
                                      </m:accPr>
                                      <m:e>
                                        <m:r>
                                          <a:rPr lang="zh-CN" altLang="en-US" b="1" i="1">
                                            <a:solidFill>
                                              <a:srgbClr val="000000"/>
                                            </a:solidFill>
                                            <a:latin typeface="Cambria Math" panose="02040503050406030204" pitchFamily="18" charset="0"/>
                                          </a:rPr>
                                          <m:t>𝒙</m:t>
                                        </m:r>
                                      </m:e>
                                    </m:acc>
                                  </m:den>
                                </m:f>
                              </m:e>
                            </m:d>
                          </m:e>
                        </m:d>
                      </m:e>
                      <m:sub>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𝑡</m:t>
                            </m:r>
                          </m:e>
                          <m:sub>
                            <m:r>
                              <a:rPr lang="zh-CN" altLang="en-US" i="1">
                                <a:solidFill>
                                  <a:srgbClr val="000000"/>
                                </a:solidFill>
                                <a:latin typeface="Cambria Math" panose="02040503050406030204" pitchFamily="18" charset="0"/>
                              </a:rPr>
                              <m:t>𝑓</m:t>
                            </m:r>
                          </m:sub>
                        </m:sSub>
                      </m:sub>
                    </m:sSub>
                    <m:r>
                      <a:rPr lang="zh-CN" altLang="en-US" i="1">
                        <a:solidFill>
                          <a:srgbClr val="000000"/>
                        </a:solidFill>
                        <a:latin typeface="Cambria Math" panose="02040503050406030204" pitchFamily="18" charset="0"/>
                      </a:rPr>
                      <m:t>=0</m:t>
                    </m:r>
                  </m:oMath>
                </a14:m>
                <a:r>
                  <a:rPr lang="zh-CN" altLang="en-US" dirty="0">
                    <a:solidFill>
                      <a:schemeClr val="tx1">
                        <a:lumMod val="95000"/>
                        <a:lumOff val="5000"/>
                      </a:schemeClr>
                    </a:solidFill>
                    <a:latin typeface="Times New Roman" panose="02020603050405020304" pitchFamily="18" charset="0"/>
                    <a:cs typeface="Times New Roman" panose="02020603050405020304" pitchFamily="18" charset="0"/>
                  </a:rPr>
                  <a:t>      </a:t>
                </a:r>
              </a:p>
            </p:txBody>
          </p:sp>
        </mc:Choice>
        <mc:Fallback>
          <p:sp>
            <p:nvSpPr>
              <p:cNvPr id="8" name="内容占位符 7">
                <a:extLst>
                  <a:ext uri="{FF2B5EF4-FFF2-40B4-BE49-F238E27FC236}">
                    <a16:creationId xmlns:a16="http://schemas.microsoft.com/office/drawing/2014/main" id="{C696BEB4-8F9A-48BA-A1C5-98C762581ED1}"/>
                  </a:ext>
                </a:extLst>
              </p:cNvPr>
              <p:cNvSpPr>
                <a:spLocks noGrp="1" noRot="1" noChangeAspect="1" noMove="1" noResize="1" noEditPoints="1" noAdjustHandles="1" noChangeArrowheads="1" noChangeShapeType="1" noTextEdit="1"/>
              </p:cNvSpPr>
              <p:nvPr>
                <p:ph sz="quarter" idx="13"/>
              </p:nvPr>
            </p:nvSpPr>
            <p:spPr>
              <a:xfrm>
                <a:off x="767406" y="764704"/>
                <a:ext cx="10945217" cy="5799051"/>
              </a:xfrm>
              <a:prstGeom prst="rect">
                <a:avLst/>
              </a:prstGeom>
              <a:blipFill>
                <a:blip r:embed="rId2"/>
                <a:stretch>
                  <a:fillRect l="-891" t="-21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057981581"/>
      </p:ext>
    </p:extLst>
  </p:cSld>
  <p:clrMapOvr>
    <a:masterClrMapping/>
  </p:clrMapOvr>
  <p:transition>
    <p:wheel/>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 name="内容占位符 7">
                <a:extLst>
                  <a:ext uri="{FF2B5EF4-FFF2-40B4-BE49-F238E27FC236}">
                    <a16:creationId xmlns:a16="http://schemas.microsoft.com/office/drawing/2014/main" id="{C696BEB4-8F9A-48BA-A1C5-98C762581ED1}"/>
                  </a:ext>
                </a:extLst>
              </p:cNvPr>
              <p:cNvSpPr>
                <a:spLocks noGrp="1"/>
              </p:cNvSpPr>
              <p:nvPr>
                <p:ph sz="quarter" idx="13"/>
              </p:nvPr>
            </p:nvSpPr>
            <p:spPr>
              <a:xfrm>
                <a:off x="767406" y="764704"/>
                <a:ext cx="10945217" cy="5799051"/>
              </a:xfrm>
              <a:prstGeom prst="rect">
                <a:avLst/>
              </a:prstGeom>
            </p:spPr>
            <p:txBody>
              <a:bodyPr>
                <a:noAutofit/>
              </a:bodyPr>
              <a:lstStyle/>
              <a:p>
                <a:pPr marL="0" indent="0" algn="just">
                  <a:buNone/>
                </a:pPr>
                <a:r>
                  <a:rPr lang="en-US" altLang="zh-CN" dirty="0">
                    <a:solidFill>
                      <a:schemeClr val="tx1">
                        <a:lumMod val="95000"/>
                        <a:lumOff val="5000"/>
                      </a:schemeClr>
                    </a:solidFill>
                  </a:rPr>
                  <a:t>(2) </a:t>
                </a:r>
                <a:r>
                  <a:rPr lang="zh-CN" altLang="en-US" dirty="0">
                    <a:solidFill>
                      <a:schemeClr val="tx1">
                        <a:lumMod val="95000"/>
                        <a:lumOff val="5000"/>
                      </a:schemeClr>
                    </a:solidFill>
                  </a:rPr>
                  <a:t>终端时刻</a:t>
                </a:r>
                <a14:m>
                  <m:oMath xmlns:m="http://schemas.openxmlformats.org/officeDocument/2006/math">
                    <m:sSub>
                      <m:sSubPr>
                        <m:ctrlPr>
                          <a:rPr lang="zh-CN" altLang="en-US" i="1">
                            <a:solidFill>
                              <a:schemeClr val="tx1">
                                <a:lumMod val="95000"/>
                                <a:lumOff val="5000"/>
                              </a:schemeClr>
                            </a:solidFill>
                            <a:latin typeface="Cambria Math" panose="02040503050406030204" pitchFamily="18" charset="0"/>
                          </a:rPr>
                        </m:ctrlPr>
                      </m:sSubPr>
                      <m:e>
                        <m:r>
                          <a:rPr lang="zh-CN" altLang="en-US" i="1">
                            <a:solidFill>
                              <a:schemeClr val="tx1">
                                <a:lumMod val="95000"/>
                                <a:lumOff val="5000"/>
                              </a:schemeClr>
                            </a:solidFill>
                            <a:latin typeface="Cambria Math" panose="02040503050406030204" pitchFamily="18" charset="0"/>
                          </a:rPr>
                          <m:t>𝑡</m:t>
                        </m:r>
                      </m:e>
                      <m:sub>
                        <m:r>
                          <a:rPr lang="zh-CN" altLang="en-US" i="1">
                            <a:solidFill>
                              <a:schemeClr val="tx1">
                                <a:lumMod val="95000"/>
                                <a:lumOff val="5000"/>
                              </a:schemeClr>
                            </a:solidFill>
                            <a:latin typeface="Cambria Math" panose="02040503050406030204" pitchFamily="18" charset="0"/>
                          </a:rPr>
                          <m:t>𝑓</m:t>
                        </m:r>
                      </m:sub>
                    </m:sSub>
                  </m:oMath>
                </a14:m>
                <a:r>
                  <a:rPr lang="zh-CN" altLang="en-US" dirty="0">
                    <a:solidFill>
                      <a:schemeClr val="tx1">
                        <a:lumMod val="95000"/>
                        <a:lumOff val="5000"/>
                      </a:schemeClr>
                    </a:solidFill>
                  </a:rPr>
                  <a:t>可变，终端状态</a:t>
                </a:r>
                <a14:m>
                  <m:oMath xmlns:m="http://schemas.openxmlformats.org/officeDocument/2006/math">
                    <m:r>
                      <a:rPr lang="zh-CN" altLang="en-US" i="1">
                        <a:solidFill>
                          <a:schemeClr val="tx1">
                            <a:lumMod val="95000"/>
                            <a:lumOff val="5000"/>
                          </a:schemeClr>
                        </a:solidFill>
                        <a:latin typeface="Cambria Math" panose="02040503050406030204" pitchFamily="18" charset="0"/>
                      </a:rPr>
                      <m:t>𝑥</m:t>
                    </m:r>
                    <m:r>
                      <a:rPr lang="zh-CN" altLang="en-US" i="1">
                        <a:solidFill>
                          <a:schemeClr val="tx1">
                            <a:lumMod val="95000"/>
                            <a:lumOff val="5000"/>
                          </a:schemeClr>
                        </a:solidFill>
                        <a:latin typeface="Cambria Math" panose="02040503050406030204" pitchFamily="18" charset="0"/>
                      </a:rPr>
                      <m:t>(</m:t>
                    </m:r>
                    <m:sSub>
                      <m:sSubPr>
                        <m:ctrlPr>
                          <a:rPr lang="zh-CN" altLang="en-US" i="1">
                            <a:solidFill>
                              <a:schemeClr val="tx1">
                                <a:lumMod val="95000"/>
                                <a:lumOff val="5000"/>
                              </a:schemeClr>
                            </a:solidFill>
                            <a:latin typeface="Cambria Math" panose="02040503050406030204" pitchFamily="18" charset="0"/>
                          </a:rPr>
                        </m:ctrlPr>
                      </m:sSubPr>
                      <m:e>
                        <m:r>
                          <a:rPr lang="zh-CN" altLang="en-US" i="1">
                            <a:solidFill>
                              <a:schemeClr val="tx1">
                                <a:lumMod val="95000"/>
                                <a:lumOff val="5000"/>
                              </a:schemeClr>
                            </a:solidFill>
                            <a:latin typeface="Cambria Math" panose="02040503050406030204" pitchFamily="18" charset="0"/>
                          </a:rPr>
                          <m:t>𝑡</m:t>
                        </m:r>
                      </m:e>
                      <m:sub>
                        <m:r>
                          <a:rPr lang="zh-CN" altLang="en-US" i="1">
                            <a:solidFill>
                              <a:schemeClr val="tx1">
                                <a:lumMod val="95000"/>
                                <a:lumOff val="5000"/>
                              </a:schemeClr>
                            </a:solidFill>
                            <a:latin typeface="Cambria Math" panose="02040503050406030204" pitchFamily="18" charset="0"/>
                          </a:rPr>
                          <m:t>𝑓</m:t>
                        </m:r>
                      </m:sub>
                    </m:sSub>
                    <m:r>
                      <a:rPr lang="zh-CN" altLang="en-US" i="1">
                        <a:solidFill>
                          <a:schemeClr val="tx1">
                            <a:lumMod val="95000"/>
                            <a:lumOff val="5000"/>
                          </a:schemeClr>
                        </a:solidFill>
                        <a:latin typeface="Cambria Math" panose="02040503050406030204" pitchFamily="18" charset="0"/>
                      </a:rPr>
                      <m:t>)</m:t>
                    </m:r>
                  </m:oMath>
                </a14:m>
                <a:r>
                  <a:rPr lang="zh-CN" altLang="en-US" dirty="0">
                    <a:solidFill>
                      <a:schemeClr val="tx1">
                        <a:lumMod val="95000"/>
                        <a:lumOff val="5000"/>
                      </a:schemeClr>
                    </a:solidFill>
                  </a:rPr>
                  <a:t>有约束</a:t>
                </a:r>
              </a:p>
              <a:p>
                <a:pPr marL="0" indent="0" algn="just" eaLnBrk="0" hangingPunct="0">
                  <a:buNone/>
                </a:pPr>
                <a:r>
                  <a:rPr lang="zh-CN" altLang="en-US" dirty="0">
                    <a:solidFill>
                      <a:schemeClr val="tx1">
                        <a:lumMod val="95000"/>
                        <a:lumOff val="5000"/>
                      </a:schemeClr>
                    </a:solidFill>
                  </a:rPr>
                  <a:t>设终端约束方程为</a:t>
                </a:r>
                <a14:m>
                  <m:oMath xmlns:m="http://schemas.openxmlformats.org/officeDocument/2006/math">
                    <m:r>
                      <a:rPr lang="zh-CN" altLang="en-US" i="1">
                        <a:solidFill>
                          <a:schemeClr val="tx1">
                            <a:lumMod val="95000"/>
                            <a:lumOff val="5000"/>
                          </a:schemeClr>
                        </a:solidFill>
                        <a:latin typeface="Cambria Math" panose="02040503050406030204" pitchFamily="18" charset="0"/>
                      </a:rPr>
                      <m:t>𝑥</m:t>
                    </m:r>
                    <m:r>
                      <a:rPr lang="zh-CN" altLang="en-US" i="1">
                        <a:solidFill>
                          <a:schemeClr val="tx1">
                            <a:lumMod val="95000"/>
                            <a:lumOff val="5000"/>
                          </a:schemeClr>
                        </a:solidFill>
                        <a:latin typeface="Cambria Math" panose="02040503050406030204" pitchFamily="18" charset="0"/>
                      </a:rPr>
                      <m:t>(</m:t>
                    </m:r>
                    <m:sSub>
                      <m:sSubPr>
                        <m:ctrlPr>
                          <a:rPr lang="zh-CN" altLang="en-US" i="1">
                            <a:solidFill>
                              <a:schemeClr val="tx1">
                                <a:lumMod val="95000"/>
                                <a:lumOff val="5000"/>
                              </a:schemeClr>
                            </a:solidFill>
                            <a:latin typeface="Cambria Math" panose="02040503050406030204" pitchFamily="18" charset="0"/>
                          </a:rPr>
                        </m:ctrlPr>
                      </m:sSubPr>
                      <m:e>
                        <m:r>
                          <a:rPr lang="zh-CN" altLang="en-US" i="1">
                            <a:solidFill>
                              <a:schemeClr val="tx1">
                                <a:lumMod val="95000"/>
                                <a:lumOff val="5000"/>
                              </a:schemeClr>
                            </a:solidFill>
                            <a:latin typeface="Cambria Math" panose="02040503050406030204" pitchFamily="18" charset="0"/>
                          </a:rPr>
                          <m:t>𝑡</m:t>
                        </m:r>
                      </m:e>
                      <m:sub>
                        <m:r>
                          <a:rPr lang="zh-CN" altLang="en-US" i="1">
                            <a:solidFill>
                              <a:schemeClr val="tx1">
                                <a:lumMod val="95000"/>
                                <a:lumOff val="5000"/>
                              </a:schemeClr>
                            </a:solidFill>
                            <a:latin typeface="Cambria Math" panose="02040503050406030204" pitchFamily="18" charset="0"/>
                          </a:rPr>
                          <m:t>𝑓</m:t>
                        </m:r>
                      </m:sub>
                    </m:sSub>
                    <m:r>
                      <a:rPr lang="zh-CN" altLang="en-US" i="1">
                        <a:solidFill>
                          <a:schemeClr val="tx1">
                            <a:lumMod val="95000"/>
                            <a:lumOff val="5000"/>
                          </a:schemeClr>
                        </a:solidFill>
                        <a:latin typeface="Cambria Math" panose="02040503050406030204" pitchFamily="18" charset="0"/>
                      </a:rPr>
                      <m:t>)=</m:t>
                    </m:r>
                    <m:r>
                      <a:rPr lang="zh-CN" altLang="en-US" i="1">
                        <a:solidFill>
                          <a:schemeClr val="tx1">
                            <a:lumMod val="95000"/>
                            <a:lumOff val="5000"/>
                          </a:schemeClr>
                        </a:solidFill>
                        <a:latin typeface="Cambria Math" panose="02040503050406030204" pitchFamily="18" charset="0"/>
                      </a:rPr>
                      <m:t>𝜑</m:t>
                    </m:r>
                    <m:r>
                      <a:rPr lang="zh-CN" altLang="en-US" i="1">
                        <a:solidFill>
                          <a:schemeClr val="tx1">
                            <a:lumMod val="95000"/>
                            <a:lumOff val="5000"/>
                          </a:schemeClr>
                        </a:solidFill>
                        <a:latin typeface="Cambria Math" panose="02040503050406030204" pitchFamily="18" charset="0"/>
                      </a:rPr>
                      <m:t>(</m:t>
                    </m:r>
                    <m:sSub>
                      <m:sSubPr>
                        <m:ctrlPr>
                          <a:rPr lang="zh-CN" altLang="en-US" i="1">
                            <a:solidFill>
                              <a:schemeClr val="tx1">
                                <a:lumMod val="95000"/>
                                <a:lumOff val="5000"/>
                              </a:schemeClr>
                            </a:solidFill>
                            <a:latin typeface="Cambria Math" panose="02040503050406030204" pitchFamily="18" charset="0"/>
                          </a:rPr>
                        </m:ctrlPr>
                      </m:sSubPr>
                      <m:e>
                        <m:r>
                          <a:rPr lang="zh-CN" altLang="en-US" i="1">
                            <a:solidFill>
                              <a:schemeClr val="tx1">
                                <a:lumMod val="95000"/>
                                <a:lumOff val="5000"/>
                              </a:schemeClr>
                            </a:solidFill>
                            <a:latin typeface="Cambria Math" panose="02040503050406030204" pitchFamily="18" charset="0"/>
                          </a:rPr>
                          <m:t>𝑡</m:t>
                        </m:r>
                      </m:e>
                      <m:sub>
                        <m:r>
                          <a:rPr lang="zh-CN" altLang="en-US" i="1">
                            <a:solidFill>
                              <a:schemeClr val="tx1">
                                <a:lumMod val="95000"/>
                                <a:lumOff val="5000"/>
                              </a:schemeClr>
                            </a:solidFill>
                            <a:latin typeface="Cambria Math" panose="02040503050406030204" pitchFamily="18" charset="0"/>
                          </a:rPr>
                          <m:t>𝑓</m:t>
                        </m:r>
                      </m:sub>
                    </m:sSub>
                    <m:r>
                      <a:rPr lang="zh-CN" altLang="en-US" i="1">
                        <a:solidFill>
                          <a:schemeClr val="tx1">
                            <a:lumMod val="95000"/>
                            <a:lumOff val="5000"/>
                          </a:schemeClr>
                        </a:solidFill>
                        <a:latin typeface="Cambria Math" panose="02040503050406030204" pitchFamily="18" charset="0"/>
                      </a:rPr>
                      <m:t>)</m:t>
                    </m:r>
                  </m:oMath>
                </a14:m>
                <a:endParaRPr lang="zh-CN" altLang="en-US" dirty="0">
                  <a:solidFill>
                    <a:schemeClr val="tx1">
                      <a:lumMod val="95000"/>
                      <a:lumOff val="5000"/>
                    </a:schemeClr>
                  </a:solidFill>
                </a:endParaRPr>
              </a:p>
              <a:p>
                <a:pPr marL="0" indent="0" algn="just" eaLnBrk="0" hangingPunct="0">
                  <a:buNone/>
                </a:pPr>
                <a:r>
                  <a:rPr lang="zh-CN" altLang="en-US" dirty="0">
                    <a:solidFill>
                      <a:schemeClr val="tx1">
                        <a:lumMod val="95000"/>
                        <a:lumOff val="5000"/>
                      </a:schemeClr>
                    </a:solidFill>
                  </a:rPr>
                  <a:t>在这种情况下，由于</a:t>
                </a:r>
                <a14:m>
                  <m:oMath xmlns:m="http://schemas.openxmlformats.org/officeDocument/2006/math">
                    <m:r>
                      <a:rPr lang="zh-CN" altLang="en-US" i="1">
                        <a:solidFill>
                          <a:schemeClr val="tx1">
                            <a:lumMod val="95000"/>
                            <a:lumOff val="5000"/>
                          </a:schemeClr>
                        </a:solidFill>
                        <a:latin typeface="Cambria Math" panose="02040503050406030204" pitchFamily="18" charset="0"/>
                      </a:rPr>
                      <m:t>𝛿</m:t>
                    </m:r>
                    <m:sSub>
                      <m:sSubPr>
                        <m:ctrlPr>
                          <a:rPr lang="zh-CN" altLang="en-US" i="1">
                            <a:solidFill>
                              <a:schemeClr val="tx1">
                                <a:lumMod val="95000"/>
                                <a:lumOff val="5000"/>
                              </a:schemeClr>
                            </a:solidFill>
                            <a:latin typeface="Cambria Math" panose="02040503050406030204" pitchFamily="18" charset="0"/>
                          </a:rPr>
                        </m:ctrlPr>
                      </m:sSubPr>
                      <m:e>
                        <m:r>
                          <a:rPr lang="zh-CN" altLang="en-US" i="1">
                            <a:solidFill>
                              <a:schemeClr val="tx1">
                                <a:lumMod val="95000"/>
                                <a:lumOff val="5000"/>
                              </a:schemeClr>
                            </a:solidFill>
                            <a:latin typeface="Cambria Math" panose="02040503050406030204" pitchFamily="18" charset="0"/>
                          </a:rPr>
                          <m:t>𝑥</m:t>
                        </m:r>
                      </m:e>
                      <m:sub>
                        <m:r>
                          <a:rPr lang="zh-CN" altLang="en-US" i="1">
                            <a:solidFill>
                              <a:schemeClr val="tx1">
                                <a:lumMod val="95000"/>
                                <a:lumOff val="5000"/>
                              </a:schemeClr>
                            </a:solidFill>
                            <a:latin typeface="Cambria Math" panose="02040503050406030204" pitchFamily="18" charset="0"/>
                          </a:rPr>
                          <m:t>𝑓</m:t>
                        </m:r>
                      </m:sub>
                    </m:sSub>
                  </m:oMath>
                </a14:m>
                <a:r>
                  <a:rPr lang="zh-CN" altLang="en-US" dirty="0">
                    <a:solidFill>
                      <a:schemeClr val="tx1">
                        <a:lumMod val="95000"/>
                        <a:lumOff val="5000"/>
                      </a:schemeClr>
                    </a:solidFill>
                  </a:rPr>
                  <a:t>不能任意，它受以上条件的约束，同时满足式（</a:t>
                </a:r>
                <a:r>
                  <a:rPr lang="en-US" altLang="zh-CN" dirty="0">
                    <a:solidFill>
                      <a:schemeClr val="tx1">
                        <a:lumMod val="95000"/>
                        <a:lumOff val="5000"/>
                      </a:schemeClr>
                    </a:solidFill>
                  </a:rPr>
                  <a:t>6-25</a:t>
                </a:r>
                <a:r>
                  <a:rPr lang="zh-CN" altLang="en-US" dirty="0">
                    <a:solidFill>
                      <a:schemeClr val="tx1">
                        <a:lumMod val="95000"/>
                        <a:lumOff val="5000"/>
                      </a:schemeClr>
                    </a:solidFill>
                  </a:rPr>
                  <a:t>）和式（</a:t>
                </a:r>
                <a:r>
                  <a:rPr lang="en-US" altLang="zh-CN" dirty="0">
                    <a:solidFill>
                      <a:schemeClr val="tx1">
                        <a:lumMod val="95000"/>
                        <a:lumOff val="5000"/>
                      </a:schemeClr>
                    </a:solidFill>
                  </a:rPr>
                  <a:t>6-26</a:t>
                </a:r>
                <a:r>
                  <a:rPr lang="zh-CN" altLang="en-US" dirty="0">
                    <a:solidFill>
                      <a:schemeClr val="tx1">
                        <a:lumMod val="95000"/>
                        <a:lumOff val="5000"/>
                      </a:schemeClr>
                    </a:solidFill>
                  </a:rPr>
                  <a:t>），即有</a:t>
                </a:r>
              </a:p>
              <a:p>
                <a:pPr marL="0" indent="0" algn="r" eaLnBrk="0" hangingPunct="0">
                  <a:buNone/>
                </a:pPr>
                <a14:m>
                  <m:oMathPara xmlns:m="http://schemas.openxmlformats.org/officeDocument/2006/math">
                    <m:oMathParaPr>
                      <m:jc m:val="centerGroup"/>
                    </m:oMathParaPr>
                    <m:oMath xmlns:m="http://schemas.openxmlformats.org/officeDocument/2006/math">
                      <m:r>
                        <a:rPr lang="zh-CN" altLang="en-US" i="1">
                          <a:solidFill>
                            <a:schemeClr val="tx1">
                              <a:lumMod val="95000"/>
                              <a:lumOff val="5000"/>
                            </a:schemeClr>
                          </a:solidFill>
                          <a:latin typeface="Cambria Math" panose="02040503050406030204" pitchFamily="18" charset="0"/>
                        </a:rPr>
                        <m:t>𝛿</m:t>
                      </m:r>
                      <m:r>
                        <a:rPr lang="zh-CN" altLang="en-US" i="1">
                          <a:solidFill>
                            <a:schemeClr val="tx1">
                              <a:lumMod val="95000"/>
                              <a:lumOff val="5000"/>
                            </a:schemeClr>
                          </a:solidFill>
                          <a:latin typeface="Cambria Math" panose="02040503050406030204" pitchFamily="18" charset="0"/>
                        </a:rPr>
                        <m:t>𝑥</m:t>
                      </m:r>
                      <m:r>
                        <a:rPr lang="zh-CN" altLang="en-US" i="1">
                          <a:solidFill>
                            <a:schemeClr val="tx1">
                              <a:lumMod val="95000"/>
                              <a:lumOff val="5000"/>
                            </a:schemeClr>
                          </a:solidFill>
                          <a:latin typeface="Cambria Math" panose="02040503050406030204" pitchFamily="18" charset="0"/>
                        </a:rPr>
                        <m:t>(</m:t>
                      </m:r>
                      <m:sSub>
                        <m:sSubPr>
                          <m:ctrlPr>
                            <a:rPr lang="zh-CN" altLang="en-US" i="1">
                              <a:solidFill>
                                <a:schemeClr val="tx1">
                                  <a:lumMod val="95000"/>
                                  <a:lumOff val="5000"/>
                                </a:schemeClr>
                              </a:solidFill>
                              <a:latin typeface="Cambria Math" panose="02040503050406030204" pitchFamily="18" charset="0"/>
                            </a:rPr>
                          </m:ctrlPr>
                        </m:sSubPr>
                        <m:e>
                          <m:r>
                            <a:rPr lang="zh-CN" altLang="en-US" i="1">
                              <a:solidFill>
                                <a:schemeClr val="tx1">
                                  <a:lumMod val="95000"/>
                                  <a:lumOff val="5000"/>
                                </a:schemeClr>
                              </a:solidFill>
                              <a:latin typeface="Cambria Math" panose="02040503050406030204" pitchFamily="18" charset="0"/>
                            </a:rPr>
                            <m:t>𝑡</m:t>
                          </m:r>
                        </m:e>
                        <m:sub>
                          <m:r>
                            <a:rPr lang="zh-CN" altLang="en-US" i="1">
                              <a:solidFill>
                                <a:schemeClr val="tx1">
                                  <a:lumMod val="95000"/>
                                  <a:lumOff val="5000"/>
                                </a:schemeClr>
                              </a:solidFill>
                              <a:latin typeface="Cambria Math" panose="02040503050406030204" pitchFamily="18" charset="0"/>
                            </a:rPr>
                            <m:t>𝑓</m:t>
                          </m:r>
                        </m:sub>
                      </m:sSub>
                      <m:r>
                        <a:rPr lang="zh-CN" altLang="en-US" i="1">
                          <a:solidFill>
                            <a:schemeClr val="tx1">
                              <a:lumMod val="95000"/>
                              <a:lumOff val="5000"/>
                            </a:schemeClr>
                          </a:solidFill>
                          <a:latin typeface="Cambria Math" panose="02040503050406030204" pitchFamily="18" charset="0"/>
                        </a:rPr>
                        <m:t>)=</m:t>
                      </m:r>
                      <m:r>
                        <a:rPr lang="zh-CN" altLang="en-US" i="1">
                          <a:solidFill>
                            <a:schemeClr val="tx1">
                              <a:lumMod val="95000"/>
                              <a:lumOff val="5000"/>
                            </a:schemeClr>
                          </a:solidFill>
                          <a:latin typeface="Cambria Math" panose="02040503050406030204" pitchFamily="18" charset="0"/>
                        </a:rPr>
                        <m:t>𝛿</m:t>
                      </m:r>
                      <m:sSub>
                        <m:sSubPr>
                          <m:ctrlPr>
                            <a:rPr lang="zh-CN" altLang="en-US" i="1">
                              <a:solidFill>
                                <a:schemeClr val="tx1">
                                  <a:lumMod val="95000"/>
                                  <a:lumOff val="5000"/>
                                </a:schemeClr>
                              </a:solidFill>
                              <a:latin typeface="Cambria Math" panose="02040503050406030204" pitchFamily="18" charset="0"/>
                            </a:rPr>
                          </m:ctrlPr>
                        </m:sSubPr>
                        <m:e>
                          <m:r>
                            <a:rPr lang="zh-CN" altLang="en-US" i="1">
                              <a:solidFill>
                                <a:schemeClr val="tx1">
                                  <a:lumMod val="95000"/>
                                  <a:lumOff val="5000"/>
                                </a:schemeClr>
                              </a:solidFill>
                              <a:latin typeface="Cambria Math" panose="02040503050406030204" pitchFamily="18" charset="0"/>
                            </a:rPr>
                            <m:t>𝑥</m:t>
                          </m:r>
                        </m:e>
                        <m:sub>
                          <m:r>
                            <a:rPr lang="zh-CN" altLang="en-US" i="1">
                              <a:solidFill>
                                <a:schemeClr val="tx1">
                                  <a:lumMod val="95000"/>
                                  <a:lumOff val="5000"/>
                                </a:schemeClr>
                              </a:solidFill>
                              <a:latin typeface="Cambria Math" panose="02040503050406030204" pitchFamily="18" charset="0"/>
                            </a:rPr>
                            <m:t>𝑓</m:t>
                          </m:r>
                        </m:sub>
                      </m:sSub>
                      <m:r>
                        <a:rPr lang="zh-CN" altLang="en-US" i="1">
                          <a:solidFill>
                            <a:schemeClr val="tx1">
                              <a:lumMod val="95000"/>
                              <a:lumOff val="5000"/>
                            </a:schemeClr>
                          </a:solidFill>
                          <a:latin typeface="Cambria Math" panose="02040503050406030204" pitchFamily="18" charset="0"/>
                        </a:rPr>
                        <m:t>−</m:t>
                      </m:r>
                      <m:acc>
                        <m:accPr>
                          <m:chr m:val="̇"/>
                          <m:ctrlPr>
                            <a:rPr lang="zh-CN" altLang="en-US" i="1">
                              <a:solidFill>
                                <a:schemeClr val="tx1">
                                  <a:lumMod val="95000"/>
                                  <a:lumOff val="5000"/>
                                </a:schemeClr>
                              </a:solidFill>
                              <a:latin typeface="Cambria Math" panose="02040503050406030204" pitchFamily="18" charset="0"/>
                            </a:rPr>
                          </m:ctrlPr>
                        </m:accPr>
                        <m:e>
                          <m:r>
                            <a:rPr lang="zh-CN" altLang="en-US" i="1">
                              <a:solidFill>
                                <a:schemeClr val="tx1">
                                  <a:lumMod val="95000"/>
                                  <a:lumOff val="5000"/>
                                </a:schemeClr>
                              </a:solidFill>
                              <a:latin typeface="Cambria Math" panose="02040503050406030204" pitchFamily="18" charset="0"/>
                            </a:rPr>
                            <m:t>𝑥</m:t>
                          </m:r>
                        </m:e>
                      </m:acc>
                      <m:r>
                        <a:rPr lang="zh-CN" altLang="en-US" i="1">
                          <a:solidFill>
                            <a:schemeClr val="tx1">
                              <a:lumMod val="95000"/>
                              <a:lumOff val="5000"/>
                            </a:schemeClr>
                          </a:solidFill>
                          <a:latin typeface="Cambria Math" panose="02040503050406030204" pitchFamily="18" charset="0"/>
                        </a:rPr>
                        <m:t>(</m:t>
                      </m:r>
                      <m:sSub>
                        <m:sSubPr>
                          <m:ctrlPr>
                            <a:rPr lang="zh-CN" altLang="en-US" i="1">
                              <a:solidFill>
                                <a:schemeClr val="tx1">
                                  <a:lumMod val="95000"/>
                                  <a:lumOff val="5000"/>
                                </a:schemeClr>
                              </a:solidFill>
                              <a:latin typeface="Cambria Math" panose="02040503050406030204" pitchFamily="18" charset="0"/>
                            </a:rPr>
                          </m:ctrlPr>
                        </m:sSubPr>
                        <m:e>
                          <m:r>
                            <a:rPr lang="zh-CN" altLang="en-US" i="1">
                              <a:solidFill>
                                <a:schemeClr val="tx1">
                                  <a:lumMod val="95000"/>
                                  <a:lumOff val="5000"/>
                                </a:schemeClr>
                              </a:solidFill>
                              <a:latin typeface="Cambria Math" panose="02040503050406030204" pitchFamily="18" charset="0"/>
                            </a:rPr>
                            <m:t>𝑡</m:t>
                          </m:r>
                        </m:e>
                        <m:sub>
                          <m:r>
                            <a:rPr lang="zh-CN" altLang="en-US" i="1">
                              <a:solidFill>
                                <a:schemeClr val="tx1">
                                  <a:lumMod val="95000"/>
                                  <a:lumOff val="5000"/>
                                </a:schemeClr>
                              </a:solidFill>
                              <a:latin typeface="Cambria Math" panose="02040503050406030204" pitchFamily="18" charset="0"/>
                            </a:rPr>
                            <m:t>𝑓</m:t>
                          </m:r>
                        </m:sub>
                      </m:sSub>
                      <m:r>
                        <a:rPr lang="zh-CN" altLang="en-US" i="1">
                          <a:solidFill>
                            <a:schemeClr val="tx1">
                              <a:lumMod val="95000"/>
                              <a:lumOff val="5000"/>
                            </a:schemeClr>
                          </a:solidFill>
                          <a:latin typeface="Cambria Math" panose="02040503050406030204" pitchFamily="18" charset="0"/>
                        </a:rPr>
                        <m:t>)</m:t>
                      </m:r>
                      <m:r>
                        <a:rPr lang="zh-CN" altLang="en-US" i="1">
                          <a:solidFill>
                            <a:schemeClr val="tx1">
                              <a:lumMod val="95000"/>
                              <a:lumOff val="5000"/>
                            </a:schemeClr>
                          </a:solidFill>
                          <a:latin typeface="Cambria Math" panose="02040503050406030204" pitchFamily="18" charset="0"/>
                        </a:rPr>
                        <m:t>𝛿</m:t>
                      </m:r>
                      <m:sSub>
                        <m:sSubPr>
                          <m:ctrlPr>
                            <a:rPr lang="zh-CN" altLang="en-US" i="1">
                              <a:solidFill>
                                <a:schemeClr val="tx1">
                                  <a:lumMod val="95000"/>
                                  <a:lumOff val="5000"/>
                                </a:schemeClr>
                              </a:solidFill>
                              <a:latin typeface="Cambria Math" panose="02040503050406030204" pitchFamily="18" charset="0"/>
                            </a:rPr>
                          </m:ctrlPr>
                        </m:sSubPr>
                        <m:e>
                          <m:r>
                            <a:rPr lang="zh-CN" altLang="en-US" i="1">
                              <a:solidFill>
                                <a:schemeClr val="tx1">
                                  <a:lumMod val="95000"/>
                                  <a:lumOff val="5000"/>
                                </a:schemeClr>
                              </a:solidFill>
                              <a:latin typeface="Cambria Math" panose="02040503050406030204" pitchFamily="18" charset="0"/>
                            </a:rPr>
                            <m:t>𝑡</m:t>
                          </m:r>
                        </m:e>
                        <m:sub>
                          <m:r>
                            <a:rPr lang="zh-CN" altLang="en-US" i="1">
                              <a:solidFill>
                                <a:schemeClr val="tx1">
                                  <a:lumMod val="95000"/>
                                  <a:lumOff val="5000"/>
                                </a:schemeClr>
                              </a:solidFill>
                              <a:latin typeface="Cambria Math" panose="02040503050406030204" pitchFamily="18" charset="0"/>
                            </a:rPr>
                            <m:t>𝑓</m:t>
                          </m:r>
                        </m:sub>
                      </m:sSub>
                    </m:oMath>
                  </m:oMathPara>
                </a14:m>
                <a:endParaRPr lang="zh-CN" altLang="en-US" dirty="0">
                  <a:solidFill>
                    <a:schemeClr val="tx1">
                      <a:lumMod val="95000"/>
                      <a:lumOff val="5000"/>
                    </a:schemeClr>
                  </a:solidFill>
                </a:endParaRPr>
              </a:p>
              <a:p>
                <a:pPr marL="0" indent="0" algn="r" eaLnBrk="0" hangingPunct="0">
                  <a:buNone/>
                </a:pPr>
                <a14:m>
                  <m:oMathPara xmlns:m="http://schemas.openxmlformats.org/officeDocument/2006/math">
                    <m:oMathParaPr>
                      <m:jc m:val="centerGroup"/>
                    </m:oMathParaPr>
                    <m:oMath xmlns:m="http://schemas.openxmlformats.org/officeDocument/2006/math">
                      <m:r>
                        <a:rPr lang="zh-CN" altLang="en-US" i="1">
                          <a:solidFill>
                            <a:schemeClr val="tx1">
                              <a:lumMod val="95000"/>
                              <a:lumOff val="5000"/>
                            </a:schemeClr>
                          </a:solidFill>
                          <a:latin typeface="Cambria Math" panose="02040503050406030204" pitchFamily="18" charset="0"/>
                        </a:rPr>
                        <m:t>𝛿</m:t>
                      </m:r>
                      <m:sSub>
                        <m:sSubPr>
                          <m:ctrlPr>
                            <a:rPr lang="zh-CN" altLang="en-US" i="1">
                              <a:solidFill>
                                <a:schemeClr val="tx1">
                                  <a:lumMod val="95000"/>
                                  <a:lumOff val="5000"/>
                                </a:schemeClr>
                              </a:solidFill>
                              <a:latin typeface="Cambria Math" panose="02040503050406030204" pitchFamily="18" charset="0"/>
                            </a:rPr>
                          </m:ctrlPr>
                        </m:sSubPr>
                        <m:e>
                          <m:r>
                            <a:rPr lang="zh-CN" altLang="en-US" i="1">
                              <a:solidFill>
                                <a:schemeClr val="tx1">
                                  <a:lumMod val="95000"/>
                                  <a:lumOff val="5000"/>
                                </a:schemeClr>
                              </a:solidFill>
                              <a:latin typeface="Cambria Math" panose="02040503050406030204" pitchFamily="18" charset="0"/>
                            </a:rPr>
                            <m:t>𝑥</m:t>
                          </m:r>
                        </m:e>
                        <m:sub>
                          <m:r>
                            <a:rPr lang="zh-CN" altLang="en-US" i="1">
                              <a:solidFill>
                                <a:schemeClr val="tx1">
                                  <a:lumMod val="95000"/>
                                  <a:lumOff val="5000"/>
                                </a:schemeClr>
                              </a:solidFill>
                              <a:latin typeface="Cambria Math" panose="02040503050406030204" pitchFamily="18" charset="0"/>
                            </a:rPr>
                            <m:t>𝑓</m:t>
                          </m:r>
                        </m:sub>
                      </m:sSub>
                      <m:r>
                        <a:rPr lang="zh-CN" altLang="en-US" i="1">
                          <a:solidFill>
                            <a:schemeClr val="tx1">
                              <a:lumMod val="95000"/>
                              <a:lumOff val="5000"/>
                            </a:schemeClr>
                          </a:solidFill>
                          <a:latin typeface="Cambria Math" panose="02040503050406030204" pitchFamily="18" charset="0"/>
                        </a:rPr>
                        <m:t>=</m:t>
                      </m:r>
                      <m:acc>
                        <m:accPr>
                          <m:chr m:val="̇"/>
                          <m:ctrlPr>
                            <a:rPr lang="zh-CN" altLang="en-US" i="1">
                              <a:solidFill>
                                <a:schemeClr val="tx1">
                                  <a:lumMod val="95000"/>
                                  <a:lumOff val="5000"/>
                                </a:schemeClr>
                              </a:solidFill>
                              <a:latin typeface="Cambria Math" panose="02040503050406030204" pitchFamily="18" charset="0"/>
                            </a:rPr>
                          </m:ctrlPr>
                        </m:accPr>
                        <m:e>
                          <m:r>
                            <a:rPr lang="zh-CN" altLang="en-US" i="1">
                              <a:solidFill>
                                <a:schemeClr val="tx1">
                                  <a:lumMod val="95000"/>
                                  <a:lumOff val="5000"/>
                                </a:schemeClr>
                              </a:solidFill>
                              <a:latin typeface="Cambria Math" panose="02040503050406030204" pitchFamily="18" charset="0"/>
                            </a:rPr>
                            <m:t>𝜑</m:t>
                          </m:r>
                        </m:e>
                      </m:acc>
                      <m:r>
                        <a:rPr lang="zh-CN" altLang="en-US" i="1">
                          <a:solidFill>
                            <a:schemeClr val="tx1">
                              <a:lumMod val="95000"/>
                              <a:lumOff val="5000"/>
                            </a:schemeClr>
                          </a:solidFill>
                          <a:latin typeface="Cambria Math" panose="02040503050406030204" pitchFamily="18" charset="0"/>
                        </a:rPr>
                        <m:t>(</m:t>
                      </m:r>
                      <m:sSub>
                        <m:sSubPr>
                          <m:ctrlPr>
                            <a:rPr lang="zh-CN" altLang="en-US" i="1">
                              <a:solidFill>
                                <a:schemeClr val="tx1">
                                  <a:lumMod val="95000"/>
                                  <a:lumOff val="5000"/>
                                </a:schemeClr>
                              </a:solidFill>
                              <a:latin typeface="Cambria Math" panose="02040503050406030204" pitchFamily="18" charset="0"/>
                            </a:rPr>
                          </m:ctrlPr>
                        </m:sSubPr>
                        <m:e>
                          <m:r>
                            <a:rPr lang="zh-CN" altLang="en-US" i="1">
                              <a:solidFill>
                                <a:schemeClr val="tx1">
                                  <a:lumMod val="95000"/>
                                  <a:lumOff val="5000"/>
                                </a:schemeClr>
                              </a:solidFill>
                              <a:latin typeface="Cambria Math" panose="02040503050406030204" pitchFamily="18" charset="0"/>
                            </a:rPr>
                            <m:t>𝑡</m:t>
                          </m:r>
                        </m:e>
                        <m:sub>
                          <m:r>
                            <a:rPr lang="zh-CN" altLang="en-US" i="1">
                              <a:solidFill>
                                <a:schemeClr val="tx1">
                                  <a:lumMod val="95000"/>
                                  <a:lumOff val="5000"/>
                                </a:schemeClr>
                              </a:solidFill>
                              <a:latin typeface="Cambria Math" panose="02040503050406030204" pitchFamily="18" charset="0"/>
                            </a:rPr>
                            <m:t>𝑓</m:t>
                          </m:r>
                        </m:sub>
                      </m:sSub>
                      <m:r>
                        <a:rPr lang="zh-CN" altLang="en-US" i="1">
                          <a:solidFill>
                            <a:schemeClr val="tx1">
                              <a:lumMod val="95000"/>
                              <a:lumOff val="5000"/>
                            </a:schemeClr>
                          </a:solidFill>
                          <a:latin typeface="Cambria Math" panose="02040503050406030204" pitchFamily="18" charset="0"/>
                        </a:rPr>
                        <m:t>)</m:t>
                      </m:r>
                      <m:r>
                        <a:rPr lang="zh-CN" altLang="en-US" i="1">
                          <a:solidFill>
                            <a:schemeClr val="tx1">
                              <a:lumMod val="95000"/>
                              <a:lumOff val="5000"/>
                            </a:schemeClr>
                          </a:solidFill>
                          <a:latin typeface="Cambria Math" panose="02040503050406030204" pitchFamily="18" charset="0"/>
                        </a:rPr>
                        <m:t>𝛿</m:t>
                      </m:r>
                      <m:sSub>
                        <m:sSubPr>
                          <m:ctrlPr>
                            <a:rPr lang="zh-CN" altLang="en-US" i="1">
                              <a:solidFill>
                                <a:schemeClr val="tx1">
                                  <a:lumMod val="95000"/>
                                  <a:lumOff val="5000"/>
                                </a:schemeClr>
                              </a:solidFill>
                              <a:latin typeface="Cambria Math" panose="02040503050406030204" pitchFamily="18" charset="0"/>
                            </a:rPr>
                          </m:ctrlPr>
                        </m:sSubPr>
                        <m:e>
                          <m:r>
                            <a:rPr lang="zh-CN" altLang="en-US" i="1">
                              <a:solidFill>
                                <a:schemeClr val="tx1">
                                  <a:lumMod val="95000"/>
                                  <a:lumOff val="5000"/>
                                </a:schemeClr>
                              </a:solidFill>
                              <a:latin typeface="Cambria Math" panose="02040503050406030204" pitchFamily="18" charset="0"/>
                            </a:rPr>
                            <m:t>𝑡</m:t>
                          </m:r>
                        </m:e>
                        <m:sub>
                          <m:r>
                            <a:rPr lang="zh-CN" altLang="en-US" i="1">
                              <a:solidFill>
                                <a:schemeClr val="tx1">
                                  <a:lumMod val="95000"/>
                                  <a:lumOff val="5000"/>
                                </a:schemeClr>
                              </a:solidFill>
                              <a:latin typeface="Cambria Math" panose="02040503050406030204" pitchFamily="18" charset="0"/>
                            </a:rPr>
                            <m:t>𝑓</m:t>
                          </m:r>
                        </m:sub>
                      </m:sSub>
                    </m:oMath>
                  </m:oMathPara>
                </a14:m>
                <a:endParaRPr lang="zh-CN" altLang="en-US" dirty="0">
                  <a:solidFill>
                    <a:schemeClr val="tx1">
                      <a:lumMod val="95000"/>
                      <a:lumOff val="5000"/>
                    </a:schemeClr>
                  </a:solidFill>
                </a:endParaRPr>
              </a:p>
              <a:p>
                <a:pPr marL="0" indent="0" algn="just" eaLnBrk="0" hangingPunct="0">
                  <a:buNone/>
                </a:pPr>
                <a:r>
                  <a:rPr lang="zh-CN" altLang="en-US" dirty="0">
                    <a:solidFill>
                      <a:schemeClr val="tx1">
                        <a:lumMod val="95000"/>
                        <a:lumOff val="5000"/>
                      </a:schemeClr>
                    </a:solidFill>
                  </a:rPr>
                  <a:t>将以上两式代入式（</a:t>
                </a:r>
                <a:r>
                  <a:rPr lang="en-US" altLang="zh-CN" dirty="0">
                    <a:solidFill>
                      <a:schemeClr val="tx1">
                        <a:lumMod val="95000"/>
                        <a:lumOff val="5000"/>
                      </a:schemeClr>
                    </a:solidFill>
                  </a:rPr>
                  <a:t>6-30</a:t>
                </a:r>
                <a:r>
                  <a:rPr lang="zh-CN" altLang="en-US" dirty="0">
                    <a:solidFill>
                      <a:schemeClr val="tx1">
                        <a:lumMod val="95000"/>
                        <a:lumOff val="5000"/>
                      </a:schemeClr>
                    </a:solidFill>
                  </a:rPr>
                  <a:t>），整理得</a:t>
                </a:r>
                <a:endParaRPr lang="en-US" altLang="zh-CN" dirty="0">
                  <a:solidFill>
                    <a:schemeClr val="tx1">
                      <a:lumMod val="95000"/>
                      <a:lumOff val="5000"/>
                    </a:schemeClr>
                  </a:solidFill>
                </a:endParaRPr>
              </a:p>
              <a:p>
                <a:pPr marL="0" indent="0" algn="just" eaLnBrk="0" hangingPunct="0">
                  <a:buNone/>
                </a:pPr>
                <a14:m>
                  <m:oMathPara xmlns:m="http://schemas.openxmlformats.org/officeDocument/2006/math">
                    <m:oMathParaPr>
                      <m:jc m:val="centerGroup"/>
                    </m:oMathParaPr>
                    <m:oMath xmlns:m="http://schemas.openxmlformats.org/officeDocument/2006/math">
                      <m:sSub>
                        <m:sSubPr>
                          <m:ctrlPr>
                            <a:rPr lang="zh-CN" altLang="en-US" i="1">
                              <a:solidFill>
                                <a:schemeClr val="tx1">
                                  <a:lumMod val="95000"/>
                                  <a:lumOff val="5000"/>
                                </a:schemeClr>
                              </a:solidFill>
                              <a:latin typeface="Cambria Math" panose="02040503050406030204" pitchFamily="18" charset="0"/>
                            </a:rPr>
                          </m:ctrlPr>
                        </m:sSubPr>
                        <m:e>
                          <m:d>
                            <m:dPr>
                              <m:begChr m:val=""/>
                              <m:endChr m:val="|"/>
                              <m:ctrlPr>
                                <a:rPr lang="zh-CN" altLang="en-US" i="1">
                                  <a:solidFill>
                                    <a:schemeClr val="tx1">
                                      <a:lumMod val="95000"/>
                                      <a:lumOff val="5000"/>
                                    </a:schemeClr>
                                  </a:solidFill>
                                  <a:latin typeface="Cambria Math" panose="02040503050406030204" pitchFamily="18" charset="0"/>
                                </a:rPr>
                              </m:ctrlPr>
                            </m:dPr>
                            <m:e>
                              <m:d>
                                <m:dPr>
                                  <m:begChr m:val="{"/>
                                  <m:endChr m:val="}"/>
                                  <m:ctrlPr>
                                    <a:rPr lang="zh-CN" altLang="en-US" i="1">
                                      <a:solidFill>
                                        <a:schemeClr val="tx1">
                                          <a:lumMod val="95000"/>
                                          <a:lumOff val="5000"/>
                                        </a:schemeClr>
                                      </a:solidFill>
                                      <a:latin typeface="Cambria Math" panose="02040503050406030204" pitchFamily="18" charset="0"/>
                                    </a:rPr>
                                  </m:ctrlPr>
                                </m:dPr>
                                <m:e>
                                  <m:r>
                                    <a:rPr lang="zh-CN" altLang="en-US" i="1">
                                      <a:solidFill>
                                        <a:schemeClr val="tx1">
                                          <a:lumMod val="95000"/>
                                          <a:lumOff val="5000"/>
                                        </a:schemeClr>
                                      </a:solidFill>
                                      <a:latin typeface="Cambria Math" panose="02040503050406030204" pitchFamily="18" charset="0"/>
                                    </a:rPr>
                                    <m:t>𝐿</m:t>
                                  </m:r>
                                  <m:d>
                                    <m:dPr>
                                      <m:begChr m:val="["/>
                                      <m:endChr m:val="]"/>
                                      <m:ctrlPr>
                                        <a:rPr lang="zh-CN" altLang="en-US" i="1">
                                          <a:solidFill>
                                            <a:schemeClr val="tx1">
                                              <a:lumMod val="95000"/>
                                              <a:lumOff val="5000"/>
                                            </a:schemeClr>
                                          </a:solidFill>
                                          <a:latin typeface="Cambria Math" panose="02040503050406030204" pitchFamily="18" charset="0"/>
                                        </a:rPr>
                                      </m:ctrlPr>
                                    </m:dPr>
                                    <m:e>
                                      <m:r>
                                        <a:rPr lang="zh-CN" altLang="en-US" i="1">
                                          <a:solidFill>
                                            <a:schemeClr val="tx1">
                                              <a:lumMod val="95000"/>
                                              <a:lumOff val="5000"/>
                                            </a:schemeClr>
                                          </a:solidFill>
                                          <a:latin typeface="Cambria Math" panose="02040503050406030204" pitchFamily="18" charset="0"/>
                                        </a:rPr>
                                        <m:t>𝑥</m:t>
                                      </m:r>
                                      <m:r>
                                        <a:rPr lang="zh-CN" altLang="en-US" i="1">
                                          <a:solidFill>
                                            <a:schemeClr val="tx1">
                                              <a:lumMod val="95000"/>
                                              <a:lumOff val="5000"/>
                                            </a:schemeClr>
                                          </a:solidFill>
                                          <a:latin typeface="Cambria Math" panose="02040503050406030204" pitchFamily="18" charset="0"/>
                                        </a:rPr>
                                        <m:t>,</m:t>
                                      </m:r>
                                      <m:acc>
                                        <m:accPr>
                                          <m:chr m:val="̇"/>
                                          <m:ctrlPr>
                                            <a:rPr lang="zh-CN" altLang="en-US" i="1">
                                              <a:solidFill>
                                                <a:schemeClr val="tx1">
                                                  <a:lumMod val="95000"/>
                                                  <a:lumOff val="5000"/>
                                                </a:schemeClr>
                                              </a:solidFill>
                                              <a:latin typeface="Cambria Math" panose="02040503050406030204" pitchFamily="18" charset="0"/>
                                            </a:rPr>
                                          </m:ctrlPr>
                                        </m:accPr>
                                        <m:e>
                                          <m:r>
                                            <a:rPr lang="zh-CN" altLang="en-US" i="1">
                                              <a:solidFill>
                                                <a:schemeClr val="tx1">
                                                  <a:lumMod val="95000"/>
                                                  <a:lumOff val="5000"/>
                                                </a:schemeClr>
                                              </a:solidFill>
                                              <a:latin typeface="Cambria Math" panose="02040503050406030204" pitchFamily="18" charset="0"/>
                                            </a:rPr>
                                            <m:t>𝑥</m:t>
                                          </m:r>
                                        </m:e>
                                      </m:acc>
                                      <m:r>
                                        <a:rPr lang="zh-CN" altLang="en-US" i="1">
                                          <a:solidFill>
                                            <a:schemeClr val="tx1">
                                              <a:lumMod val="95000"/>
                                              <a:lumOff val="5000"/>
                                            </a:schemeClr>
                                          </a:solidFill>
                                          <a:latin typeface="Cambria Math" panose="02040503050406030204" pitchFamily="18" charset="0"/>
                                        </a:rPr>
                                        <m:t>,</m:t>
                                      </m:r>
                                      <m:r>
                                        <a:rPr lang="zh-CN" altLang="en-US" i="1">
                                          <a:solidFill>
                                            <a:schemeClr val="tx1">
                                              <a:lumMod val="95000"/>
                                              <a:lumOff val="5000"/>
                                            </a:schemeClr>
                                          </a:solidFill>
                                          <a:latin typeface="Cambria Math" panose="02040503050406030204" pitchFamily="18" charset="0"/>
                                        </a:rPr>
                                        <m:t>𝑡</m:t>
                                      </m:r>
                                    </m:e>
                                  </m:d>
                                  <m:r>
                                    <a:rPr lang="zh-CN" altLang="en-US" i="1">
                                      <a:solidFill>
                                        <a:schemeClr val="tx1">
                                          <a:lumMod val="95000"/>
                                          <a:lumOff val="5000"/>
                                        </a:schemeClr>
                                      </a:solidFill>
                                      <a:latin typeface="Cambria Math" panose="02040503050406030204" pitchFamily="18" charset="0"/>
                                    </a:rPr>
                                    <m:t>+</m:t>
                                  </m:r>
                                  <m:sSup>
                                    <m:sSupPr>
                                      <m:ctrlPr>
                                        <a:rPr lang="zh-CN" altLang="en-US" i="1">
                                          <a:solidFill>
                                            <a:schemeClr val="tx1">
                                              <a:lumMod val="95000"/>
                                              <a:lumOff val="5000"/>
                                            </a:schemeClr>
                                          </a:solidFill>
                                          <a:latin typeface="Cambria Math" panose="02040503050406030204" pitchFamily="18" charset="0"/>
                                        </a:rPr>
                                      </m:ctrlPr>
                                    </m:sSupPr>
                                    <m:e>
                                      <m:d>
                                        <m:dPr>
                                          <m:begChr m:val="["/>
                                          <m:endChr m:val="]"/>
                                          <m:ctrlPr>
                                            <a:rPr lang="zh-CN" altLang="en-US" i="1">
                                              <a:solidFill>
                                                <a:schemeClr val="tx1">
                                                  <a:lumMod val="95000"/>
                                                  <a:lumOff val="5000"/>
                                                </a:schemeClr>
                                              </a:solidFill>
                                              <a:latin typeface="Cambria Math" panose="02040503050406030204" pitchFamily="18" charset="0"/>
                                            </a:rPr>
                                          </m:ctrlPr>
                                        </m:dPr>
                                        <m:e>
                                          <m:acc>
                                            <m:accPr>
                                              <m:chr m:val="̇"/>
                                              <m:ctrlPr>
                                                <a:rPr lang="zh-CN" altLang="en-US" i="1">
                                                  <a:solidFill>
                                                    <a:schemeClr val="tx1">
                                                      <a:lumMod val="95000"/>
                                                      <a:lumOff val="5000"/>
                                                    </a:schemeClr>
                                                  </a:solidFill>
                                                  <a:latin typeface="Cambria Math" panose="02040503050406030204" pitchFamily="18" charset="0"/>
                                                </a:rPr>
                                              </m:ctrlPr>
                                            </m:accPr>
                                            <m:e>
                                              <m:r>
                                                <a:rPr lang="zh-CN" altLang="en-US" i="1">
                                                  <a:solidFill>
                                                    <a:schemeClr val="tx1">
                                                      <a:lumMod val="95000"/>
                                                      <a:lumOff val="5000"/>
                                                    </a:schemeClr>
                                                  </a:solidFill>
                                                  <a:latin typeface="Cambria Math" panose="02040503050406030204" pitchFamily="18" charset="0"/>
                                                </a:rPr>
                                                <m:t>𝜑</m:t>
                                              </m:r>
                                            </m:e>
                                          </m:acc>
                                          <m:r>
                                            <a:rPr lang="zh-CN" altLang="en-US" i="1">
                                              <a:solidFill>
                                                <a:schemeClr val="tx1">
                                                  <a:lumMod val="95000"/>
                                                  <a:lumOff val="5000"/>
                                                </a:schemeClr>
                                              </a:solidFill>
                                              <a:latin typeface="Cambria Math" panose="02040503050406030204" pitchFamily="18" charset="0"/>
                                            </a:rPr>
                                            <m:t>(</m:t>
                                          </m:r>
                                          <m:r>
                                            <a:rPr lang="zh-CN" altLang="en-US" i="1">
                                              <a:solidFill>
                                                <a:schemeClr val="tx1">
                                                  <a:lumMod val="95000"/>
                                                  <a:lumOff val="5000"/>
                                                </a:schemeClr>
                                              </a:solidFill>
                                              <a:latin typeface="Cambria Math" panose="02040503050406030204" pitchFamily="18" charset="0"/>
                                            </a:rPr>
                                            <m:t>𝑡</m:t>
                                          </m:r>
                                          <m:r>
                                            <a:rPr lang="zh-CN" altLang="en-US" i="1">
                                              <a:solidFill>
                                                <a:schemeClr val="tx1">
                                                  <a:lumMod val="95000"/>
                                                  <a:lumOff val="5000"/>
                                                </a:schemeClr>
                                              </a:solidFill>
                                              <a:latin typeface="Cambria Math" panose="02040503050406030204" pitchFamily="18" charset="0"/>
                                            </a:rPr>
                                            <m:t>)−</m:t>
                                          </m:r>
                                          <m:acc>
                                            <m:accPr>
                                              <m:chr m:val="̇"/>
                                              <m:ctrlPr>
                                                <a:rPr lang="zh-CN" altLang="en-US" i="1">
                                                  <a:solidFill>
                                                    <a:schemeClr val="tx1">
                                                      <a:lumMod val="95000"/>
                                                      <a:lumOff val="5000"/>
                                                    </a:schemeClr>
                                                  </a:solidFill>
                                                  <a:latin typeface="Cambria Math" panose="02040503050406030204" pitchFamily="18" charset="0"/>
                                                </a:rPr>
                                              </m:ctrlPr>
                                            </m:accPr>
                                            <m:e>
                                              <m:r>
                                                <a:rPr lang="zh-CN" altLang="en-US" i="1">
                                                  <a:solidFill>
                                                    <a:schemeClr val="tx1">
                                                      <a:lumMod val="95000"/>
                                                      <a:lumOff val="5000"/>
                                                    </a:schemeClr>
                                                  </a:solidFill>
                                                  <a:latin typeface="Cambria Math" panose="02040503050406030204" pitchFamily="18" charset="0"/>
                                                </a:rPr>
                                                <m:t>𝑥</m:t>
                                              </m:r>
                                            </m:e>
                                          </m:acc>
                                          <m:r>
                                            <a:rPr lang="zh-CN" altLang="en-US" i="1">
                                              <a:solidFill>
                                                <a:schemeClr val="tx1">
                                                  <a:lumMod val="95000"/>
                                                  <a:lumOff val="5000"/>
                                                </a:schemeClr>
                                              </a:solidFill>
                                              <a:latin typeface="Cambria Math" panose="02040503050406030204" pitchFamily="18" charset="0"/>
                                            </a:rPr>
                                            <m:t>(</m:t>
                                          </m:r>
                                          <m:r>
                                            <a:rPr lang="zh-CN" altLang="en-US" i="1">
                                              <a:solidFill>
                                                <a:schemeClr val="tx1">
                                                  <a:lumMod val="95000"/>
                                                  <a:lumOff val="5000"/>
                                                </a:schemeClr>
                                              </a:solidFill>
                                              <a:latin typeface="Cambria Math" panose="02040503050406030204" pitchFamily="18" charset="0"/>
                                            </a:rPr>
                                            <m:t>𝑡</m:t>
                                          </m:r>
                                          <m:r>
                                            <a:rPr lang="zh-CN" altLang="en-US" i="1">
                                              <a:solidFill>
                                                <a:schemeClr val="tx1">
                                                  <a:lumMod val="95000"/>
                                                  <a:lumOff val="5000"/>
                                                </a:schemeClr>
                                              </a:solidFill>
                                              <a:latin typeface="Cambria Math" panose="02040503050406030204" pitchFamily="18" charset="0"/>
                                            </a:rPr>
                                            <m:t>)</m:t>
                                          </m:r>
                                        </m:e>
                                      </m:d>
                                    </m:e>
                                    <m:sup>
                                      <m:r>
                                        <a:rPr lang="zh-CN" altLang="en-US" i="1">
                                          <a:solidFill>
                                            <a:schemeClr val="tx1">
                                              <a:lumMod val="95000"/>
                                              <a:lumOff val="5000"/>
                                            </a:schemeClr>
                                          </a:solidFill>
                                          <a:latin typeface="Cambria Math" panose="02040503050406030204" pitchFamily="18" charset="0"/>
                                        </a:rPr>
                                        <m:t>𝑇</m:t>
                                      </m:r>
                                    </m:sup>
                                  </m:sSup>
                                  <m:f>
                                    <m:fPr>
                                      <m:ctrlPr>
                                        <a:rPr lang="zh-CN" altLang="en-US" i="1">
                                          <a:solidFill>
                                            <a:schemeClr val="tx1">
                                              <a:lumMod val="95000"/>
                                              <a:lumOff val="5000"/>
                                            </a:schemeClr>
                                          </a:solidFill>
                                          <a:latin typeface="Cambria Math" panose="02040503050406030204" pitchFamily="18" charset="0"/>
                                        </a:rPr>
                                      </m:ctrlPr>
                                    </m:fPr>
                                    <m:num>
                                      <m:r>
                                        <a:rPr lang="zh-CN" altLang="en-US" i="1">
                                          <a:solidFill>
                                            <a:schemeClr val="tx1">
                                              <a:lumMod val="95000"/>
                                              <a:lumOff val="5000"/>
                                            </a:schemeClr>
                                          </a:solidFill>
                                          <a:latin typeface="Cambria Math" panose="02040503050406030204" pitchFamily="18" charset="0"/>
                                        </a:rPr>
                                        <m:t>𝜕</m:t>
                                      </m:r>
                                      <m:r>
                                        <a:rPr lang="zh-CN" altLang="en-US" i="1">
                                          <a:solidFill>
                                            <a:schemeClr val="tx1">
                                              <a:lumMod val="95000"/>
                                              <a:lumOff val="5000"/>
                                            </a:schemeClr>
                                          </a:solidFill>
                                          <a:latin typeface="Cambria Math" panose="02040503050406030204" pitchFamily="18" charset="0"/>
                                        </a:rPr>
                                        <m:t>𝐿</m:t>
                                      </m:r>
                                    </m:num>
                                    <m:den>
                                      <m:r>
                                        <a:rPr lang="zh-CN" altLang="en-US" i="1">
                                          <a:solidFill>
                                            <a:schemeClr val="tx1">
                                              <a:lumMod val="95000"/>
                                              <a:lumOff val="5000"/>
                                            </a:schemeClr>
                                          </a:solidFill>
                                          <a:latin typeface="Cambria Math" panose="02040503050406030204" pitchFamily="18" charset="0"/>
                                        </a:rPr>
                                        <m:t>𝜕</m:t>
                                      </m:r>
                                      <m:acc>
                                        <m:accPr>
                                          <m:chr m:val="̇"/>
                                          <m:ctrlPr>
                                            <a:rPr lang="zh-CN" altLang="en-US" i="1">
                                              <a:solidFill>
                                                <a:schemeClr val="tx1">
                                                  <a:lumMod val="95000"/>
                                                  <a:lumOff val="5000"/>
                                                </a:schemeClr>
                                              </a:solidFill>
                                              <a:latin typeface="Cambria Math" panose="02040503050406030204" pitchFamily="18" charset="0"/>
                                            </a:rPr>
                                          </m:ctrlPr>
                                        </m:accPr>
                                        <m:e>
                                          <m:r>
                                            <a:rPr lang="zh-CN" altLang="en-US" i="1">
                                              <a:solidFill>
                                                <a:schemeClr val="tx1">
                                                  <a:lumMod val="95000"/>
                                                  <a:lumOff val="5000"/>
                                                </a:schemeClr>
                                              </a:solidFill>
                                              <a:latin typeface="Cambria Math" panose="02040503050406030204" pitchFamily="18" charset="0"/>
                                            </a:rPr>
                                            <m:t>𝑥</m:t>
                                          </m:r>
                                        </m:e>
                                      </m:acc>
                                    </m:den>
                                  </m:f>
                                </m:e>
                              </m:d>
                            </m:e>
                          </m:d>
                        </m:e>
                        <m:sub>
                          <m:r>
                            <a:rPr lang="zh-CN" altLang="en-US" i="1">
                              <a:solidFill>
                                <a:schemeClr val="tx1">
                                  <a:lumMod val="95000"/>
                                  <a:lumOff val="5000"/>
                                </a:schemeClr>
                              </a:solidFill>
                              <a:latin typeface="Cambria Math" panose="02040503050406030204" pitchFamily="18" charset="0"/>
                            </a:rPr>
                            <m:t>𝑡</m:t>
                          </m:r>
                          <m:r>
                            <a:rPr lang="zh-CN" altLang="en-US" i="1">
                              <a:solidFill>
                                <a:schemeClr val="tx1">
                                  <a:lumMod val="95000"/>
                                  <a:lumOff val="5000"/>
                                </a:schemeClr>
                              </a:solidFill>
                              <a:latin typeface="Cambria Math" panose="02040503050406030204" pitchFamily="18" charset="0"/>
                            </a:rPr>
                            <m:t>=</m:t>
                          </m:r>
                          <m:sSub>
                            <m:sSubPr>
                              <m:ctrlPr>
                                <a:rPr lang="zh-CN" altLang="en-US" i="1">
                                  <a:solidFill>
                                    <a:schemeClr val="tx1">
                                      <a:lumMod val="95000"/>
                                      <a:lumOff val="5000"/>
                                    </a:schemeClr>
                                  </a:solidFill>
                                  <a:latin typeface="Cambria Math" panose="02040503050406030204" pitchFamily="18" charset="0"/>
                                </a:rPr>
                              </m:ctrlPr>
                            </m:sSubPr>
                            <m:e>
                              <m:r>
                                <a:rPr lang="zh-CN" altLang="en-US" i="1">
                                  <a:solidFill>
                                    <a:schemeClr val="tx1">
                                      <a:lumMod val="95000"/>
                                      <a:lumOff val="5000"/>
                                    </a:schemeClr>
                                  </a:solidFill>
                                  <a:latin typeface="Cambria Math" panose="02040503050406030204" pitchFamily="18" charset="0"/>
                                </a:rPr>
                                <m:t>𝑡</m:t>
                              </m:r>
                            </m:e>
                            <m:sub>
                              <m:r>
                                <a:rPr lang="zh-CN" altLang="en-US" i="1">
                                  <a:solidFill>
                                    <a:schemeClr val="tx1">
                                      <a:lumMod val="95000"/>
                                      <a:lumOff val="5000"/>
                                    </a:schemeClr>
                                  </a:solidFill>
                                  <a:latin typeface="Cambria Math" panose="02040503050406030204" pitchFamily="18" charset="0"/>
                                </a:rPr>
                                <m:t>𝑓</m:t>
                              </m:r>
                            </m:sub>
                          </m:sSub>
                        </m:sub>
                      </m:sSub>
                      <m:r>
                        <a:rPr lang="zh-CN" altLang="en-US" i="1">
                          <a:solidFill>
                            <a:schemeClr val="tx1">
                              <a:lumMod val="95000"/>
                              <a:lumOff val="5000"/>
                            </a:schemeClr>
                          </a:solidFill>
                          <a:latin typeface="Cambria Math" panose="02040503050406030204" pitchFamily="18" charset="0"/>
                        </a:rPr>
                        <m:t>𝛿</m:t>
                      </m:r>
                      <m:sSub>
                        <m:sSubPr>
                          <m:ctrlPr>
                            <a:rPr lang="zh-CN" altLang="en-US" i="1">
                              <a:solidFill>
                                <a:schemeClr val="tx1">
                                  <a:lumMod val="95000"/>
                                  <a:lumOff val="5000"/>
                                </a:schemeClr>
                              </a:solidFill>
                              <a:latin typeface="Cambria Math" panose="02040503050406030204" pitchFamily="18" charset="0"/>
                            </a:rPr>
                          </m:ctrlPr>
                        </m:sSubPr>
                        <m:e>
                          <m:r>
                            <a:rPr lang="zh-CN" altLang="en-US" i="1">
                              <a:solidFill>
                                <a:schemeClr val="tx1">
                                  <a:lumMod val="95000"/>
                                  <a:lumOff val="5000"/>
                                </a:schemeClr>
                              </a:solidFill>
                              <a:latin typeface="Cambria Math" panose="02040503050406030204" pitchFamily="18" charset="0"/>
                            </a:rPr>
                            <m:t>𝑡</m:t>
                          </m:r>
                        </m:e>
                        <m:sub>
                          <m:r>
                            <a:rPr lang="zh-CN" altLang="en-US" i="1">
                              <a:solidFill>
                                <a:schemeClr val="tx1">
                                  <a:lumMod val="95000"/>
                                  <a:lumOff val="5000"/>
                                </a:schemeClr>
                              </a:solidFill>
                              <a:latin typeface="Cambria Math" panose="02040503050406030204" pitchFamily="18" charset="0"/>
                            </a:rPr>
                            <m:t>𝑓</m:t>
                          </m:r>
                        </m:sub>
                      </m:sSub>
                      <m:r>
                        <a:rPr lang="zh-CN" altLang="en-US" i="1">
                          <a:solidFill>
                            <a:schemeClr val="tx1">
                              <a:lumMod val="95000"/>
                              <a:lumOff val="5000"/>
                            </a:schemeClr>
                          </a:solidFill>
                          <a:latin typeface="Cambria Math" panose="02040503050406030204" pitchFamily="18" charset="0"/>
                        </a:rPr>
                        <m:t>=0</m:t>
                      </m:r>
                    </m:oMath>
                  </m:oMathPara>
                </a14:m>
                <a:endParaRPr lang="en-US" altLang="zh-CN" dirty="0">
                  <a:solidFill>
                    <a:schemeClr val="tx1">
                      <a:lumMod val="95000"/>
                      <a:lumOff val="5000"/>
                    </a:schemeClr>
                  </a:solidFill>
                </a:endParaRPr>
              </a:p>
            </p:txBody>
          </p:sp>
        </mc:Choice>
        <mc:Fallback xmlns="">
          <p:sp>
            <p:nvSpPr>
              <p:cNvPr id="8" name="内容占位符 7">
                <a:extLst>
                  <a:ext uri="{FF2B5EF4-FFF2-40B4-BE49-F238E27FC236}">
                    <a16:creationId xmlns:a16="http://schemas.microsoft.com/office/drawing/2014/main" id="{C696BEB4-8F9A-48BA-A1C5-98C762581ED1}"/>
                  </a:ext>
                </a:extLst>
              </p:cNvPr>
              <p:cNvSpPr>
                <a:spLocks noGrp="1" noRot="1" noChangeAspect="1" noMove="1" noResize="1" noEditPoints="1" noAdjustHandles="1" noChangeArrowheads="1" noChangeShapeType="1" noTextEdit="1"/>
              </p:cNvSpPr>
              <p:nvPr>
                <p:ph sz="quarter" idx="13"/>
              </p:nvPr>
            </p:nvSpPr>
            <p:spPr>
              <a:xfrm>
                <a:off x="767406" y="764704"/>
                <a:ext cx="10945217" cy="5799051"/>
              </a:xfrm>
              <a:prstGeom prst="rect">
                <a:avLst/>
              </a:prstGeom>
              <a:blipFill>
                <a:blip r:embed="rId2"/>
                <a:stretch>
                  <a:fillRect l="-891" r="-83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178494538"/>
      </p:ext>
    </p:extLst>
  </p:cSld>
  <p:clrMapOvr>
    <a:masterClrMapping/>
  </p:clrMapOvr>
  <p:transition>
    <p:wheel/>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 name="内容占位符 7">
                <a:extLst>
                  <a:ext uri="{FF2B5EF4-FFF2-40B4-BE49-F238E27FC236}">
                    <a16:creationId xmlns:a16="http://schemas.microsoft.com/office/drawing/2014/main" id="{C696BEB4-8F9A-48BA-A1C5-98C762581ED1}"/>
                  </a:ext>
                </a:extLst>
              </p:cNvPr>
              <p:cNvSpPr>
                <a:spLocks noGrp="1"/>
              </p:cNvSpPr>
              <p:nvPr>
                <p:ph sz="quarter" idx="13"/>
              </p:nvPr>
            </p:nvSpPr>
            <p:spPr>
              <a:xfrm>
                <a:off x="767406" y="764704"/>
                <a:ext cx="10945217" cy="5799051"/>
              </a:xfrm>
              <a:prstGeom prst="rect">
                <a:avLst/>
              </a:prstGeom>
            </p:spPr>
            <p:txBody>
              <a:bodyPr>
                <a:noAutofit/>
              </a:bodyPr>
              <a:lstStyle/>
              <a:p>
                <a:pPr marL="0" indent="0" eaLnBrk="0" hangingPunct="0">
                  <a:buNone/>
                </a:pPr>
                <a:r>
                  <a:rPr lang="zh-CN" altLang="en-US" dirty="0">
                    <a:solidFill>
                      <a:schemeClr val="tx1">
                        <a:lumMod val="95000"/>
                        <a:lumOff val="5000"/>
                      </a:schemeClr>
                    </a:solidFill>
                  </a:rPr>
                  <a:t>由于</a:t>
                </a:r>
                <a14:m>
                  <m:oMath xmlns:m="http://schemas.openxmlformats.org/officeDocument/2006/math">
                    <m:r>
                      <a:rPr lang="zh-CN" altLang="en-US" i="1">
                        <a:solidFill>
                          <a:schemeClr val="tx1">
                            <a:lumMod val="95000"/>
                            <a:lumOff val="5000"/>
                          </a:schemeClr>
                        </a:solidFill>
                        <a:latin typeface="Cambria Math" panose="02040503050406030204" pitchFamily="18" charset="0"/>
                      </a:rPr>
                      <m:t>𝛿</m:t>
                    </m:r>
                    <m:sSub>
                      <m:sSubPr>
                        <m:ctrlPr>
                          <a:rPr lang="zh-CN" altLang="en-US" i="1">
                            <a:solidFill>
                              <a:schemeClr val="tx1">
                                <a:lumMod val="95000"/>
                                <a:lumOff val="5000"/>
                              </a:schemeClr>
                            </a:solidFill>
                            <a:latin typeface="Cambria Math" panose="02040503050406030204" pitchFamily="18" charset="0"/>
                          </a:rPr>
                        </m:ctrlPr>
                      </m:sSubPr>
                      <m:e>
                        <m:r>
                          <a:rPr lang="zh-CN" altLang="en-US" i="1">
                            <a:solidFill>
                              <a:schemeClr val="tx1">
                                <a:lumMod val="95000"/>
                                <a:lumOff val="5000"/>
                              </a:schemeClr>
                            </a:solidFill>
                            <a:latin typeface="Cambria Math" panose="02040503050406030204" pitchFamily="18" charset="0"/>
                          </a:rPr>
                          <m:t>𝑡</m:t>
                        </m:r>
                      </m:e>
                      <m:sub>
                        <m:r>
                          <a:rPr lang="zh-CN" altLang="en-US" i="1">
                            <a:solidFill>
                              <a:schemeClr val="tx1">
                                <a:lumMod val="95000"/>
                                <a:lumOff val="5000"/>
                              </a:schemeClr>
                            </a:solidFill>
                            <a:latin typeface="Cambria Math" panose="02040503050406030204" pitchFamily="18" charset="0"/>
                          </a:rPr>
                          <m:t>𝑓</m:t>
                        </m:r>
                      </m:sub>
                    </m:sSub>
                  </m:oMath>
                </a14:m>
                <a:r>
                  <a:rPr lang="zh-CN" altLang="en-US" dirty="0">
                    <a:solidFill>
                      <a:schemeClr val="tx1">
                        <a:lumMod val="95000"/>
                        <a:lumOff val="5000"/>
                      </a:schemeClr>
                    </a:solidFill>
                  </a:rPr>
                  <a:t>的任意性，即</a:t>
                </a:r>
                <a14:m>
                  <m:oMath xmlns:m="http://schemas.openxmlformats.org/officeDocument/2006/math">
                    <m:r>
                      <a:rPr lang="zh-CN" altLang="en-US" i="1">
                        <a:solidFill>
                          <a:schemeClr val="tx1">
                            <a:lumMod val="95000"/>
                            <a:lumOff val="5000"/>
                          </a:schemeClr>
                        </a:solidFill>
                        <a:latin typeface="Cambria Math" panose="02040503050406030204" pitchFamily="18" charset="0"/>
                      </a:rPr>
                      <m:t>𝛿</m:t>
                    </m:r>
                    <m:sSub>
                      <m:sSubPr>
                        <m:ctrlPr>
                          <a:rPr lang="zh-CN" altLang="en-US" i="1">
                            <a:solidFill>
                              <a:schemeClr val="tx1">
                                <a:lumMod val="95000"/>
                                <a:lumOff val="5000"/>
                              </a:schemeClr>
                            </a:solidFill>
                            <a:latin typeface="Cambria Math" panose="02040503050406030204" pitchFamily="18" charset="0"/>
                          </a:rPr>
                        </m:ctrlPr>
                      </m:sSubPr>
                      <m:e>
                        <m:r>
                          <a:rPr lang="zh-CN" altLang="en-US" i="1">
                            <a:solidFill>
                              <a:schemeClr val="tx1">
                                <a:lumMod val="95000"/>
                                <a:lumOff val="5000"/>
                              </a:schemeClr>
                            </a:solidFill>
                            <a:latin typeface="Cambria Math" panose="02040503050406030204" pitchFamily="18" charset="0"/>
                          </a:rPr>
                          <m:t>𝑡</m:t>
                        </m:r>
                      </m:e>
                      <m:sub>
                        <m:r>
                          <a:rPr lang="zh-CN" altLang="en-US" i="1">
                            <a:solidFill>
                              <a:schemeClr val="tx1">
                                <a:lumMod val="95000"/>
                                <a:lumOff val="5000"/>
                              </a:schemeClr>
                            </a:solidFill>
                            <a:latin typeface="Cambria Math" panose="02040503050406030204" pitchFamily="18" charset="0"/>
                          </a:rPr>
                          <m:t>𝑓</m:t>
                        </m:r>
                      </m:sub>
                    </m:sSub>
                    <m:r>
                      <a:rPr lang="zh-CN" altLang="en-US" i="1">
                        <a:solidFill>
                          <a:schemeClr val="tx1">
                            <a:lumMod val="95000"/>
                            <a:lumOff val="5000"/>
                          </a:schemeClr>
                        </a:solidFill>
                        <a:latin typeface="Cambria Math" panose="02040503050406030204" pitchFamily="18" charset="0"/>
                      </a:rPr>
                      <m:t>≠0</m:t>
                    </m:r>
                  </m:oMath>
                </a14:m>
                <a:r>
                  <a:rPr lang="zh-CN" altLang="en-US" dirty="0">
                    <a:solidFill>
                      <a:schemeClr val="tx1">
                        <a:lumMod val="95000"/>
                        <a:lumOff val="5000"/>
                      </a:schemeClr>
                    </a:solidFill>
                  </a:rPr>
                  <a:t>，所以可得终端横截条件为</a:t>
                </a:r>
              </a:p>
              <a:p>
                <a:pPr marL="0" indent="0" algn="r" eaLnBrk="0" hangingPunct="0">
                  <a:buNone/>
                </a:pPr>
                <a14:m>
                  <m:oMath xmlns:m="http://schemas.openxmlformats.org/officeDocument/2006/math">
                    <m:sSub>
                      <m:sSubPr>
                        <m:ctrlPr>
                          <a:rPr lang="zh-CN" altLang="en-US" i="1">
                            <a:solidFill>
                              <a:schemeClr val="tx1">
                                <a:lumMod val="95000"/>
                                <a:lumOff val="5000"/>
                              </a:schemeClr>
                            </a:solidFill>
                            <a:latin typeface="Cambria Math" panose="02040503050406030204" pitchFamily="18" charset="0"/>
                          </a:rPr>
                        </m:ctrlPr>
                      </m:sSubPr>
                      <m:e>
                        <m:d>
                          <m:dPr>
                            <m:begChr m:val=""/>
                            <m:endChr m:val="|"/>
                            <m:ctrlPr>
                              <a:rPr lang="zh-CN" altLang="en-US" i="1">
                                <a:solidFill>
                                  <a:schemeClr val="tx1">
                                    <a:lumMod val="95000"/>
                                    <a:lumOff val="5000"/>
                                  </a:schemeClr>
                                </a:solidFill>
                                <a:latin typeface="Cambria Math" panose="02040503050406030204" pitchFamily="18" charset="0"/>
                              </a:rPr>
                            </m:ctrlPr>
                          </m:dPr>
                          <m:e>
                            <m:d>
                              <m:dPr>
                                <m:begChr m:val="{"/>
                                <m:endChr m:val="}"/>
                                <m:ctrlPr>
                                  <a:rPr lang="zh-CN" altLang="en-US" i="1">
                                    <a:solidFill>
                                      <a:schemeClr val="tx1">
                                        <a:lumMod val="95000"/>
                                        <a:lumOff val="5000"/>
                                      </a:schemeClr>
                                    </a:solidFill>
                                    <a:latin typeface="Cambria Math" panose="02040503050406030204" pitchFamily="18" charset="0"/>
                                  </a:rPr>
                                </m:ctrlPr>
                              </m:dPr>
                              <m:e>
                                <m:r>
                                  <a:rPr lang="zh-CN" altLang="en-US" i="1">
                                    <a:solidFill>
                                      <a:schemeClr val="tx1">
                                        <a:lumMod val="95000"/>
                                        <a:lumOff val="5000"/>
                                      </a:schemeClr>
                                    </a:solidFill>
                                    <a:latin typeface="Cambria Math" panose="02040503050406030204" pitchFamily="18" charset="0"/>
                                  </a:rPr>
                                  <m:t>𝐿</m:t>
                                </m:r>
                                <m:d>
                                  <m:dPr>
                                    <m:begChr m:val="["/>
                                    <m:endChr m:val="]"/>
                                    <m:ctrlPr>
                                      <a:rPr lang="zh-CN" altLang="en-US" i="1">
                                        <a:solidFill>
                                          <a:schemeClr val="tx1">
                                            <a:lumMod val="95000"/>
                                            <a:lumOff val="5000"/>
                                          </a:schemeClr>
                                        </a:solidFill>
                                        <a:latin typeface="Cambria Math" panose="02040503050406030204" pitchFamily="18" charset="0"/>
                                      </a:rPr>
                                    </m:ctrlPr>
                                  </m:dPr>
                                  <m:e>
                                    <m:r>
                                      <a:rPr lang="zh-CN" altLang="en-US" i="1">
                                        <a:solidFill>
                                          <a:schemeClr val="tx1">
                                            <a:lumMod val="95000"/>
                                            <a:lumOff val="5000"/>
                                          </a:schemeClr>
                                        </a:solidFill>
                                        <a:latin typeface="Cambria Math" panose="02040503050406030204" pitchFamily="18" charset="0"/>
                                      </a:rPr>
                                      <m:t>𝑥</m:t>
                                    </m:r>
                                    <m:r>
                                      <a:rPr lang="zh-CN" altLang="en-US" i="1">
                                        <a:solidFill>
                                          <a:schemeClr val="tx1">
                                            <a:lumMod val="95000"/>
                                            <a:lumOff val="5000"/>
                                          </a:schemeClr>
                                        </a:solidFill>
                                        <a:latin typeface="Cambria Math" panose="02040503050406030204" pitchFamily="18" charset="0"/>
                                      </a:rPr>
                                      <m:t>,</m:t>
                                    </m:r>
                                    <m:acc>
                                      <m:accPr>
                                        <m:chr m:val="̇"/>
                                        <m:ctrlPr>
                                          <a:rPr lang="zh-CN" altLang="en-US" i="1">
                                            <a:solidFill>
                                              <a:schemeClr val="tx1">
                                                <a:lumMod val="95000"/>
                                                <a:lumOff val="5000"/>
                                              </a:schemeClr>
                                            </a:solidFill>
                                            <a:latin typeface="Cambria Math" panose="02040503050406030204" pitchFamily="18" charset="0"/>
                                          </a:rPr>
                                        </m:ctrlPr>
                                      </m:accPr>
                                      <m:e>
                                        <m:r>
                                          <a:rPr lang="zh-CN" altLang="en-US" i="1">
                                            <a:solidFill>
                                              <a:schemeClr val="tx1">
                                                <a:lumMod val="95000"/>
                                                <a:lumOff val="5000"/>
                                              </a:schemeClr>
                                            </a:solidFill>
                                            <a:latin typeface="Cambria Math" panose="02040503050406030204" pitchFamily="18" charset="0"/>
                                          </a:rPr>
                                          <m:t>𝑥</m:t>
                                        </m:r>
                                      </m:e>
                                    </m:acc>
                                    <m:r>
                                      <a:rPr lang="zh-CN" altLang="en-US" i="1">
                                        <a:solidFill>
                                          <a:schemeClr val="tx1">
                                            <a:lumMod val="95000"/>
                                            <a:lumOff val="5000"/>
                                          </a:schemeClr>
                                        </a:solidFill>
                                        <a:latin typeface="Cambria Math" panose="02040503050406030204" pitchFamily="18" charset="0"/>
                                      </a:rPr>
                                      <m:t>,</m:t>
                                    </m:r>
                                    <m:r>
                                      <a:rPr lang="zh-CN" altLang="en-US" i="1">
                                        <a:solidFill>
                                          <a:schemeClr val="tx1">
                                            <a:lumMod val="95000"/>
                                            <a:lumOff val="5000"/>
                                          </a:schemeClr>
                                        </a:solidFill>
                                        <a:latin typeface="Cambria Math" panose="02040503050406030204" pitchFamily="18" charset="0"/>
                                      </a:rPr>
                                      <m:t>𝑡</m:t>
                                    </m:r>
                                  </m:e>
                                </m:d>
                                <m:r>
                                  <a:rPr lang="zh-CN" altLang="en-US" i="1">
                                    <a:solidFill>
                                      <a:schemeClr val="tx1">
                                        <a:lumMod val="95000"/>
                                        <a:lumOff val="5000"/>
                                      </a:schemeClr>
                                    </a:solidFill>
                                    <a:latin typeface="Cambria Math" panose="02040503050406030204" pitchFamily="18" charset="0"/>
                                  </a:rPr>
                                  <m:t>+</m:t>
                                </m:r>
                                <m:sSup>
                                  <m:sSupPr>
                                    <m:ctrlPr>
                                      <a:rPr lang="zh-CN" altLang="en-US" i="1">
                                        <a:solidFill>
                                          <a:schemeClr val="tx1">
                                            <a:lumMod val="95000"/>
                                            <a:lumOff val="5000"/>
                                          </a:schemeClr>
                                        </a:solidFill>
                                        <a:latin typeface="Cambria Math" panose="02040503050406030204" pitchFamily="18" charset="0"/>
                                      </a:rPr>
                                    </m:ctrlPr>
                                  </m:sSupPr>
                                  <m:e>
                                    <m:d>
                                      <m:dPr>
                                        <m:begChr m:val="["/>
                                        <m:endChr m:val="]"/>
                                        <m:ctrlPr>
                                          <a:rPr lang="zh-CN" altLang="en-US" i="1">
                                            <a:solidFill>
                                              <a:schemeClr val="tx1">
                                                <a:lumMod val="95000"/>
                                                <a:lumOff val="5000"/>
                                              </a:schemeClr>
                                            </a:solidFill>
                                            <a:latin typeface="Cambria Math" panose="02040503050406030204" pitchFamily="18" charset="0"/>
                                          </a:rPr>
                                        </m:ctrlPr>
                                      </m:dPr>
                                      <m:e>
                                        <m:acc>
                                          <m:accPr>
                                            <m:chr m:val="̇"/>
                                            <m:ctrlPr>
                                              <a:rPr lang="zh-CN" altLang="en-US" i="1">
                                                <a:solidFill>
                                                  <a:schemeClr val="tx1">
                                                    <a:lumMod val="95000"/>
                                                    <a:lumOff val="5000"/>
                                                  </a:schemeClr>
                                                </a:solidFill>
                                                <a:latin typeface="Cambria Math" panose="02040503050406030204" pitchFamily="18" charset="0"/>
                                              </a:rPr>
                                            </m:ctrlPr>
                                          </m:accPr>
                                          <m:e>
                                            <m:r>
                                              <a:rPr lang="zh-CN" altLang="en-US" i="1">
                                                <a:solidFill>
                                                  <a:schemeClr val="tx1">
                                                    <a:lumMod val="95000"/>
                                                    <a:lumOff val="5000"/>
                                                  </a:schemeClr>
                                                </a:solidFill>
                                                <a:latin typeface="Cambria Math" panose="02040503050406030204" pitchFamily="18" charset="0"/>
                                              </a:rPr>
                                              <m:t>𝜑</m:t>
                                            </m:r>
                                          </m:e>
                                        </m:acc>
                                        <m:r>
                                          <a:rPr lang="zh-CN" altLang="en-US" i="1">
                                            <a:solidFill>
                                              <a:schemeClr val="tx1">
                                                <a:lumMod val="95000"/>
                                                <a:lumOff val="5000"/>
                                              </a:schemeClr>
                                            </a:solidFill>
                                            <a:latin typeface="Cambria Math" panose="02040503050406030204" pitchFamily="18" charset="0"/>
                                          </a:rPr>
                                          <m:t>(</m:t>
                                        </m:r>
                                        <m:r>
                                          <a:rPr lang="zh-CN" altLang="en-US" i="1">
                                            <a:solidFill>
                                              <a:schemeClr val="tx1">
                                                <a:lumMod val="95000"/>
                                                <a:lumOff val="5000"/>
                                              </a:schemeClr>
                                            </a:solidFill>
                                            <a:latin typeface="Cambria Math" panose="02040503050406030204" pitchFamily="18" charset="0"/>
                                          </a:rPr>
                                          <m:t>𝑡</m:t>
                                        </m:r>
                                        <m:r>
                                          <a:rPr lang="zh-CN" altLang="en-US" i="1">
                                            <a:solidFill>
                                              <a:schemeClr val="tx1">
                                                <a:lumMod val="95000"/>
                                                <a:lumOff val="5000"/>
                                              </a:schemeClr>
                                            </a:solidFill>
                                            <a:latin typeface="Cambria Math" panose="02040503050406030204" pitchFamily="18" charset="0"/>
                                          </a:rPr>
                                          <m:t>)−</m:t>
                                        </m:r>
                                        <m:acc>
                                          <m:accPr>
                                            <m:chr m:val="̇"/>
                                            <m:ctrlPr>
                                              <a:rPr lang="zh-CN" altLang="en-US" i="1">
                                                <a:solidFill>
                                                  <a:schemeClr val="tx1">
                                                    <a:lumMod val="95000"/>
                                                    <a:lumOff val="5000"/>
                                                  </a:schemeClr>
                                                </a:solidFill>
                                                <a:latin typeface="Cambria Math" panose="02040503050406030204" pitchFamily="18" charset="0"/>
                                              </a:rPr>
                                            </m:ctrlPr>
                                          </m:accPr>
                                          <m:e>
                                            <m:r>
                                              <a:rPr lang="zh-CN" altLang="en-US" i="1">
                                                <a:solidFill>
                                                  <a:schemeClr val="tx1">
                                                    <a:lumMod val="95000"/>
                                                    <a:lumOff val="5000"/>
                                                  </a:schemeClr>
                                                </a:solidFill>
                                                <a:latin typeface="Cambria Math" panose="02040503050406030204" pitchFamily="18" charset="0"/>
                                              </a:rPr>
                                              <m:t>𝑥</m:t>
                                            </m:r>
                                          </m:e>
                                        </m:acc>
                                        <m:r>
                                          <a:rPr lang="zh-CN" altLang="en-US" i="1">
                                            <a:solidFill>
                                              <a:schemeClr val="tx1">
                                                <a:lumMod val="95000"/>
                                                <a:lumOff val="5000"/>
                                              </a:schemeClr>
                                            </a:solidFill>
                                            <a:latin typeface="Cambria Math" panose="02040503050406030204" pitchFamily="18" charset="0"/>
                                          </a:rPr>
                                          <m:t>(</m:t>
                                        </m:r>
                                        <m:r>
                                          <a:rPr lang="zh-CN" altLang="en-US" i="1">
                                            <a:solidFill>
                                              <a:schemeClr val="tx1">
                                                <a:lumMod val="95000"/>
                                                <a:lumOff val="5000"/>
                                              </a:schemeClr>
                                            </a:solidFill>
                                            <a:latin typeface="Cambria Math" panose="02040503050406030204" pitchFamily="18" charset="0"/>
                                          </a:rPr>
                                          <m:t>𝑡</m:t>
                                        </m:r>
                                        <m:r>
                                          <a:rPr lang="zh-CN" altLang="en-US" i="1">
                                            <a:solidFill>
                                              <a:schemeClr val="tx1">
                                                <a:lumMod val="95000"/>
                                                <a:lumOff val="5000"/>
                                              </a:schemeClr>
                                            </a:solidFill>
                                            <a:latin typeface="Cambria Math" panose="02040503050406030204" pitchFamily="18" charset="0"/>
                                          </a:rPr>
                                          <m:t>)</m:t>
                                        </m:r>
                                      </m:e>
                                    </m:d>
                                  </m:e>
                                  <m:sup>
                                    <m:r>
                                      <a:rPr lang="zh-CN" altLang="en-US" i="1">
                                        <a:solidFill>
                                          <a:schemeClr val="tx1">
                                            <a:lumMod val="95000"/>
                                            <a:lumOff val="5000"/>
                                          </a:schemeClr>
                                        </a:solidFill>
                                        <a:latin typeface="Cambria Math" panose="02040503050406030204" pitchFamily="18" charset="0"/>
                                      </a:rPr>
                                      <m:t>𝑇</m:t>
                                    </m:r>
                                  </m:sup>
                                </m:sSup>
                                <m:f>
                                  <m:fPr>
                                    <m:ctrlPr>
                                      <a:rPr lang="zh-CN" altLang="en-US" i="1">
                                        <a:solidFill>
                                          <a:schemeClr val="tx1">
                                            <a:lumMod val="95000"/>
                                            <a:lumOff val="5000"/>
                                          </a:schemeClr>
                                        </a:solidFill>
                                        <a:latin typeface="Cambria Math" panose="02040503050406030204" pitchFamily="18" charset="0"/>
                                      </a:rPr>
                                    </m:ctrlPr>
                                  </m:fPr>
                                  <m:num>
                                    <m:r>
                                      <a:rPr lang="zh-CN" altLang="en-US" i="1">
                                        <a:solidFill>
                                          <a:schemeClr val="tx1">
                                            <a:lumMod val="95000"/>
                                            <a:lumOff val="5000"/>
                                          </a:schemeClr>
                                        </a:solidFill>
                                        <a:latin typeface="Cambria Math" panose="02040503050406030204" pitchFamily="18" charset="0"/>
                                      </a:rPr>
                                      <m:t>𝜕</m:t>
                                    </m:r>
                                    <m:r>
                                      <a:rPr lang="zh-CN" altLang="en-US" i="1">
                                        <a:solidFill>
                                          <a:schemeClr val="tx1">
                                            <a:lumMod val="95000"/>
                                            <a:lumOff val="5000"/>
                                          </a:schemeClr>
                                        </a:solidFill>
                                        <a:latin typeface="Cambria Math" panose="02040503050406030204" pitchFamily="18" charset="0"/>
                                      </a:rPr>
                                      <m:t>𝐿</m:t>
                                    </m:r>
                                  </m:num>
                                  <m:den>
                                    <m:r>
                                      <a:rPr lang="zh-CN" altLang="en-US" i="1">
                                        <a:solidFill>
                                          <a:schemeClr val="tx1">
                                            <a:lumMod val="95000"/>
                                            <a:lumOff val="5000"/>
                                          </a:schemeClr>
                                        </a:solidFill>
                                        <a:latin typeface="Cambria Math" panose="02040503050406030204" pitchFamily="18" charset="0"/>
                                      </a:rPr>
                                      <m:t>𝜕</m:t>
                                    </m:r>
                                    <m:acc>
                                      <m:accPr>
                                        <m:chr m:val="̇"/>
                                        <m:ctrlPr>
                                          <a:rPr lang="zh-CN" altLang="en-US" i="1">
                                            <a:solidFill>
                                              <a:schemeClr val="tx1">
                                                <a:lumMod val="95000"/>
                                                <a:lumOff val="5000"/>
                                              </a:schemeClr>
                                            </a:solidFill>
                                            <a:latin typeface="Cambria Math" panose="02040503050406030204" pitchFamily="18" charset="0"/>
                                          </a:rPr>
                                        </m:ctrlPr>
                                      </m:accPr>
                                      <m:e>
                                        <m:r>
                                          <a:rPr lang="zh-CN" altLang="en-US" i="1">
                                            <a:solidFill>
                                              <a:schemeClr val="tx1">
                                                <a:lumMod val="95000"/>
                                                <a:lumOff val="5000"/>
                                              </a:schemeClr>
                                            </a:solidFill>
                                            <a:latin typeface="Cambria Math" panose="02040503050406030204" pitchFamily="18" charset="0"/>
                                          </a:rPr>
                                          <m:t>𝑥</m:t>
                                        </m:r>
                                      </m:e>
                                    </m:acc>
                                  </m:den>
                                </m:f>
                              </m:e>
                            </m:d>
                          </m:e>
                        </m:d>
                      </m:e>
                      <m:sub>
                        <m:r>
                          <a:rPr lang="zh-CN" altLang="en-US" i="1">
                            <a:solidFill>
                              <a:schemeClr val="tx1">
                                <a:lumMod val="95000"/>
                                <a:lumOff val="5000"/>
                              </a:schemeClr>
                            </a:solidFill>
                            <a:latin typeface="Cambria Math" panose="02040503050406030204" pitchFamily="18" charset="0"/>
                          </a:rPr>
                          <m:t>𝑡</m:t>
                        </m:r>
                        <m:r>
                          <a:rPr lang="zh-CN" altLang="en-US" i="1">
                            <a:solidFill>
                              <a:schemeClr val="tx1">
                                <a:lumMod val="95000"/>
                                <a:lumOff val="5000"/>
                              </a:schemeClr>
                            </a:solidFill>
                            <a:latin typeface="Cambria Math" panose="02040503050406030204" pitchFamily="18" charset="0"/>
                          </a:rPr>
                          <m:t>=</m:t>
                        </m:r>
                        <m:sSub>
                          <m:sSubPr>
                            <m:ctrlPr>
                              <a:rPr lang="zh-CN" altLang="en-US" i="1">
                                <a:solidFill>
                                  <a:schemeClr val="tx1">
                                    <a:lumMod val="95000"/>
                                    <a:lumOff val="5000"/>
                                  </a:schemeClr>
                                </a:solidFill>
                                <a:latin typeface="Cambria Math" panose="02040503050406030204" pitchFamily="18" charset="0"/>
                              </a:rPr>
                            </m:ctrlPr>
                          </m:sSubPr>
                          <m:e>
                            <m:r>
                              <a:rPr lang="zh-CN" altLang="en-US" i="1">
                                <a:solidFill>
                                  <a:schemeClr val="tx1">
                                    <a:lumMod val="95000"/>
                                    <a:lumOff val="5000"/>
                                  </a:schemeClr>
                                </a:solidFill>
                                <a:latin typeface="Cambria Math" panose="02040503050406030204" pitchFamily="18" charset="0"/>
                              </a:rPr>
                              <m:t>𝑡</m:t>
                            </m:r>
                          </m:e>
                          <m:sub>
                            <m:r>
                              <a:rPr lang="zh-CN" altLang="en-US" i="1">
                                <a:solidFill>
                                  <a:schemeClr val="tx1">
                                    <a:lumMod val="95000"/>
                                    <a:lumOff val="5000"/>
                                  </a:schemeClr>
                                </a:solidFill>
                                <a:latin typeface="Cambria Math" panose="02040503050406030204" pitchFamily="18" charset="0"/>
                              </a:rPr>
                              <m:t>𝑓</m:t>
                            </m:r>
                          </m:sub>
                        </m:sSub>
                      </m:sub>
                    </m:sSub>
                    <m:r>
                      <a:rPr lang="zh-CN" altLang="en-US" i="1">
                        <a:solidFill>
                          <a:schemeClr val="tx1">
                            <a:lumMod val="95000"/>
                            <a:lumOff val="5000"/>
                          </a:schemeClr>
                        </a:solidFill>
                        <a:latin typeface="Cambria Math" panose="02040503050406030204" pitchFamily="18" charset="0"/>
                      </a:rPr>
                      <m:t>=0 </m:t>
                    </m:r>
                  </m:oMath>
                </a14:m>
                <a:r>
                  <a:rPr lang="en-US" altLang="zh-CN" dirty="0">
                    <a:solidFill>
                      <a:schemeClr val="tx1">
                        <a:lumMod val="95000"/>
                        <a:lumOff val="5000"/>
                      </a:schemeClr>
                    </a:solidFill>
                  </a:rPr>
                  <a:t>		</a:t>
                </a:r>
                <a:r>
                  <a:rPr lang="zh-CN" altLang="en-US" dirty="0">
                    <a:solidFill>
                      <a:schemeClr val="tx1">
                        <a:lumMod val="95000"/>
                        <a:lumOff val="5000"/>
                      </a:schemeClr>
                    </a:solidFill>
                  </a:rPr>
                  <a:t>（</a:t>
                </a:r>
                <a:r>
                  <a:rPr lang="en-US" altLang="zh-CN" dirty="0">
                    <a:solidFill>
                      <a:schemeClr val="tx1">
                        <a:lumMod val="95000"/>
                        <a:lumOff val="5000"/>
                      </a:schemeClr>
                    </a:solidFill>
                  </a:rPr>
                  <a:t>6-31</a:t>
                </a:r>
                <a:r>
                  <a:rPr lang="zh-CN" altLang="en-US" dirty="0">
                    <a:solidFill>
                      <a:schemeClr val="tx1">
                        <a:lumMod val="95000"/>
                        <a:lumOff val="5000"/>
                      </a:schemeClr>
                    </a:solidFill>
                  </a:rPr>
                  <a:t>） </a:t>
                </a:r>
              </a:p>
              <a:p>
                <a:pPr marL="0" indent="0" eaLnBrk="0" hangingPunct="0">
                  <a:buNone/>
                </a:pPr>
                <a:r>
                  <a:rPr lang="zh-CN" altLang="en-US" dirty="0">
                    <a:solidFill>
                      <a:schemeClr val="tx1">
                        <a:lumMod val="95000"/>
                        <a:lumOff val="5000"/>
                      </a:schemeClr>
                    </a:solidFill>
                  </a:rPr>
                  <a:t>式（</a:t>
                </a:r>
                <a:r>
                  <a:rPr lang="en-US" altLang="zh-CN" dirty="0">
                    <a:solidFill>
                      <a:schemeClr val="tx1">
                        <a:lumMod val="95000"/>
                        <a:lumOff val="5000"/>
                      </a:schemeClr>
                    </a:solidFill>
                  </a:rPr>
                  <a:t>6-31</a:t>
                </a:r>
                <a:r>
                  <a:rPr lang="zh-CN" altLang="en-US" dirty="0">
                    <a:solidFill>
                      <a:schemeClr val="tx1">
                        <a:lumMod val="95000"/>
                        <a:lumOff val="5000"/>
                      </a:schemeClr>
                    </a:solidFill>
                  </a:rPr>
                  <a:t>）建立了极值曲线的终端斜率</a:t>
                </a:r>
                <a14:m>
                  <m:oMath xmlns:m="http://schemas.openxmlformats.org/officeDocument/2006/math">
                    <m:acc>
                      <m:accPr>
                        <m:chr m:val="̇"/>
                        <m:ctrlPr>
                          <a:rPr lang="zh-CN" altLang="en-US" i="1">
                            <a:solidFill>
                              <a:schemeClr val="tx1">
                                <a:lumMod val="95000"/>
                                <a:lumOff val="5000"/>
                              </a:schemeClr>
                            </a:solidFill>
                            <a:latin typeface="Cambria Math" panose="02040503050406030204" pitchFamily="18" charset="0"/>
                          </a:rPr>
                        </m:ctrlPr>
                      </m:accPr>
                      <m:e>
                        <m:r>
                          <a:rPr lang="zh-CN" altLang="en-US" i="1">
                            <a:solidFill>
                              <a:schemeClr val="tx1">
                                <a:lumMod val="95000"/>
                                <a:lumOff val="5000"/>
                              </a:schemeClr>
                            </a:solidFill>
                            <a:latin typeface="Cambria Math" panose="02040503050406030204" pitchFamily="18" charset="0"/>
                          </a:rPr>
                          <m:t>𝑥</m:t>
                        </m:r>
                      </m:e>
                    </m:acc>
                    <m:r>
                      <a:rPr lang="zh-CN" altLang="en-US" i="1">
                        <a:solidFill>
                          <a:schemeClr val="tx1">
                            <a:lumMod val="95000"/>
                            <a:lumOff val="5000"/>
                          </a:schemeClr>
                        </a:solidFill>
                        <a:latin typeface="Cambria Math" panose="02040503050406030204" pitchFamily="18" charset="0"/>
                      </a:rPr>
                      <m:t>(</m:t>
                    </m:r>
                    <m:r>
                      <a:rPr lang="zh-CN" altLang="en-US" i="1">
                        <a:solidFill>
                          <a:schemeClr val="tx1">
                            <a:lumMod val="95000"/>
                            <a:lumOff val="5000"/>
                          </a:schemeClr>
                        </a:solidFill>
                        <a:latin typeface="Cambria Math" panose="02040503050406030204" pitchFamily="18" charset="0"/>
                      </a:rPr>
                      <m:t>𝑡</m:t>
                    </m:r>
                    <m:r>
                      <a:rPr lang="zh-CN" altLang="en-US" i="1">
                        <a:solidFill>
                          <a:schemeClr val="tx1">
                            <a:lumMod val="95000"/>
                            <a:lumOff val="5000"/>
                          </a:schemeClr>
                        </a:solidFill>
                        <a:latin typeface="Cambria Math" panose="02040503050406030204" pitchFamily="18" charset="0"/>
                      </a:rPr>
                      <m:t>)</m:t>
                    </m:r>
                  </m:oMath>
                </a14:m>
                <a:r>
                  <a:rPr lang="zh-CN" altLang="en-US" dirty="0">
                    <a:solidFill>
                      <a:schemeClr val="tx1">
                        <a:lumMod val="95000"/>
                        <a:lumOff val="5000"/>
                      </a:schemeClr>
                    </a:solidFill>
                  </a:rPr>
                  <a:t>与给定的约束曲线的斜率</a:t>
                </a:r>
                <a14:m>
                  <m:oMath xmlns:m="http://schemas.openxmlformats.org/officeDocument/2006/math">
                    <m:acc>
                      <m:accPr>
                        <m:chr m:val="̇"/>
                        <m:ctrlPr>
                          <a:rPr lang="zh-CN" altLang="en-US" i="1">
                            <a:solidFill>
                              <a:schemeClr val="tx1">
                                <a:lumMod val="95000"/>
                                <a:lumOff val="5000"/>
                              </a:schemeClr>
                            </a:solidFill>
                            <a:latin typeface="Cambria Math" panose="02040503050406030204" pitchFamily="18" charset="0"/>
                          </a:rPr>
                        </m:ctrlPr>
                      </m:accPr>
                      <m:e>
                        <m:r>
                          <a:rPr lang="zh-CN" altLang="en-US" i="1">
                            <a:solidFill>
                              <a:schemeClr val="tx1">
                                <a:lumMod val="95000"/>
                                <a:lumOff val="5000"/>
                              </a:schemeClr>
                            </a:solidFill>
                            <a:latin typeface="Cambria Math" panose="02040503050406030204" pitchFamily="18" charset="0"/>
                          </a:rPr>
                          <m:t>𝜑</m:t>
                        </m:r>
                      </m:e>
                    </m:acc>
                    <m:r>
                      <a:rPr lang="zh-CN" altLang="en-US" i="1">
                        <a:solidFill>
                          <a:schemeClr val="tx1">
                            <a:lumMod val="95000"/>
                            <a:lumOff val="5000"/>
                          </a:schemeClr>
                        </a:solidFill>
                        <a:latin typeface="Cambria Math" panose="02040503050406030204" pitchFamily="18" charset="0"/>
                      </a:rPr>
                      <m:t>(</m:t>
                    </m:r>
                    <m:r>
                      <a:rPr lang="zh-CN" altLang="en-US" i="1">
                        <a:solidFill>
                          <a:schemeClr val="tx1">
                            <a:lumMod val="95000"/>
                            <a:lumOff val="5000"/>
                          </a:schemeClr>
                        </a:solidFill>
                        <a:latin typeface="Cambria Math" panose="02040503050406030204" pitchFamily="18" charset="0"/>
                      </a:rPr>
                      <m:t>𝑡</m:t>
                    </m:r>
                    <m:r>
                      <a:rPr lang="zh-CN" altLang="en-US" i="1">
                        <a:solidFill>
                          <a:schemeClr val="tx1">
                            <a:lumMod val="95000"/>
                            <a:lumOff val="5000"/>
                          </a:schemeClr>
                        </a:solidFill>
                        <a:latin typeface="Cambria Math" panose="02040503050406030204" pitchFamily="18" charset="0"/>
                      </a:rPr>
                      <m:t>)</m:t>
                    </m:r>
                  </m:oMath>
                </a14:m>
                <a:r>
                  <a:rPr lang="zh-CN" altLang="en-US" dirty="0">
                    <a:solidFill>
                      <a:schemeClr val="tx1">
                        <a:lumMod val="95000"/>
                        <a:lumOff val="5000"/>
                      </a:schemeClr>
                    </a:solidFill>
                  </a:rPr>
                  <a:t>之间的关系，这种关系也称为终端可变边界的终端横截条件。</a:t>
                </a:r>
                <a:r>
                  <a:rPr lang="zh-CN" altLang="en-US" dirty="0">
                    <a:solidFill>
                      <a:schemeClr val="tx1">
                        <a:lumMod val="95000"/>
                        <a:lumOff val="5000"/>
                      </a:schemeClr>
                    </a:solidFill>
                    <a:latin typeface="宋体" panose="02010600030101010101" pitchFamily="2" charset="-122"/>
                  </a:rPr>
                  <a:t>定理证毕。</a:t>
                </a:r>
                <a:r>
                  <a:rPr lang="zh-CN" altLang="en-US" dirty="0">
                    <a:solidFill>
                      <a:schemeClr val="tx1">
                        <a:lumMod val="95000"/>
                        <a:lumOff val="5000"/>
                      </a:schemeClr>
                    </a:solidFill>
                  </a:rPr>
                  <a:t> </a:t>
                </a:r>
              </a:p>
              <a:p>
                <a:pPr marL="0" indent="0" algn="just">
                  <a:buNone/>
                </a:pPr>
                <a:r>
                  <a:rPr lang="zh-CN" altLang="en-US" dirty="0">
                    <a:solidFill>
                      <a:schemeClr val="tx1">
                        <a:lumMod val="95000"/>
                        <a:lumOff val="5000"/>
                      </a:schemeClr>
                    </a:solidFill>
                  </a:rPr>
                  <a:t>        在控制工程中，目标曲线大多都是平行于</a:t>
                </a:r>
                <a14:m>
                  <m:oMath xmlns:m="http://schemas.openxmlformats.org/officeDocument/2006/math">
                    <m:r>
                      <a:rPr lang="zh-CN" altLang="en-US" i="1">
                        <a:solidFill>
                          <a:schemeClr val="tx1">
                            <a:lumMod val="95000"/>
                            <a:lumOff val="5000"/>
                          </a:schemeClr>
                        </a:solidFill>
                        <a:latin typeface="Cambria Math" panose="02040503050406030204" pitchFamily="18" charset="0"/>
                      </a:rPr>
                      <m:t>𝑡</m:t>
                    </m:r>
                  </m:oMath>
                </a14:m>
                <a:r>
                  <a:rPr lang="zh-CN" altLang="en-US" dirty="0">
                    <a:solidFill>
                      <a:schemeClr val="tx1">
                        <a:lumMod val="95000"/>
                        <a:lumOff val="5000"/>
                      </a:schemeClr>
                    </a:solidFill>
                  </a:rPr>
                  <a:t>轴的一条直线。在这种情况下，</a:t>
                </a:r>
                <a14:m>
                  <m:oMath xmlns:m="http://schemas.openxmlformats.org/officeDocument/2006/math">
                    <m:acc>
                      <m:accPr>
                        <m:chr m:val="̇"/>
                        <m:ctrlPr>
                          <a:rPr lang="zh-CN" altLang="en-US" i="1">
                            <a:solidFill>
                              <a:schemeClr val="tx1">
                                <a:lumMod val="95000"/>
                                <a:lumOff val="5000"/>
                              </a:schemeClr>
                            </a:solidFill>
                            <a:latin typeface="Cambria Math" panose="02040503050406030204" pitchFamily="18" charset="0"/>
                          </a:rPr>
                        </m:ctrlPr>
                      </m:accPr>
                      <m:e>
                        <m:r>
                          <a:rPr lang="zh-CN" altLang="en-US" i="1">
                            <a:solidFill>
                              <a:schemeClr val="tx1">
                                <a:lumMod val="95000"/>
                                <a:lumOff val="5000"/>
                              </a:schemeClr>
                            </a:solidFill>
                            <a:latin typeface="Cambria Math" panose="02040503050406030204" pitchFamily="18" charset="0"/>
                          </a:rPr>
                          <m:t>𝜑</m:t>
                        </m:r>
                      </m:e>
                    </m:acc>
                    <m:r>
                      <a:rPr lang="zh-CN" altLang="en-US" i="1">
                        <a:solidFill>
                          <a:schemeClr val="tx1">
                            <a:lumMod val="95000"/>
                            <a:lumOff val="5000"/>
                          </a:schemeClr>
                        </a:solidFill>
                        <a:latin typeface="Cambria Math" panose="02040503050406030204" pitchFamily="18" charset="0"/>
                      </a:rPr>
                      <m:t>(</m:t>
                    </m:r>
                    <m:r>
                      <a:rPr lang="zh-CN" altLang="en-US" i="1">
                        <a:solidFill>
                          <a:schemeClr val="tx1">
                            <a:lumMod val="95000"/>
                            <a:lumOff val="5000"/>
                          </a:schemeClr>
                        </a:solidFill>
                        <a:latin typeface="Cambria Math" panose="02040503050406030204" pitchFamily="18" charset="0"/>
                      </a:rPr>
                      <m:t>𝑡</m:t>
                    </m:r>
                    <m:r>
                      <a:rPr lang="zh-CN" altLang="en-US" i="1">
                        <a:solidFill>
                          <a:schemeClr val="tx1">
                            <a:lumMod val="95000"/>
                            <a:lumOff val="5000"/>
                          </a:schemeClr>
                        </a:solidFill>
                        <a:latin typeface="Cambria Math" panose="02040503050406030204" pitchFamily="18" charset="0"/>
                      </a:rPr>
                      <m:t>)=0</m:t>
                    </m:r>
                  </m:oMath>
                </a14:m>
                <a:r>
                  <a:rPr lang="zh-CN" altLang="en-US" dirty="0">
                    <a:solidFill>
                      <a:schemeClr val="tx1">
                        <a:lumMod val="95000"/>
                        <a:lumOff val="5000"/>
                      </a:schemeClr>
                    </a:solidFill>
                  </a:rPr>
                  <a:t>，因此式（</a:t>
                </a:r>
                <a:r>
                  <a:rPr lang="en-US" altLang="zh-CN" dirty="0">
                    <a:solidFill>
                      <a:schemeClr val="tx1">
                        <a:lumMod val="95000"/>
                        <a:lumOff val="5000"/>
                      </a:schemeClr>
                    </a:solidFill>
                  </a:rPr>
                  <a:t>6-31</a:t>
                </a:r>
                <a:r>
                  <a:rPr lang="zh-CN" altLang="en-US" dirty="0">
                    <a:solidFill>
                      <a:schemeClr val="tx1">
                        <a:lumMod val="95000"/>
                        <a:lumOff val="5000"/>
                      </a:schemeClr>
                    </a:solidFill>
                  </a:rPr>
                  <a:t>）的终端横截条件可简化为</a:t>
                </a:r>
                <a:endParaRPr lang="en-US" altLang="zh-CN" dirty="0">
                  <a:solidFill>
                    <a:schemeClr val="tx1">
                      <a:lumMod val="95000"/>
                      <a:lumOff val="5000"/>
                    </a:schemeClr>
                  </a:solidFill>
                </a:endParaRPr>
              </a:p>
              <a:p>
                <a:pPr marL="0" indent="0" algn="just">
                  <a:buNone/>
                </a:pPr>
                <a14:m>
                  <m:oMathPara xmlns:m="http://schemas.openxmlformats.org/officeDocument/2006/math">
                    <m:oMathParaPr>
                      <m:jc m:val="centerGroup"/>
                    </m:oMathParaPr>
                    <m:oMath xmlns:m="http://schemas.openxmlformats.org/officeDocument/2006/math">
                      <m:sSub>
                        <m:sSubPr>
                          <m:ctrlPr>
                            <a:rPr lang="zh-CN" altLang="en-US" i="1">
                              <a:solidFill>
                                <a:schemeClr val="tx1">
                                  <a:lumMod val="95000"/>
                                  <a:lumOff val="5000"/>
                                </a:schemeClr>
                              </a:solidFill>
                              <a:latin typeface="Cambria Math" panose="02040503050406030204" pitchFamily="18" charset="0"/>
                            </a:rPr>
                          </m:ctrlPr>
                        </m:sSubPr>
                        <m:e>
                          <m:d>
                            <m:dPr>
                              <m:begChr m:val=""/>
                              <m:endChr m:val="|"/>
                              <m:ctrlPr>
                                <a:rPr lang="zh-CN" altLang="en-US" i="1">
                                  <a:solidFill>
                                    <a:schemeClr val="tx1">
                                      <a:lumMod val="95000"/>
                                      <a:lumOff val="5000"/>
                                    </a:schemeClr>
                                  </a:solidFill>
                                  <a:latin typeface="Cambria Math" panose="02040503050406030204" pitchFamily="18" charset="0"/>
                                </a:rPr>
                              </m:ctrlPr>
                            </m:dPr>
                            <m:e>
                              <m:d>
                                <m:dPr>
                                  <m:begChr m:val="{"/>
                                  <m:endChr m:val="}"/>
                                  <m:ctrlPr>
                                    <a:rPr lang="zh-CN" altLang="en-US" i="1">
                                      <a:solidFill>
                                        <a:schemeClr val="tx1">
                                          <a:lumMod val="95000"/>
                                          <a:lumOff val="5000"/>
                                        </a:schemeClr>
                                      </a:solidFill>
                                      <a:latin typeface="Cambria Math" panose="02040503050406030204" pitchFamily="18" charset="0"/>
                                    </a:rPr>
                                  </m:ctrlPr>
                                </m:dPr>
                                <m:e>
                                  <m:r>
                                    <a:rPr lang="zh-CN" altLang="en-US" i="1">
                                      <a:solidFill>
                                        <a:schemeClr val="tx1">
                                          <a:lumMod val="95000"/>
                                          <a:lumOff val="5000"/>
                                        </a:schemeClr>
                                      </a:solidFill>
                                      <a:latin typeface="Cambria Math" panose="02040503050406030204" pitchFamily="18" charset="0"/>
                                    </a:rPr>
                                    <m:t>𝐿</m:t>
                                  </m:r>
                                  <m:d>
                                    <m:dPr>
                                      <m:begChr m:val="["/>
                                      <m:endChr m:val="]"/>
                                      <m:ctrlPr>
                                        <a:rPr lang="zh-CN" altLang="en-US" i="1">
                                          <a:solidFill>
                                            <a:schemeClr val="tx1">
                                              <a:lumMod val="95000"/>
                                              <a:lumOff val="5000"/>
                                            </a:schemeClr>
                                          </a:solidFill>
                                          <a:latin typeface="Cambria Math" panose="02040503050406030204" pitchFamily="18" charset="0"/>
                                        </a:rPr>
                                      </m:ctrlPr>
                                    </m:dPr>
                                    <m:e>
                                      <m:r>
                                        <a:rPr lang="zh-CN" altLang="en-US" i="1">
                                          <a:solidFill>
                                            <a:schemeClr val="tx1">
                                              <a:lumMod val="95000"/>
                                              <a:lumOff val="5000"/>
                                            </a:schemeClr>
                                          </a:solidFill>
                                          <a:latin typeface="Cambria Math" panose="02040503050406030204" pitchFamily="18" charset="0"/>
                                        </a:rPr>
                                        <m:t>𝑥</m:t>
                                      </m:r>
                                      <m:r>
                                        <a:rPr lang="zh-CN" altLang="en-US" i="1">
                                          <a:solidFill>
                                            <a:schemeClr val="tx1">
                                              <a:lumMod val="95000"/>
                                              <a:lumOff val="5000"/>
                                            </a:schemeClr>
                                          </a:solidFill>
                                          <a:latin typeface="Cambria Math" panose="02040503050406030204" pitchFamily="18" charset="0"/>
                                        </a:rPr>
                                        <m:t>,</m:t>
                                      </m:r>
                                      <m:acc>
                                        <m:accPr>
                                          <m:chr m:val="̇"/>
                                          <m:ctrlPr>
                                            <a:rPr lang="zh-CN" altLang="en-US" i="1">
                                              <a:solidFill>
                                                <a:schemeClr val="tx1">
                                                  <a:lumMod val="95000"/>
                                                  <a:lumOff val="5000"/>
                                                </a:schemeClr>
                                              </a:solidFill>
                                              <a:latin typeface="Cambria Math" panose="02040503050406030204" pitchFamily="18" charset="0"/>
                                            </a:rPr>
                                          </m:ctrlPr>
                                        </m:accPr>
                                        <m:e>
                                          <m:r>
                                            <a:rPr lang="zh-CN" altLang="en-US" i="1">
                                              <a:solidFill>
                                                <a:schemeClr val="tx1">
                                                  <a:lumMod val="95000"/>
                                                  <a:lumOff val="5000"/>
                                                </a:schemeClr>
                                              </a:solidFill>
                                              <a:latin typeface="Cambria Math" panose="02040503050406030204" pitchFamily="18" charset="0"/>
                                            </a:rPr>
                                            <m:t>𝑥</m:t>
                                          </m:r>
                                        </m:e>
                                      </m:acc>
                                      <m:r>
                                        <a:rPr lang="zh-CN" altLang="en-US" i="1">
                                          <a:solidFill>
                                            <a:schemeClr val="tx1">
                                              <a:lumMod val="95000"/>
                                              <a:lumOff val="5000"/>
                                            </a:schemeClr>
                                          </a:solidFill>
                                          <a:latin typeface="Cambria Math" panose="02040503050406030204" pitchFamily="18" charset="0"/>
                                        </a:rPr>
                                        <m:t>,</m:t>
                                      </m:r>
                                      <m:r>
                                        <a:rPr lang="zh-CN" altLang="en-US" i="1">
                                          <a:solidFill>
                                            <a:schemeClr val="tx1">
                                              <a:lumMod val="95000"/>
                                              <a:lumOff val="5000"/>
                                            </a:schemeClr>
                                          </a:solidFill>
                                          <a:latin typeface="Cambria Math" panose="02040503050406030204" pitchFamily="18" charset="0"/>
                                        </a:rPr>
                                        <m:t>𝑡</m:t>
                                      </m:r>
                                    </m:e>
                                  </m:d>
                                  <m:r>
                                    <a:rPr lang="zh-CN" altLang="en-US" i="1">
                                      <a:solidFill>
                                        <a:schemeClr val="tx1">
                                          <a:lumMod val="95000"/>
                                          <a:lumOff val="5000"/>
                                        </a:schemeClr>
                                      </a:solidFill>
                                      <a:latin typeface="Cambria Math" panose="02040503050406030204" pitchFamily="18" charset="0"/>
                                    </a:rPr>
                                    <m:t>−</m:t>
                                  </m:r>
                                  <m:sSup>
                                    <m:sSupPr>
                                      <m:ctrlPr>
                                        <a:rPr lang="zh-CN" altLang="en-US" i="1">
                                          <a:solidFill>
                                            <a:schemeClr val="tx1">
                                              <a:lumMod val="95000"/>
                                              <a:lumOff val="5000"/>
                                            </a:schemeClr>
                                          </a:solidFill>
                                          <a:latin typeface="Cambria Math" panose="02040503050406030204" pitchFamily="18" charset="0"/>
                                        </a:rPr>
                                      </m:ctrlPr>
                                    </m:sSupPr>
                                    <m:e>
                                      <m:d>
                                        <m:dPr>
                                          <m:begChr m:val="["/>
                                          <m:endChr m:val="]"/>
                                          <m:ctrlPr>
                                            <a:rPr lang="zh-CN" altLang="en-US" i="1">
                                              <a:solidFill>
                                                <a:schemeClr val="tx1">
                                                  <a:lumMod val="95000"/>
                                                  <a:lumOff val="5000"/>
                                                </a:schemeClr>
                                              </a:solidFill>
                                              <a:latin typeface="Cambria Math" panose="02040503050406030204" pitchFamily="18" charset="0"/>
                                            </a:rPr>
                                          </m:ctrlPr>
                                        </m:dPr>
                                        <m:e>
                                          <m:acc>
                                            <m:accPr>
                                              <m:chr m:val="̇"/>
                                              <m:ctrlPr>
                                                <a:rPr lang="zh-CN" altLang="en-US" i="1">
                                                  <a:solidFill>
                                                    <a:schemeClr val="tx1">
                                                      <a:lumMod val="95000"/>
                                                      <a:lumOff val="5000"/>
                                                    </a:schemeClr>
                                                  </a:solidFill>
                                                  <a:latin typeface="Cambria Math" panose="02040503050406030204" pitchFamily="18" charset="0"/>
                                                </a:rPr>
                                              </m:ctrlPr>
                                            </m:accPr>
                                            <m:e>
                                              <m:r>
                                                <a:rPr lang="zh-CN" altLang="en-US" i="1">
                                                  <a:solidFill>
                                                    <a:schemeClr val="tx1">
                                                      <a:lumMod val="95000"/>
                                                      <a:lumOff val="5000"/>
                                                    </a:schemeClr>
                                                  </a:solidFill>
                                                  <a:latin typeface="Cambria Math" panose="02040503050406030204" pitchFamily="18" charset="0"/>
                                                </a:rPr>
                                                <m:t>𝑥</m:t>
                                              </m:r>
                                            </m:e>
                                          </m:acc>
                                          <m:r>
                                            <a:rPr lang="zh-CN" altLang="en-US" i="1">
                                              <a:solidFill>
                                                <a:schemeClr val="tx1">
                                                  <a:lumMod val="95000"/>
                                                  <a:lumOff val="5000"/>
                                                </a:schemeClr>
                                              </a:solidFill>
                                              <a:latin typeface="Cambria Math" panose="02040503050406030204" pitchFamily="18" charset="0"/>
                                            </a:rPr>
                                            <m:t>(</m:t>
                                          </m:r>
                                          <m:r>
                                            <a:rPr lang="zh-CN" altLang="en-US" i="1">
                                              <a:solidFill>
                                                <a:schemeClr val="tx1">
                                                  <a:lumMod val="95000"/>
                                                  <a:lumOff val="5000"/>
                                                </a:schemeClr>
                                              </a:solidFill>
                                              <a:latin typeface="Cambria Math" panose="02040503050406030204" pitchFamily="18" charset="0"/>
                                            </a:rPr>
                                            <m:t>𝑡</m:t>
                                          </m:r>
                                          <m:r>
                                            <a:rPr lang="zh-CN" altLang="en-US" i="1">
                                              <a:solidFill>
                                                <a:schemeClr val="tx1">
                                                  <a:lumMod val="95000"/>
                                                  <a:lumOff val="5000"/>
                                                </a:schemeClr>
                                              </a:solidFill>
                                              <a:latin typeface="Cambria Math" panose="02040503050406030204" pitchFamily="18" charset="0"/>
                                            </a:rPr>
                                            <m:t>)</m:t>
                                          </m:r>
                                        </m:e>
                                      </m:d>
                                    </m:e>
                                    <m:sup>
                                      <m:r>
                                        <a:rPr lang="zh-CN" altLang="en-US" i="1">
                                          <a:solidFill>
                                            <a:schemeClr val="tx1">
                                              <a:lumMod val="95000"/>
                                              <a:lumOff val="5000"/>
                                            </a:schemeClr>
                                          </a:solidFill>
                                          <a:latin typeface="Cambria Math" panose="02040503050406030204" pitchFamily="18" charset="0"/>
                                        </a:rPr>
                                        <m:t>𝑇</m:t>
                                      </m:r>
                                    </m:sup>
                                  </m:sSup>
                                  <m:f>
                                    <m:fPr>
                                      <m:ctrlPr>
                                        <a:rPr lang="zh-CN" altLang="en-US" i="1">
                                          <a:solidFill>
                                            <a:schemeClr val="tx1">
                                              <a:lumMod val="95000"/>
                                              <a:lumOff val="5000"/>
                                            </a:schemeClr>
                                          </a:solidFill>
                                          <a:latin typeface="Cambria Math" panose="02040503050406030204" pitchFamily="18" charset="0"/>
                                        </a:rPr>
                                      </m:ctrlPr>
                                    </m:fPr>
                                    <m:num>
                                      <m:r>
                                        <a:rPr lang="zh-CN" altLang="en-US" i="1">
                                          <a:solidFill>
                                            <a:schemeClr val="tx1">
                                              <a:lumMod val="95000"/>
                                              <a:lumOff val="5000"/>
                                            </a:schemeClr>
                                          </a:solidFill>
                                          <a:latin typeface="Cambria Math" panose="02040503050406030204" pitchFamily="18" charset="0"/>
                                        </a:rPr>
                                        <m:t>𝜕</m:t>
                                      </m:r>
                                      <m:r>
                                        <a:rPr lang="zh-CN" altLang="en-US" i="1">
                                          <a:solidFill>
                                            <a:schemeClr val="tx1">
                                              <a:lumMod val="95000"/>
                                              <a:lumOff val="5000"/>
                                            </a:schemeClr>
                                          </a:solidFill>
                                          <a:latin typeface="Cambria Math" panose="02040503050406030204" pitchFamily="18" charset="0"/>
                                        </a:rPr>
                                        <m:t>𝐿</m:t>
                                      </m:r>
                                    </m:num>
                                    <m:den>
                                      <m:r>
                                        <a:rPr lang="zh-CN" altLang="en-US" i="1">
                                          <a:solidFill>
                                            <a:schemeClr val="tx1">
                                              <a:lumMod val="95000"/>
                                              <a:lumOff val="5000"/>
                                            </a:schemeClr>
                                          </a:solidFill>
                                          <a:latin typeface="Cambria Math" panose="02040503050406030204" pitchFamily="18" charset="0"/>
                                        </a:rPr>
                                        <m:t>𝜕</m:t>
                                      </m:r>
                                      <m:acc>
                                        <m:accPr>
                                          <m:chr m:val="̇"/>
                                          <m:ctrlPr>
                                            <a:rPr lang="zh-CN" altLang="en-US" i="1">
                                              <a:solidFill>
                                                <a:schemeClr val="tx1">
                                                  <a:lumMod val="95000"/>
                                                  <a:lumOff val="5000"/>
                                                </a:schemeClr>
                                              </a:solidFill>
                                              <a:latin typeface="Cambria Math" panose="02040503050406030204" pitchFamily="18" charset="0"/>
                                            </a:rPr>
                                          </m:ctrlPr>
                                        </m:accPr>
                                        <m:e>
                                          <m:r>
                                            <a:rPr lang="zh-CN" altLang="en-US" i="1">
                                              <a:solidFill>
                                                <a:schemeClr val="tx1">
                                                  <a:lumMod val="95000"/>
                                                  <a:lumOff val="5000"/>
                                                </a:schemeClr>
                                              </a:solidFill>
                                              <a:latin typeface="Cambria Math" panose="02040503050406030204" pitchFamily="18" charset="0"/>
                                            </a:rPr>
                                            <m:t>𝑥</m:t>
                                          </m:r>
                                        </m:e>
                                      </m:acc>
                                    </m:den>
                                  </m:f>
                                </m:e>
                              </m:d>
                            </m:e>
                          </m:d>
                        </m:e>
                        <m:sub>
                          <m:r>
                            <a:rPr lang="zh-CN" altLang="en-US" i="1">
                              <a:solidFill>
                                <a:schemeClr val="tx1">
                                  <a:lumMod val="95000"/>
                                  <a:lumOff val="5000"/>
                                </a:schemeClr>
                              </a:solidFill>
                              <a:latin typeface="Cambria Math" panose="02040503050406030204" pitchFamily="18" charset="0"/>
                            </a:rPr>
                            <m:t>𝑡</m:t>
                          </m:r>
                          <m:r>
                            <a:rPr lang="zh-CN" altLang="en-US" i="1">
                              <a:solidFill>
                                <a:schemeClr val="tx1">
                                  <a:lumMod val="95000"/>
                                  <a:lumOff val="5000"/>
                                </a:schemeClr>
                              </a:solidFill>
                              <a:latin typeface="Cambria Math" panose="02040503050406030204" pitchFamily="18" charset="0"/>
                            </a:rPr>
                            <m:t>=</m:t>
                          </m:r>
                          <m:sSub>
                            <m:sSubPr>
                              <m:ctrlPr>
                                <a:rPr lang="zh-CN" altLang="en-US" i="1">
                                  <a:solidFill>
                                    <a:schemeClr val="tx1">
                                      <a:lumMod val="95000"/>
                                      <a:lumOff val="5000"/>
                                    </a:schemeClr>
                                  </a:solidFill>
                                  <a:latin typeface="Cambria Math" panose="02040503050406030204" pitchFamily="18" charset="0"/>
                                </a:rPr>
                              </m:ctrlPr>
                            </m:sSubPr>
                            <m:e>
                              <m:r>
                                <a:rPr lang="zh-CN" altLang="en-US" i="1">
                                  <a:solidFill>
                                    <a:schemeClr val="tx1">
                                      <a:lumMod val="95000"/>
                                      <a:lumOff val="5000"/>
                                    </a:schemeClr>
                                  </a:solidFill>
                                  <a:latin typeface="Cambria Math" panose="02040503050406030204" pitchFamily="18" charset="0"/>
                                </a:rPr>
                                <m:t>𝑡</m:t>
                              </m:r>
                            </m:e>
                            <m:sub>
                              <m:r>
                                <a:rPr lang="zh-CN" altLang="en-US" i="1">
                                  <a:solidFill>
                                    <a:schemeClr val="tx1">
                                      <a:lumMod val="95000"/>
                                      <a:lumOff val="5000"/>
                                    </a:schemeClr>
                                  </a:solidFill>
                                  <a:latin typeface="Cambria Math" panose="02040503050406030204" pitchFamily="18" charset="0"/>
                                </a:rPr>
                                <m:t>𝑓</m:t>
                              </m:r>
                            </m:sub>
                          </m:sSub>
                        </m:sub>
                      </m:sSub>
                      <m:r>
                        <a:rPr lang="zh-CN" altLang="en-US" i="1">
                          <a:solidFill>
                            <a:schemeClr val="tx1">
                              <a:lumMod val="95000"/>
                              <a:lumOff val="5000"/>
                            </a:schemeClr>
                          </a:solidFill>
                          <a:latin typeface="Cambria Math" panose="02040503050406030204" pitchFamily="18" charset="0"/>
                        </a:rPr>
                        <m:t>=0</m:t>
                      </m:r>
                    </m:oMath>
                  </m:oMathPara>
                </a14:m>
                <a:endParaRPr lang="zh-CN" altLang="en-US" dirty="0">
                  <a:solidFill>
                    <a:schemeClr val="tx1">
                      <a:lumMod val="95000"/>
                      <a:lumOff val="5000"/>
                    </a:schemeClr>
                  </a:solidFill>
                </a:endParaRPr>
              </a:p>
            </p:txBody>
          </p:sp>
        </mc:Choice>
        <mc:Fallback xmlns="">
          <p:sp>
            <p:nvSpPr>
              <p:cNvPr id="8" name="内容占位符 7">
                <a:extLst>
                  <a:ext uri="{FF2B5EF4-FFF2-40B4-BE49-F238E27FC236}">
                    <a16:creationId xmlns:a16="http://schemas.microsoft.com/office/drawing/2014/main" id="{C696BEB4-8F9A-48BA-A1C5-98C762581ED1}"/>
                  </a:ext>
                </a:extLst>
              </p:cNvPr>
              <p:cNvSpPr>
                <a:spLocks noGrp="1" noRot="1" noChangeAspect="1" noMove="1" noResize="1" noEditPoints="1" noAdjustHandles="1" noChangeArrowheads="1" noChangeShapeType="1" noTextEdit="1"/>
              </p:cNvSpPr>
              <p:nvPr>
                <p:ph sz="quarter" idx="13"/>
              </p:nvPr>
            </p:nvSpPr>
            <p:spPr>
              <a:xfrm>
                <a:off x="767406" y="764704"/>
                <a:ext cx="10945217" cy="5799051"/>
              </a:xfrm>
              <a:prstGeom prst="rect">
                <a:avLst/>
              </a:prstGeom>
              <a:blipFill>
                <a:blip r:embed="rId2"/>
                <a:stretch>
                  <a:fillRect l="-891" r="-83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295885601"/>
      </p:ext>
    </p:extLst>
  </p:cSld>
  <p:clrMapOvr>
    <a:masterClrMapping/>
  </p:clrMapOvr>
  <p:transition>
    <p:wheel/>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 name="内容占位符 7">
                <a:extLst>
                  <a:ext uri="{FF2B5EF4-FFF2-40B4-BE49-F238E27FC236}">
                    <a16:creationId xmlns:a16="http://schemas.microsoft.com/office/drawing/2014/main" id="{C696BEB4-8F9A-48BA-A1C5-98C762581ED1}"/>
                  </a:ext>
                </a:extLst>
              </p:cNvPr>
              <p:cNvSpPr>
                <a:spLocks noGrp="1"/>
              </p:cNvSpPr>
              <p:nvPr>
                <p:ph sz="quarter" idx="13"/>
              </p:nvPr>
            </p:nvSpPr>
            <p:spPr>
              <a:xfrm>
                <a:off x="767406" y="764704"/>
                <a:ext cx="10931821" cy="5799051"/>
              </a:xfrm>
              <a:prstGeom prst="rect">
                <a:avLst/>
              </a:prstGeom>
            </p:spPr>
            <p:txBody>
              <a:bodyPr>
                <a:noAutofit/>
              </a:bodyPr>
              <a:lstStyle/>
              <a:p>
                <a:pPr marL="0" indent="0" algn="just" eaLnBrk="0" hangingPunct="0">
                  <a:buNone/>
                </a:pPr>
                <a:r>
                  <a:rPr lang="zh-CN" altLang="en-US" dirty="0">
                    <a:solidFill>
                      <a:schemeClr val="tx1"/>
                    </a:solidFill>
                    <a:latin typeface="Times New Roman" panose="02020603050405020304" pitchFamily="18" charset="0"/>
                    <a:cs typeface="Times New Roman" panose="02020603050405020304" pitchFamily="18" charset="0"/>
                  </a:rPr>
                  <a:t>如果终端目标曲线</a:t>
                </a:r>
                <a14:m>
                  <m:oMath xmlns:m="http://schemas.openxmlformats.org/officeDocument/2006/math">
                    <m:r>
                      <a:rPr lang="zh-CN" altLang="en-US" i="1">
                        <a:solidFill>
                          <a:schemeClr val="tx1"/>
                        </a:solidFill>
                        <a:latin typeface="Cambria Math" panose="02040503050406030204" pitchFamily="18" charset="0"/>
                      </a:rPr>
                      <m:t>𝜑</m:t>
                    </m:r>
                    <m:r>
                      <a:rPr lang="en-US" altLang="zh-CN"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rPr>
                      <m:t>𝑡</m:t>
                    </m:r>
                    <m:r>
                      <a:rPr lang="en-US" altLang="zh-CN" i="1">
                        <a:solidFill>
                          <a:schemeClr val="tx1"/>
                        </a:solidFill>
                        <a:latin typeface="Cambria Math" panose="02040503050406030204" pitchFamily="18" charset="0"/>
                      </a:rPr>
                      <m:t>)</m:t>
                    </m:r>
                  </m:oMath>
                </a14:m>
                <a:r>
                  <a:rPr lang="zh-CN" altLang="en-US" dirty="0">
                    <a:solidFill>
                      <a:schemeClr val="tx1"/>
                    </a:solidFill>
                    <a:latin typeface="Times New Roman" panose="02020603050405020304" pitchFamily="18" charset="0"/>
                    <a:cs typeface="Times New Roman" panose="02020603050405020304" pitchFamily="18" charset="0"/>
                  </a:rPr>
                  <a:t>为垂直于</a:t>
                </a:r>
                <a14:m>
                  <m:oMath xmlns:m="http://schemas.openxmlformats.org/officeDocument/2006/math">
                    <m:r>
                      <a:rPr lang="en-US" altLang="zh-CN" i="1">
                        <a:solidFill>
                          <a:schemeClr val="tx1"/>
                        </a:solidFill>
                        <a:latin typeface="Cambria Math" panose="02040503050406030204" pitchFamily="18" charset="0"/>
                      </a:rPr>
                      <m:t>𝑡</m:t>
                    </m:r>
                  </m:oMath>
                </a14:m>
                <a:r>
                  <a:rPr lang="zh-CN" altLang="en-US" dirty="0">
                    <a:solidFill>
                      <a:schemeClr val="tx1"/>
                    </a:solidFill>
                    <a:latin typeface="Times New Roman" panose="02020603050405020304" pitchFamily="18" charset="0"/>
                    <a:cs typeface="Times New Roman" panose="02020603050405020304" pitchFamily="18" charset="0"/>
                  </a:rPr>
                  <a:t>轴的直线，如图</a:t>
                </a:r>
                <a:r>
                  <a:rPr lang="en-US" altLang="zh-CN" dirty="0">
                    <a:solidFill>
                      <a:schemeClr val="tx1"/>
                    </a:solidFill>
                    <a:latin typeface="Times New Roman" panose="02020603050405020304" pitchFamily="18" charset="0"/>
                    <a:cs typeface="Times New Roman" panose="02020603050405020304" pitchFamily="18" charset="0"/>
                  </a:rPr>
                  <a:t>6-5</a:t>
                </a:r>
                <a:r>
                  <a:rPr lang="zh-CN" altLang="en-US" dirty="0">
                    <a:solidFill>
                      <a:schemeClr val="tx1"/>
                    </a:solidFill>
                    <a:latin typeface="Times New Roman" panose="02020603050405020304" pitchFamily="18" charset="0"/>
                    <a:cs typeface="Times New Roman" panose="02020603050405020304" pitchFamily="18" charset="0"/>
                  </a:rPr>
                  <a:t>所示，则</a:t>
                </a:r>
                <a14:m>
                  <m:oMath xmlns:m="http://schemas.openxmlformats.org/officeDocument/2006/math">
                    <m:acc>
                      <m:accPr>
                        <m:chr m:val="̇"/>
                        <m:ctrlPr>
                          <a:rPr lang="zh-CN" altLang="en-US" i="1">
                            <a:solidFill>
                              <a:schemeClr val="tx1"/>
                            </a:solidFill>
                            <a:latin typeface="Cambria Math" panose="02040503050406030204" pitchFamily="18" charset="0"/>
                          </a:rPr>
                        </m:ctrlPr>
                      </m:accPr>
                      <m:e>
                        <m:r>
                          <a:rPr lang="zh-CN" altLang="en-US" i="1">
                            <a:solidFill>
                              <a:schemeClr val="tx1"/>
                            </a:solidFill>
                            <a:latin typeface="Cambria Math" panose="02040503050406030204" pitchFamily="18" charset="0"/>
                          </a:rPr>
                          <m:t>𝜑</m:t>
                        </m:r>
                      </m:e>
                    </m:acc>
                    <m:r>
                      <a:rPr lang="zh-CN" altLang="en-US" i="1">
                        <a:solidFill>
                          <a:schemeClr val="tx1"/>
                        </a:solidFill>
                        <a:latin typeface="Cambria Math" panose="02040503050406030204" pitchFamily="18" charset="0"/>
                      </a:rPr>
                      <m:t>(</m:t>
                    </m:r>
                    <m:r>
                      <a:rPr lang="zh-CN" altLang="en-US" i="1">
                        <a:solidFill>
                          <a:schemeClr val="tx1"/>
                        </a:solidFill>
                        <a:latin typeface="Cambria Math" panose="02040503050406030204" pitchFamily="18" charset="0"/>
                      </a:rPr>
                      <m:t>𝑡</m:t>
                    </m:r>
                    <m:r>
                      <a:rPr lang="zh-CN" altLang="en-US" i="1">
                        <a:solidFill>
                          <a:schemeClr val="tx1"/>
                        </a:solidFill>
                        <a:latin typeface="Cambria Math" panose="02040503050406030204" pitchFamily="18" charset="0"/>
                      </a:rPr>
                      <m:t>)=∞</m:t>
                    </m:r>
                  </m:oMath>
                </a14:m>
                <a:r>
                  <a:rPr lang="zh-CN" altLang="en-US" dirty="0">
                    <a:solidFill>
                      <a:schemeClr val="tx1"/>
                    </a:solidFill>
                    <a:latin typeface="Times New Roman" panose="02020603050405020304" pitchFamily="18" charset="0"/>
                    <a:cs typeface="Times New Roman" panose="02020603050405020304" pitchFamily="18" charset="0"/>
                  </a:rPr>
                  <a:t>，式（</a:t>
                </a:r>
                <a:r>
                  <a:rPr lang="en-US" altLang="zh-CN" dirty="0">
                    <a:solidFill>
                      <a:schemeClr val="tx1"/>
                    </a:solidFill>
                    <a:latin typeface="Times New Roman" panose="02020603050405020304" pitchFamily="18" charset="0"/>
                    <a:cs typeface="Times New Roman" panose="02020603050405020304" pitchFamily="18" charset="0"/>
                  </a:rPr>
                  <a:t>6-31</a:t>
                </a:r>
                <a:r>
                  <a:rPr lang="zh-CN" altLang="en-US" dirty="0">
                    <a:solidFill>
                      <a:schemeClr val="tx1"/>
                    </a:solidFill>
                    <a:latin typeface="Times New Roman" panose="02020603050405020304" pitchFamily="18" charset="0"/>
                    <a:cs typeface="Times New Roman" panose="02020603050405020304" pitchFamily="18" charset="0"/>
                  </a:rPr>
                  <a:t>）可写成</a:t>
                </a:r>
              </a:p>
              <a:p>
                <a:pPr marL="0" indent="0" eaLnBrk="0" hangingPunct="0">
                  <a:buNone/>
                </a:pPr>
                <a:r>
                  <a:rPr lang="en-US" altLang="zh-CN" dirty="0">
                    <a:solidFill>
                      <a:schemeClr val="tx1"/>
                    </a:solidFill>
                    <a:latin typeface="Times New Roman" panose="02020603050405020304" pitchFamily="18" charset="0"/>
                    <a:cs typeface="Times New Roman" panose="02020603050405020304" pitchFamily="18" charset="0"/>
                  </a:rPr>
                  <a:t>		</a:t>
                </a:r>
                <a14:m>
                  <m:oMath xmlns:m="http://schemas.openxmlformats.org/officeDocument/2006/math">
                    <m:sSub>
                      <m:sSubPr>
                        <m:ctrlPr>
                          <a:rPr lang="zh-CN" altLang="en-US" sz="2800" i="1">
                            <a:solidFill>
                              <a:schemeClr val="tx1"/>
                            </a:solidFill>
                            <a:latin typeface="Cambria Math" panose="02040503050406030204" pitchFamily="18" charset="0"/>
                          </a:rPr>
                        </m:ctrlPr>
                      </m:sSubPr>
                      <m:e>
                        <m:d>
                          <m:dPr>
                            <m:begChr m:val=""/>
                            <m:endChr m:val="|"/>
                            <m:ctrlPr>
                              <a:rPr lang="zh-CN" altLang="en-US" sz="2800" i="1">
                                <a:solidFill>
                                  <a:schemeClr val="tx1"/>
                                </a:solidFill>
                                <a:latin typeface="Cambria Math" panose="02040503050406030204" pitchFamily="18" charset="0"/>
                              </a:rPr>
                            </m:ctrlPr>
                          </m:dPr>
                          <m:e>
                            <m:d>
                              <m:dPr>
                                <m:begChr m:val="{"/>
                                <m:endChr m:val="}"/>
                                <m:ctrlPr>
                                  <a:rPr lang="zh-CN" altLang="en-US" sz="2800" i="1">
                                    <a:solidFill>
                                      <a:schemeClr val="tx1"/>
                                    </a:solidFill>
                                    <a:latin typeface="Cambria Math" panose="02040503050406030204" pitchFamily="18" charset="0"/>
                                  </a:rPr>
                                </m:ctrlPr>
                              </m:dPr>
                              <m:e>
                                <m:f>
                                  <m:fPr>
                                    <m:ctrlPr>
                                      <a:rPr lang="zh-CN" altLang="en-US" sz="2800" i="1">
                                        <a:solidFill>
                                          <a:schemeClr val="tx1"/>
                                        </a:solidFill>
                                        <a:latin typeface="Cambria Math" panose="02040503050406030204" pitchFamily="18" charset="0"/>
                                      </a:rPr>
                                    </m:ctrlPr>
                                  </m:fPr>
                                  <m:num>
                                    <m:r>
                                      <a:rPr lang="zh-CN" altLang="en-US" sz="2800" i="1">
                                        <a:solidFill>
                                          <a:schemeClr val="tx1"/>
                                        </a:solidFill>
                                        <a:latin typeface="Cambria Math" panose="02040503050406030204" pitchFamily="18" charset="0"/>
                                      </a:rPr>
                                      <m:t>𝐿</m:t>
                                    </m:r>
                                    <m:d>
                                      <m:dPr>
                                        <m:begChr m:val="["/>
                                        <m:endChr m:val="]"/>
                                        <m:ctrlPr>
                                          <a:rPr lang="zh-CN" altLang="en-US" sz="2800" i="1">
                                            <a:solidFill>
                                              <a:schemeClr val="tx1"/>
                                            </a:solidFill>
                                            <a:latin typeface="Cambria Math" panose="02040503050406030204" pitchFamily="18" charset="0"/>
                                          </a:rPr>
                                        </m:ctrlPr>
                                      </m:dPr>
                                      <m:e>
                                        <m:r>
                                          <a:rPr lang="zh-CN" altLang="en-US" sz="2800" i="1">
                                            <a:solidFill>
                                              <a:schemeClr val="tx1"/>
                                            </a:solidFill>
                                            <a:latin typeface="Cambria Math" panose="02040503050406030204" pitchFamily="18" charset="0"/>
                                          </a:rPr>
                                          <m:t>𝑥</m:t>
                                        </m:r>
                                        <m:r>
                                          <a:rPr lang="zh-CN" altLang="en-US" sz="2800" i="1">
                                            <a:solidFill>
                                              <a:schemeClr val="tx1"/>
                                            </a:solidFill>
                                            <a:latin typeface="Cambria Math" panose="02040503050406030204" pitchFamily="18" charset="0"/>
                                          </a:rPr>
                                          <m:t>,</m:t>
                                        </m:r>
                                        <m:acc>
                                          <m:accPr>
                                            <m:chr m:val="̇"/>
                                            <m:ctrlPr>
                                              <a:rPr lang="zh-CN" altLang="en-US" sz="2800" i="1">
                                                <a:solidFill>
                                                  <a:schemeClr val="tx1"/>
                                                </a:solidFill>
                                                <a:latin typeface="Cambria Math" panose="02040503050406030204" pitchFamily="18" charset="0"/>
                                              </a:rPr>
                                            </m:ctrlPr>
                                          </m:accPr>
                                          <m:e>
                                            <m:r>
                                              <a:rPr lang="zh-CN" altLang="en-US" sz="2800" i="1">
                                                <a:solidFill>
                                                  <a:schemeClr val="tx1"/>
                                                </a:solidFill>
                                                <a:latin typeface="Cambria Math" panose="02040503050406030204" pitchFamily="18" charset="0"/>
                                              </a:rPr>
                                              <m:t>𝑥</m:t>
                                            </m:r>
                                          </m:e>
                                        </m:acc>
                                        <m:r>
                                          <a:rPr lang="zh-CN" altLang="en-US" sz="2800" i="1">
                                            <a:solidFill>
                                              <a:schemeClr val="tx1"/>
                                            </a:solidFill>
                                            <a:latin typeface="Cambria Math" panose="02040503050406030204" pitchFamily="18" charset="0"/>
                                          </a:rPr>
                                          <m:t>,</m:t>
                                        </m:r>
                                        <m:r>
                                          <a:rPr lang="zh-CN" altLang="en-US" sz="2800" i="1">
                                            <a:solidFill>
                                              <a:schemeClr val="tx1"/>
                                            </a:solidFill>
                                            <a:latin typeface="Cambria Math" panose="02040503050406030204" pitchFamily="18" charset="0"/>
                                          </a:rPr>
                                          <m:t>𝑡</m:t>
                                        </m:r>
                                      </m:e>
                                    </m:d>
                                  </m:num>
                                  <m:den>
                                    <m:sSup>
                                      <m:sSupPr>
                                        <m:ctrlPr>
                                          <a:rPr lang="zh-CN" altLang="en-US" sz="2800" i="1">
                                            <a:solidFill>
                                              <a:schemeClr val="tx1"/>
                                            </a:solidFill>
                                            <a:latin typeface="Cambria Math" panose="02040503050406030204" pitchFamily="18" charset="0"/>
                                          </a:rPr>
                                        </m:ctrlPr>
                                      </m:sSupPr>
                                      <m:e>
                                        <m:d>
                                          <m:dPr>
                                            <m:begChr m:val="["/>
                                            <m:endChr m:val="]"/>
                                            <m:ctrlPr>
                                              <a:rPr lang="zh-CN" altLang="en-US" sz="2800" i="1">
                                                <a:solidFill>
                                                  <a:schemeClr val="tx1"/>
                                                </a:solidFill>
                                                <a:latin typeface="Cambria Math" panose="02040503050406030204" pitchFamily="18" charset="0"/>
                                              </a:rPr>
                                            </m:ctrlPr>
                                          </m:dPr>
                                          <m:e>
                                            <m:acc>
                                              <m:accPr>
                                                <m:chr m:val="̇"/>
                                                <m:ctrlPr>
                                                  <a:rPr lang="zh-CN" altLang="en-US" sz="2800" i="1">
                                                    <a:solidFill>
                                                      <a:schemeClr val="tx1"/>
                                                    </a:solidFill>
                                                    <a:latin typeface="Cambria Math" panose="02040503050406030204" pitchFamily="18" charset="0"/>
                                                  </a:rPr>
                                                </m:ctrlPr>
                                              </m:accPr>
                                              <m:e>
                                                <m:r>
                                                  <a:rPr lang="zh-CN" altLang="en-US" sz="2800" i="1">
                                                    <a:solidFill>
                                                      <a:schemeClr val="tx1"/>
                                                    </a:solidFill>
                                                    <a:latin typeface="Cambria Math" panose="02040503050406030204" pitchFamily="18" charset="0"/>
                                                  </a:rPr>
                                                  <m:t>𝜑</m:t>
                                                </m:r>
                                              </m:e>
                                            </m:acc>
                                            <m:r>
                                              <a:rPr lang="zh-CN" altLang="en-US" sz="2800" i="1">
                                                <a:solidFill>
                                                  <a:schemeClr val="tx1"/>
                                                </a:solidFill>
                                                <a:latin typeface="Cambria Math" panose="02040503050406030204" pitchFamily="18" charset="0"/>
                                              </a:rPr>
                                              <m:t>(</m:t>
                                            </m:r>
                                            <m:r>
                                              <a:rPr lang="zh-CN" altLang="en-US" sz="2800" i="1">
                                                <a:solidFill>
                                                  <a:schemeClr val="tx1"/>
                                                </a:solidFill>
                                                <a:latin typeface="Cambria Math" panose="02040503050406030204" pitchFamily="18" charset="0"/>
                                              </a:rPr>
                                              <m:t>𝑡</m:t>
                                            </m:r>
                                            <m:r>
                                              <a:rPr lang="zh-CN" altLang="en-US" sz="2800" i="1">
                                                <a:solidFill>
                                                  <a:schemeClr val="tx1"/>
                                                </a:solidFill>
                                                <a:latin typeface="Cambria Math" panose="02040503050406030204" pitchFamily="18" charset="0"/>
                                              </a:rPr>
                                              <m:t>)−</m:t>
                                            </m:r>
                                            <m:acc>
                                              <m:accPr>
                                                <m:chr m:val="̇"/>
                                                <m:ctrlPr>
                                                  <a:rPr lang="zh-CN" altLang="en-US" sz="2800" i="1">
                                                    <a:solidFill>
                                                      <a:schemeClr val="tx1"/>
                                                    </a:solidFill>
                                                    <a:latin typeface="Cambria Math" panose="02040503050406030204" pitchFamily="18" charset="0"/>
                                                  </a:rPr>
                                                </m:ctrlPr>
                                              </m:accPr>
                                              <m:e>
                                                <m:r>
                                                  <a:rPr lang="zh-CN" altLang="en-US" sz="2800" i="1">
                                                    <a:solidFill>
                                                      <a:schemeClr val="tx1"/>
                                                    </a:solidFill>
                                                    <a:latin typeface="Cambria Math" panose="02040503050406030204" pitchFamily="18" charset="0"/>
                                                  </a:rPr>
                                                  <m:t>𝑥</m:t>
                                                </m:r>
                                              </m:e>
                                            </m:acc>
                                            <m:r>
                                              <a:rPr lang="zh-CN" altLang="en-US" sz="2800" i="1">
                                                <a:solidFill>
                                                  <a:schemeClr val="tx1"/>
                                                </a:solidFill>
                                                <a:latin typeface="Cambria Math" panose="02040503050406030204" pitchFamily="18" charset="0"/>
                                              </a:rPr>
                                              <m:t>(</m:t>
                                            </m:r>
                                            <m:r>
                                              <a:rPr lang="zh-CN" altLang="en-US" sz="2800" i="1">
                                                <a:solidFill>
                                                  <a:schemeClr val="tx1"/>
                                                </a:solidFill>
                                                <a:latin typeface="Cambria Math" panose="02040503050406030204" pitchFamily="18" charset="0"/>
                                              </a:rPr>
                                              <m:t>𝑡</m:t>
                                            </m:r>
                                            <m:r>
                                              <a:rPr lang="zh-CN" altLang="en-US" sz="2800" i="1">
                                                <a:solidFill>
                                                  <a:schemeClr val="tx1"/>
                                                </a:solidFill>
                                                <a:latin typeface="Cambria Math" panose="02040503050406030204" pitchFamily="18" charset="0"/>
                                              </a:rPr>
                                              <m:t>)</m:t>
                                            </m:r>
                                          </m:e>
                                        </m:d>
                                      </m:e>
                                      <m:sup>
                                        <m:r>
                                          <a:rPr lang="zh-CN" altLang="en-US" sz="2800" i="1">
                                            <a:solidFill>
                                              <a:schemeClr val="tx1"/>
                                            </a:solidFill>
                                            <a:latin typeface="Cambria Math" panose="02040503050406030204" pitchFamily="18" charset="0"/>
                                          </a:rPr>
                                          <m:t>𝑇</m:t>
                                        </m:r>
                                      </m:sup>
                                    </m:sSup>
                                  </m:den>
                                </m:f>
                                <m:r>
                                  <a:rPr lang="zh-CN" altLang="en-US" sz="2800" i="1">
                                    <a:solidFill>
                                      <a:schemeClr val="tx1"/>
                                    </a:solidFill>
                                    <a:latin typeface="Cambria Math" panose="02040503050406030204" pitchFamily="18" charset="0"/>
                                  </a:rPr>
                                  <m:t>+</m:t>
                                </m:r>
                                <m:f>
                                  <m:fPr>
                                    <m:ctrlPr>
                                      <a:rPr lang="zh-CN" altLang="en-US" sz="2800" i="1">
                                        <a:solidFill>
                                          <a:schemeClr val="tx1"/>
                                        </a:solidFill>
                                        <a:latin typeface="Cambria Math" panose="02040503050406030204" pitchFamily="18" charset="0"/>
                                      </a:rPr>
                                    </m:ctrlPr>
                                  </m:fPr>
                                  <m:num>
                                    <m:r>
                                      <a:rPr lang="zh-CN" altLang="en-US" sz="2800" i="1">
                                        <a:solidFill>
                                          <a:schemeClr val="tx1"/>
                                        </a:solidFill>
                                        <a:latin typeface="Cambria Math" panose="02040503050406030204" pitchFamily="18" charset="0"/>
                                      </a:rPr>
                                      <m:t>𝜕</m:t>
                                    </m:r>
                                    <m:r>
                                      <a:rPr lang="zh-CN" altLang="en-US" sz="2800" i="1">
                                        <a:solidFill>
                                          <a:schemeClr val="tx1"/>
                                        </a:solidFill>
                                        <a:latin typeface="Cambria Math" panose="02040503050406030204" pitchFamily="18" charset="0"/>
                                      </a:rPr>
                                      <m:t>𝐿</m:t>
                                    </m:r>
                                  </m:num>
                                  <m:den>
                                    <m:r>
                                      <a:rPr lang="zh-CN" altLang="en-US" sz="2800" i="1">
                                        <a:solidFill>
                                          <a:schemeClr val="tx1"/>
                                        </a:solidFill>
                                        <a:latin typeface="Cambria Math" panose="02040503050406030204" pitchFamily="18" charset="0"/>
                                      </a:rPr>
                                      <m:t>𝜕</m:t>
                                    </m:r>
                                    <m:acc>
                                      <m:accPr>
                                        <m:chr m:val="̇"/>
                                        <m:ctrlPr>
                                          <a:rPr lang="zh-CN" altLang="en-US" sz="2800" i="1">
                                            <a:solidFill>
                                              <a:schemeClr val="tx1"/>
                                            </a:solidFill>
                                            <a:latin typeface="Cambria Math" panose="02040503050406030204" pitchFamily="18" charset="0"/>
                                          </a:rPr>
                                        </m:ctrlPr>
                                      </m:accPr>
                                      <m:e>
                                        <m:r>
                                          <a:rPr lang="zh-CN" altLang="en-US" sz="2800" i="1">
                                            <a:solidFill>
                                              <a:schemeClr val="tx1"/>
                                            </a:solidFill>
                                            <a:latin typeface="Cambria Math" panose="02040503050406030204" pitchFamily="18" charset="0"/>
                                          </a:rPr>
                                          <m:t>𝑥</m:t>
                                        </m:r>
                                      </m:e>
                                    </m:acc>
                                  </m:den>
                                </m:f>
                              </m:e>
                            </m:d>
                          </m:e>
                        </m:d>
                      </m:e>
                      <m:sub>
                        <m:r>
                          <a:rPr lang="zh-CN" altLang="en-US" sz="2800" i="1">
                            <a:solidFill>
                              <a:schemeClr val="tx1"/>
                            </a:solidFill>
                            <a:latin typeface="Cambria Math" panose="02040503050406030204" pitchFamily="18" charset="0"/>
                          </a:rPr>
                          <m:t>𝑡</m:t>
                        </m:r>
                        <m:r>
                          <a:rPr lang="zh-CN" altLang="en-US" sz="2800" i="1">
                            <a:solidFill>
                              <a:schemeClr val="tx1"/>
                            </a:solidFill>
                            <a:latin typeface="Cambria Math" panose="02040503050406030204" pitchFamily="18" charset="0"/>
                          </a:rPr>
                          <m:t>=</m:t>
                        </m:r>
                        <m:sSub>
                          <m:sSubPr>
                            <m:ctrlPr>
                              <a:rPr lang="zh-CN" altLang="en-US" sz="2800" i="1">
                                <a:solidFill>
                                  <a:schemeClr val="tx1"/>
                                </a:solidFill>
                                <a:latin typeface="Cambria Math" panose="02040503050406030204" pitchFamily="18" charset="0"/>
                              </a:rPr>
                            </m:ctrlPr>
                          </m:sSubPr>
                          <m:e>
                            <m:r>
                              <a:rPr lang="zh-CN" altLang="en-US" sz="2800" i="1">
                                <a:solidFill>
                                  <a:schemeClr val="tx1"/>
                                </a:solidFill>
                                <a:latin typeface="Cambria Math" panose="02040503050406030204" pitchFamily="18" charset="0"/>
                              </a:rPr>
                              <m:t>𝑡</m:t>
                            </m:r>
                          </m:e>
                          <m:sub>
                            <m:r>
                              <a:rPr lang="zh-CN" altLang="en-US" sz="2800" i="1">
                                <a:solidFill>
                                  <a:schemeClr val="tx1"/>
                                </a:solidFill>
                                <a:latin typeface="Cambria Math" panose="02040503050406030204" pitchFamily="18" charset="0"/>
                              </a:rPr>
                              <m:t>𝑓</m:t>
                            </m:r>
                          </m:sub>
                        </m:sSub>
                      </m:sub>
                    </m:sSub>
                    <m:r>
                      <a:rPr lang="zh-CN" altLang="en-US" sz="2800" i="1">
                        <a:solidFill>
                          <a:schemeClr val="tx1"/>
                        </a:solidFill>
                        <a:latin typeface="Cambria Math" panose="02040503050406030204" pitchFamily="18" charset="0"/>
                      </a:rPr>
                      <m:t>=0</m:t>
                    </m:r>
                  </m:oMath>
                </a14:m>
                <a:r>
                  <a:rPr lang="zh-CN" altLang="en-US" dirty="0">
                    <a:solidFill>
                      <a:schemeClr val="tx1"/>
                    </a:solidFill>
                    <a:latin typeface="Times New Roman" panose="02020603050405020304" pitchFamily="18" charset="0"/>
                    <a:cs typeface="Times New Roman" panose="02020603050405020304" pitchFamily="18" charset="0"/>
                  </a:rPr>
                  <a:t>   （</a:t>
                </a:r>
                <a:r>
                  <a:rPr lang="en-US" altLang="zh-CN" dirty="0">
                    <a:solidFill>
                      <a:schemeClr val="tx1"/>
                    </a:solidFill>
                    <a:latin typeface="Times New Roman" panose="02020603050405020304" pitchFamily="18" charset="0"/>
                    <a:cs typeface="Times New Roman" panose="02020603050405020304" pitchFamily="18" charset="0"/>
                  </a:rPr>
                  <a:t>101</a:t>
                </a:r>
                <a:r>
                  <a:rPr lang="zh-CN" altLang="en-US" dirty="0">
                    <a:solidFill>
                      <a:schemeClr val="tx1"/>
                    </a:solidFill>
                    <a:latin typeface="Times New Roman" panose="02020603050405020304" pitchFamily="18" charset="0"/>
                    <a:cs typeface="Times New Roman" panose="02020603050405020304" pitchFamily="18" charset="0"/>
                  </a:rPr>
                  <a:t>）</a:t>
                </a:r>
              </a:p>
              <a:p>
                <a:pPr marL="0" indent="0" algn="just" eaLnBrk="0" hangingPunct="0">
                  <a:buNone/>
                </a:pPr>
                <a:r>
                  <a:rPr lang="zh-CN" altLang="en-US" dirty="0">
                    <a:solidFill>
                      <a:schemeClr val="tx1"/>
                    </a:solidFill>
                    <a:latin typeface="Times New Roman" panose="02020603050405020304" pitchFamily="18" charset="0"/>
                    <a:cs typeface="Times New Roman" panose="02020603050405020304" pitchFamily="18" charset="0"/>
                  </a:rPr>
                  <a:t>故终端横截条件变为</a:t>
                </a:r>
                <a:endParaRPr lang="en-US" altLang="zh-CN" dirty="0">
                  <a:solidFill>
                    <a:schemeClr val="tx1"/>
                  </a:solidFill>
                  <a:latin typeface="Times New Roman" panose="02020603050405020304" pitchFamily="18" charset="0"/>
                  <a:cs typeface="Times New Roman" panose="02020603050405020304" pitchFamily="18" charset="0"/>
                </a:endParaRPr>
              </a:p>
              <a:p>
                <a:pPr marL="0" indent="0" algn="ctr" eaLnBrk="0" hangingPunct="0">
                  <a:buNone/>
                </a:pPr>
                <a14:m>
                  <m:oMath xmlns:m="http://schemas.openxmlformats.org/officeDocument/2006/math">
                    <m:sSub>
                      <m:sSubPr>
                        <m:ctrlPr>
                          <a:rPr lang="zh-CN" altLang="en-US" sz="2800" i="1">
                            <a:solidFill>
                              <a:schemeClr val="tx1"/>
                            </a:solidFill>
                            <a:latin typeface="Cambria Math" panose="02040503050406030204" pitchFamily="18" charset="0"/>
                          </a:rPr>
                        </m:ctrlPr>
                      </m:sSubPr>
                      <m:e>
                        <m:d>
                          <m:dPr>
                            <m:begChr m:val=""/>
                            <m:endChr m:val="|"/>
                            <m:ctrlPr>
                              <a:rPr lang="zh-CN" altLang="en-US" sz="2800" i="1">
                                <a:solidFill>
                                  <a:schemeClr val="tx1"/>
                                </a:solidFill>
                                <a:latin typeface="Cambria Math" panose="02040503050406030204" pitchFamily="18" charset="0"/>
                              </a:rPr>
                            </m:ctrlPr>
                          </m:dPr>
                          <m:e>
                            <m:f>
                              <m:fPr>
                                <m:ctrlPr>
                                  <a:rPr lang="zh-CN" altLang="en-US" sz="2800" i="1">
                                    <a:solidFill>
                                      <a:schemeClr val="tx1"/>
                                    </a:solidFill>
                                    <a:latin typeface="Cambria Math" panose="02040503050406030204" pitchFamily="18" charset="0"/>
                                  </a:rPr>
                                </m:ctrlPr>
                              </m:fPr>
                              <m:num>
                                <m:r>
                                  <a:rPr lang="zh-CN" altLang="en-US" sz="2800" i="1">
                                    <a:solidFill>
                                      <a:schemeClr val="tx1"/>
                                    </a:solidFill>
                                    <a:latin typeface="Cambria Math" panose="02040503050406030204" pitchFamily="18" charset="0"/>
                                  </a:rPr>
                                  <m:t>𝜕</m:t>
                                </m:r>
                                <m:r>
                                  <a:rPr lang="zh-CN" altLang="en-US" sz="2800" i="1">
                                    <a:solidFill>
                                      <a:schemeClr val="tx1"/>
                                    </a:solidFill>
                                    <a:latin typeface="Cambria Math" panose="02040503050406030204" pitchFamily="18" charset="0"/>
                                  </a:rPr>
                                  <m:t>𝐿</m:t>
                                </m:r>
                              </m:num>
                              <m:den>
                                <m:r>
                                  <a:rPr lang="zh-CN" altLang="en-US" sz="2800" i="1">
                                    <a:solidFill>
                                      <a:schemeClr val="tx1"/>
                                    </a:solidFill>
                                    <a:latin typeface="Cambria Math" panose="02040503050406030204" pitchFamily="18" charset="0"/>
                                  </a:rPr>
                                  <m:t>𝜕</m:t>
                                </m:r>
                                <m:acc>
                                  <m:accPr>
                                    <m:chr m:val="̇"/>
                                    <m:ctrlPr>
                                      <a:rPr lang="zh-CN" altLang="en-US" sz="2800" i="1">
                                        <a:solidFill>
                                          <a:schemeClr val="tx1"/>
                                        </a:solidFill>
                                        <a:latin typeface="Cambria Math" panose="02040503050406030204" pitchFamily="18" charset="0"/>
                                      </a:rPr>
                                    </m:ctrlPr>
                                  </m:accPr>
                                  <m:e>
                                    <m:r>
                                      <a:rPr lang="zh-CN" altLang="en-US" sz="2800" i="1">
                                        <a:solidFill>
                                          <a:schemeClr val="tx1"/>
                                        </a:solidFill>
                                        <a:latin typeface="Cambria Math" panose="02040503050406030204" pitchFamily="18" charset="0"/>
                                      </a:rPr>
                                      <m:t>𝑥</m:t>
                                    </m:r>
                                  </m:e>
                                </m:acc>
                              </m:den>
                            </m:f>
                          </m:e>
                        </m:d>
                      </m:e>
                      <m:sub>
                        <m:r>
                          <a:rPr lang="zh-CN" altLang="en-US" sz="2800" i="1">
                            <a:solidFill>
                              <a:schemeClr val="tx1"/>
                            </a:solidFill>
                            <a:latin typeface="Cambria Math" panose="02040503050406030204" pitchFamily="18" charset="0"/>
                          </a:rPr>
                          <m:t>𝑡</m:t>
                        </m:r>
                        <m:r>
                          <a:rPr lang="zh-CN" altLang="en-US" sz="2800" i="1">
                            <a:solidFill>
                              <a:schemeClr val="tx1"/>
                            </a:solidFill>
                            <a:latin typeface="Cambria Math" panose="02040503050406030204" pitchFamily="18" charset="0"/>
                          </a:rPr>
                          <m:t>=</m:t>
                        </m:r>
                        <m:sSub>
                          <m:sSubPr>
                            <m:ctrlPr>
                              <a:rPr lang="zh-CN" altLang="en-US" sz="2800" i="1">
                                <a:solidFill>
                                  <a:schemeClr val="tx1"/>
                                </a:solidFill>
                                <a:latin typeface="Cambria Math" panose="02040503050406030204" pitchFamily="18" charset="0"/>
                              </a:rPr>
                            </m:ctrlPr>
                          </m:sSubPr>
                          <m:e>
                            <m:r>
                              <a:rPr lang="zh-CN" altLang="en-US" sz="2800" i="1">
                                <a:solidFill>
                                  <a:schemeClr val="tx1"/>
                                </a:solidFill>
                                <a:latin typeface="Cambria Math" panose="02040503050406030204" pitchFamily="18" charset="0"/>
                              </a:rPr>
                              <m:t>𝑡</m:t>
                            </m:r>
                          </m:e>
                          <m:sub>
                            <m:r>
                              <a:rPr lang="zh-CN" altLang="en-US" sz="2800" i="1">
                                <a:solidFill>
                                  <a:schemeClr val="tx1"/>
                                </a:solidFill>
                                <a:latin typeface="Cambria Math" panose="02040503050406030204" pitchFamily="18" charset="0"/>
                              </a:rPr>
                              <m:t>𝑓</m:t>
                            </m:r>
                          </m:sub>
                        </m:sSub>
                      </m:sub>
                    </m:sSub>
                    <m:r>
                      <a:rPr lang="zh-CN" altLang="en-US" sz="2800" i="1">
                        <a:solidFill>
                          <a:schemeClr val="tx1"/>
                        </a:solidFill>
                        <a:latin typeface="Cambria Math" panose="02040503050406030204" pitchFamily="18" charset="0"/>
                      </a:rPr>
                      <m:t>=0</m:t>
                    </m:r>
                  </m:oMath>
                </a14:m>
                <a:r>
                  <a:rPr lang="zh-CN" altLang="en-US" sz="2800" dirty="0">
                    <a:solidFill>
                      <a:schemeClr val="tx1"/>
                    </a:solidFill>
                    <a:latin typeface="Times New Roman" panose="02020603050405020304" pitchFamily="18" charset="0"/>
                    <a:cs typeface="Times New Roman" panose="02020603050405020304" pitchFamily="18" charset="0"/>
                  </a:rPr>
                  <a:t>          </a:t>
                </a:r>
                <a:r>
                  <a:rPr lang="zh-CN" altLang="en-US" dirty="0">
                    <a:solidFill>
                      <a:schemeClr val="tx1"/>
                    </a:solidFill>
                    <a:latin typeface="Times New Roman" panose="02020603050405020304" pitchFamily="18" charset="0"/>
                    <a:cs typeface="Times New Roman" panose="02020603050405020304" pitchFamily="18" charset="0"/>
                  </a:rPr>
                  <a:t>（</a:t>
                </a:r>
                <a:r>
                  <a:rPr lang="en-US" altLang="zh-CN" dirty="0">
                    <a:solidFill>
                      <a:schemeClr val="tx1"/>
                    </a:solidFill>
                    <a:latin typeface="Times New Roman" panose="02020603050405020304" pitchFamily="18" charset="0"/>
                    <a:cs typeface="Times New Roman" panose="02020603050405020304" pitchFamily="18" charset="0"/>
                  </a:rPr>
                  <a:t>6-32</a:t>
                </a:r>
                <a:r>
                  <a:rPr lang="zh-CN" altLang="en-US" dirty="0">
                    <a:solidFill>
                      <a:schemeClr val="tx1"/>
                    </a:solidFill>
                    <a:latin typeface="Times New Roman" panose="02020603050405020304" pitchFamily="18" charset="0"/>
                    <a:cs typeface="Times New Roman" panose="02020603050405020304" pitchFamily="18" charset="0"/>
                  </a:rPr>
                  <a:t>）</a:t>
                </a:r>
              </a:p>
              <a:p>
                <a:pPr marL="0" indent="0" eaLnBrk="0" hangingPunct="0">
                  <a:buNone/>
                </a:pPr>
                <a:r>
                  <a:rPr lang="zh-CN" altLang="en-US" dirty="0">
                    <a:solidFill>
                      <a:schemeClr val="tx1"/>
                    </a:solidFill>
                    <a:latin typeface="Times New Roman" panose="02020603050405020304" pitchFamily="18" charset="0"/>
                    <a:cs typeface="Times New Roman" panose="02020603050405020304" pitchFamily="18" charset="0"/>
                  </a:rPr>
                  <a:t>此种情况，相当于终端时刻</a:t>
                </a:r>
                <a14:m>
                  <m:oMath xmlns:m="http://schemas.openxmlformats.org/officeDocument/2006/math">
                    <m:sSub>
                      <m:sSubPr>
                        <m:ctrlPr>
                          <a:rPr lang="zh-CN" altLang="en-US" i="1">
                            <a:solidFill>
                              <a:schemeClr val="tx1"/>
                            </a:solidFill>
                            <a:latin typeface="Cambria Math" panose="02040503050406030204" pitchFamily="18" charset="0"/>
                          </a:rPr>
                        </m:ctrlPr>
                      </m:sSubPr>
                      <m:e>
                        <m:r>
                          <a:rPr lang="zh-CN" altLang="en-US" i="1">
                            <a:solidFill>
                              <a:schemeClr val="tx1"/>
                            </a:solidFill>
                            <a:latin typeface="Cambria Math" panose="02040503050406030204" pitchFamily="18" charset="0"/>
                          </a:rPr>
                          <m:t>𝑡</m:t>
                        </m:r>
                      </m:e>
                      <m:sub>
                        <m:r>
                          <a:rPr lang="zh-CN" altLang="en-US" i="1">
                            <a:solidFill>
                              <a:schemeClr val="tx1"/>
                            </a:solidFill>
                            <a:latin typeface="Cambria Math" panose="02040503050406030204" pitchFamily="18" charset="0"/>
                          </a:rPr>
                          <m:t>𝑓</m:t>
                        </m:r>
                      </m:sub>
                    </m:sSub>
                  </m:oMath>
                </a14:m>
                <a:r>
                  <a:rPr lang="zh-CN" altLang="en-US" dirty="0">
                    <a:solidFill>
                      <a:schemeClr val="tx1"/>
                    </a:solidFill>
                    <a:latin typeface="Times New Roman" panose="02020603050405020304" pitchFamily="18" charset="0"/>
                    <a:cs typeface="Times New Roman" panose="02020603050405020304" pitchFamily="18" charset="0"/>
                  </a:rPr>
                  <a:t>固定，终端状态</a:t>
                </a:r>
                <a14:m>
                  <m:oMath xmlns:m="http://schemas.openxmlformats.org/officeDocument/2006/math">
                    <m:r>
                      <a:rPr lang="zh-CN" altLang="en-US" i="1">
                        <a:solidFill>
                          <a:schemeClr val="tx1"/>
                        </a:solidFill>
                        <a:latin typeface="Cambria Math" panose="02040503050406030204" pitchFamily="18" charset="0"/>
                      </a:rPr>
                      <m:t>𝑥</m:t>
                    </m:r>
                    <m:r>
                      <a:rPr lang="zh-CN" altLang="en-US" i="1">
                        <a:solidFill>
                          <a:schemeClr val="tx1"/>
                        </a:solidFill>
                        <a:latin typeface="Cambria Math" panose="02040503050406030204" pitchFamily="18" charset="0"/>
                      </a:rPr>
                      <m:t>(</m:t>
                    </m:r>
                    <m:sSub>
                      <m:sSubPr>
                        <m:ctrlPr>
                          <a:rPr lang="zh-CN" altLang="en-US" i="1">
                            <a:solidFill>
                              <a:schemeClr val="tx1"/>
                            </a:solidFill>
                            <a:latin typeface="Cambria Math" panose="02040503050406030204" pitchFamily="18" charset="0"/>
                          </a:rPr>
                        </m:ctrlPr>
                      </m:sSubPr>
                      <m:e>
                        <m:r>
                          <a:rPr lang="zh-CN" altLang="en-US" i="1">
                            <a:solidFill>
                              <a:schemeClr val="tx1"/>
                            </a:solidFill>
                            <a:latin typeface="Cambria Math" panose="02040503050406030204" pitchFamily="18" charset="0"/>
                          </a:rPr>
                          <m:t>𝑡</m:t>
                        </m:r>
                      </m:e>
                      <m:sub>
                        <m:r>
                          <a:rPr lang="zh-CN" altLang="en-US" i="1">
                            <a:solidFill>
                              <a:schemeClr val="tx1"/>
                            </a:solidFill>
                            <a:latin typeface="Cambria Math" panose="02040503050406030204" pitchFamily="18" charset="0"/>
                          </a:rPr>
                          <m:t>𝑓</m:t>
                        </m:r>
                      </m:sub>
                    </m:sSub>
                    <m:r>
                      <a:rPr lang="zh-CN" altLang="en-US" i="1">
                        <a:solidFill>
                          <a:schemeClr val="tx1"/>
                        </a:solidFill>
                        <a:latin typeface="Cambria Math" panose="02040503050406030204" pitchFamily="18" charset="0"/>
                      </a:rPr>
                      <m:t>)</m:t>
                    </m:r>
                  </m:oMath>
                </a14:m>
                <a:r>
                  <a:rPr lang="zh-CN" altLang="en-US" dirty="0">
                    <a:solidFill>
                      <a:schemeClr val="tx1"/>
                    </a:solidFill>
                    <a:latin typeface="Times New Roman" panose="02020603050405020304" pitchFamily="18" charset="0"/>
                    <a:cs typeface="Times New Roman" panose="02020603050405020304" pitchFamily="18" charset="0"/>
                  </a:rPr>
                  <a:t>自由，这时</a:t>
                </a:r>
                <a14:m>
                  <m:oMath xmlns:m="http://schemas.openxmlformats.org/officeDocument/2006/math">
                    <m:r>
                      <a:rPr lang="zh-CN" altLang="en-US" i="1">
                        <a:solidFill>
                          <a:schemeClr val="tx1"/>
                        </a:solidFill>
                        <a:latin typeface="Cambria Math" panose="02040503050406030204" pitchFamily="18" charset="0"/>
                      </a:rPr>
                      <m:t>𝛿</m:t>
                    </m:r>
                    <m:sSub>
                      <m:sSubPr>
                        <m:ctrlPr>
                          <a:rPr lang="zh-CN" altLang="en-US" i="1">
                            <a:solidFill>
                              <a:schemeClr val="tx1"/>
                            </a:solidFill>
                            <a:latin typeface="Cambria Math" panose="02040503050406030204" pitchFamily="18" charset="0"/>
                          </a:rPr>
                        </m:ctrlPr>
                      </m:sSubPr>
                      <m:e>
                        <m:r>
                          <a:rPr lang="zh-CN" altLang="en-US" i="1">
                            <a:solidFill>
                              <a:schemeClr val="tx1"/>
                            </a:solidFill>
                            <a:latin typeface="Cambria Math" panose="02040503050406030204" pitchFamily="18" charset="0"/>
                          </a:rPr>
                          <m:t>𝑡</m:t>
                        </m:r>
                      </m:e>
                      <m:sub>
                        <m:r>
                          <a:rPr lang="zh-CN" altLang="en-US" i="1">
                            <a:solidFill>
                              <a:schemeClr val="tx1"/>
                            </a:solidFill>
                            <a:latin typeface="Cambria Math" panose="02040503050406030204" pitchFamily="18" charset="0"/>
                          </a:rPr>
                          <m:t>𝑓</m:t>
                        </m:r>
                      </m:sub>
                    </m:sSub>
                    <m:r>
                      <a:rPr lang="zh-CN" altLang="en-US" i="1">
                        <a:solidFill>
                          <a:schemeClr val="tx1"/>
                        </a:solidFill>
                        <a:latin typeface="Cambria Math" panose="02040503050406030204" pitchFamily="18" charset="0"/>
                      </a:rPr>
                      <m:t>=0</m:t>
                    </m:r>
                  </m:oMath>
                </a14:m>
                <a:r>
                  <a:rPr lang="zh-CN" altLang="en-US" dirty="0">
                    <a:solidFill>
                      <a:schemeClr val="tx1"/>
                    </a:solidFill>
                    <a:latin typeface="Times New Roman" panose="02020603050405020304" pitchFamily="18" charset="0"/>
                    <a:cs typeface="Times New Roman" panose="02020603050405020304" pitchFamily="18" charset="0"/>
                  </a:rPr>
                  <a:t> ，</a:t>
                </a:r>
                <a14:m>
                  <m:oMath xmlns:m="http://schemas.openxmlformats.org/officeDocument/2006/math">
                    <m:r>
                      <a:rPr lang="zh-CN" altLang="en-US" i="1">
                        <a:solidFill>
                          <a:schemeClr val="tx1"/>
                        </a:solidFill>
                        <a:latin typeface="Cambria Math" panose="02040503050406030204" pitchFamily="18" charset="0"/>
                      </a:rPr>
                      <m:t>𝛿</m:t>
                    </m:r>
                    <m:r>
                      <a:rPr lang="zh-CN" altLang="en-US" i="1">
                        <a:solidFill>
                          <a:schemeClr val="tx1"/>
                        </a:solidFill>
                        <a:latin typeface="Cambria Math" panose="02040503050406030204" pitchFamily="18" charset="0"/>
                      </a:rPr>
                      <m:t>𝑥</m:t>
                    </m:r>
                    <m:r>
                      <a:rPr lang="zh-CN" altLang="en-US" i="1">
                        <a:solidFill>
                          <a:schemeClr val="tx1"/>
                        </a:solidFill>
                        <a:latin typeface="Cambria Math" panose="02040503050406030204" pitchFamily="18" charset="0"/>
                      </a:rPr>
                      <m:t>(</m:t>
                    </m:r>
                    <m:sSub>
                      <m:sSubPr>
                        <m:ctrlPr>
                          <a:rPr lang="zh-CN" altLang="en-US" i="1">
                            <a:solidFill>
                              <a:schemeClr val="tx1"/>
                            </a:solidFill>
                            <a:latin typeface="Cambria Math" panose="02040503050406030204" pitchFamily="18" charset="0"/>
                          </a:rPr>
                        </m:ctrlPr>
                      </m:sSubPr>
                      <m:e>
                        <m:r>
                          <a:rPr lang="zh-CN" altLang="en-US" i="1">
                            <a:solidFill>
                              <a:schemeClr val="tx1"/>
                            </a:solidFill>
                            <a:latin typeface="Cambria Math" panose="02040503050406030204" pitchFamily="18" charset="0"/>
                          </a:rPr>
                          <m:t>𝑡</m:t>
                        </m:r>
                      </m:e>
                      <m:sub>
                        <m:r>
                          <a:rPr lang="zh-CN" altLang="en-US" i="1">
                            <a:solidFill>
                              <a:schemeClr val="tx1"/>
                            </a:solidFill>
                            <a:latin typeface="Cambria Math" panose="02040503050406030204" pitchFamily="18" charset="0"/>
                          </a:rPr>
                          <m:t>𝑓</m:t>
                        </m:r>
                      </m:sub>
                    </m:sSub>
                    <m:r>
                      <a:rPr lang="zh-CN" altLang="en-US" i="1">
                        <a:solidFill>
                          <a:schemeClr val="tx1"/>
                        </a:solidFill>
                        <a:latin typeface="Cambria Math" panose="02040503050406030204" pitchFamily="18" charset="0"/>
                      </a:rPr>
                      <m:t>)≠0</m:t>
                    </m:r>
                  </m:oMath>
                </a14:m>
                <a:r>
                  <a:rPr lang="zh-CN" altLang="en-US" dirty="0">
                    <a:solidFill>
                      <a:schemeClr val="tx1"/>
                    </a:solidFill>
                    <a:latin typeface="Times New Roman" panose="02020603050405020304" pitchFamily="18" charset="0"/>
                    <a:cs typeface="Times New Roman" panose="02020603050405020304" pitchFamily="18" charset="0"/>
                  </a:rPr>
                  <a:t>，将其代入终端边界条件式（</a:t>
                </a:r>
                <a:r>
                  <a:rPr lang="en-US" altLang="zh-CN" dirty="0">
                    <a:solidFill>
                      <a:schemeClr val="tx1"/>
                    </a:solidFill>
                    <a:latin typeface="Times New Roman" panose="02020603050405020304" pitchFamily="18" charset="0"/>
                    <a:cs typeface="Times New Roman" panose="02020603050405020304" pitchFamily="18" charset="0"/>
                  </a:rPr>
                  <a:t>6-30</a:t>
                </a:r>
                <a:r>
                  <a:rPr lang="zh-CN" altLang="en-US" dirty="0">
                    <a:solidFill>
                      <a:schemeClr val="tx1"/>
                    </a:solidFill>
                    <a:latin typeface="Times New Roman" panose="02020603050405020304" pitchFamily="18" charset="0"/>
                    <a:cs typeface="Times New Roman" panose="02020603050405020304" pitchFamily="18" charset="0"/>
                  </a:rPr>
                  <a:t>）中也可得式（</a:t>
                </a:r>
                <a:r>
                  <a:rPr lang="en-US" altLang="zh-CN" dirty="0">
                    <a:solidFill>
                      <a:schemeClr val="tx1"/>
                    </a:solidFill>
                    <a:latin typeface="Times New Roman" panose="02020603050405020304" pitchFamily="18" charset="0"/>
                    <a:cs typeface="Times New Roman" panose="02020603050405020304" pitchFamily="18" charset="0"/>
                  </a:rPr>
                  <a:t>6-32</a:t>
                </a:r>
                <a:r>
                  <a:rPr lang="zh-CN" altLang="en-US" dirty="0">
                    <a:solidFill>
                      <a:schemeClr val="tx1"/>
                    </a:solidFill>
                    <a:latin typeface="Times New Roman" panose="02020603050405020304" pitchFamily="18" charset="0"/>
                    <a:cs typeface="Times New Roman" panose="02020603050405020304" pitchFamily="18" charset="0"/>
                  </a:rPr>
                  <a:t>）所得结果。</a:t>
                </a:r>
                <a:r>
                  <a:rPr lang="zh-CN" altLang="en-US" sz="1050" dirty="0">
                    <a:solidFill>
                      <a:schemeClr val="tx1"/>
                    </a:solidFill>
                    <a:latin typeface="Times New Roman" panose="02020603050405020304" pitchFamily="18" charset="0"/>
                    <a:cs typeface="Times New Roman" panose="02020603050405020304" pitchFamily="18" charset="0"/>
                  </a:rPr>
                  <a:t> </a:t>
                </a:r>
                <a:endParaRPr lang="zh-CN" altLang="en-US" dirty="0">
                  <a:solidFill>
                    <a:schemeClr val="tx1"/>
                  </a:solidFill>
                  <a:latin typeface="Times New Roman" panose="02020603050405020304" pitchFamily="18" charset="0"/>
                  <a:cs typeface="Times New Roman" panose="02020603050405020304" pitchFamily="18" charset="0"/>
                </a:endParaRPr>
              </a:p>
              <a:p>
                <a:pPr marL="0" indent="0" eaLnBrk="0" hangingPunct="0">
                  <a:buNone/>
                </a:pPr>
                <a:endParaRPr lang="zh-CN" altLang="en-US"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8" name="内容占位符 7">
                <a:extLst>
                  <a:ext uri="{FF2B5EF4-FFF2-40B4-BE49-F238E27FC236}">
                    <a16:creationId xmlns:a16="http://schemas.microsoft.com/office/drawing/2014/main" id="{C696BEB4-8F9A-48BA-A1C5-98C762581ED1}"/>
                  </a:ext>
                </a:extLst>
              </p:cNvPr>
              <p:cNvSpPr>
                <a:spLocks noGrp="1" noRot="1" noChangeAspect="1" noMove="1" noResize="1" noEditPoints="1" noAdjustHandles="1" noChangeArrowheads="1" noChangeShapeType="1" noTextEdit="1"/>
              </p:cNvSpPr>
              <p:nvPr>
                <p:ph sz="quarter" idx="13"/>
              </p:nvPr>
            </p:nvSpPr>
            <p:spPr>
              <a:xfrm>
                <a:off x="767406" y="764704"/>
                <a:ext cx="10931821" cy="5799051"/>
              </a:xfrm>
              <a:prstGeom prst="rect">
                <a:avLst/>
              </a:prstGeom>
              <a:blipFill>
                <a:blip r:embed="rId2"/>
                <a:stretch>
                  <a:fillRect l="-892" t="-210" r="-837"/>
                </a:stretch>
              </a:blipFill>
            </p:spPr>
            <p:txBody>
              <a:bodyPr/>
              <a:lstStyle/>
              <a:p>
                <a:r>
                  <a:rPr lang="zh-CN" altLang="en-US">
                    <a:noFill/>
                  </a:rPr>
                  <a:t> </a:t>
                </a:r>
              </a:p>
            </p:txBody>
          </p:sp>
        </mc:Fallback>
      </mc:AlternateContent>
      <p:pic>
        <p:nvPicPr>
          <p:cNvPr id="3" name="Picture 15">
            <a:extLst>
              <a:ext uri="{FF2B5EF4-FFF2-40B4-BE49-F238E27FC236}">
                <a16:creationId xmlns:a16="http://schemas.microsoft.com/office/drawing/2014/main" id="{F1A0F7A9-A2BC-4D20-B47A-D6233E3319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75040" y="1772816"/>
            <a:ext cx="3024188" cy="2276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5197391"/>
      </p:ext>
    </p:extLst>
  </p:cSld>
  <p:clrMapOvr>
    <a:masterClrMapping/>
  </p:clrMapOvr>
  <p:transition>
    <p:wheel/>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 name="内容占位符 7">
                <a:extLst>
                  <a:ext uri="{FF2B5EF4-FFF2-40B4-BE49-F238E27FC236}">
                    <a16:creationId xmlns:a16="http://schemas.microsoft.com/office/drawing/2014/main" id="{C696BEB4-8F9A-48BA-A1C5-98C762581ED1}"/>
                  </a:ext>
                </a:extLst>
              </p:cNvPr>
              <p:cNvSpPr>
                <a:spLocks noGrp="1"/>
              </p:cNvSpPr>
              <p:nvPr>
                <p:ph sz="quarter" idx="13"/>
              </p:nvPr>
            </p:nvSpPr>
            <p:spPr>
              <a:xfrm>
                <a:off x="767406" y="764704"/>
                <a:ext cx="10931821" cy="5799051"/>
              </a:xfrm>
              <a:prstGeom prst="rect">
                <a:avLst/>
              </a:prstGeom>
            </p:spPr>
            <p:txBody>
              <a:bodyPr>
                <a:noAutofit/>
              </a:bodyPr>
              <a:lstStyle/>
              <a:p>
                <a:pPr marL="0" indent="0" algn="just">
                  <a:buNone/>
                </a:pPr>
                <a:r>
                  <a:rPr lang="zh-CN" altLang="en-US" dirty="0">
                    <a:solidFill>
                      <a:schemeClr val="tx1"/>
                    </a:solidFill>
                  </a:rPr>
                  <a:t>如果终端状态</a:t>
                </a:r>
                <a14:m>
                  <m:oMath xmlns:m="http://schemas.openxmlformats.org/officeDocument/2006/math">
                    <m:r>
                      <a:rPr lang="zh-CN" altLang="en-US" i="1">
                        <a:solidFill>
                          <a:schemeClr val="tx1"/>
                        </a:solidFill>
                        <a:latin typeface="Cambria Math" panose="02040503050406030204" pitchFamily="18" charset="0"/>
                      </a:rPr>
                      <m:t>𝑥</m:t>
                    </m:r>
                    <m:r>
                      <a:rPr lang="zh-CN" altLang="en-US" i="1">
                        <a:solidFill>
                          <a:schemeClr val="tx1"/>
                        </a:solidFill>
                        <a:latin typeface="Cambria Math" panose="02040503050406030204" pitchFamily="18" charset="0"/>
                      </a:rPr>
                      <m:t>(</m:t>
                    </m:r>
                    <m:sSub>
                      <m:sSubPr>
                        <m:ctrlPr>
                          <a:rPr lang="zh-CN" altLang="en-US" i="1">
                            <a:solidFill>
                              <a:schemeClr val="tx1"/>
                            </a:solidFill>
                            <a:latin typeface="Cambria Math" panose="02040503050406030204" pitchFamily="18" charset="0"/>
                          </a:rPr>
                        </m:ctrlPr>
                      </m:sSubPr>
                      <m:e>
                        <m:r>
                          <a:rPr lang="zh-CN" altLang="en-US" i="1">
                            <a:solidFill>
                              <a:schemeClr val="tx1"/>
                            </a:solidFill>
                            <a:latin typeface="Cambria Math" panose="02040503050406030204" pitchFamily="18" charset="0"/>
                          </a:rPr>
                          <m:t>𝑡</m:t>
                        </m:r>
                      </m:e>
                      <m:sub>
                        <m:r>
                          <a:rPr lang="zh-CN" altLang="en-US" i="1">
                            <a:solidFill>
                              <a:schemeClr val="tx1"/>
                            </a:solidFill>
                            <a:latin typeface="Cambria Math" panose="02040503050406030204" pitchFamily="18" charset="0"/>
                          </a:rPr>
                          <m:t>𝑓</m:t>
                        </m:r>
                      </m:sub>
                    </m:sSub>
                    <m:r>
                      <a:rPr lang="zh-CN" altLang="en-US" i="1">
                        <a:solidFill>
                          <a:schemeClr val="tx1"/>
                        </a:solidFill>
                        <a:latin typeface="Cambria Math" panose="02040503050406030204" pitchFamily="18" charset="0"/>
                      </a:rPr>
                      <m:t>)</m:t>
                    </m:r>
                  </m:oMath>
                </a14:m>
                <a:r>
                  <a:rPr lang="zh-CN" altLang="en-US" dirty="0">
                    <a:solidFill>
                      <a:schemeClr val="tx1"/>
                    </a:solidFill>
                  </a:rPr>
                  <a:t>也固定，即</a:t>
                </a:r>
                <a14:m>
                  <m:oMath xmlns:m="http://schemas.openxmlformats.org/officeDocument/2006/math">
                    <m:r>
                      <a:rPr lang="zh-CN" altLang="en-US" i="1">
                        <a:solidFill>
                          <a:schemeClr val="tx1"/>
                        </a:solidFill>
                        <a:latin typeface="Cambria Math" panose="02040503050406030204" pitchFamily="18" charset="0"/>
                      </a:rPr>
                      <m:t>𝛿</m:t>
                    </m:r>
                    <m:r>
                      <a:rPr lang="zh-CN" altLang="en-US" i="1">
                        <a:solidFill>
                          <a:schemeClr val="tx1"/>
                        </a:solidFill>
                        <a:latin typeface="Cambria Math" panose="02040503050406030204" pitchFamily="18" charset="0"/>
                      </a:rPr>
                      <m:t>𝑥</m:t>
                    </m:r>
                    <m:r>
                      <a:rPr lang="zh-CN" altLang="en-US" i="1">
                        <a:solidFill>
                          <a:schemeClr val="tx1"/>
                        </a:solidFill>
                        <a:latin typeface="Cambria Math" panose="02040503050406030204" pitchFamily="18" charset="0"/>
                      </a:rPr>
                      <m:t>(</m:t>
                    </m:r>
                    <m:sSub>
                      <m:sSubPr>
                        <m:ctrlPr>
                          <a:rPr lang="zh-CN" altLang="en-US" i="1">
                            <a:solidFill>
                              <a:schemeClr val="tx1"/>
                            </a:solidFill>
                            <a:latin typeface="Cambria Math" panose="02040503050406030204" pitchFamily="18" charset="0"/>
                          </a:rPr>
                        </m:ctrlPr>
                      </m:sSubPr>
                      <m:e>
                        <m:r>
                          <a:rPr lang="zh-CN" altLang="en-US" i="1">
                            <a:solidFill>
                              <a:schemeClr val="tx1"/>
                            </a:solidFill>
                            <a:latin typeface="Cambria Math" panose="02040503050406030204" pitchFamily="18" charset="0"/>
                          </a:rPr>
                          <m:t>𝑡</m:t>
                        </m:r>
                      </m:e>
                      <m:sub>
                        <m:r>
                          <a:rPr lang="zh-CN" altLang="en-US" i="1">
                            <a:solidFill>
                              <a:schemeClr val="tx1"/>
                            </a:solidFill>
                            <a:latin typeface="Cambria Math" panose="02040503050406030204" pitchFamily="18" charset="0"/>
                          </a:rPr>
                          <m:t>𝑓</m:t>
                        </m:r>
                      </m:sub>
                    </m:sSub>
                    <m:r>
                      <a:rPr lang="zh-CN" altLang="en-US" i="1">
                        <a:solidFill>
                          <a:schemeClr val="tx1"/>
                        </a:solidFill>
                        <a:latin typeface="Cambria Math" panose="02040503050406030204" pitchFamily="18" charset="0"/>
                      </a:rPr>
                      <m:t>)=0</m:t>
                    </m:r>
                  </m:oMath>
                </a14:m>
                <a:r>
                  <a:rPr lang="zh-CN" altLang="en-US" dirty="0">
                    <a:solidFill>
                      <a:schemeClr val="tx1"/>
                    </a:solidFill>
                  </a:rPr>
                  <a:t>，这时系统就变成了固定端点的问题，式（</a:t>
                </a:r>
                <a:r>
                  <a:rPr lang="en-US" altLang="zh-CN" dirty="0">
                    <a:solidFill>
                      <a:schemeClr val="tx1"/>
                    </a:solidFill>
                  </a:rPr>
                  <a:t>6-30</a:t>
                </a:r>
                <a:r>
                  <a:rPr lang="zh-CN" altLang="en-US" dirty="0">
                    <a:solidFill>
                      <a:schemeClr val="tx1"/>
                    </a:solidFill>
                  </a:rPr>
                  <a:t>）就退化为终端边界条件</a:t>
                </a:r>
                <a14:m>
                  <m:oMath xmlns:m="http://schemas.openxmlformats.org/officeDocument/2006/math">
                    <m:r>
                      <a:rPr lang="zh-CN" altLang="en-US" i="1">
                        <a:solidFill>
                          <a:schemeClr val="tx1"/>
                        </a:solidFill>
                        <a:latin typeface="Cambria Math" panose="02040503050406030204" pitchFamily="18" charset="0"/>
                      </a:rPr>
                      <m:t>𝑥</m:t>
                    </m:r>
                    <m:r>
                      <a:rPr lang="zh-CN" altLang="en-US" i="1">
                        <a:solidFill>
                          <a:schemeClr val="tx1"/>
                        </a:solidFill>
                        <a:latin typeface="Cambria Math" panose="02040503050406030204" pitchFamily="18" charset="0"/>
                      </a:rPr>
                      <m:t>(</m:t>
                    </m:r>
                    <m:sSub>
                      <m:sSubPr>
                        <m:ctrlPr>
                          <a:rPr lang="zh-CN" altLang="en-US" i="1">
                            <a:solidFill>
                              <a:schemeClr val="tx1"/>
                            </a:solidFill>
                            <a:latin typeface="Cambria Math" panose="02040503050406030204" pitchFamily="18" charset="0"/>
                          </a:rPr>
                        </m:ctrlPr>
                      </m:sSubPr>
                      <m:e>
                        <m:r>
                          <a:rPr lang="zh-CN" altLang="en-US" i="1">
                            <a:solidFill>
                              <a:schemeClr val="tx1"/>
                            </a:solidFill>
                            <a:latin typeface="Cambria Math" panose="02040503050406030204" pitchFamily="18" charset="0"/>
                          </a:rPr>
                          <m:t>𝑡</m:t>
                        </m:r>
                      </m:e>
                      <m:sub>
                        <m:r>
                          <a:rPr lang="zh-CN" altLang="en-US" i="1">
                            <a:solidFill>
                              <a:schemeClr val="tx1"/>
                            </a:solidFill>
                            <a:latin typeface="Cambria Math" panose="02040503050406030204" pitchFamily="18" charset="0"/>
                          </a:rPr>
                          <m:t>𝑓</m:t>
                        </m:r>
                      </m:sub>
                    </m:sSub>
                    <m:r>
                      <a:rPr lang="zh-CN" altLang="en-US" i="1">
                        <a:solidFill>
                          <a:schemeClr val="tx1"/>
                        </a:solidFill>
                        <a:latin typeface="Cambria Math" panose="02040503050406030204" pitchFamily="18" charset="0"/>
                      </a:rPr>
                      <m:t>)=</m:t>
                    </m:r>
                    <m:sSub>
                      <m:sSubPr>
                        <m:ctrlPr>
                          <a:rPr lang="zh-CN" altLang="en-US" i="1">
                            <a:solidFill>
                              <a:schemeClr val="tx1"/>
                            </a:solidFill>
                            <a:latin typeface="Cambria Math" panose="02040503050406030204" pitchFamily="18" charset="0"/>
                          </a:rPr>
                        </m:ctrlPr>
                      </m:sSubPr>
                      <m:e>
                        <m:r>
                          <a:rPr lang="zh-CN" altLang="en-US" i="1">
                            <a:solidFill>
                              <a:schemeClr val="tx1"/>
                            </a:solidFill>
                            <a:latin typeface="Cambria Math" panose="02040503050406030204" pitchFamily="18" charset="0"/>
                          </a:rPr>
                          <m:t>𝑥</m:t>
                        </m:r>
                      </m:e>
                      <m:sub>
                        <m:r>
                          <a:rPr lang="zh-CN" altLang="en-US" i="1">
                            <a:solidFill>
                              <a:schemeClr val="tx1"/>
                            </a:solidFill>
                            <a:latin typeface="Cambria Math" panose="02040503050406030204" pitchFamily="18" charset="0"/>
                          </a:rPr>
                          <m:t>𝑓</m:t>
                        </m:r>
                      </m:sub>
                    </m:sSub>
                  </m:oMath>
                </a14:m>
                <a:endParaRPr lang="zh-CN" altLang="en-US" dirty="0">
                  <a:solidFill>
                    <a:schemeClr val="tx1"/>
                  </a:solidFill>
                </a:endParaRPr>
              </a:p>
              <a:p>
                <a:pPr marL="0" indent="0" algn="just" eaLnBrk="0" hangingPunct="0">
                  <a:buNone/>
                </a:pPr>
                <a:r>
                  <a:rPr lang="zh-CN" altLang="en-US" dirty="0">
                    <a:solidFill>
                      <a:schemeClr val="tx1"/>
                    </a:solidFill>
                  </a:rPr>
                  <a:t>若状态曲线</a:t>
                </a:r>
                <a14:m>
                  <m:oMath xmlns:m="http://schemas.openxmlformats.org/officeDocument/2006/math">
                    <m:r>
                      <a:rPr lang="zh-CN" altLang="en-US" i="1">
                        <a:solidFill>
                          <a:schemeClr val="tx1"/>
                        </a:solidFill>
                        <a:latin typeface="Cambria Math" panose="02040503050406030204" pitchFamily="18" charset="0"/>
                      </a:rPr>
                      <m:t>𝑥</m:t>
                    </m:r>
                    <m:r>
                      <a:rPr lang="zh-CN" altLang="en-US" i="1">
                        <a:solidFill>
                          <a:schemeClr val="tx1"/>
                        </a:solidFill>
                        <a:latin typeface="Cambria Math" panose="02040503050406030204" pitchFamily="18" charset="0"/>
                      </a:rPr>
                      <m:t>(</m:t>
                    </m:r>
                    <m:r>
                      <a:rPr lang="zh-CN" altLang="en-US" i="1">
                        <a:solidFill>
                          <a:schemeClr val="tx1"/>
                        </a:solidFill>
                        <a:latin typeface="Cambria Math" panose="02040503050406030204" pitchFamily="18" charset="0"/>
                      </a:rPr>
                      <m:t>𝑡</m:t>
                    </m:r>
                    <m:r>
                      <a:rPr lang="zh-CN" altLang="en-US" i="1">
                        <a:solidFill>
                          <a:schemeClr val="tx1"/>
                        </a:solidFill>
                        <a:latin typeface="Cambria Math" panose="02040503050406030204" pitchFamily="18" charset="0"/>
                      </a:rPr>
                      <m:t>)</m:t>
                    </m:r>
                  </m:oMath>
                </a14:m>
                <a:r>
                  <a:rPr lang="zh-CN" altLang="en-US" dirty="0">
                    <a:solidFill>
                      <a:schemeClr val="tx1"/>
                    </a:solidFill>
                  </a:rPr>
                  <a:t>的始端可变，终端固定，例如始端状态</a:t>
                </a:r>
                <a14:m>
                  <m:oMath xmlns:m="http://schemas.openxmlformats.org/officeDocument/2006/math">
                    <m:r>
                      <a:rPr lang="zh-CN" altLang="en-US" i="1">
                        <a:solidFill>
                          <a:schemeClr val="tx1"/>
                        </a:solidFill>
                        <a:latin typeface="Cambria Math" panose="02040503050406030204" pitchFamily="18" charset="0"/>
                      </a:rPr>
                      <m:t>𝑥</m:t>
                    </m:r>
                    <m:r>
                      <a:rPr lang="zh-CN" altLang="en-US" i="1">
                        <a:solidFill>
                          <a:schemeClr val="tx1"/>
                        </a:solidFill>
                        <a:latin typeface="Cambria Math" panose="02040503050406030204" pitchFamily="18" charset="0"/>
                      </a:rPr>
                      <m:t>(</m:t>
                    </m:r>
                    <m:sSub>
                      <m:sSubPr>
                        <m:ctrlPr>
                          <a:rPr lang="zh-CN" altLang="en-US" i="1">
                            <a:solidFill>
                              <a:schemeClr val="tx1"/>
                            </a:solidFill>
                            <a:latin typeface="Cambria Math" panose="02040503050406030204" pitchFamily="18" charset="0"/>
                          </a:rPr>
                        </m:ctrlPr>
                      </m:sSubPr>
                      <m:e>
                        <m:r>
                          <a:rPr lang="zh-CN" altLang="en-US" i="1">
                            <a:solidFill>
                              <a:schemeClr val="tx1"/>
                            </a:solidFill>
                            <a:latin typeface="Cambria Math" panose="02040503050406030204" pitchFamily="18" charset="0"/>
                          </a:rPr>
                          <m:t>𝑡</m:t>
                        </m:r>
                      </m:e>
                      <m:sub>
                        <m:r>
                          <a:rPr lang="zh-CN" altLang="en-US" i="1">
                            <a:solidFill>
                              <a:schemeClr val="tx1"/>
                            </a:solidFill>
                            <a:latin typeface="Cambria Math" panose="02040503050406030204" pitchFamily="18" charset="0"/>
                          </a:rPr>
                          <m:t>0</m:t>
                        </m:r>
                      </m:sub>
                    </m:sSub>
                    <m:r>
                      <a:rPr lang="zh-CN" altLang="en-US" i="1">
                        <a:solidFill>
                          <a:schemeClr val="tx1"/>
                        </a:solidFill>
                        <a:latin typeface="Cambria Math" panose="02040503050406030204" pitchFamily="18" charset="0"/>
                      </a:rPr>
                      <m:t>)</m:t>
                    </m:r>
                  </m:oMath>
                </a14:m>
                <a:r>
                  <a:rPr lang="zh-CN" altLang="en-US" dirty="0">
                    <a:solidFill>
                      <a:schemeClr val="tx1"/>
                    </a:solidFill>
                  </a:rPr>
                  <a:t>只能沿着给定的目标曲线</a:t>
                </a:r>
                <a14:m>
                  <m:oMath xmlns:m="http://schemas.openxmlformats.org/officeDocument/2006/math">
                    <m:r>
                      <a:rPr lang="zh-CN" altLang="en-US" i="1">
                        <a:solidFill>
                          <a:schemeClr val="tx1"/>
                        </a:solidFill>
                        <a:latin typeface="Cambria Math" panose="02040503050406030204" pitchFamily="18" charset="0"/>
                      </a:rPr>
                      <m:t>𝜓</m:t>
                    </m:r>
                    <m:r>
                      <a:rPr lang="zh-CN" altLang="en-US" i="1">
                        <a:solidFill>
                          <a:schemeClr val="tx1"/>
                        </a:solidFill>
                        <a:latin typeface="Cambria Math" panose="02040503050406030204" pitchFamily="18" charset="0"/>
                      </a:rPr>
                      <m:t>(</m:t>
                    </m:r>
                    <m:r>
                      <a:rPr lang="zh-CN" altLang="en-US" i="1">
                        <a:solidFill>
                          <a:schemeClr val="tx1"/>
                        </a:solidFill>
                        <a:latin typeface="Cambria Math" panose="02040503050406030204" pitchFamily="18" charset="0"/>
                      </a:rPr>
                      <m:t>𝑡</m:t>
                    </m:r>
                    <m:r>
                      <a:rPr lang="zh-CN" altLang="en-US" i="1">
                        <a:solidFill>
                          <a:schemeClr val="tx1"/>
                        </a:solidFill>
                        <a:latin typeface="Cambria Math" panose="02040503050406030204" pitchFamily="18" charset="0"/>
                      </a:rPr>
                      <m:t>)</m:t>
                    </m:r>
                  </m:oMath>
                </a14:m>
                <a:r>
                  <a:rPr lang="zh-CN" altLang="en-US" dirty="0">
                    <a:solidFill>
                      <a:schemeClr val="tx1"/>
                    </a:solidFill>
                  </a:rPr>
                  <a:t>变化时，则可用上面类似的推证求出始端横截条件为</a:t>
                </a:r>
              </a:p>
              <a:p>
                <a:pPr marL="0" indent="0">
                  <a:buNone/>
                </a:pPr>
                <a14:m>
                  <m:oMathPara xmlns:m="http://schemas.openxmlformats.org/officeDocument/2006/math">
                    <m:oMathParaPr>
                      <m:jc m:val="center"/>
                    </m:oMathParaPr>
                    <m:oMath xmlns:m="http://schemas.openxmlformats.org/officeDocument/2006/math">
                      <m:sSub>
                        <m:sSubPr>
                          <m:ctrlPr>
                            <a:rPr lang="zh-CN" altLang="en-US" i="1">
                              <a:solidFill>
                                <a:schemeClr val="tx1"/>
                              </a:solidFill>
                              <a:latin typeface="Cambria Math" panose="02040503050406030204" pitchFamily="18" charset="0"/>
                            </a:rPr>
                          </m:ctrlPr>
                        </m:sSubPr>
                        <m:e>
                          <m:d>
                            <m:dPr>
                              <m:begChr m:val=""/>
                              <m:endChr m:val="|"/>
                              <m:ctrlPr>
                                <a:rPr lang="zh-CN" altLang="en-US" i="1">
                                  <a:solidFill>
                                    <a:schemeClr val="tx1"/>
                                  </a:solidFill>
                                  <a:latin typeface="Cambria Math" panose="02040503050406030204" pitchFamily="18" charset="0"/>
                                </a:rPr>
                              </m:ctrlPr>
                            </m:dPr>
                            <m:e>
                              <m:d>
                                <m:dPr>
                                  <m:begChr m:val="{"/>
                                  <m:endChr m:val="}"/>
                                  <m:ctrlPr>
                                    <a:rPr lang="zh-CN" altLang="en-US" i="1">
                                      <a:solidFill>
                                        <a:schemeClr val="tx1"/>
                                      </a:solidFill>
                                      <a:latin typeface="Cambria Math" panose="02040503050406030204" pitchFamily="18" charset="0"/>
                                    </a:rPr>
                                  </m:ctrlPr>
                                </m:dPr>
                                <m:e>
                                  <m:sSup>
                                    <m:sSupPr>
                                      <m:ctrlPr>
                                        <a:rPr lang="zh-CN" altLang="en-US" i="1">
                                          <a:solidFill>
                                            <a:schemeClr val="tx1"/>
                                          </a:solidFill>
                                          <a:latin typeface="Cambria Math" panose="02040503050406030204" pitchFamily="18" charset="0"/>
                                        </a:rPr>
                                      </m:ctrlPr>
                                    </m:sSupPr>
                                    <m:e>
                                      <m:d>
                                        <m:dPr>
                                          <m:begChr m:val="["/>
                                          <m:endChr m:val="]"/>
                                          <m:ctrlPr>
                                            <a:rPr lang="zh-CN" altLang="en-US" i="1">
                                              <a:solidFill>
                                                <a:schemeClr val="tx1"/>
                                              </a:solidFill>
                                              <a:latin typeface="Cambria Math" panose="02040503050406030204" pitchFamily="18" charset="0"/>
                                            </a:rPr>
                                          </m:ctrlPr>
                                        </m:dPr>
                                        <m:e>
                                          <m:acc>
                                            <m:accPr>
                                              <m:chr m:val="̇"/>
                                              <m:ctrlPr>
                                                <a:rPr lang="zh-CN" altLang="en-US" i="1">
                                                  <a:solidFill>
                                                    <a:schemeClr val="tx1"/>
                                                  </a:solidFill>
                                                  <a:latin typeface="Cambria Math" panose="02040503050406030204" pitchFamily="18" charset="0"/>
                                                </a:rPr>
                                              </m:ctrlPr>
                                            </m:accPr>
                                            <m:e>
                                              <m:r>
                                                <a:rPr lang="zh-CN" altLang="en-US" i="1">
                                                  <a:solidFill>
                                                    <a:schemeClr val="tx1"/>
                                                  </a:solidFill>
                                                  <a:latin typeface="Cambria Math" panose="02040503050406030204" pitchFamily="18" charset="0"/>
                                                </a:rPr>
                                                <m:t>𝜓</m:t>
                                              </m:r>
                                            </m:e>
                                          </m:acc>
                                          <m:r>
                                            <a:rPr lang="zh-CN" altLang="en-US" i="1">
                                              <a:solidFill>
                                                <a:schemeClr val="tx1"/>
                                              </a:solidFill>
                                              <a:latin typeface="Cambria Math" panose="02040503050406030204" pitchFamily="18" charset="0"/>
                                            </a:rPr>
                                            <m:t>(</m:t>
                                          </m:r>
                                          <m:r>
                                            <a:rPr lang="zh-CN" altLang="en-US" i="1">
                                              <a:solidFill>
                                                <a:schemeClr val="tx1"/>
                                              </a:solidFill>
                                              <a:latin typeface="Cambria Math" panose="02040503050406030204" pitchFamily="18" charset="0"/>
                                            </a:rPr>
                                            <m:t>𝑡</m:t>
                                          </m:r>
                                          <m:r>
                                            <a:rPr lang="zh-CN" altLang="en-US" i="1">
                                              <a:solidFill>
                                                <a:schemeClr val="tx1"/>
                                              </a:solidFill>
                                              <a:latin typeface="Cambria Math" panose="02040503050406030204" pitchFamily="18" charset="0"/>
                                            </a:rPr>
                                            <m:t>)−</m:t>
                                          </m:r>
                                          <m:acc>
                                            <m:accPr>
                                              <m:chr m:val="̇"/>
                                              <m:ctrlPr>
                                                <a:rPr lang="zh-CN" altLang="en-US" i="1">
                                                  <a:solidFill>
                                                    <a:schemeClr val="tx1"/>
                                                  </a:solidFill>
                                                  <a:latin typeface="Cambria Math" panose="02040503050406030204" pitchFamily="18" charset="0"/>
                                                </a:rPr>
                                              </m:ctrlPr>
                                            </m:accPr>
                                            <m:e>
                                              <m:r>
                                                <a:rPr lang="zh-CN" altLang="en-US" i="1">
                                                  <a:solidFill>
                                                    <a:schemeClr val="tx1"/>
                                                  </a:solidFill>
                                                  <a:latin typeface="Cambria Math" panose="02040503050406030204" pitchFamily="18" charset="0"/>
                                                </a:rPr>
                                                <m:t>𝑥</m:t>
                                              </m:r>
                                            </m:e>
                                          </m:acc>
                                          <m:r>
                                            <a:rPr lang="zh-CN" altLang="en-US" i="1">
                                              <a:solidFill>
                                                <a:schemeClr val="tx1"/>
                                              </a:solidFill>
                                              <a:latin typeface="Cambria Math" panose="02040503050406030204" pitchFamily="18" charset="0"/>
                                            </a:rPr>
                                            <m:t>(</m:t>
                                          </m:r>
                                          <m:r>
                                            <a:rPr lang="zh-CN" altLang="en-US" i="1">
                                              <a:solidFill>
                                                <a:schemeClr val="tx1"/>
                                              </a:solidFill>
                                              <a:latin typeface="Cambria Math" panose="02040503050406030204" pitchFamily="18" charset="0"/>
                                            </a:rPr>
                                            <m:t>𝑡</m:t>
                                          </m:r>
                                          <m:r>
                                            <a:rPr lang="zh-CN" altLang="en-US" i="1">
                                              <a:solidFill>
                                                <a:schemeClr val="tx1"/>
                                              </a:solidFill>
                                              <a:latin typeface="Cambria Math" panose="02040503050406030204" pitchFamily="18" charset="0"/>
                                            </a:rPr>
                                            <m:t>)</m:t>
                                          </m:r>
                                        </m:e>
                                      </m:d>
                                    </m:e>
                                    <m:sup>
                                      <m:r>
                                        <a:rPr lang="zh-CN" altLang="en-US" i="1">
                                          <a:solidFill>
                                            <a:schemeClr val="tx1"/>
                                          </a:solidFill>
                                          <a:latin typeface="Cambria Math" panose="02040503050406030204" pitchFamily="18" charset="0"/>
                                        </a:rPr>
                                        <m:t>𝑇</m:t>
                                      </m:r>
                                    </m:sup>
                                  </m:sSup>
                                  <m:f>
                                    <m:fPr>
                                      <m:ctrlPr>
                                        <a:rPr lang="zh-CN" altLang="en-US" i="1">
                                          <a:solidFill>
                                            <a:schemeClr val="tx1"/>
                                          </a:solidFill>
                                          <a:latin typeface="Cambria Math" panose="02040503050406030204" pitchFamily="18" charset="0"/>
                                        </a:rPr>
                                      </m:ctrlPr>
                                    </m:fPr>
                                    <m:num>
                                      <m:r>
                                        <a:rPr lang="zh-CN" altLang="en-US" i="1">
                                          <a:solidFill>
                                            <a:schemeClr val="tx1"/>
                                          </a:solidFill>
                                          <a:latin typeface="Cambria Math" panose="02040503050406030204" pitchFamily="18" charset="0"/>
                                        </a:rPr>
                                        <m:t>𝜕</m:t>
                                      </m:r>
                                      <m:r>
                                        <a:rPr lang="zh-CN" altLang="en-US" i="1">
                                          <a:solidFill>
                                            <a:schemeClr val="tx1"/>
                                          </a:solidFill>
                                          <a:latin typeface="Cambria Math" panose="02040503050406030204" pitchFamily="18" charset="0"/>
                                        </a:rPr>
                                        <m:t>𝐿</m:t>
                                      </m:r>
                                    </m:num>
                                    <m:den>
                                      <m:r>
                                        <a:rPr lang="zh-CN" altLang="en-US" i="1">
                                          <a:solidFill>
                                            <a:schemeClr val="tx1"/>
                                          </a:solidFill>
                                          <a:latin typeface="Cambria Math" panose="02040503050406030204" pitchFamily="18" charset="0"/>
                                        </a:rPr>
                                        <m:t>𝜕</m:t>
                                      </m:r>
                                      <m:acc>
                                        <m:accPr>
                                          <m:chr m:val="̇"/>
                                          <m:ctrlPr>
                                            <a:rPr lang="zh-CN" altLang="en-US" i="1">
                                              <a:solidFill>
                                                <a:schemeClr val="tx1"/>
                                              </a:solidFill>
                                              <a:latin typeface="Cambria Math" panose="02040503050406030204" pitchFamily="18" charset="0"/>
                                            </a:rPr>
                                          </m:ctrlPr>
                                        </m:accPr>
                                        <m:e>
                                          <m:r>
                                            <a:rPr lang="zh-CN" altLang="en-US" i="1">
                                              <a:solidFill>
                                                <a:schemeClr val="tx1"/>
                                              </a:solidFill>
                                              <a:latin typeface="Cambria Math" panose="02040503050406030204" pitchFamily="18" charset="0"/>
                                            </a:rPr>
                                            <m:t>𝑥</m:t>
                                          </m:r>
                                        </m:e>
                                      </m:acc>
                                    </m:den>
                                  </m:f>
                                  <m:r>
                                    <a:rPr lang="zh-CN" altLang="en-US" i="1">
                                      <a:solidFill>
                                        <a:schemeClr val="tx1"/>
                                      </a:solidFill>
                                      <a:latin typeface="Cambria Math" panose="02040503050406030204" pitchFamily="18" charset="0"/>
                                    </a:rPr>
                                    <m:t>+</m:t>
                                  </m:r>
                                  <m:r>
                                    <a:rPr lang="zh-CN" altLang="en-US" i="1">
                                      <a:solidFill>
                                        <a:schemeClr val="tx1"/>
                                      </a:solidFill>
                                      <a:latin typeface="Cambria Math" panose="02040503050406030204" pitchFamily="18" charset="0"/>
                                    </a:rPr>
                                    <m:t>𝐿</m:t>
                                  </m:r>
                                  <m:d>
                                    <m:dPr>
                                      <m:begChr m:val="["/>
                                      <m:endChr m:val="]"/>
                                      <m:ctrlPr>
                                        <a:rPr lang="zh-CN" altLang="en-US" i="1">
                                          <a:solidFill>
                                            <a:schemeClr val="tx1"/>
                                          </a:solidFill>
                                          <a:latin typeface="Cambria Math" panose="02040503050406030204" pitchFamily="18" charset="0"/>
                                        </a:rPr>
                                      </m:ctrlPr>
                                    </m:dPr>
                                    <m:e>
                                      <m:r>
                                        <a:rPr lang="zh-CN" altLang="en-US" i="1">
                                          <a:solidFill>
                                            <a:schemeClr val="tx1"/>
                                          </a:solidFill>
                                          <a:latin typeface="Cambria Math" panose="02040503050406030204" pitchFamily="18" charset="0"/>
                                        </a:rPr>
                                        <m:t>𝑥</m:t>
                                      </m:r>
                                      <m:r>
                                        <a:rPr lang="zh-CN" altLang="en-US" i="1">
                                          <a:solidFill>
                                            <a:schemeClr val="tx1"/>
                                          </a:solidFill>
                                          <a:latin typeface="Cambria Math" panose="02040503050406030204" pitchFamily="18" charset="0"/>
                                        </a:rPr>
                                        <m:t>,</m:t>
                                      </m:r>
                                      <m:acc>
                                        <m:accPr>
                                          <m:chr m:val="̇"/>
                                          <m:ctrlPr>
                                            <a:rPr lang="zh-CN" altLang="en-US" i="1">
                                              <a:solidFill>
                                                <a:schemeClr val="tx1"/>
                                              </a:solidFill>
                                              <a:latin typeface="Cambria Math" panose="02040503050406030204" pitchFamily="18" charset="0"/>
                                            </a:rPr>
                                          </m:ctrlPr>
                                        </m:accPr>
                                        <m:e>
                                          <m:r>
                                            <a:rPr lang="zh-CN" altLang="en-US" i="1">
                                              <a:solidFill>
                                                <a:schemeClr val="tx1"/>
                                              </a:solidFill>
                                              <a:latin typeface="Cambria Math" panose="02040503050406030204" pitchFamily="18" charset="0"/>
                                            </a:rPr>
                                            <m:t>𝑥</m:t>
                                          </m:r>
                                        </m:e>
                                      </m:acc>
                                      <m:r>
                                        <a:rPr lang="zh-CN" altLang="en-US" i="1">
                                          <a:solidFill>
                                            <a:schemeClr val="tx1"/>
                                          </a:solidFill>
                                          <a:latin typeface="Cambria Math" panose="02040503050406030204" pitchFamily="18" charset="0"/>
                                        </a:rPr>
                                        <m:t>,</m:t>
                                      </m:r>
                                      <m:r>
                                        <a:rPr lang="zh-CN" altLang="en-US" i="1">
                                          <a:solidFill>
                                            <a:schemeClr val="tx1"/>
                                          </a:solidFill>
                                          <a:latin typeface="Cambria Math" panose="02040503050406030204" pitchFamily="18" charset="0"/>
                                        </a:rPr>
                                        <m:t>𝑡</m:t>
                                      </m:r>
                                    </m:e>
                                  </m:d>
                                </m:e>
                              </m:d>
                            </m:e>
                          </m:d>
                        </m:e>
                        <m:sub>
                          <m:r>
                            <a:rPr lang="zh-CN" altLang="en-US" i="1">
                              <a:solidFill>
                                <a:schemeClr val="tx1"/>
                              </a:solidFill>
                              <a:latin typeface="Cambria Math" panose="02040503050406030204" pitchFamily="18" charset="0"/>
                            </a:rPr>
                            <m:t>𝑡</m:t>
                          </m:r>
                          <m:r>
                            <a:rPr lang="zh-CN" altLang="en-US" i="1">
                              <a:solidFill>
                                <a:schemeClr val="tx1"/>
                              </a:solidFill>
                              <a:latin typeface="Cambria Math" panose="02040503050406030204" pitchFamily="18" charset="0"/>
                            </a:rPr>
                            <m:t>=</m:t>
                          </m:r>
                          <m:sSub>
                            <m:sSubPr>
                              <m:ctrlPr>
                                <a:rPr lang="zh-CN" altLang="en-US" i="1">
                                  <a:solidFill>
                                    <a:schemeClr val="tx1"/>
                                  </a:solidFill>
                                  <a:latin typeface="Cambria Math" panose="02040503050406030204" pitchFamily="18" charset="0"/>
                                </a:rPr>
                              </m:ctrlPr>
                            </m:sSubPr>
                            <m:e>
                              <m:r>
                                <a:rPr lang="zh-CN" altLang="en-US" i="1">
                                  <a:solidFill>
                                    <a:schemeClr val="tx1"/>
                                  </a:solidFill>
                                  <a:latin typeface="Cambria Math" panose="02040503050406030204" pitchFamily="18" charset="0"/>
                                </a:rPr>
                                <m:t>𝑡</m:t>
                              </m:r>
                            </m:e>
                            <m:sub>
                              <m:r>
                                <a:rPr lang="zh-CN" altLang="en-US" i="1">
                                  <a:solidFill>
                                    <a:schemeClr val="tx1"/>
                                  </a:solidFill>
                                  <a:latin typeface="Cambria Math" panose="02040503050406030204" pitchFamily="18" charset="0"/>
                                </a:rPr>
                                <m:t>0</m:t>
                              </m:r>
                            </m:sub>
                          </m:sSub>
                        </m:sub>
                      </m:sSub>
                      <m:r>
                        <a:rPr lang="zh-CN" altLang="en-US" i="1">
                          <a:solidFill>
                            <a:schemeClr val="tx1"/>
                          </a:solidFill>
                          <a:latin typeface="Cambria Math" panose="02040503050406030204" pitchFamily="18" charset="0"/>
                        </a:rPr>
                        <m:t>=0</m:t>
                      </m:r>
                    </m:oMath>
                  </m:oMathPara>
                </a14:m>
                <a:endParaRPr lang="zh-CN" altLang="en-US" dirty="0">
                  <a:solidFill>
                    <a:schemeClr val="tx1"/>
                  </a:solidFill>
                </a:endParaRPr>
              </a:p>
              <a:p>
                <a:pPr marL="0" indent="0" algn="just" eaLnBrk="0" hangingPunct="0">
                  <a:buNone/>
                </a:pPr>
                <a:r>
                  <a:rPr lang="zh-CN" altLang="en-US" dirty="0">
                    <a:solidFill>
                      <a:schemeClr val="tx1"/>
                    </a:solidFill>
                  </a:rPr>
                  <a:t>终端边界条件为</a:t>
                </a:r>
              </a:p>
              <a:p>
                <a:pPr marL="0" indent="0" eaLnBrk="0" hangingPunct="0">
                  <a:buNone/>
                </a:pPr>
                <a14:m>
                  <m:oMathPara xmlns:m="http://schemas.openxmlformats.org/officeDocument/2006/math">
                    <m:oMathParaPr>
                      <m:jc m:val="centerGroup"/>
                    </m:oMathParaPr>
                    <m:oMath xmlns:m="http://schemas.openxmlformats.org/officeDocument/2006/math">
                      <m:r>
                        <a:rPr lang="zh-CN" altLang="en-US" i="1">
                          <a:solidFill>
                            <a:schemeClr val="tx1"/>
                          </a:solidFill>
                          <a:latin typeface="Cambria Math" panose="02040503050406030204" pitchFamily="18" charset="0"/>
                        </a:rPr>
                        <m:t>𝑥</m:t>
                      </m:r>
                      <m:r>
                        <a:rPr lang="zh-CN" altLang="en-US" i="1">
                          <a:solidFill>
                            <a:schemeClr val="tx1"/>
                          </a:solidFill>
                          <a:latin typeface="Cambria Math" panose="02040503050406030204" pitchFamily="18" charset="0"/>
                        </a:rPr>
                        <m:t>(</m:t>
                      </m:r>
                      <m:sSub>
                        <m:sSubPr>
                          <m:ctrlPr>
                            <a:rPr lang="zh-CN" altLang="en-US" i="1">
                              <a:solidFill>
                                <a:schemeClr val="tx1"/>
                              </a:solidFill>
                              <a:latin typeface="Cambria Math" panose="02040503050406030204" pitchFamily="18" charset="0"/>
                            </a:rPr>
                          </m:ctrlPr>
                        </m:sSubPr>
                        <m:e>
                          <m:r>
                            <a:rPr lang="zh-CN" altLang="en-US" i="1">
                              <a:solidFill>
                                <a:schemeClr val="tx1"/>
                              </a:solidFill>
                              <a:latin typeface="Cambria Math" panose="02040503050406030204" pitchFamily="18" charset="0"/>
                            </a:rPr>
                            <m:t>𝑡</m:t>
                          </m:r>
                        </m:e>
                        <m:sub>
                          <m:r>
                            <a:rPr lang="zh-CN" altLang="en-US" i="1">
                              <a:solidFill>
                                <a:schemeClr val="tx1"/>
                              </a:solidFill>
                              <a:latin typeface="Cambria Math" panose="02040503050406030204" pitchFamily="18" charset="0"/>
                            </a:rPr>
                            <m:t>𝑓</m:t>
                          </m:r>
                        </m:sub>
                      </m:sSub>
                      <m:r>
                        <a:rPr lang="zh-CN" altLang="en-US" i="1">
                          <a:solidFill>
                            <a:schemeClr val="tx1"/>
                          </a:solidFill>
                          <a:latin typeface="Cambria Math" panose="02040503050406030204" pitchFamily="18" charset="0"/>
                        </a:rPr>
                        <m:t>)=</m:t>
                      </m:r>
                      <m:sSub>
                        <m:sSubPr>
                          <m:ctrlPr>
                            <a:rPr lang="zh-CN" altLang="en-US" i="1">
                              <a:solidFill>
                                <a:schemeClr val="tx1"/>
                              </a:solidFill>
                              <a:latin typeface="Cambria Math" panose="02040503050406030204" pitchFamily="18" charset="0"/>
                            </a:rPr>
                          </m:ctrlPr>
                        </m:sSubPr>
                        <m:e>
                          <m:r>
                            <a:rPr lang="zh-CN" altLang="en-US" i="1">
                              <a:solidFill>
                                <a:schemeClr val="tx1"/>
                              </a:solidFill>
                              <a:latin typeface="Cambria Math" panose="02040503050406030204" pitchFamily="18" charset="0"/>
                            </a:rPr>
                            <m:t>𝑥</m:t>
                          </m:r>
                        </m:e>
                        <m:sub>
                          <m:r>
                            <a:rPr lang="zh-CN" altLang="en-US" i="1">
                              <a:solidFill>
                                <a:schemeClr val="tx1"/>
                              </a:solidFill>
                              <a:latin typeface="Cambria Math" panose="02040503050406030204" pitchFamily="18" charset="0"/>
                            </a:rPr>
                            <m:t>𝑓</m:t>
                          </m:r>
                        </m:sub>
                      </m:sSub>
                    </m:oMath>
                  </m:oMathPara>
                </a14:m>
                <a:endParaRPr lang="zh-CN" altLang="en-US" dirty="0">
                  <a:solidFill>
                    <a:schemeClr val="tx1"/>
                  </a:solidFill>
                </a:endParaRPr>
              </a:p>
              <a:p>
                <a:pPr marL="0" indent="0" eaLnBrk="0" hangingPunct="0">
                  <a:buNone/>
                </a:pPr>
                <a:endParaRPr lang="zh-CN" altLang="en-US"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8" name="内容占位符 7">
                <a:extLst>
                  <a:ext uri="{FF2B5EF4-FFF2-40B4-BE49-F238E27FC236}">
                    <a16:creationId xmlns:a16="http://schemas.microsoft.com/office/drawing/2014/main" id="{C696BEB4-8F9A-48BA-A1C5-98C762581ED1}"/>
                  </a:ext>
                </a:extLst>
              </p:cNvPr>
              <p:cNvSpPr>
                <a:spLocks noGrp="1" noRot="1" noChangeAspect="1" noMove="1" noResize="1" noEditPoints="1" noAdjustHandles="1" noChangeArrowheads="1" noChangeShapeType="1" noTextEdit="1"/>
              </p:cNvSpPr>
              <p:nvPr>
                <p:ph sz="quarter" idx="13"/>
              </p:nvPr>
            </p:nvSpPr>
            <p:spPr>
              <a:xfrm>
                <a:off x="767406" y="764704"/>
                <a:ext cx="10931821" cy="5799051"/>
              </a:xfrm>
              <a:prstGeom prst="rect">
                <a:avLst/>
              </a:prstGeom>
              <a:blipFill>
                <a:blip r:embed="rId2"/>
                <a:stretch>
                  <a:fillRect l="-892" r="-83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097442192"/>
      </p:ext>
    </p:extLst>
  </p:cSld>
  <p:clrMapOvr>
    <a:masterClrMapping/>
  </p:clrMapOvr>
  <p:transition>
    <p:wheel/>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B78775EC-9CE2-45E9-BDB2-E35643868FE2}"/>
              </a:ext>
            </a:extLst>
          </p:cNvPr>
          <p:cNvGrpSpPr/>
          <p:nvPr/>
        </p:nvGrpSpPr>
        <p:grpSpPr>
          <a:xfrm>
            <a:off x="7824192" y="2510970"/>
            <a:ext cx="4095306" cy="3944125"/>
            <a:chOff x="6461347" y="2400737"/>
            <a:chExt cx="4095306" cy="3944125"/>
          </a:xfrm>
        </p:grpSpPr>
        <p:sp>
          <p:nvSpPr>
            <p:cNvPr id="4" name="Rectangle 5">
              <a:extLst>
                <a:ext uri="{FF2B5EF4-FFF2-40B4-BE49-F238E27FC236}">
                  <a16:creationId xmlns:a16="http://schemas.microsoft.com/office/drawing/2014/main" id="{2AA25BAC-3075-445C-A7F8-DE38AB199F97}"/>
                </a:ext>
              </a:extLst>
            </p:cNvPr>
            <p:cNvSpPr>
              <a:spLocks noChangeArrowheads="1"/>
            </p:cNvSpPr>
            <p:nvPr/>
          </p:nvSpPr>
          <p:spPr bwMode="auto">
            <a:xfrm>
              <a:off x="7968208" y="5944752"/>
              <a:ext cx="81144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dirty="0">
                  <a:solidFill>
                    <a:schemeClr val="tx1"/>
                  </a:solidFill>
                </a:rPr>
                <a:t>图</a:t>
              </a:r>
              <a:r>
                <a:rPr lang="en-US" altLang="zh-CN" sz="2000" dirty="0">
                  <a:solidFill>
                    <a:schemeClr val="tx1"/>
                  </a:solidFill>
                </a:rPr>
                <a:t>6-6</a:t>
              </a:r>
            </a:p>
          </p:txBody>
        </p:sp>
        <p:pic>
          <p:nvPicPr>
            <p:cNvPr id="5" name="Picture 6">
              <a:extLst>
                <a:ext uri="{FF2B5EF4-FFF2-40B4-BE49-F238E27FC236}">
                  <a16:creationId xmlns:a16="http://schemas.microsoft.com/office/drawing/2014/main" id="{88C2A478-CC2D-44AF-824A-0456B21DC4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61347" y="2400737"/>
              <a:ext cx="4095306" cy="3544015"/>
            </a:xfrm>
            <a:prstGeom prst="rect">
              <a:avLst/>
            </a:prstGeom>
            <a:noFill/>
            <a:extLst>
              <a:ext uri="{909E8E84-426E-40DD-AFC4-6F175D3DCCD1}">
                <a14:hiddenFill xmlns:a14="http://schemas.microsoft.com/office/drawing/2010/main">
                  <a:solidFill>
                    <a:srgbClr val="FFFFFF"/>
                  </a:solidFill>
                </a14:hiddenFill>
              </a:ext>
            </a:extLst>
          </p:spPr>
        </p:pic>
      </p:grpSp>
      <mc:AlternateContent xmlns:mc="http://schemas.openxmlformats.org/markup-compatibility/2006" xmlns:a14="http://schemas.microsoft.com/office/drawing/2010/main">
        <mc:Choice Requires="a14">
          <p:sp>
            <p:nvSpPr>
              <p:cNvPr id="8" name="内容占位符 7">
                <a:extLst>
                  <a:ext uri="{FF2B5EF4-FFF2-40B4-BE49-F238E27FC236}">
                    <a16:creationId xmlns:a16="http://schemas.microsoft.com/office/drawing/2014/main" id="{C696BEB4-8F9A-48BA-A1C5-98C762581ED1}"/>
                  </a:ext>
                </a:extLst>
              </p:cNvPr>
              <p:cNvSpPr>
                <a:spLocks noGrp="1"/>
              </p:cNvSpPr>
              <p:nvPr>
                <p:ph sz="quarter" idx="13"/>
              </p:nvPr>
            </p:nvSpPr>
            <p:spPr>
              <a:xfrm>
                <a:off x="767406" y="764704"/>
                <a:ext cx="10931821" cy="5799051"/>
              </a:xfrm>
              <a:prstGeom prst="rect">
                <a:avLst/>
              </a:prstGeom>
            </p:spPr>
            <p:txBody>
              <a:bodyPr>
                <a:noAutofit/>
              </a:bodyPr>
              <a:lstStyle/>
              <a:p>
                <a:pPr marL="0" indent="0" eaLnBrk="0" hangingPunct="0">
                  <a:buNone/>
                </a:pPr>
                <a:r>
                  <a:rPr lang="zh-CN" altLang="en-US" b="1" dirty="0">
                    <a:latin typeface="Times New Roman" panose="02020603050405020304" pitchFamily="18" charset="0"/>
                    <a:cs typeface="Times New Roman" panose="02020603050405020304" pitchFamily="18" charset="0"/>
                  </a:rPr>
                  <a:t>例</a:t>
                </a:r>
                <a:r>
                  <a:rPr lang="en-US" altLang="zh-CN" b="1" dirty="0">
                    <a:latin typeface="Times New Roman" panose="02020603050405020304" pitchFamily="18" charset="0"/>
                    <a:cs typeface="Times New Roman" panose="02020603050405020304" pitchFamily="18" charset="0"/>
                  </a:rPr>
                  <a:t>6-4</a:t>
                </a:r>
                <a:r>
                  <a:rPr lang="en-US" altLang="zh-CN" dirty="0">
                    <a:latin typeface="Times New Roman" panose="02020603050405020304" pitchFamily="18" charset="0"/>
                    <a:cs typeface="Times New Roman" panose="02020603050405020304" pitchFamily="18" charset="0"/>
                  </a:rPr>
                  <a:t>  </a:t>
                </a:r>
                <a:r>
                  <a:rPr lang="zh-CN" altLang="en-US" dirty="0">
                    <a:latin typeface="Times New Roman" panose="02020603050405020304" pitchFamily="18" charset="0"/>
                    <a:cs typeface="Times New Roman" panose="02020603050405020304" pitchFamily="18" charset="0"/>
                  </a:rPr>
                  <a:t>设性能指标泛函</a:t>
                </a:r>
                <a14:m>
                  <m:oMath xmlns:m="http://schemas.openxmlformats.org/officeDocument/2006/math">
                    <m:r>
                      <a:rPr lang="en-US" altLang="zh-CN" b="0" i="0" smtClean="0">
                        <a:solidFill>
                          <a:srgbClr val="000000"/>
                        </a:solidFill>
                        <a:latin typeface="Cambria Math" panose="02040503050406030204" pitchFamily="18" charset="0"/>
                      </a:rPr>
                      <m:t>   </m:t>
                    </m:r>
                    <m:r>
                      <a:rPr lang="zh-CN" altLang="en-US" i="1">
                        <a:solidFill>
                          <a:srgbClr val="000000"/>
                        </a:solidFill>
                        <a:latin typeface="Cambria Math" panose="02040503050406030204" pitchFamily="18" charset="0"/>
                      </a:rPr>
                      <m:t>𝐽</m:t>
                    </m:r>
                    <m:r>
                      <a:rPr lang="zh-CN" altLang="en-US" i="1">
                        <a:solidFill>
                          <a:srgbClr val="000000"/>
                        </a:solidFill>
                        <a:latin typeface="Cambria Math" panose="02040503050406030204" pitchFamily="18" charset="0"/>
                      </a:rPr>
                      <m:t>=</m:t>
                    </m:r>
                    <m:nary>
                      <m:naryPr>
                        <m:ctrlPr>
                          <a:rPr lang="zh-CN" altLang="en-US" i="1">
                            <a:solidFill>
                              <a:srgbClr val="000000"/>
                            </a:solidFill>
                            <a:latin typeface="Cambria Math" panose="02040503050406030204" pitchFamily="18" charset="0"/>
                          </a:rPr>
                        </m:ctrlPr>
                      </m:naryPr>
                      <m:sub>
                        <m:r>
                          <a:rPr lang="zh-CN" altLang="en-US" i="1">
                            <a:solidFill>
                              <a:srgbClr val="000000"/>
                            </a:solidFill>
                            <a:latin typeface="Cambria Math" panose="02040503050406030204" pitchFamily="18" charset="0"/>
                          </a:rPr>
                          <m:t>0</m:t>
                        </m:r>
                      </m:sub>
                      <m:sup>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𝑡</m:t>
                            </m:r>
                          </m:e>
                          <m:sub>
                            <m:r>
                              <a:rPr lang="zh-CN" altLang="en-US" i="1">
                                <a:solidFill>
                                  <a:srgbClr val="000000"/>
                                </a:solidFill>
                                <a:latin typeface="Cambria Math" panose="02040503050406030204" pitchFamily="18" charset="0"/>
                              </a:rPr>
                              <m:t>𝑓</m:t>
                            </m:r>
                          </m:sub>
                        </m:sSub>
                      </m:sup>
                      <m:e>
                        <m:sSup>
                          <m:sSupPr>
                            <m:ctrlPr>
                              <a:rPr lang="zh-CN" altLang="en-US" i="1">
                                <a:solidFill>
                                  <a:srgbClr val="000000"/>
                                </a:solidFill>
                                <a:latin typeface="Cambria Math" panose="02040503050406030204" pitchFamily="18" charset="0"/>
                              </a:rPr>
                            </m:ctrlPr>
                          </m:sSupPr>
                          <m:e>
                            <m:d>
                              <m:dPr>
                                <m:ctrlPr>
                                  <a:rPr lang="zh-CN" altLang="en-US" i="1">
                                    <a:solidFill>
                                      <a:srgbClr val="000000"/>
                                    </a:solidFill>
                                    <a:latin typeface="Cambria Math" panose="02040503050406030204" pitchFamily="18" charset="0"/>
                                  </a:rPr>
                                </m:ctrlPr>
                              </m:dPr>
                              <m:e>
                                <m:r>
                                  <a:rPr lang="zh-CN" altLang="en-US" i="1">
                                    <a:solidFill>
                                      <a:srgbClr val="000000"/>
                                    </a:solidFill>
                                    <a:latin typeface="Cambria Math" panose="02040503050406030204" pitchFamily="18" charset="0"/>
                                  </a:rPr>
                                  <m:t>1+</m:t>
                                </m:r>
                                <m:sSup>
                                  <m:sSupPr>
                                    <m:ctrlPr>
                                      <a:rPr lang="zh-CN" altLang="en-US" i="1">
                                        <a:solidFill>
                                          <a:srgbClr val="000000"/>
                                        </a:solidFill>
                                        <a:latin typeface="Cambria Math" panose="02040503050406030204" pitchFamily="18" charset="0"/>
                                      </a:rPr>
                                    </m:ctrlPr>
                                  </m:sSupPr>
                                  <m:e>
                                    <m:acc>
                                      <m:accPr>
                                        <m:chr m:val="̇"/>
                                        <m:ctrlPr>
                                          <a:rPr lang="zh-CN" altLang="en-US" i="1">
                                            <a:solidFill>
                                              <a:srgbClr val="000000"/>
                                            </a:solidFill>
                                            <a:latin typeface="Cambria Math" panose="02040503050406030204" pitchFamily="18" charset="0"/>
                                          </a:rPr>
                                        </m:ctrlPr>
                                      </m:accPr>
                                      <m:e>
                                        <m:r>
                                          <a:rPr lang="zh-CN" altLang="en-US" i="1">
                                            <a:solidFill>
                                              <a:srgbClr val="000000"/>
                                            </a:solidFill>
                                            <a:latin typeface="Cambria Math" panose="02040503050406030204" pitchFamily="18" charset="0"/>
                                          </a:rPr>
                                          <m:t>𝑥</m:t>
                                        </m:r>
                                      </m:e>
                                    </m:acc>
                                  </m:e>
                                  <m:sup>
                                    <m:r>
                                      <a:rPr lang="zh-CN" altLang="en-US" i="1">
                                        <a:solidFill>
                                          <a:srgbClr val="000000"/>
                                        </a:solidFill>
                                        <a:latin typeface="Cambria Math" panose="02040503050406030204" pitchFamily="18" charset="0"/>
                                      </a:rPr>
                                      <m:t>2</m:t>
                                    </m:r>
                                  </m:sup>
                                </m:sSup>
                              </m:e>
                            </m:d>
                          </m:e>
                          <m:sup>
                            <m:r>
                              <a:rPr lang="zh-CN" altLang="en-US" i="1">
                                <a:solidFill>
                                  <a:srgbClr val="000000"/>
                                </a:solidFill>
                                <a:latin typeface="Cambria Math" panose="02040503050406030204" pitchFamily="18" charset="0"/>
                              </a:rPr>
                              <m:t>1/2</m:t>
                            </m:r>
                          </m:sup>
                        </m:sSup>
                        <m:r>
                          <a:rPr lang="zh-CN" altLang="en-US" i="1">
                            <a:solidFill>
                              <a:srgbClr val="000000"/>
                            </a:solidFill>
                            <a:latin typeface="Cambria Math" panose="02040503050406030204" pitchFamily="18" charset="0"/>
                          </a:rPr>
                          <m:t>𝑑𝑡</m:t>
                        </m:r>
                      </m:e>
                    </m:nary>
                  </m:oMath>
                </a14:m>
                <a:r>
                  <a:rPr lang="zh-CN" altLang="en-US" dirty="0">
                    <a:latin typeface="Times New Roman" panose="02020603050405020304" pitchFamily="18" charset="0"/>
                    <a:cs typeface="Times New Roman" panose="02020603050405020304" pitchFamily="18" charset="0"/>
                  </a:rPr>
                  <a:t>，其中终端时刻</a:t>
                </a:r>
                <a14:m>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𝑡</m:t>
                        </m:r>
                      </m:e>
                      <m:sub>
                        <m:r>
                          <a:rPr lang="zh-CN" altLang="en-US" i="1">
                            <a:solidFill>
                              <a:srgbClr val="000000"/>
                            </a:solidFill>
                            <a:latin typeface="Cambria Math" panose="02040503050406030204" pitchFamily="18" charset="0"/>
                          </a:rPr>
                          <m:t>𝑓</m:t>
                        </m:r>
                      </m:sub>
                    </m:sSub>
                  </m:oMath>
                </a14:m>
                <a:r>
                  <a:rPr lang="zh-CN" altLang="en-US" dirty="0">
                    <a:latin typeface="Times New Roman" panose="02020603050405020304" pitchFamily="18" charset="0"/>
                    <a:cs typeface="Times New Roman" panose="02020603050405020304" pitchFamily="18" charset="0"/>
                  </a:rPr>
                  <a:t>未给定。</a:t>
                </a:r>
                <a:endParaRPr lang="en-US" altLang="zh-CN" dirty="0">
                  <a:latin typeface="Times New Roman" panose="02020603050405020304" pitchFamily="18" charset="0"/>
                  <a:cs typeface="Times New Roman" panose="02020603050405020304" pitchFamily="18" charset="0"/>
                </a:endParaRPr>
              </a:p>
              <a:p>
                <a:pPr marL="0" indent="0" eaLnBrk="0" hangingPunct="0">
                  <a:buNone/>
                </a:pPr>
                <a:r>
                  <a:rPr lang="zh-CN" altLang="en-US" dirty="0">
                    <a:latin typeface="Times New Roman" panose="02020603050405020304" pitchFamily="18" charset="0"/>
                    <a:cs typeface="Times New Roman" panose="02020603050405020304" pitchFamily="18" charset="0"/>
                  </a:rPr>
                  <a:t>已知：</a:t>
                </a:r>
                <a:r>
                  <a:rPr lang="en-US" altLang="zh-CN" i="1" dirty="0">
                    <a:latin typeface="Times New Roman" panose="02020603050405020304" pitchFamily="18" charset="0"/>
                    <a:cs typeface="Times New Roman" panose="02020603050405020304" pitchFamily="18" charset="0"/>
                  </a:rPr>
                  <a:t>x</a:t>
                </a:r>
                <a:r>
                  <a:rPr lang="en-US" altLang="zh-CN" dirty="0">
                    <a:latin typeface="Times New Roman" panose="02020603050405020304" pitchFamily="18" charset="0"/>
                    <a:cs typeface="Times New Roman" panose="02020603050405020304" pitchFamily="18" charset="0"/>
                  </a:rPr>
                  <a:t>(0)=1,</a:t>
                </a:r>
                <a:r>
                  <a:rPr lang="zh-CN" altLang="en-US" dirty="0">
                    <a:latin typeface="Times New Roman" panose="02020603050405020304" pitchFamily="18" charset="0"/>
                    <a:cs typeface="Times New Roman" panose="02020603050405020304" pitchFamily="18" charset="0"/>
                  </a:rPr>
                  <a:t>要求</a:t>
                </a:r>
                <a14:m>
                  <m:oMath xmlns:m="http://schemas.openxmlformats.org/officeDocument/2006/math">
                    <m:r>
                      <a:rPr lang="zh-CN" altLang="en-US" i="1">
                        <a:solidFill>
                          <a:srgbClr val="000000"/>
                        </a:solidFill>
                        <a:latin typeface="Cambria Math" panose="02040503050406030204" pitchFamily="18" charset="0"/>
                      </a:rPr>
                      <m:t>𝑥</m:t>
                    </m:r>
                    <m:d>
                      <m:dPr>
                        <m:ctrlPr>
                          <a:rPr lang="zh-CN" altLang="en-US" i="1">
                            <a:solidFill>
                              <a:srgbClr val="000000"/>
                            </a:solidFill>
                            <a:latin typeface="Cambria Math" panose="02040503050406030204" pitchFamily="18" charset="0"/>
                          </a:rPr>
                        </m:ctrlPr>
                      </m:dPr>
                      <m:e>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𝑡</m:t>
                            </m:r>
                          </m:e>
                          <m:sub>
                            <m:r>
                              <a:rPr lang="zh-CN" altLang="en-US" i="1">
                                <a:solidFill>
                                  <a:srgbClr val="000000"/>
                                </a:solidFill>
                                <a:latin typeface="Cambria Math" panose="02040503050406030204" pitchFamily="18" charset="0"/>
                              </a:rPr>
                              <m:t>𝑓</m:t>
                            </m:r>
                          </m:sub>
                        </m:sSub>
                      </m:e>
                    </m:d>
                    <m:r>
                      <a:rPr lang="zh-CN" altLang="en-US" i="1">
                        <a:solidFill>
                          <a:srgbClr val="000000"/>
                        </a:solidFill>
                        <a:latin typeface="Cambria Math" panose="02040503050406030204" pitchFamily="18" charset="0"/>
                      </a:rPr>
                      <m:t>=</m:t>
                    </m:r>
                    <m:r>
                      <a:rPr lang="zh-CN" altLang="en-US" i="1" smtClean="0">
                        <a:solidFill>
                          <a:srgbClr val="000000"/>
                        </a:solidFill>
                        <a:latin typeface="Cambria Math" panose="02040503050406030204" pitchFamily="18" charset="0"/>
                      </a:rPr>
                      <m:t>𝜑</m:t>
                    </m:r>
                    <m:d>
                      <m:dPr>
                        <m:ctrlPr>
                          <a:rPr lang="zh-CN" altLang="en-US" i="1">
                            <a:solidFill>
                              <a:srgbClr val="000000"/>
                            </a:solidFill>
                            <a:latin typeface="Cambria Math" panose="02040503050406030204" pitchFamily="18" charset="0"/>
                          </a:rPr>
                        </m:ctrlPr>
                      </m:dPr>
                      <m:e>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𝑡</m:t>
                            </m:r>
                          </m:e>
                          <m:sub>
                            <m:r>
                              <a:rPr lang="zh-CN" altLang="en-US" i="1">
                                <a:solidFill>
                                  <a:srgbClr val="000000"/>
                                </a:solidFill>
                                <a:latin typeface="Cambria Math" panose="02040503050406030204" pitchFamily="18" charset="0"/>
                              </a:rPr>
                              <m:t>𝑓</m:t>
                            </m:r>
                          </m:sub>
                        </m:sSub>
                      </m:e>
                    </m:d>
                    <m:r>
                      <a:rPr lang="zh-CN" altLang="en-US" i="1">
                        <a:solidFill>
                          <a:srgbClr val="000000"/>
                        </a:solidFill>
                        <a:latin typeface="Cambria Math" panose="02040503050406030204" pitchFamily="18" charset="0"/>
                      </a:rPr>
                      <m:t>=2−</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𝑡</m:t>
                        </m:r>
                      </m:e>
                      <m:sub>
                        <m:r>
                          <a:rPr lang="zh-CN" altLang="en-US" i="1">
                            <a:solidFill>
                              <a:srgbClr val="000000"/>
                            </a:solidFill>
                            <a:latin typeface="Cambria Math" panose="02040503050406030204" pitchFamily="18" charset="0"/>
                          </a:rPr>
                          <m:t>𝑓</m:t>
                        </m:r>
                      </m:sub>
                    </m:sSub>
                  </m:oMath>
                </a14:m>
                <a:endParaRPr lang="zh-CN" altLang="en-US" dirty="0">
                  <a:latin typeface="Times New Roman" panose="02020603050405020304" pitchFamily="18" charset="0"/>
                  <a:cs typeface="Times New Roman" panose="02020603050405020304" pitchFamily="18" charset="0"/>
                </a:endParaRPr>
              </a:p>
              <a:p>
                <a:pPr marL="0" indent="0" eaLnBrk="0" hangingPunct="0">
                  <a:buNone/>
                </a:pPr>
                <a:r>
                  <a:rPr lang="zh-CN" altLang="en-US" dirty="0">
                    <a:latin typeface="Times New Roman" panose="02020603050405020304" pitchFamily="18" charset="0"/>
                    <a:cs typeface="Times New Roman" panose="02020603050405020304" pitchFamily="18" charset="0"/>
                  </a:rPr>
                  <a:t>求使泛函为极值的最优曲线</a:t>
                </a:r>
                <a14:m>
                  <m:oMath xmlns:m="http://schemas.openxmlformats.org/officeDocument/2006/math">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m:t>
                        </m:r>
                      </m:sup>
                    </m:sSup>
                    <m:d>
                      <m:dPr>
                        <m:ctrlPr>
                          <a:rPr lang="zh-CN" altLang="en-US" i="1">
                            <a:solidFill>
                              <a:srgbClr val="000000"/>
                            </a:solidFill>
                            <a:latin typeface="Cambria Math" panose="02040503050406030204" pitchFamily="18" charset="0"/>
                          </a:rPr>
                        </m:ctrlPr>
                      </m:dPr>
                      <m:e>
                        <m:r>
                          <a:rPr lang="zh-CN" altLang="en-US" i="1">
                            <a:solidFill>
                              <a:srgbClr val="000000"/>
                            </a:solidFill>
                            <a:latin typeface="Cambria Math" panose="02040503050406030204" pitchFamily="18" charset="0"/>
                          </a:rPr>
                          <m:t>𝑡</m:t>
                        </m:r>
                      </m:e>
                    </m:d>
                  </m:oMath>
                </a14:m>
                <a:r>
                  <a:rPr lang="zh-CN" altLang="en-US" dirty="0">
                    <a:latin typeface="Times New Roman" panose="02020603050405020304" pitchFamily="18" charset="0"/>
                    <a:cs typeface="Times New Roman" panose="02020603050405020304" pitchFamily="18" charset="0"/>
                  </a:rPr>
                  <a:t>及相应的</a:t>
                </a:r>
                <a14:m>
                  <m:oMath xmlns:m="http://schemas.openxmlformats.org/officeDocument/2006/math">
                    <m:sSubSup>
                      <m:sSubSupPr>
                        <m:ctrlPr>
                          <a:rPr lang="zh-CN" altLang="en-US" i="1">
                            <a:solidFill>
                              <a:srgbClr val="000000"/>
                            </a:solidFill>
                            <a:latin typeface="Cambria Math" panose="02040503050406030204" pitchFamily="18" charset="0"/>
                          </a:rPr>
                        </m:ctrlPr>
                      </m:sSubSupPr>
                      <m:e>
                        <m:r>
                          <a:rPr lang="zh-CN" altLang="en-US" i="1">
                            <a:solidFill>
                              <a:srgbClr val="000000"/>
                            </a:solidFill>
                            <a:latin typeface="Cambria Math" panose="02040503050406030204" pitchFamily="18" charset="0"/>
                          </a:rPr>
                          <m:t>𝑡</m:t>
                        </m:r>
                      </m:e>
                      <m:sub>
                        <m:r>
                          <a:rPr lang="zh-CN" altLang="en-US" i="1">
                            <a:solidFill>
                              <a:srgbClr val="000000"/>
                            </a:solidFill>
                            <a:latin typeface="Cambria Math" panose="02040503050406030204" pitchFamily="18" charset="0"/>
                          </a:rPr>
                          <m:t>𝑓</m:t>
                        </m:r>
                      </m:sub>
                      <m:sup>
                        <m:r>
                          <a:rPr lang="zh-CN" altLang="en-US" i="1">
                            <a:solidFill>
                              <a:srgbClr val="000000"/>
                            </a:solidFill>
                            <a:latin typeface="Cambria Math" panose="02040503050406030204" pitchFamily="18" charset="0"/>
                          </a:rPr>
                          <m:t>∗</m:t>
                        </m:r>
                      </m:sup>
                    </m:sSubSup>
                  </m:oMath>
                </a14:m>
                <a:r>
                  <a:rPr lang="zh-CN" altLang="en-US" dirty="0">
                    <a:latin typeface="Times New Roman" panose="02020603050405020304" pitchFamily="18" charset="0"/>
                    <a:cs typeface="Times New Roman" panose="02020603050405020304" pitchFamily="18" charset="0"/>
                  </a:rPr>
                  <a:t>和</a:t>
                </a:r>
                <a14:m>
                  <m:oMath xmlns:m="http://schemas.openxmlformats.org/officeDocument/2006/math">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𝐽</m:t>
                        </m:r>
                      </m:e>
                      <m:sup>
                        <m:r>
                          <a:rPr lang="zh-CN" altLang="en-US" i="1">
                            <a:solidFill>
                              <a:srgbClr val="000000"/>
                            </a:solidFill>
                            <a:latin typeface="Cambria Math" panose="02040503050406030204" pitchFamily="18" charset="0"/>
                          </a:rPr>
                          <m:t>∗</m:t>
                        </m:r>
                      </m:sup>
                    </m:sSup>
                  </m:oMath>
                </a14:m>
                <a:r>
                  <a:rPr lang="zh-CN" altLang="en-US" dirty="0">
                    <a:latin typeface="Times New Roman" panose="02020603050405020304" pitchFamily="18" charset="0"/>
                    <a:cs typeface="Times New Roman" panose="02020603050405020304" pitchFamily="18" charset="0"/>
                  </a:rPr>
                  <a:t>。</a:t>
                </a:r>
                <a:endParaRPr lang="en-US" altLang="zh-CN" dirty="0">
                  <a:latin typeface="Times New Roman" panose="02020603050405020304" pitchFamily="18" charset="0"/>
                  <a:cs typeface="Times New Roman" panose="02020603050405020304" pitchFamily="18" charset="0"/>
                </a:endParaRPr>
              </a:p>
              <a:p>
                <a:pPr marL="0" indent="0" eaLnBrk="0" hangingPunct="0">
                  <a:buNone/>
                </a:pPr>
                <a:endParaRPr lang="zh-CN" altLang="en-US" dirty="0">
                  <a:latin typeface="Times New Roman" panose="02020603050405020304" pitchFamily="18" charset="0"/>
                  <a:cs typeface="Times New Roman" panose="02020603050405020304" pitchFamily="18" charset="0"/>
                </a:endParaRPr>
              </a:p>
            </p:txBody>
          </p:sp>
        </mc:Choice>
        <mc:Fallback xmlns="">
          <p:sp>
            <p:nvSpPr>
              <p:cNvPr id="8" name="内容占位符 7">
                <a:extLst>
                  <a:ext uri="{FF2B5EF4-FFF2-40B4-BE49-F238E27FC236}">
                    <a16:creationId xmlns:a16="http://schemas.microsoft.com/office/drawing/2014/main" id="{C696BEB4-8F9A-48BA-A1C5-98C762581ED1}"/>
                  </a:ext>
                </a:extLst>
              </p:cNvPr>
              <p:cNvSpPr>
                <a:spLocks noGrp="1" noRot="1" noChangeAspect="1" noMove="1" noResize="1" noEditPoints="1" noAdjustHandles="1" noChangeArrowheads="1" noChangeShapeType="1" noTextEdit="1"/>
              </p:cNvSpPr>
              <p:nvPr>
                <p:ph sz="quarter" idx="13"/>
              </p:nvPr>
            </p:nvSpPr>
            <p:spPr>
              <a:xfrm>
                <a:off x="767406" y="764704"/>
                <a:ext cx="10931821" cy="5799051"/>
              </a:xfrm>
              <a:prstGeom prst="rect">
                <a:avLst/>
              </a:prstGeom>
              <a:blipFill>
                <a:blip r:embed="rId3"/>
                <a:stretch>
                  <a:fillRect l="-89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6B533402-D7B2-4ED4-88E5-7487CAC98B41}"/>
                  </a:ext>
                </a:extLst>
              </p:cNvPr>
              <p:cNvSpPr/>
              <p:nvPr/>
            </p:nvSpPr>
            <p:spPr>
              <a:xfrm>
                <a:off x="772342" y="3068960"/>
                <a:ext cx="6096000" cy="2828147"/>
              </a:xfrm>
              <a:prstGeom prst="rect">
                <a:avLst/>
              </a:prstGeom>
            </p:spPr>
            <p:txBody>
              <a:bodyPr>
                <a:spAutoFit/>
              </a:bodyPr>
              <a:lstStyle/>
              <a:p>
                <a:pPr lvl="0" algn="l">
                  <a:lnSpc>
                    <a:spcPct val="120000"/>
                  </a:lnSpc>
                  <a:spcBef>
                    <a:spcPts val="600"/>
                  </a:spcBef>
                </a:pPr>
                <a:r>
                  <a:rPr lang="zh-CN" altLang="en-US" sz="2400" b="1" dirty="0">
                    <a:solidFill>
                      <a:prstClr val="black"/>
                    </a:solidFill>
                    <a:latin typeface="Times New Roman" panose="02020603050405020304" pitchFamily="18" charset="0"/>
                    <a:ea typeface="微软雅黑 Light" panose="020B0502040204020203" pitchFamily="34" charset="-122"/>
                    <a:cs typeface="Times New Roman" panose="02020603050405020304" pitchFamily="18" charset="0"/>
                  </a:rPr>
                  <a:t>解</a:t>
                </a:r>
                <a:r>
                  <a:rPr lang="zh-CN" altLang="en-US" sz="2400" dirty="0">
                    <a:solidFill>
                      <a:prstClr val="black"/>
                    </a:solidFill>
                    <a:latin typeface="Times New Roman" panose="02020603050405020304" pitchFamily="18" charset="0"/>
                    <a:ea typeface="微软雅黑 Light" panose="020B0502040204020203" pitchFamily="34" charset="-122"/>
                    <a:cs typeface="Times New Roman" panose="02020603050405020304" pitchFamily="18" charset="0"/>
                  </a:rPr>
                  <a:t>  本例为起点固定、</a:t>
                </a:r>
                <a:r>
                  <a:rPr lang="zh-CN" altLang="en-US" sz="2400" dirty="0">
                    <a:solidFill>
                      <a:srgbClr val="000000"/>
                    </a:solidFill>
                  </a:rPr>
                  <a:t> </a:t>
                </a:r>
                <a14:m>
                  <m:oMath xmlns:m="http://schemas.openxmlformats.org/officeDocument/2006/math">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𝑡</m:t>
                        </m:r>
                      </m:e>
                      <m:sub>
                        <m:r>
                          <a:rPr lang="zh-CN" altLang="en-US" sz="2400" i="1">
                            <a:solidFill>
                              <a:srgbClr val="000000"/>
                            </a:solidFill>
                            <a:latin typeface="Cambria Math" panose="02040503050406030204" pitchFamily="18" charset="0"/>
                          </a:rPr>
                          <m:t>𝑓</m:t>
                        </m:r>
                      </m:sub>
                    </m:sSub>
                  </m:oMath>
                </a14:m>
                <a:r>
                  <a:rPr lang="zh-CN" altLang="en-US" sz="2400" dirty="0">
                    <a:solidFill>
                      <a:prstClr val="black"/>
                    </a:solidFill>
                    <a:latin typeface="Times New Roman" panose="02020603050405020304" pitchFamily="18" charset="0"/>
                    <a:ea typeface="微软雅黑 Light" panose="020B0502040204020203" pitchFamily="34" charset="-122"/>
                    <a:cs typeface="Times New Roman" panose="02020603050405020304" pitchFamily="18" charset="0"/>
                  </a:rPr>
                  <a:t>自由、终端受约束的泛函极值问题。显然，所给出的指标泛函就是</a:t>
                </a:r>
                <a:r>
                  <a:rPr lang="en-US" altLang="zh-CN" sz="2400" i="1" dirty="0">
                    <a:solidFill>
                      <a:prstClr val="black"/>
                    </a:solidFill>
                    <a:latin typeface="Times New Roman" panose="02020603050405020304" pitchFamily="18" charset="0"/>
                    <a:ea typeface="微软雅黑 Light" panose="020B0502040204020203" pitchFamily="34" charset="-122"/>
                    <a:cs typeface="Times New Roman" panose="02020603050405020304" pitchFamily="18" charset="0"/>
                  </a:rPr>
                  <a:t>x</a:t>
                </a:r>
                <a:r>
                  <a:rPr lang="en-US" altLang="zh-CN" sz="2400" dirty="0">
                    <a:solidFill>
                      <a:prstClr val="black"/>
                    </a:solidFill>
                    <a:latin typeface="Times New Roman" panose="02020603050405020304" pitchFamily="18" charset="0"/>
                    <a:ea typeface="微软雅黑 Light" panose="020B0502040204020203" pitchFamily="34" charset="-122"/>
                    <a:cs typeface="Times New Roman" panose="02020603050405020304" pitchFamily="18" charset="0"/>
                  </a:rPr>
                  <a:t>(</a:t>
                </a:r>
                <a:r>
                  <a:rPr lang="en-US" altLang="zh-CN" sz="2400" i="1" dirty="0">
                    <a:solidFill>
                      <a:prstClr val="black"/>
                    </a:solidFill>
                    <a:latin typeface="Times New Roman" panose="02020603050405020304" pitchFamily="18" charset="0"/>
                    <a:ea typeface="微软雅黑 Light" panose="020B0502040204020203" pitchFamily="34" charset="-122"/>
                    <a:cs typeface="Times New Roman" panose="02020603050405020304" pitchFamily="18" charset="0"/>
                  </a:rPr>
                  <a:t>t</a:t>
                </a:r>
                <a:r>
                  <a:rPr lang="en-US" altLang="zh-CN" sz="2400" dirty="0">
                    <a:solidFill>
                      <a:prstClr val="black"/>
                    </a:solidFill>
                    <a:latin typeface="Times New Roman" panose="02020603050405020304" pitchFamily="18" charset="0"/>
                    <a:ea typeface="微软雅黑 Light" panose="020B0502040204020203" pitchFamily="34" charset="-122"/>
                    <a:cs typeface="Times New Roman" panose="02020603050405020304" pitchFamily="18" charset="0"/>
                  </a:rPr>
                  <a:t>)</a:t>
                </a:r>
                <a:r>
                  <a:rPr lang="zh-CN" altLang="en-US" sz="2400" dirty="0">
                    <a:solidFill>
                      <a:prstClr val="black"/>
                    </a:solidFill>
                    <a:latin typeface="Times New Roman" panose="02020603050405020304" pitchFamily="18" charset="0"/>
                    <a:ea typeface="微软雅黑 Light" panose="020B0502040204020203" pitchFamily="34" charset="-122"/>
                    <a:cs typeface="Times New Roman" panose="02020603050405020304" pitchFamily="18" charset="0"/>
                  </a:rPr>
                  <a:t>的弧长，约束方程</a:t>
                </a:r>
                <a:r>
                  <a:rPr lang="zh-CN" altLang="en-US" sz="2400" i="1" dirty="0">
                    <a:solidFill>
                      <a:prstClr val="black"/>
                    </a:solidFill>
                    <a:latin typeface="Times New Roman" panose="02020603050405020304" pitchFamily="18" charset="0"/>
                    <a:ea typeface="微软雅黑 Light" panose="020B0502040204020203" pitchFamily="34" charset="-122"/>
                    <a:cs typeface="Times New Roman" panose="02020603050405020304" pitchFamily="18" charset="0"/>
                    <a:sym typeface="Symbol" panose="05050102010706020507" pitchFamily="18" charset="2"/>
                  </a:rPr>
                  <a:t></a:t>
                </a:r>
                <a:r>
                  <a:rPr lang="en-US" altLang="zh-CN" sz="2400" dirty="0">
                    <a:solidFill>
                      <a:prstClr val="black"/>
                    </a:solidFill>
                    <a:latin typeface="Times New Roman" panose="02020603050405020304" pitchFamily="18" charset="0"/>
                    <a:ea typeface="微软雅黑 Light" panose="020B0502040204020203" pitchFamily="34" charset="-122"/>
                    <a:cs typeface="Times New Roman" panose="02020603050405020304" pitchFamily="18" charset="0"/>
                  </a:rPr>
                  <a:t>(</a:t>
                </a:r>
                <a:r>
                  <a:rPr lang="en-US" altLang="zh-CN" sz="2400" i="1" dirty="0">
                    <a:solidFill>
                      <a:prstClr val="black"/>
                    </a:solidFill>
                    <a:latin typeface="Times New Roman" panose="02020603050405020304" pitchFamily="18" charset="0"/>
                    <a:ea typeface="微软雅黑 Light" panose="020B0502040204020203" pitchFamily="34" charset="-122"/>
                    <a:cs typeface="Times New Roman" panose="02020603050405020304" pitchFamily="18" charset="0"/>
                  </a:rPr>
                  <a:t>t</a:t>
                </a:r>
                <a:r>
                  <a:rPr lang="en-US" altLang="zh-CN" sz="2400" dirty="0">
                    <a:solidFill>
                      <a:prstClr val="black"/>
                    </a:solidFill>
                    <a:latin typeface="Times New Roman" panose="02020603050405020304" pitchFamily="18" charset="0"/>
                    <a:ea typeface="微软雅黑 Light" panose="020B0502040204020203" pitchFamily="34" charset="-122"/>
                    <a:cs typeface="Times New Roman" panose="02020603050405020304" pitchFamily="18" charset="0"/>
                  </a:rPr>
                  <a:t>)=2-</a:t>
                </a:r>
                <a:r>
                  <a:rPr lang="en-US" altLang="zh-CN" sz="2400" i="1" dirty="0">
                    <a:solidFill>
                      <a:prstClr val="black"/>
                    </a:solidFill>
                    <a:latin typeface="Times New Roman" panose="02020603050405020304" pitchFamily="18" charset="0"/>
                    <a:ea typeface="微软雅黑 Light" panose="020B0502040204020203" pitchFamily="34" charset="-122"/>
                    <a:cs typeface="Times New Roman" panose="02020603050405020304" pitchFamily="18" charset="0"/>
                  </a:rPr>
                  <a:t>t</a:t>
                </a:r>
                <a:r>
                  <a:rPr lang="zh-CN" altLang="en-US" sz="2400" dirty="0">
                    <a:solidFill>
                      <a:prstClr val="black"/>
                    </a:solidFill>
                    <a:latin typeface="Times New Roman" panose="02020603050405020304" pitchFamily="18" charset="0"/>
                    <a:ea typeface="微软雅黑 Light" panose="020B0502040204020203" pitchFamily="34" charset="-122"/>
                    <a:cs typeface="Times New Roman" panose="02020603050405020304" pitchFamily="18" charset="0"/>
                  </a:rPr>
                  <a:t>为平面上的斜直线，如图</a:t>
                </a:r>
                <a:r>
                  <a:rPr lang="en-US" altLang="zh-CN" sz="2400" dirty="0">
                    <a:solidFill>
                      <a:prstClr val="black"/>
                    </a:solidFill>
                    <a:latin typeface="Times New Roman" panose="02020603050405020304" pitchFamily="18" charset="0"/>
                    <a:ea typeface="微软雅黑 Light" panose="020B0502040204020203" pitchFamily="34" charset="-122"/>
                    <a:cs typeface="Times New Roman" panose="02020603050405020304" pitchFamily="18" charset="0"/>
                  </a:rPr>
                  <a:t>6-6</a:t>
                </a:r>
                <a:r>
                  <a:rPr lang="zh-CN" altLang="en-US" sz="2400" dirty="0">
                    <a:solidFill>
                      <a:prstClr val="black"/>
                    </a:solidFill>
                    <a:latin typeface="Times New Roman" panose="02020603050405020304" pitchFamily="18" charset="0"/>
                    <a:ea typeface="微软雅黑 Light" panose="020B0502040204020203" pitchFamily="34" charset="-122"/>
                    <a:cs typeface="Times New Roman" panose="02020603050405020304" pitchFamily="18" charset="0"/>
                  </a:rPr>
                  <a:t>所示。本例问题的实质</a:t>
                </a:r>
              </a:p>
              <a:p>
                <a:pPr lvl="0" algn="l">
                  <a:lnSpc>
                    <a:spcPct val="120000"/>
                  </a:lnSpc>
                  <a:spcBef>
                    <a:spcPts val="600"/>
                  </a:spcBef>
                </a:pPr>
                <a:r>
                  <a:rPr lang="zh-CN" altLang="en-US" sz="2400" dirty="0">
                    <a:solidFill>
                      <a:prstClr val="black"/>
                    </a:solidFill>
                    <a:latin typeface="Times New Roman" panose="02020603050405020304" pitchFamily="18" charset="0"/>
                    <a:ea typeface="微软雅黑 Light" panose="020B0502040204020203" pitchFamily="34" charset="-122"/>
                    <a:cs typeface="Times New Roman" panose="02020603050405020304" pitchFamily="18" charset="0"/>
                  </a:rPr>
                  <a:t>是求从</a:t>
                </a:r>
                <a:r>
                  <a:rPr lang="en-US" altLang="zh-CN" sz="2400" dirty="0">
                    <a:solidFill>
                      <a:prstClr val="black"/>
                    </a:solidFill>
                    <a:latin typeface="Times New Roman" panose="02020603050405020304" pitchFamily="18" charset="0"/>
                    <a:ea typeface="微软雅黑 Light" panose="020B0502040204020203" pitchFamily="34" charset="-122"/>
                    <a:cs typeface="Times New Roman" panose="02020603050405020304" pitchFamily="18" charset="0"/>
                  </a:rPr>
                  <a:t>x(0)</a:t>
                </a:r>
                <a:r>
                  <a:rPr lang="zh-CN" altLang="en-US" sz="2400" dirty="0">
                    <a:solidFill>
                      <a:prstClr val="black"/>
                    </a:solidFill>
                    <a:latin typeface="Times New Roman" panose="02020603050405020304" pitchFamily="18" charset="0"/>
                    <a:ea typeface="微软雅黑 Light" panose="020B0502040204020203" pitchFamily="34" charset="-122"/>
                    <a:cs typeface="Times New Roman" panose="02020603050405020304" pitchFamily="18" charset="0"/>
                  </a:rPr>
                  <a:t>到直线</a:t>
                </a:r>
                <a:r>
                  <a:rPr lang="zh-CN" altLang="en-US" sz="2400" i="1" dirty="0">
                    <a:solidFill>
                      <a:prstClr val="black"/>
                    </a:solidFill>
                    <a:latin typeface="Times New Roman" panose="02020603050405020304" pitchFamily="18" charset="0"/>
                    <a:ea typeface="微软雅黑 Light" panose="020B0502040204020203" pitchFamily="34" charset="-122"/>
                    <a:cs typeface="Times New Roman" panose="02020603050405020304" pitchFamily="18" charset="0"/>
                    <a:sym typeface="Symbol" panose="05050102010706020507" pitchFamily="18" charset="2"/>
                  </a:rPr>
                  <a:t></a:t>
                </a:r>
                <a:r>
                  <a:rPr lang="en-US" altLang="zh-CN" sz="2400" dirty="0">
                    <a:solidFill>
                      <a:prstClr val="black"/>
                    </a:solidFill>
                    <a:latin typeface="Times New Roman" panose="02020603050405020304" pitchFamily="18" charset="0"/>
                    <a:ea typeface="微软雅黑 Light" panose="020B0502040204020203" pitchFamily="34" charset="-122"/>
                    <a:cs typeface="Times New Roman" panose="02020603050405020304" pitchFamily="18" charset="0"/>
                  </a:rPr>
                  <a:t>(t)</a:t>
                </a:r>
                <a:r>
                  <a:rPr lang="zh-CN" altLang="en-US" sz="2400" dirty="0">
                    <a:solidFill>
                      <a:prstClr val="black"/>
                    </a:solidFill>
                    <a:latin typeface="Times New Roman" panose="02020603050405020304" pitchFamily="18" charset="0"/>
                    <a:ea typeface="微软雅黑 Light" panose="020B0502040204020203" pitchFamily="34" charset="-122"/>
                    <a:cs typeface="Times New Roman" panose="02020603050405020304" pitchFamily="18" charset="0"/>
                  </a:rPr>
                  <a:t>并使弧长最短的曲线</a:t>
                </a:r>
                <a14:m>
                  <m:oMath xmlns:m="http://schemas.openxmlformats.org/officeDocument/2006/math">
                    <m:sSup>
                      <m:sSupPr>
                        <m:ctrlPr>
                          <a:rPr lang="zh-CN" altLang="en-US" sz="2400" i="1">
                            <a:solidFill>
                              <a:srgbClr val="000000"/>
                            </a:solidFill>
                            <a:latin typeface="Cambria Math" panose="02040503050406030204" pitchFamily="18" charset="0"/>
                          </a:rPr>
                        </m:ctrlPr>
                      </m:sSupPr>
                      <m:e>
                        <m:r>
                          <a:rPr lang="zh-CN" altLang="en-US" sz="2400" i="1">
                            <a:solidFill>
                              <a:srgbClr val="000000"/>
                            </a:solidFill>
                            <a:latin typeface="Cambria Math" panose="02040503050406030204" pitchFamily="18" charset="0"/>
                          </a:rPr>
                          <m:t>𝑥</m:t>
                        </m:r>
                      </m:e>
                      <m:sup>
                        <m:r>
                          <a:rPr lang="zh-CN" altLang="en-US" sz="2400" i="1">
                            <a:solidFill>
                              <a:srgbClr val="000000"/>
                            </a:solidFill>
                            <a:latin typeface="Cambria Math" panose="02040503050406030204" pitchFamily="18" charset="0"/>
                          </a:rPr>
                          <m:t>∗</m:t>
                        </m:r>
                      </m:sup>
                    </m:sSup>
                    <m:d>
                      <m:dPr>
                        <m:ctrlPr>
                          <a:rPr lang="zh-CN" altLang="en-US" sz="2400" i="1">
                            <a:solidFill>
                              <a:srgbClr val="000000"/>
                            </a:solidFill>
                            <a:latin typeface="Cambria Math" panose="02040503050406030204" pitchFamily="18" charset="0"/>
                          </a:rPr>
                        </m:ctrlPr>
                      </m:dPr>
                      <m:e>
                        <m:r>
                          <a:rPr lang="zh-CN" altLang="en-US" sz="2400" i="1">
                            <a:solidFill>
                              <a:srgbClr val="000000"/>
                            </a:solidFill>
                            <a:latin typeface="Cambria Math" panose="02040503050406030204" pitchFamily="18" charset="0"/>
                          </a:rPr>
                          <m:t>𝑡</m:t>
                        </m:r>
                      </m:e>
                    </m:d>
                  </m:oMath>
                </a14:m>
                <a:r>
                  <a:rPr lang="zh-CN" altLang="en-US" sz="2400" dirty="0">
                    <a:solidFill>
                      <a:prstClr val="black"/>
                    </a:solidFill>
                    <a:latin typeface="Times New Roman" panose="02020603050405020304" pitchFamily="18" charset="0"/>
                    <a:ea typeface="微软雅黑 Light" panose="020B0502040204020203" pitchFamily="34" charset="-122"/>
                    <a:cs typeface="Times New Roman" panose="02020603050405020304" pitchFamily="18" charset="0"/>
                    <a:sym typeface="Symbol" panose="05050102010706020507" pitchFamily="18" charset="2"/>
                  </a:rPr>
                  <a:t>。图中，</a:t>
                </a:r>
                <a:r>
                  <a:rPr lang="en-US" altLang="zh-CN" sz="2400" i="1" dirty="0">
                    <a:solidFill>
                      <a:prstClr val="black"/>
                    </a:solidFill>
                    <a:latin typeface="Times New Roman" panose="02020603050405020304" pitchFamily="18" charset="0"/>
                    <a:ea typeface="微软雅黑 Light" panose="020B0502040204020203" pitchFamily="34" charset="-122"/>
                    <a:cs typeface="Times New Roman" panose="02020603050405020304" pitchFamily="18" charset="0"/>
                  </a:rPr>
                  <a:t> x</a:t>
                </a:r>
                <a:r>
                  <a:rPr lang="en-US" altLang="zh-CN" sz="2400" dirty="0">
                    <a:solidFill>
                      <a:prstClr val="black"/>
                    </a:solidFill>
                    <a:latin typeface="Times New Roman" panose="02020603050405020304" pitchFamily="18" charset="0"/>
                    <a:ea typeface="微软雅黑 Light" panose="020B0502040204020203" pitchFamily="34" charset="-122"/>
                    <a:cs typeface="Times New Roman" panose="02020603050405020304" pitchFamily="18" charset="0"/>
                  </a:rPr>
                  <a:t>(</a:t>
                </a:r>
                <a:r>
                  <a:rPr lang="en-US" altLang="zh-CN" sz="2400" i="1" dirty="0">
                    <a:solidFill>
                      <a:prstClr val="black"/>
                    </a:solidFill>
                    <a:latin typeface="Times New Roman" panose="02020603050405020304" pitchFamily="18" charset="0"/>
                    <a:ea typeface="微软雅黑 Light" panose="020B0502040204020203" pitchFamily="34" charset="-122"/>
                    <a:cs typeface="Times New Roman" panose="02020603050405020304" pitchFamily="18" charset="0"/>
                  </a:rPr>
                  <a:t>t</a:t>
                </a:r>
                <a:r>
                  <a:rPr lang="en-US" altLang="zh-CN" sz="2400" dirty="0">
                    <a:solidFill>
                      <a:prstClr val="black"/>
                    </a:solidFill>
                    <a:latin typeface="Times New Roman" panose="02020603050405020304" pitchFamily="18" charset="0"/>
                    <a:ea typeface="微软雅黑 Light" panose="020B0502040204020203" pitchFamily="34" charset="-122"/>
                    <a:cs typeface="Times New Roman" panose="02020603050405020304" pitchFamily="18" charset="0"/>
                  </a:rPr>
                  <a:t>)</a:t>
                </a:r>
                <a:r>
                  <a:rPr lang="zh-CN" altLang="en-US" sz="2400" dirty="0">
                    <a:solidFill>
                      <a:prstClr val="black"/>
                    </a:solidFill>
                    <a:latin typeface="Times New Roman" panose="02020603050405020304" pitchFamily="18" charset="0"/>
                    <a:ea typeface="微软雅黑 Light" panose="020B0502040204020203" pitchFamily="34" charset="-122"/>
                    <a:cs typeface="Times New Roman" panose="02020603050405020304" pitchFamily="18" charset="0"/>
                    <a:sym typeface="Symbol" panose="05050102010706020507" pitchFamily="18" charset="2"/>
                  </a:rPr>
                  <a:t>为一条任意的容许曲线。 </a:t>
                </a:r>
              </a:p>
            </p:txBody>
          </p:sp>
        </mc:Choice>
        <mc:Fallback xmlns="">
          <p:sp>
            <p:nvSpPr>
              <p:cNvPr id="6" name="矩形 5">
                <a:extLst>
                  <a:ext uri="{FF2B5EF4-FFF2-40B4-BE49-F238E27FC236}">
                    <a16:creationId xmlns:a16="http://schemas.microsoft.com/office/drawing/2014/main" id="{6B533402-D7B2-4ED4-88E5-7487CAC98B41}"/>
                  </a:ext>
                </a:extLst>
              </p:cNvPr>
              <p:cNvSpPr>
                <a:spLocks noRot="1" noChangeAspect="1" noMove="1" noResize="1" noEditPoints="1" noAdjustHandles="1" noChangeArrowheads="1" noChangeShapeType="1" noTextEdit="1"/>
              </p:cNvSpPr>
              <p:nvPr/>
            </p:nvSpPr>
            <p:spPr>
              <a:xfrm>
                <a:off x="772342" y="3068960"/>
                <a:ext cx="6096000" cy="2828147"/>
              </a:xfrm>
              <a:prstGeom prst="rect">
                <a:avLst/>
              </a:prstGeom>
              <a:blipFill>
                <a:blip r:embed="rId4"/>
                <a:stretch>
                  <a:fillRect l="-1600" b="-387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4489795"/>
      </p:ext>
    </p:extLst>
  </p:cSld>
  <p:clrMapOvr>
    <a:masterClrMapping/>
  </p:clrMapOvr>
  <p:transition>
    <p:wheel/>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 name="内容占位符 7">
                <a:extLst>
                  <a:ext uri="{FF2B5EF4-FFF2-40B4-BE49-F238E27FC236}">
                    <a16:creationId xmlns:a16="http://schemas.microsoft.com/office/drawing/2014/main" id="{C696BEB4-8F9A-48BA-A1C5-98C762581ED1}"/>
                  </a:ext>
                </a:extLst>
              </p:cNvPr>
              <p:cNvSpPr>
                <a:spLocks noGrp="1"/>
              </p:cNvSpPr>
              <p:nvPr>
                <p:ph sz="quarter" idx="13"/>
              </p:nvPr>
            </p:nvSpPr>
            <p:spPr>
              <a:xfrm>
                <a:off x="767406" y="548680"/>
                <a:ext cx="10931821" cy="6015075"/>
              </a:xfrm>
              <a:prstGeom prst="rect">
                <a:avLst/>
              </a:prstGeom>
            </p:spPr>
            <p:txBody>
              <a:bodyPr>
                <a:noAutofit/>
              </a:bodyPr>
              <a:lstStyle/>
              <a:p>
                <a:pPr marL="0" indent="0" algn="just">
                  <a:buNone/>
                </a:pPr>
                <a:r>
                  <a:rPr lang="zh-CN" altLang="en-US" dirty="0">
                    <a:solidFill>
                      <a:schemeClr val="tx1"/>
                    </a:solidFill>
                    <a:latin typeface="Times New Roman" panose="02020603050405020304" pitchFamily="18" charset="0"/>
                    <a:cs typeface="Times New Roman" panose="02020603050405020304" pitchFamily="18" charset="0"/>
                  </a:rPr>
                  <a:t>由题意</a:t>
                </a:r>
                <a14:m>
                  <m:oMath xmlns:m="http://schemas.openxmlformats.org/officeDocument/2006/math">
                    <m:r>
                      <a:rPr lang="zh-CN" altLang="en-US" i="1">
                        <a:solidFill>
                          <a:schemeClr val="tx1"/>
                        </a:solidFill>
                        <a:latin typeface="Cambria Math" panose="02040503050406030204" pitchFamily="18" charset="0"/>
                      </a:rPr>
                      <m:t>𝐿</m:t>
                    </m:r>
                    <m:d>
                      <m:dPr>
                        <m:ctrlPr>
                          <a:rPr lang="zh-CN" altLang="en-US" i="1">
                            <a:solidFill>
                              <a:schemeClr val="tx1"/>
                            </a:solidFill>
                            <a:latin typeface="Cambria Math" panose="02040503050406030204" pitchFamily="18" charset="0"/>
                          </a:rPr>
                        </m:ctrlPr>
                      </m:dPr>
                      <m:e>
                        <m:r>
                          <a:rPr lang="zh-CN" altLang="en-US" i="1">
                            <a:solidFill>
                              <a:schemeClr val="tx1"/>
                            </a:solidFill>
                            <a:latin typeface="Cambria Math" panose="02040503050406030204" pitchFamily="18" charset="0"/>
                          </a:rPr>
                          <m:t>𝑥</m:t>
                        </m:r>
                        <m:r>
                          <a:rPr lang="zh-CN" altLang="en-US" i="1">
                            <a:solidFill>
                              <a:schemeClr val="tx1"/>
                            </a:solidFill>
                            <a:latin typeface="Cambria Math" panose="02040503050406030204" pitchFamily="18" charset="0"/>
                          </a:rPr>
                          <m:t>,</m:t>
                        </m:r>
                        <m:acc>
                          <m:accPr>
                            <m:chr m:val="̇"/>
                            <m:ctrlPr>
                              <a:rPr lang="zh-CN" altLang="en-US" i="1">
                                <a:solidFill>
                                  <a:schemeClr val="tx1"/>
                                </a:solidFill>
                                <a:latin typeface="Cambria Math" panose="02040503050406030204" pitchFamily="18" charset="0"/>
                              </a:rPr>
                            </m:ctrlPr>
                          </m:accPr>
                          <m:e>
                            <m:r>
                              <a:rPr lang="zh-CN" altLang="en-US" i="1">
                                <a:solidFill>
                                  <a:schemeClr val="tx1"/>
                                </a:solidFill>
                                <a:latin typeface="Cambria Math" panose="02040503050406030204" pitchFamily="18" charset="0"/>
                              </a:rPr>
                              <m:t>𝑥</m:t>
                            </m:r>
                          </m:e>
                        </m:acc>
                        <m:r>
                          <a:rPr lang="zh-CN" altLang="en-US" i="1">
                            <a:solidFill>
                              <a:schemeClr val="tx1"/>
                            </a:solidFill>
                            <a:latin typeface="Cambria Math" panose="02040503050406030204" pitchFamily="18" charset="0"/>
                          </a:rPr>
                          <m:t>,</m:t>
                        </m:r>
                        <m:r>
                          <a:rPr lang="zh-CN" altLang="en-US" i="1">
                            <a:solidFill>
                              <a:schemeClr val="tx1"/>
                            </a:solidFill>
                            <a:latin typeface="Cambria Math" panose="02040503050406030204" pitchFamily="18" charset="0"/>
                          </a:rPr>
                          <m:t>𝑡</m:t>
                        </m:r>
                      </m:e>
                    </m:d>
                    <m:r>
                      <a:rPr lang="zh-CN" altLang="en-US" i="1">
                        <a:solidFill>
                          <a:schemeClr val="tx1"/>
                        </a:solidFill>
                        <a:latin typeface="Cambria Math" panose="02040503050406030204" pitchFamily="18" charset="0"/>
                      </a:rPr>
                      <m:t>=</m:t>
                    </m:r>
                    <m:sSup>
                      <m:sSupPr>
                        <m:ctrlPr>
                          <a:rPr lang="zh-CN" altLang="en-US" i="1">
                            <a:solidFill>
                              <a:schemeClr val="tx1"/>
                            </a:solidFill>
                            <a:latin typeface="Cambria Math" panose="02040503050406030204" pitchFamily="18" charset="0"/>
                          </a:rPr>
                        </m:ctrlPr>
                      </m:sSupPr>
                      <m:e>
                        <m:d>
                          <m:dPr>
                            <m:ctrlPr>
                              <a:rPr lang="zh-CN" altLang="en-US" i="1">
                                <a:solidFill>
                                  <a:schemeClr val="tx1"/>
                                </a:solidFill>
                                <a:latin typeface="Cambria Math" panose="02040503050406030204" pitchFamily="18" charset="0"/>
                              </a:rPr>
                            </m:ctrlPr>
                          </m:dPr>
                          <m:e>
                            <m:r>
                              <a:rPr lang="zh-CN" altLang="en-US" i="1">
                                <a:solidFill>
                                  <a:schemeClr val="tx1"/>
                                </a:solidFill>
                                <a:latin typeface="Cambria Math" panose="02040503050406030204" pitchFamily="18" charset="0"/>
                              </a:rPr>
                              <m:t>1+</m:t>
                            </m:r>
                            <m:sSup>
                              <m:sSupPr>
                                <m:ctrlPr>
                                  <a:rPr lang="zh-CN" altLang="en-US" i="1">
                                    <a:solidFill>
                                      <a:schemeClr val="tx1"/>
                                    </a:solidFill>
                                    <a:latin typeface="Cambria Math" panose="02040503050406030204" pitchFamily="18" charset="0"/>
                                  </a:rPr>
                                </m:ctrlPr>
                              </m:sSupPr>
                              <m:e>
                                <m:acc>
                                  <m:accPr>
                                    <m:chr m:val="̇"/>
                                    <m:ctrlPr>
                                      <a:rPr lang="zh-CN" altLang="en-US" i="1">
                                        <a:solidFill>
                                          <a:schemeClr val="tx1"/>
                                        </a:solidFill>
                                        <a:latin typeface="Cambria Math" panose="02040503050406030204" pitchFamily="18" charset="0"/>
                                      </a:rPr>
                                    </m:ctrlPr>
                                  </m:accPr>
                                  <m:e>
                                    <m:r>
                                      <a:rPr lang="zh-CN" altLang="en-US" i="1">
                                        <a:solidFill>
                                          <a:schemeClr val="tx1"/>
                                        </a:solidFill>
                                        <a:latin typeface="Cambria Math" panose="02040503050406030204" pitchFamily="18" charset="0"/>
                                      </a:rPr>
                                      <m:t>𝑥</m:t>
                                    </m:r>
                                  </m:e>
                                </m:acc>
                              </m:e>
                              <m:sup>
                                <m:r>
                                  <a:rPr lang="zh-CN" altLang="en-US" i="1">
                                    <a:solidFill>
                                      <a:schemeClr val="tx1"/>
                                    </a:solidFill>
                                    <a:latin typeface="Cambria Math" panose="02040503050406030204" pitchFamily="18" charset="0"/>
                                  </a:rPr>
                                  <m:t>2</m:t>
                                </m:r>
                              </m:sup>
                            </m:sSup>
                          </m:e>
                        </m:d>
                      </m:e>
                      <m:sup>
                        <m:r>
                          <a:rPr lang="zh-CN" altLang="en-US" i="1">
                            <a:solidFill>
                              <a:schemeClr val="tx1"/>
                            </a:solidFill>
                            <a:latin typeface="Cambria Math" panose="02040503050406030204" pitchFamily="18" charset="0"/>
                          </a:rPr>
                          <m:t>1/2</m:t>
                        </m:r>
                      </m:sup>
                    </m:sSup>
                  </m:oMath>
                </a14:m>
                <a:endParaRPr lang="zh-CN" altLang="en-US" dirty="0">
                  <a:solidFill>
                    <a:schemeClr val="tx1"/>
                  </a:solidFill>
                  <a:latin typeface="Times New Roman" panose="02020603050405020304" pitchFamily="18" charset="0"/>
                  <a:cs typeface="Times New Roman" panose="02020603050405020304" pitchFamily="18" charset="0"/>
                </a:endParaRPr>
              </a:p>
              <a:p>
                <a:pPr marL="0" indent="0" algn="just" eaLnBrk="0" hangingPunct="0">
                  <a:buNone/>
                </a:pPr>
                <a:r>
                  <a:rPr lang="zh-CN" altLang="en-US" dirty="0">
                    <a:solidFill>
                      <a:schemeClr val="tx1"/>
                    </a:solidFill>
                    <a:latin typeface="Times New Roman" panose="02020603050405020304" pitchFamily="18" charset="0"/>
                    <a:cs typeface="Times New Roman" panose="02020603050405020304" pitchFamily="18" charset="0"/>
                  </a:rPr>
                  <a:t>其偏导数为</a:t>
                </a:r>
                <a14:m>
                  <m:oMath xmlns:m="http://schemas.openxmlformats.org/officeDocument/2006/math">
                    <m:f>
                      <m:fPr>
                        <m:ctrlPr>
                          <a:rPr lang="zh-CN" altLang="en-US" i="1">
                            <a:solidFill>
                              <a:schemeClr val="tx1"/>
                            </a:solidFill>
                            <a:latin typeface="Cambria Math" panose="02040503050406030204" pitchFamily="18" charset="0"/>
                          </a:rPr>
                        </m:ctrlPr>
                      </m:fPr>
                      <m:num>
                        <m:r>
                          <a:rPr lang="zh-CN" altLang="en-US" i="1">
                            <a:solidFill>
                              <a:schemeClr val="tx1"/>
                            </a:solidFill>
                            <a:latin typeface="Cambria Math" panose="02040503050406030204" pitchFamily="18" charset="0"/>
                          </a:rPr>
                          <m:t>𝜕</m:t>
                        </m:r>
                        <m:r>
                          <a:rPr lang="zh-CN" altLang="en-US" i="1">
                            <a:solidFill>
                              <a:schemeClr val="tx1"/>
                            </a:solidFill>
                            <a:latin typeface="Cambria Math" panose="02040503050406030204" pitchFamily="18" charset="0"/>
                          </a:rPr>
                          <m:t>𝐿</m:t>
                        </m:r>
                      </m:num>
                      <m:den>
                        <m:r>
                          <a:rPr lang="zh-CN" altLang="en-US" i="1">
                            <a:solidFill>
                              <a:schemeClr val="tx1"/>
                            </a:solidFill>
                            <a:latin typeface="Cambria Math" panose="02040503050406030204" pitchFamily="18" charset="0"/>
                          </a:rPr>
                          <m:t>𝜕</m:t>
                        </m:r>
                        <m:r>
                          <a:rPr lang="zh-CN" altLang="en-US" i="1">
                            <a:solidFill>
                              <a:schemeClr val="tx1"/>
                            </a:solidFill>
                            <a:latin typeface="Cambria Math" panose="02040503050406030204" pitchFamily="18" charset="0"/>
                          </a:rPr>
                          <m:t>𝑥</m:t>
                        </m:r>
                      </m:den>
                    </m:f>
                    <m:r>
                      <a:rPr lang="zh-CN" altLang="en-US" i="1">
                        <a:solidFill>
                          <a:schemeClr val="tx1"/>
                        </a:solidFill>
                        <a:latin typeface="Cambria Math" panose="02040503050406030204" pitchFamily="18" charset="0"/>
                      </a:rPr>
                      <m:t>=0,</m:t>
                    </m:r>
                    <m:r>
                      <m:rPr>
                        <m:nor/>
                      </m:rPr>
                      <a:rPr lang="zh-CN" altLang="en-US">
                        <a:solidFill>
                          <a:schemeClr val="tx1"/>
                        </a:solidFill>
                        <a:latin typeface="Times New Roman" panose="02020603050405020304" pitchFamily="18" charset="0"/>
                        <a:cs typeface="Times New Roman" panose="02020603050405020304" pitchFamily="18" charset="0"/>
                      </a:rPr>
                      <m:t> </m:t>
                    </m:r>
                    <m:f>
                      <m:fPr>
                        <m:ctrlPr>
                          <a:rPr lang="zh-CN" altLang="en-US" i="1">
                            <a:solidFill>
                              <a:schemeClr val="tx1"/>
                            </a:solidFill>
                            <a:latin typeface="Cambria Math" panose="02040503050406030204" pitchFamily="18" charset="0"/>
                          </a:rPr>
                        </m:ctrlPr>
                      </m:fPr>
                      <m:num>
                        <m:r>
                          <a:rPr lang="zh-CN" altLang="en-US" i="1">
                            <a:solidFill>
                              <a:schemeClr val="tx1"/>
                            </a:solidFill>
                            <a:latin typeface="Cambria Math" panose="02040503050406030204" pitchFamily="18" charset="0"/>
                          </a:rPr>
                          <m:t>𝜕</m:t>
                        </m:r>
                        <m:r>
                          <a:rPr lang="zh-CN" altLang="en-US" i="1">
                            <a:solidFill>
                              <a:schemeClr val="tx1"/>
                            </a:solidFill>
                            <a:latin typeface="Cambria Math" panose="02040503050406030204" pitchFamily="18" charset="0"/>
                          </a:rPr>
                          <m:t>𝐿</m:t>
                        </m:r>
                      </m:num>
                      <m:den>
                        <m:r>
                          <a:rPr lang="zh-CN" altLang="en-US" i="1">
                            <a:solidFill>
                              <a:schemeClr val="tx1"/>
                            </a:solidFill>
                            <a:latin typeface="Cambria Math" panose="02040503050406030204" pitchFamily="18" charset="0"/>
                          </a:rPr>
                          <m:t>𝜕</m:t>
                        </m:r>
                        <m:acc>
                          <m:accPr>
                            <m:chr m:val="̇"/>
                            <m:ctrlPr>
                              <a:rPr lang="zh-CN" altLang="en-US" i="1">
                                <a:solidFill>
                                  <a:schemeClr val="tx1"/>
                                </a:solidFill>
                                <a:latin typeface="Cambria Math" panose="02040503050406030204" pitchFamily="18" charset="0"/>
                              </a:rPr>
                            </m:ctrlPr>
                          </m:accPr>
                          <m:e>
                            <m:r>
                              <a:rPr lang="zh-CN" altLang="en-US" i="1">
                                <a:solidFill>
                                  <a:schemeClr val="tx1"/>
                                </a:solidFill>
                                <a:latin typeface="Cambria Math" panose="02040503050406030204" pitchFamily="18" charset="0"/>
                              </a:rPr>
                              <m:t>𝑥</m:t>
                            </m:r>
                          </m:e>
                        </m:acc>
                      </m:den>
                    </m:f>
                    <m:r>
                      <a:rPr lang="zh-CN" altLang="en-US" i="1">
                        <a:solidFill>
                          <a:schemeClr val="tx1"/>
                        </a:solidFill>
                        <a:latin typeface="Cambria Math" panose="02040503050406030204" pitchFamily="18" charset="0"/>
                      </a:rPr>
                      <m:t>=</m:t>
                    </m:r>
                    <m:f>
                      <m:fPr>
                        <m:ctrlPr>
                          <a:rPr lang="zh-CN" altLang="en-US" i="1">
                            <a:solidFill>
                              <a:schemeClr val="tx1"/>
                            </a:solidFill>
                            <a:latin typeface="Cambria Math" panose="02040503050406030204" pitchFamily="18" charset="0"/>
                          </a:rPr>
                        </m:ctrlPr>
                      </m:fPr>
                      <m:num>
                        <m:acc>
                          <m:accPr>
                            <m:chr m:val="̇"/>
                            <m:ctrlPr>
                              <a:rPr lang="zh-CN" altLang="en-US" i="1">
                                <a:solidFill>
                                  <a:schemeClr val="tx1"/>
                                </a:solidFill>
                                <a:latin typeface="Cambria Math" panose="02040503050406030204" pitchFamily="18" charset="0"/>
                              </a:rPr>
                            </m:ctrlPr>
                          </m:accPr>
                          <m:e>
                            <m:r>
                              <a:rPr lang="zh-CN" altLang="en-US" i="1">
                                <a:solidFill>
                                  <a:schemeClr val="tx1"/>
                                </a:solidFill>
                                <a:latin typeface="Cambria Math" panose="02040503050406030204" pitchFamily="18" charset="0"/>
                              </a:rPr>
                              <m:t>𝑥</m:t>
                            </m:r>
                          </m:e>
                        </m:acc>
                      </m:num>
                      <m:den>
                        <m:sSup>
                          <m:sSupPr>
                            <m:ctrlPr>
                              <a:rPr lang="zh-CN" altLang="en-US" i="1">
                                <a:solidFill>
                                  <a:schemeClr val="tx1"/>
                                </a:solidFill>
                                <a:latin typeface="Cambria Math" panose="02040503050406030204" pitchFamily="18" charset="0"/>
                              </a:rPr>
                            </m:ctrlPr>
                          </m:sSupPr>
                          <m:e>
                            <m:d>
                              <m:dPr>
                                <m:ctrlPr>
                                  <a:rPr lang="zh-CN" altLang="en-US" i="1">
                                    <a:solidFill>
                                      <a:schemeClr val="tx1"/>
                                    </a:solidFill>
                                    <a:latin typeface="Cambria Math" panose="02040503050406030204" pitchFamily="18" charset="0"/>
                                  </a:rPr>
                                </m:ctrlPr>
                              </m:dPr>
                              <m:e>
                                <m:r>
                                  <a:rPr lang="zh-CN" altLang="en-US" i="1">
                                    <a:solidFill>
                                      <a:schemeClr val="tx1"/>
                                    </a:solidFill>
                                    <a:latin typeface="Cambria Math" panose="02040503050406030204" pitchFamily="18" charset="0"/>
                                  </a:rPr>
                                  <m:t>1−</m:t>
                                </m:r>
                                <m:sSup>
                                  <m:sSupPr>
                                    <m:ctrlPr>
                                      <a:rPr lang="zh-CN" altLang="en-US" i="1">
                                        <a:solidFill>
                                          <a:schemeClr val="tx1"/>
                                        </a:solidFill>
                                        <a:latin typeface="Cambria Math" panose="02040503050406030204" pitchFamily="18" charset="0"/>
                                      </a:rPr>
                                    </m:ctrlPr>
                                  </m:sSupPr>
                                  <m:e>
                                    <m:acc>
                                      <m:accPr>
                                        <m:chr m:val="̇"/>
                                        <m:ctrlPr>
                                          <a:rPr lang="zh-CN" altLang="en-US" i="1">
                                            <a:solidFill>
                                              <a:schemeClr val="tx1"/>
                                            </a:solidFill>
                                            <a:latin typeface="Cambria Math" panose="02040503050406030204" pitchFamily="18" charset="0"/>
                                          </a:rPr>
                                        </m:ctrlPr>
                                      </m:accPr>
                                      <m:e>
                                        <m:r>
                                          <a:rPr lang="zh-CN" altLang="en-US" i="1">
                                            <a:solidFill>
                                              <a:schemeClr val="tx1"/>
                                            </a:solidFill>
                                            <a:latin typeface="Cambria Math" panose="02040503050406030204" pitchFamily="18" charset="0"/>
                                          </a:rPr>
                                          <m:t>𝑥</m:t>
                                        </m:r>
                                      </m:e>
                                    </m:acc>
                                  </m:e>
                                  <m:sup>
                                    <m:r>
                                      <a:rPr lang="zh-CN" altLang="en-US" i="1">
                                        <a:solidFill>
                                          <a:schemeClr val="tx1"/>
                                        </a:solidFill>
                                        <a:latin typeface="Cambria Math" panose="02040503050406030204" pitchFamily="18" charset="0"/>
                                      </a:rPr>
                                      <m:t>2</m:t>
                                    </m:r>
                                  </m:sup>
                                </m:sSup>
                              </m:e>
                            </m:d>
                          </m:e>
                          <m:sup>
                            <m:r>
                              <a:rPr lang="zh-CN" altLang="en-US" i="1">
                                <a:solidFill>
                                  <a:schemeClr val="tx1"/>
                                </a:solidFill>
                                <a:latin typeface="Cambria Math" panose="02040503050406030204" pitchFamily="18" charset="0"/>
                              </a:rPr>
                              <m:t>1/2</m:t>
                            </m:r>
                          </m:sup>
                        </m:sSup>
                      </m:den>
                    </m:f>
                  </m:oMath>
                </a14:m>
                <a:endParaRPr lang="zh-CN" altLang="en-US" dirty="0">
                  <a:solidFill>
                    <a:schemeClr val="tx1"/>
                  </a:solidFill>
                  <a:latin typeface="Times New Roman" panose="02020603050405020304" pitchFamily="18" charset="0"/>
                  <a:cs typeface="Times New Roman" panose="02020603050405020304" pitchFamily="18" charset="0"/>
                </a:endParaRPr>
              </a:p>
              <a:p>
                <a:pPr marL="0" indent="0" algn="just" eaLnBrk="0" hangingPunct="0">
                  <a:buNone/>
                </a:pPr>
                <a:r>
                  <a:rPr lang="zh-CN" altLang="en-US" dirty="0">
                    <a:solidFill>
                      <a:schemeClr val="tx1"/>
                    </a:solidFill>
                    <a:latin typeface="Times New Roman" panose="02020603050405020304" pitchFamily="18" charset="0"/>
                    <a:cs typeface="Times New Roman" panose="02020603050405020304" pitchFamily="18" charset="0"/>
                  </a:rPr>
                  <a:t>根据欧拉方程</a:t>
                </a:r>
                <a14:m>
                  <m:oMath xmlns:m="http://schemas.openxmlformats.org/officeDocument/2006/math">
                    <m:f>
                      <m:fPr>
                        <m:ctrlPr>
                          <a:rPr lang="zh-CN" altLang="en-US" i="1">
                            <a:solidFill>
                              <a:schemeClr val="tx1"/>
                            </a:solidFill>
                            <a:latin typeface="Cambria Math" panose="02040503050406030204" pitchFamily="18" charset="0"/>
                          </a:rPr>
                        </m:ctrlPr>
                      </m:fPr>
                      <m:num>
                        <m:r>
                          <a:rPr lang="zh-CN" altLang="en-US" i="1">
                            <a:solidFill>
                              <a:schemeClr val="tx1"/>
                            </a:solidFill>
                            <a:latin typeface="Cambria Math" panose="02040503050406030204" pitchFamily="18" charset="0"/>
                          </a:rPr>
                          <m:t>𝜕</m:t>
                        </m:r>
                        <m:r>
                          <a:rPr lang="zh-CN" altLang="en-US" i="1">
                            <a:solidFill>
                              <a:schemeClr val="tx1"/>
                            </a:solidFill>
                            <a:latin typeface="Cambria Math" panose="02040503050406030204" pitchFamily="18" charset="0"/>
                          </a:rPr>
                          <m:t>𝐿</m:t>
                        </m:r>
                      </m:num>
                      <m:den>
                        <m:r>
                          <a:rPr lang="zh-CN" altLang="en-US" i="1">
                            <a:solidFill>
                              <a:schemeClr val="tx1"/>
                            </a:solidFill>
                            <a:latin typeface="Cambria Math" panose="02040503050406030204" pitchFamily="18" charset="0"/>
                          </a:rPr>
                          <m:t>𝜕</m:t>
                        </m:r>
                        <m:r>
                          <a:rPr lang="zh-CN" altLang="en-US" i="1">
                            <a:solidFill>
                              <a:schemeClr val="tx1"/>
                            </a:solidFill>
                            <a:latin typeface="Cambria Math" panose="02040503050406030204" pitchFamily="18" charset="0"/>
                          </a:rPr>
                          <m:t>𝑥</m:t>
                        </m:r>
                      </m:den>
                    </m:f>
                    <m:r>
                      <a:rPr lang="zh-CN" altLang="en-US" i="1">
                        <a:solidFill>
                          <a:schemeClr val="tx1"/>
                        </a:solidFill>
                        <a:latin typeface="Cambria Math" panose="02040503050406030204" pitchFamily="18" charset="0"/>
                      </a:rPr>
                      <m:t>−</m:t>
                    </m:r>
                    <m:f>
                      <m:fPr>
                        <m:ctrlPr>
                          <a:rPr lang="zh-CN" altLang="en-US" i="1">
                            <a:solidFill>
                              <a:schemeClr val="tx1"/>
                            </a:solidFill>
                            <a:latin typeface="Cambria Math" panose="02040503050406030204" pitchFamily="18" charset="0"/>
                          </a:rPr>
                        </m:ctrlPr>
                      </m:fPr>
                      <m:num>
                        <m:r>
                          <a:rPr lang="zh-CN" altLang="en-US" i="1">
                            <a:solidFill>
                              <a:schemeClr val="tx1"/>
                            </a:solidFill>
                            <a:latin typeface="Cambria Math" panose="02040503050406030204" pitchFamily="18" charset="0"/>
                          </a:rPr>
                          <m:t>𝑑</m:t>
                        </m:r>
                      </m:num>
                      <m:den>
                        <m:r>
                          <a:rPr lang="zh-CN" altLang="en-US" i="1">
                            <a:solidFill>
                              <a:schemeClr val="tx1"/>
                            </a:solidFill>
                            <a:latin typeface="Cambria Math" panose="02040503050406030204" pitchFamily="18" charset="0"/>
                          </a:rPr>
                          <m:t>𝑑𝑡</m:t>
                        </m:r>
                      </m:den>
                    </m:f>
                    <m:f>
                      <m:fPr>
                        <m:ctrlPr>
                          <a:rPr lang="zh-CN" altLang="en-US" i="1">
                            <a:solidFill>
                              <a:schemeClr val="tx1"/>
                            </a:solidFill>
                            <a:latin typeface="Cambria Math" panose="02040503050406030204" pitchFamily="18" charset="0"/>
                          </a:rPr>
                        </m:ctrlPr>
                      </m:fPr>
                      <m:num>
                        <m:r>
                          <a:rPr lang="zh-CN" altLang="en-US" i="1">
                            <a:solidFill>
                              <a:schemeClr val="tx1"/>
                            </a:solidFill>
                            <a:latin typeface="Cambria Math" panose="02040503050406030204" pitchFamily="18" charset="0"/>
                          </a:rPr>
                          <m:t>𝜕</m:t>
                        </m:r>
                        <m:r>
                          <a:rPr lang="zh-CN" altLang="en-US" i="1">
                            <a:solidFill>
                              <a:schemeClr val="tx1"/>
                            </a:solidFill>
                            <a:latin typeface="Cambria Math" panose="02040503050406030204" pitchFamily="18" charset="0"/>
                          </a:rPr>
                          <m:t>𝐿</m:t>
                        </m:r>
                      </m:num>
                      <m:den>
                        <m:r>
                          <a:rPr lang="zh-CN" altLang="en-US" i="1">
                            <a:solidFill>
                              <a:schemeClr val="tx1"/>
                            </a:solidFill>
                            <a:latin typeface="Cambria Math" panose="02040503050406030204" pitchFamily="18" charset="0"/>
                          </a:rPr>
                          <m:t>𝜕</m:t>
                        </m:r>
                        <m:acc>
                          <m:accPr>
                            <m:chr m:val="̇"/>
                            <m:ctrlPr>
                              <a:rPr lang="zh-CN" altLang="en-US" i="1">
                                <a:solidFill>
                                  <a:schemeClr val="tx1"/>
                                </a:solidFill>
                                <a:latin typeface="Cambria Math" panose="02040503050406030204" pitchFamily="18" charset="0"/>
                              </a:rPr>
                            </m:ctrlPr>
                          </m:accPr>
                          <m:e>
                            <m:r>
                              <a:rPr lang="zh-CN" altLang="en-US" i="1">
                                <a:solidFill>
                                  <a:schemeClr val="tx1"/>
                                </a:solidFill>
                                <a:latin typeface="Cambria Math" panose="02040503050406030204" pitchFamily="18" charset="0"/>
                              </a:rPr>
                              <m:t>𝑥</m:t>
                            </m:r>
                          </m:e>
                        </m:acc>
                      </m:den>
                    </m:f>
                    <m:r>
                      <a:rPr lang="zh-CN" altLang="en-US" i="1">
                        <a:solidFill>
                          <a:schemeClr val="tx1"/>
                        </a:solidFill>
                        <a:latin typeface="Cambria Math" panose="02040503050406030204" pitchFamily="18" charset="0"/>
                      </a:rPr>
                      <m:t>=−</m:t>
                    </m:r>
                    <m:f>
                      <m:fPr>
                        <m:ctrlPr>
                          <a:rPr lang="zh-CN" altLang="en-US" i="1">
                            <a:solidFill>
                              <a:schemeClr val="tx1"/>
                            </a:solidFill>
                            <a:latin typeface="Cambria Math" panose="02040503050406030204" pitchFamily="18" charset="0"/>
                          </a:rPr>
                        </m:ctrlPr>
                      </m:fPr>
                      <m:num>
                        <m:r>
                          <a:rPr lang="zh-CN" altLang="en-US" i="1">
                            <a:solidFill>
                              <a:schemeClr val="tx1"/>
                            </a:solidFill>
                            <a:latin typeface="Cambria Math" panose="02040503050406030204" pitchFamily="18" charset="0"/>
                          </a:rPr>
                          <m:t>𝑑</m:t>
                        </m:r>
                      </m:num>
                      <m:den>
                        <m:r>
                          <a:rPr lang="zh-CN" altLang="en-US" i="1">
                            <a:solidFill>
                              <a:schemeClr val="tx1"/>
                            </a:solidFill>
                            <a:latin typeface="Cambria Math" panose="02040503050406030204" pitchFamily="18" charset="0"/>
                          </a:rPr>
                          <m:t>𝑑𝑡</m:t>
                        </m:r>
                      </m:den>
                    </m:f>
                    <m:d>
                      <m:dPr>
                        <m:begChr m:val="["/>
                        <m:endChr m:val="]"/>
                        <m:ctrlPr>
                          <a:rPr lang="zh-CN" altLang="en-US" i="1">
                            <a:solidFill>
                              <a:schemeClr val="tx1"/>
                            </a:solidFill>
                            <a:latin typeface="Cambria Math" panose="02040503050406030204" pitchFamily="18" charset="0"/>
                          </a:rPr>
                        </m:ctrlPr>
                      </m:dPr>
                      <m:e>
                        <m:f>
                          <m:fPr>
                            <m:ctrlPr>
                              <a:rPr lang="zh-CN" altLang="en-US" i="1">
                                <a:solidFill>
                                  <a:schemeClr val="tx1"/>
                                </a:solidFill>
                                <a:latin typeface="Cambria Math" panose="02040503050406030204" pitchFamily="18" charset="0"/>
                              </a:rPr>
                            </m:ctrlPr>
                          </m:fPr>
                          <m:num>
                            <m:acc>
                              <m:accPr>
                                <m:chr m:val="̇"/>
                                <m:ctrlPr>
                                  <a:rPr lang="zh-CN" altLang="en-US" i="1">
                                    <a:solidFill>
                                      <a:schemeClr val="tx1"/>
                                    </a:solidFill>
                                    <a:latin typeface="Cambria Math" panose="02040503050406030204" pitchFamily="18" charset="0"/>
                                  </a:rPr>
                                </m:ctrlPr>
                              </m:accPr>
                              <m:e>
                                <m:r>
                                  <a:rPr lang="zh-CN" altLang="en-US" i="1">
                                    <a:solidFill>
                                      <a:schemeClr val="tx1"/>
                                    </a:solidFill>
                                    <a:latin typeface="Cambria Math" panose="02040503050406030204" pitchFamily="18" charset="0"/>
                                  </a:rPr>
                                  <m:t>𝑥</m:t>
                                </m:r>
                              </m:e>
                            </m:acc>
                          </m:num>
                          <m:den>
                            <m:rad>
                              <m:radPr>
                                <m:degHide m:val="on"/>
                                <m:ctrlPr>
                                  <a:rPr lang="zh-CN" altLang="en-US" i="1">
                                    <a:solidFill>
                                      <a:schemeClr val="tx1"/>
                                    </a:solidFill>
                                    <a:latin typeface="Cambria Math" panose="02040503050406030204" pitchFamily="18" charset="0"/>
                                  </a:rPr>
                                </m:ctrlPr>
                              </m:radPr>
                              <m:deg/>
                              <m:e>
                                <m:r>
                                  <a:rPr lang="zh-CN" altLang="en-US" i="1">
                                    <a:solidFill>
                                      <a:schemeClr val="tx1"/>
                                    </a:solidFill>
                                    <a:latin typeface="Cambria Math" panose="02040503050406030204" pitchFamily="18" charset="0"/>
                                  </a:rPr>
                                  <m:t>1+</m:t>
                                </m:r>
                                <m:sSup>
                                  <m:sSupPr>
                                    <m:ctrlPr>
                                      <a:rPr lang="zh-CN" altLang="en-US" i="1">
                                        <a:solidFill>
                                          <a:schemeClr val="tx1"/>
                                        </a:solidFill>
                                        <a:latin typeface="Cambria Math" panose="02040503050406030204" pitchFamily="18" charset="0"/>
                                      </a:rPr>
                                    </m:ctrlPr>
                                  </m:sSupPr>
                                  <m:e>
                                    <m:acc>
                                      <m:accPr>
                                        <m:chr m:val="̇"/>
                                        <m:ctrlPr>
                                          <a:rPr lang="zh-CN" altLang="en-US" i="1">
                                            <a:solidFill>
                                              <a:schemeClr val="tx1"/>
                                            </a:solidFill>
                                            <a:latin typeface="Cambria Math" panose="02040503050406030204" pitchFamily="18" charset="0"/>
                                          </a:rPr>
                                        </m:ctrlPr>
                                      </m:accPr>
                                      <m:e>
                                        <m:r>
                                          <a:rPr lang="zh-CN" altLang="en-US" i="1">
                                            <a:solidFill>
                                              <a:schemeClr val="tx1"/>
                                            </a:solidFill>
                                            <a:latin typeface="Cambria Math" panose="02040503050406030204" pitchFamily="18" charset="0"/>
                                          </a:rPr>
                                          <m:t>𝑥</m:t>
                                        </m:r>
                                      </m:e>
                                    </m:acc>
                                  </m:e>
                                  <m:sup>
                                    <m:r>
                                      <a:rPr lang="zh-CN" altLang="en-US" i="1">
                                        <a:solidFill>
                                          <a:schemeClr val="tx1"/>
                                        </a:solidFill>
                                        <a:latin typeface="Cambria Math" panose="02040503050406030204" pitchFamily="18" charset="0"/>
                                      </a:rPr>
                                      <m:t>2</m:t>
                                    </m:r>
                                  </m:sup>
                                </m:sSup>
                              </m:e>
                            </m:rad>
                          </m:den>
                        </m:f>
                      </m:e>
                    </m:d>
                    <m:r>
                      <a:rPr lang="zh-CN" altLang="en-US" i="1">
                        <a:solidFill>
                          <a:schemeClr val="tx1"/>
                        </a:solidFill>
                        <a:latin typeface="Cambria Math" panose="02040503050406030204" pitchFamily="18" charset="0"/>
                      </a:rPr>
                      <m:t>=0</m:t>
                    </m:r>
                  </m:oMath>
                </a14:m>
                <a:endParaRPr lang="zh-CN" altLang="en-US" dirty="0">
                  <a:solidFill>
                    <a:schemeClr val="tx1"/>
                  </a:solidFill>
                  <a:latin typeface="Times New Roman" panose="02020603050405020304" pitchFamily="18" charset="0"/>
                  <a:cs typeface="Times New Roman" panose="02020603050405020304" pitchFamily="18" charset="0"/>
                </a:endParaRPr>
              </a:p>
              <a:p>
                <a:pPr marL="0" indent="0" algn="just" eaLnBrk="0" hangingPunct="0">
                  <a:buNone/>
                </a:pPr>
                <a:r>
                  <a:rPr lang="zh-CN" altLang="en-US" dirty="0">
                    <a:solidFill>
                      <a:schemeClr val="tx1"/>
                    </a:solidFill>
                    <a:latin typeface="Times New Roman" panose="02020603050405020304" pitchFamily="18" charset="0"/>
                    <a:cs typeface="Times New Roman" panose="02020603050405020304" pitchFamily="18" charset="0"/>
                  </a:rPr>
                  <a:t>求得</a:t>
                </a:r>
                <a14:m>
                  <m:oMath xmlns:m="http://schemas.openxmlformats.org/officeDocument/2006/math">
                    <m:f>
                      <m:fPr>
                        <m:ctrlPr>
                          <a:rPr lang="zh-CN" altLang="en-US" i="1">
                            <a:solidFill>
                              <a:schemeClr val="tx1"/>
                            </a:solidFill>
                            <a:latin typeface="Cambria Math" panose="02040503050406030204" pitchFamily="18" charset="0"/>
                          </a:rPr>
                        </m:ctrlPr>
                      </m:fPr>
                      <m:num>
                        <m:acc>
                          <m:accPr>
                            <m:chr m:val="̇"/>
                            <m:ctrlPr>
                              <a:rPr lang="zh-CN" altLang="en-US" i="1">
                                <a:solidFill>
                                  <a:schemeClr val="tx1"/>
                                </a:solidFill>
                                <a:latin typeface="Cambria Math" panose="02040503050406030204" pitchFamily="18" charset="0"/>
                              </a:rPr>
                            </m:ctrlPr>
                          </m:accPr>
                          <m:e>
                            <m:r>
                              <a:rPr lang="zh-CN" altLang="en-US" i="1">
                                <a:solidFill>
                                  <a:schemeClr val="tx1"/>
                                </a:solidFill>
                                <a:latin typeface="Cambria Math" panose="02040503050406030204" pitchFamily="18" charset="0"/>
                              </a:rPr>
                              <m:t>𝑥</m:t>
                            </m:r>
                          </m:e>
                        </m:acc>
                      </m:num>
                      <m:den>
                        <m:rad>
                          <m:radPr>
                            <m:degHide m:val="on"/>
                            <m:ctrlPr>
                              <a:rPr lang="zh-CN" altLang="en-US" i="1">
                                <a:solidFill>
                                  <a:schemeClr val="tx1"/>
                                </a:solidFill>
                                <a:latin typeface="Cambria Math" panose="02040503050406030204" pitchFamily="18" charset="0"/>
                              </a:rPr>
                            </m:ctrlPr>
                          </m:radPr>
                          <m:deg/>
                          <m:e>
                            <m:r>
                              <a:rPr lang="zh-CN" altLang="en-US" i="1">
                                <a:solidFill>
                                  <a:schemeClr val="tx1"/>
                                </a:solidFill>
                                <a:latin typeface="Cambria Math" panose="02040503050406030204" pitchFamily="18" charset="0"/>
                              </a:rPr>
                              <m:t>1+</m:t>
                            </m:r>
                            <m:sSup>
                              <m:sSupPr>
                                <m:ctrlPr>
                                  <a:rPr lang="zh-CN" altLang="en-US" i="1">
                                    <a:solidFill>
                                      <a:schemeClr val="tx1"/>
                                    </a:solidFill>
                                    <a:latin typeface="Cambria Math" panose="02040503050406030204" pitchFamily="18" charset="0"/>
                                  </a:rPr>
                                </m:ctrlPr>
                              </m:sSupPr>
                              <m:e>
                                <m:acc>
                                  <m:accPr>
                                    <m:chr m:val="̇"/>
                                    <m:ctrlPr>
                                      <a:rPr lang="zh-CN" altLang="en-US" i="1">
                                        <a:solidFill>
                                          <a:schemeClr val="tx1"/>
                                        </a:solidFill>
                                        <a:latin typeface="Cambria Math" panose="02040503050406030204" pitchFamily="18" charset="0"/>
                                      </a:rPr>
                                    </m:ctrlPr>
                                  </m:accPr>
                                  <m:e>
                                    <m:r>
                                      <a:rPr lang="zh-CN" altLang="en-US" i="1">
                                        <a:solidFill>
                                          <a:schemeClr val="tx1"/>
                                        </a:solidFill>
                                        <a:latin typeface="Cambria Math" panose="02040503050406030204" pitchFamily="18" charset="0"/>
                                      </a:rPr>
                                      <m:t>𝑥</m:t>
                                    </m:r>
                                  </m:e>
                                </m:acc>
                              </m:e>
                              <m:sup>
                                <m:r>
                                  <a:rPr lang="zh-CN" altLang="en-US" i="1">
                                    <a:solidFill>
                                      <a:schemeClr val="tx1"/>
                                    </a:solidFill>
                                    <a:latin typeface="Cambria Math" panose="02040503050406030204" pitchFamily="18" charset="0"/>
                                  </a:rPr>
                                  <m:t>2</m:t>
                                </m:r>
                              </m:sup>
                            </m:sSup>
                          </m:e>
                        </m:rad>
                      </m:den>
                    </m:f>
                    <m:r>
                      <a:rPr lang="zh-CN" altLang="en-US" i="1">
                        <a:solidFill>
                          <a:schemeClr val="tx1"/>
                        </a:solidFill>
                        <a:latin typeface="Cambria Math" panose="02040503050406030204" pitchFamily="18" charset="0"/>
                      </a:rPr>
                      <m:t>=</m:t>
                    </m:r>
                    <m:r>
                      <a:rPr lang="zh-CN" altLang="en-US" i="1">
                        <a:solidFill>
                          <a:schemeClr val="tx1"/>
                        </a:solidFill>
                        <a:latin typeface="Cambria Math" panose="02040503050406030204" pitchFamily="18" charset="0"/>
                      </a:rPr>
                      <m:t>𝑐</m:t>
                    </m:r>
                    <m:r>
                      <a:rPr lang="zh-CN" altLang="en-US" i="1">
                        <a:solidFill>
                          <a:schemeClr val="tx1"/>
                        </a:solidFill>
                        <a:latin typeface="Cambria Math" panose="02040503050406030204" pitchFamily="18" charset="0"/>
                      </a:rPr>
                      <m:t>,</m:t>
                    </m:r>
                    <m:r>
                      <m:rPr>
                        <m:nor/>
                      </m:rPr>
                      <a:rPr lang="zh-CN" altLang="en-US">
                        <a:solidFill>
                          <a:schemeClr val="tx1"/>
                        </a:solidFill>
                        <a:latin typeface="Times New Roman" panose="02020603050405020304" pitchFamily="18" charset="0"/>
                        <a:cs typeface="Times New Roman" panose="02020603050405020304" pitchFamily="18" charset="0"/>
                      </a:rPr>
                      <m:t>        </m:t>
                    </m:r>
                    <m:sSup>
                      <m:sSupPr>
                        <m:ctrlPr>
                          <a:rPr lang="zh-CN" altLang="en-US" i="1">
                            <a:solidFill>
                              <a:schemeClr val="tx1"/>
                            </a:solidFill>
                            <a:latin typeface="Cambria Math" panose="02040503050406030204" pitchFamily="18" charset="0"/>
                          </a:rPr>
                        </m:ctrlPr>
                      </m:sSupPr>
                      <m:e>
                        <m:acc>
                          <m:accPr>
                            <m:chr m:val="̇"/>
                            <m:ctrlPr>
                              <a:rPr lang="zh-CN" altLang="en-US" i="1">
                                <a:solidFill>
                                  <a:schemeClr val="tx1"/>
                                </a:solidFill>
                                <a:latin typeface="Cambria Math" panose="02040503050406030204" pitchFamily="18" charset="0"/>
                              </a:rPr>
                            </m:ctrlPr>
                          </m:accPr>
                          <m:e>
                            <m:r>
                              <a:rPr lang="zh-CN" altLang="en-US" i="1">
                                <a:solidFill>
                                  <a:schemeClr val="tx1"/>
                                </a:solidFill>
                                <a:latin typeface="Cambria Math" panose="02040503050406030204" pitchFamily="18" charset="0"/>
                              </a:rPr>
                              <m:t>𝑥</m:t>
                            </m:r>
                          </m:e>
                        </m:acc>
                      </m:e>
                      <m:sup>
                        <m:r>
                          <a:rPr lang="zh-CN" altLang="en-US" i="1">
                            <a:solidFill>
                              <a:schemeClr val="tx1"/>
                            </a:solidFill>
                            <a:latin typeface="Cambria Math" panose="02040503050406030204" pitchFamily="18" charset="0"/>
                          </a:rPr>
                          <m:t>2</m:t>
                        </m:r>
                      </m:sup>
                    </m:sSup>
                    <m:r>
                      <a:rPr lang="zh-CN" altLang="en-US" i="1">
                        <a:solidFill>
                          <a:schemeClr val="tx1"/>
                        </a:solidFill>
                        <a:latin typeface="Cambria Math" panose="02040503050406030204" pitchFamily="18" charset="0"/>
                      </a:rPr>
                      <m:t>=</m:t>
                    </m:r>
                    <m:f>
                      <m:fPr>
                        <m:ctrlPr>
                          <a:rPr lang="zh-CN" altLang="en-US" i="1">
                            <a:solidFill>
                              <a:schemeClr val="tx1"/>
                            </a:solidFill>
                            <a:latin typeface="Cambria Math" panose="02040503050406030204" pitchFamily="18" charset="0"/>
                          </a:rPr>
                        </m:ctrlPr>
                      </m:fPr>
                      <m:num>
                        <m:sSup>
                          <m:sSupPr>
                            <m:ctrlPr>
                              <a:rPr lang="zh-CN" altLang="en-US" i="1">
                                <a:solidFill>
                                  <a:schemeClr val="tx1"/>
                                </a:solidFill>
                                <a:latin typeface="Cambria Math" panose="02040503050406030204" pitchFamily="18" charset="0"/>
                              </a:rPr>
                            </m:ctrlPr>
                          </m:sSupPr>
                          <m:e>
                            <m:r>
                              <a:rPr lang="zh-CN" altLang="en-US" i="1">
                                <a:solidFill>
                                  <a:schemeClr val="tx1"/>
                                </a:solidFill>
                                <a:latin typeface="Cambria Math" panose="02040503050406030204" pitchFamily="18" charset="0"/>
                              </a:rPr>
                              <m:t>𝑐</m:t>
                            </m:r>
                          </m:e>
                          <m:sup>
                            <m:r>
                              <a:rPr lang="zh-CN" altLang="en-US" i="1">
                                <a:solidFill>
                                  <a:schemeClr val="tx1"/>
                                </a:solidFill>
                                <a:latin typeface="Cambria Math" panose="02040503050406030204" pitchFamily="18" charset="0"/>
                              </a:rPr>
                              <m:t>2</m:t>
                            </m:r>
                          </m:sup>
                        </m:sSup>
                      </m:num>
                      <m:den>
                        <m:r>
                          <a:rPr lang="zh-CN" altLang="en-US" i="1">
                            <a:solidFill>
                              <a:schemeClr val="tx1"/>
                            </a:solidFill>
                            <a:latin typeface="Cambria Math" panose="02040503050406030204" pitchFamily="18" charset="0"/>
                          </a:rPr>
                          <m:t>1−</m:t>
                        </m:r>
                        <m:sSup>
                          <m:sSupPr>
                            <m:ctrlPr>
                              <a:rPr lang="zh-CN" altLang="en-US" i="1">
                                <a:solidFill>
                                  <a:schemeClr val="tx1"/>
                                </a:solidFill>
                                <a:latin typeface="Cambria Math" panose="02040503050406030204" pitchFamily="18" charset="0"/>
                              </a:rPr>
                            </m:ctrlPr>
                          </m:sSupPr>
                          <m:e>
                            <m:r>
                              <a:rPr lang="zh-CN" altLang="en-US" i="1">
                                <a:solidFill>
                                  <a:schemeClr val="tx1"/>
                                </a:solidFill>
                                <a:latin typeface="Cambria Math" panose="02040503050406030204" pitchFamily="18" charset="0"/>
                              </a:rPr>
                              <m:t>𝑐</m:t>
                            </m:r>
                          </m:e>
                          <m:sup>
                            <m:r>
                              <a:rPr lang="zh-CN" altLang="en-US" i="1">
                                <a:solidFill>
                                  <a:schemeClr val="tx1"/>
                                </a:solidFill>
                                <a:latin typeface="Cambria Math" panose="02040503050406030204" pitchFamily="18" charset="0"/>
                              </a:rPr>
                              <m:t>2</m:t>
                            </m:r>
                          </m:sup>
                        </m:sSup>
                      </m:den>
                    </m:f>
                    <m:r>
                      <a:rPr lang="zh-CN" altLang="en-US" i="1">
                        <a:solidFill>
                          <a:schemeClr val="tx1"/>
                        </a:solidFill>
                        <a:latin typeface="Cambria Math" panose="02040503050406030204" pitchFamily="18" charset="0"/>
                      </a:rPr>
                      <m:t>=</m:t>
                    </m:r>
                    <m:sSup>
                      <m:sSupPr>
                        <m:ctrlPr>
                          <a:rPr lang="zh-CN" altLang="en-US" i="1">
                            <a:solidFill>
                              <a:schemeClr val="tx1"/>
                            </a:solidFill>
                            <a:latin typeface="Cambria Math" panose="02040503050406030204" pitchFamily="18" charset="0"/>
                          </a:rPr>
                        </m:ctrlPr>
                      </m:sSupPr>
                      <m:e>
                        <m:r>
                          <a:rPr lang="zh-CN" altLang="en-US" i="1">
                            <a:solidFill>
                              <a:schemeClr val="tx1"/>
                            </a:solidFill>
                            <a:latin typeface="Cambria Math" panose="02040503050406030204" pitchFamily="18" charset="0"/>
                          </a:rPr>
                          <m:t>𝑎</m:t>
                        </m:r>
                      </m:e>
                      <m:sup>
                        <m:r>
                          <a:rPr lang="zh-CN" altLang="en-US" i="1">
                            <a:solidFill>
                              <a:schemeClr val="tx1"/>
                            </a:solidFill>
                            <a:latin typeface="Cambria Math" panose="02040503050406030204" pitchFamily="18" charset="0"/>
                          </a:rPr>
                          <m:t>2</m:t>
                        </m:r>
                      </m:sup>
                    </m:sSup>
                  </m:oMath>
                </a14:m>
                <a:endParaRPr lang="en-US" altLang="zh-CN" dirty="0">
                  <a:solidFill>
                    <a:schemeClr val="tx1"/>
                  </a:solidFill>
                  <a:latin typeface="Times New Roman" panose="02020603050405020304" pitchFamily="18" charset="0"/>
                  <a:cs typeface="Times New Roman" panose="02020603050405020304" pitchFamily="18" charset="0"/>
                </a:endParaRPr>
              </a:p>
              <a:p>
                <a:pPr marL="0" indent="0" eaLnBrk="0" hangingPunct="0">
                  <a:buNone/>
                </a:pPr>
                <a:r>
                  <a:rPr lang="zh-CN" altLang="en-US" dirty="0">
                    <a:solidFill>
                      <a:schemeClr val="tx1"/>
                    </a:solidFill>
                    <a:latin typeface="Times New Roman" panose="02020603050405020304" pitchFamily="18" charset="0"/>
                    <a:cs typeface="Times New Roman" panose="02020603050405020304" pitchFamily="18" charset="0"/>
                  </a:rPr>
                  <a:t>其中 </a:t>
                </a:r>
                <a:r>
                  <a:rPr lang="en-US" altLang="zh-CN" dirty="0">
                    <a:solidFill>
                      <a:schemeClr val="tx1"/>
                    </a:solidFill>
                    <a:latin typeface="Times New Roman" panose="02020603050405020304" pitchFamily="18" charset="0"/>
                    <a:cs typeface="Times New Roman" panose="02020603050405020304" pitchFamily="18" charset="0"/>
                  </a:rPr>
                  <a:t>c</a:t>
                </a:r>
                <a:r>
                  <a:rPr lang="zh-CN" altLang="en-US" dirty="0">
                    <a:solidFill>
                      <a:schemeClr val="tx1"/>
                    </a:solidFill>
                    <a:latin typeface="Times New Roman" panose="02020603050405020304" pitchFamily="18" charset="0"/>
                    <a:cs typeface="Times New Roman" panose="02020603050405020304" pitchFamily="18" charset="0"/>
                  </a:rPr>
                  <a:t>为积分常数，</a:t>
                </a:r>
                <a:r>
                  <a:rPr lang="en-US" altLang="zh-CN" dirty="0">
                    <a:solidFill>
                      <a:schemeClr val="tx1"/>
                    </a:solidFill>
                    <a:latin typeface="Times New Roman" panose="02020603050405020304" pitchFamily="18" charset="0"/>
                    <a:cs typeface="Times New Roman" panose="02020603050405020304" pitchFamily="18" charset="0"/>
                  </a:rPr>
                  <a:t>a</a:t>
                </a:r>
                <a:r>
                  <a:rPr lang="zh-CN" altLang="en-US" dirty="0">
                    <a:solidFill>
                      <a:schemeClr val="tx1"/>
                    </a:solidFill>
                    <a:latin typeface="Times New Roman" panose="02020603050405020304" pitchFamily="18" charset="0"/>
                    <a:cs typeface="Times New Roman" panose="02020603050405020304" pitchFamily="18" charset="0"/>
                  </a:rPr>
                  <a:t>为待定常数。因而</a:t>
                </a:r>
              </a:p>
              <a:p>
                <a:pPr marL="0" indent="0" eaLnBrk="0" hangingPunct="0">
                  <a:buNone/>
                </a:pPr>
                <a14:m>
                  <m:oMathPara xmlns:m="http://schemas.openxmlformats.org/officeDocument/2006/math">
                    <m:oMathParaPr>
                      <m:jc m:val="centerGroup"/>
                    </m:oMathParaPr>
                    <m:oMath xmlns:m="http://schemas.openxmlformats.org/officeDocument/2006/math">
                      <m:acc>
                        <m:accPr>
                          <m:chr m:val="̇"/>
                          <m:ctrlPr>
                            <a:rPr lang="zh-CN" altLang="en-US" i="1">
                              <a:solidFill>
                                <a:schemeClr val="tx1"/>
                              </a:solidFill>
                              <a:latin typeface="Cambria Math" panose="02040503050406030204" pitchFamily="18" charset="0"/>
                            </a:rPr>
                          </m:ctrlPr>
                        </m:accPr>
                        <m:e>
                          <m:r>
                            <a:rPr lang="zh-CN" altLang="en-US" i="1">
                              <a:solidFill>
                                <a:schemeClr val="tx1"/>
                              </a:solidFill>
                              <a:latin typeface="Cambria Math" panose="02040503050406030204" pitchFamily="18" charset="0"/>
                            </a:rPr>
                            <m:t>𝑥</m:t>
                          </m:r>
                        </m:e>
                      </m:acc>
                      <m:d>
                        <m:dPr>
                          <m:ctrlPr>
                            <a:rPr lang="zh-CN" altLang="en-US" i="1">
                              <a:solidFill>
                                <a:schemeClr val="tx1"/>
                              </a:solidFill>
                              <a:latin typeface="Cambria Math" panose="02040503050406030204" pitchFamily="18" charset="0"/>
                            </a:rPr>
                          </m:ctrlPr>
                        </m:dPr>
                        <m:e>
                          <m:r>
                            <a:rPr lang="zh-CN" altLang="en-US" i="1">
                              <a:solidFill>
                                <a:schemeClr val="tx1"/>
                              </a:solidFill>
                              <a:latin typeface="Cambria Math" panose="02040503050406030204" pitchFamily="18" charset="0"/>
                            </a:rPr>
                            <m:t>𝑡</m:t>
                          </m:r>
                        </m:e>
                      </m:d>
                      <m:r>
                        <a:rPr lang="zh-CN" altLang="en-US" i="1">
                          <a:solidFill>
                            <a:schemeClr val="tx1"/>
                          </a:solidFill>
                          <a:latin typeface="Cambria Math" panose="02040503050406030204" pitchFamily="18" charset="0"/>
                        </a:rPr>
                        <m:t>=</m:t>
                      </m:r>
                      <m:r>
                        <a:rPr lang="zh-CN" altLang="en-US" i="1">
                          <a:solidFill>
                            <a:schemeClr val="tx1"/>
                          </a:solidFill>
                          <a:latin typeface="Cambria Math" panose="02040503050406030204" pitchFamily="18" charset="0"/>
                        </a:rPr>
                        <m:t>𝑎</m:t>
                      </m:r>
                      <m:r>
                        <a:rPr lang="zh-CN" altLang="en-US" i="1">
                          <a:solidFill>
                            <a:schemeClr val="tx1"/>
                          </a:solidFill>
                          <a:latin typeface="Cambria Math" panose="02040503050406030204" pitchFamily="18" charset="0"/>
                        </a:rPr>
                        <m:t>,</m:t>
                      </m:r>
                      <m:r>
                        <m:rPr>
                          <m:nor/>
                        </m:rPr>
                        <a:rPr lang="zh-CN" altLang="en-US">
                          <a:solidFill>
                            <a:schemeClr val="tx1"/>
                          </a:solidFill>
                          <a:latin typeface="Times New Roman" panose="02020603050405020304" pitchFamily="18" charset="0"/>
                          <a:cs typeface="Times New Roman" panose="02020603050405020304" pitchFamily="18" charset="0"/>
                        </a:rPr>
                        <m:t>      </m:t>
                      </m:r>
                      <m:r>
                        <a:rPr lang="zh-CN" altLang="en-US" i="1">
                          <a:solidFill>
                            <a:schemeClr val="tx1"/>
                          </a:solidFill>
                          <a:latin typeface="Cambria Math" panose="02040503050406030204" pitchFamily="18" charset="0"/>
                        </a:rPr>
                        <m:t>𝑥</m:t>
                      </m:r>
                      <m:d>
                        <m:dPr>
                          <m:ctrlPr>
                            <a:rPr lang="zh-CN" altLang="en-US" i="1">
                              <a:solidFill>
                                <a:schemeClr val="tx1"/>
                              </a:solidFill>
                              <a:latin typeface="Cambria Math" panose="02040503050406030204" pitchFamily="18" charset="0"/>
                            </a:rPr>
                          </m:ctrlPr>
                        </m:dPr>
                        <m:e>
                          <m:r>
                            <a:rPr lang="zh-CN" altLang="en-US" i="1">
                              <a:solidFill>
                                <a:schemeClr val="tx1"/>
                              </a:solidFill>
                              <a:latin typeface="Cambria Math" panose="02040503050406030204" pitchFamily="18" charset="0"/>
                            </a:rPr>
                            <m:t>𝑡</m:t>
                          </m:r>
                        </m:e>
                      </m:d>
                      <m:r>
                        <a:rPr lang="zh-CN" altLang="en-US" i="1">
                          <a:solidFill>
                            <a:schemeClr val="tx1"/>
                          </a:solidFill>
                          <a:latin typeface="Cambria Math" panose="02040503050406030204" pitchFamily="18" charset="0"/>
                        </a:rPr>
                        <m:t>=</m:t>
                      </m:r>
                      <m:r>
                        <a:rPr lang="zh-CN" altLang="en-US" i="1">
                          <a:solidFill>
                            <a:schemeClr val="tx1"/>
                          </a:solidFill>
                          <a:latin typeface="Cambria Math" panose="02040503050406030204" pitchFamily="18" charset="0"/>
                        </a:rPr>
                        <m:t>𝑎𝑡</m:t>
                      </m:r>
                      <m:r>
                        <a:rPr lang="zh-CN" altLang="en-US" i="1">
                          <a:solidFill>
                            <a:schemeClr val="tx1"/>
                          </a:solidFill>
                          <a:latin typeface="Cambria Math" panose="02040503050406030204" pitchFamily="18" charset="0"/>
                        </a:rPr>
                        <m:t>+</m:t>
                      </m:r>
                      <m:r>
                        <a:rPr lang="zh-CN" altLang="en-US" i="1">
                          <a:solidFill>
                            <a:schemeClr val="tx1"/>
                          </a:solidFill>
                          <a:latin typeface="Cambria Math" panose="02040503050406030204" pitchFamily="18" charset="0"/>
                        </a:rPr>
                        <m:t>𝑏</m:t>
                      </m:r>
                    </m:oMath>
                  </m:oMathPara>
                </a14:m>
                <a:endParaRPr lang="zh-CN" altLang="en-US" dirty="0">
                  <a:solidFill>
                    <a:schemeClr val="tx1"/>
                  </a:solidFill>
                  <a:latin typeface="Times New Roman" panose="02020603050405020304" pitchFamily="18" charset="0"/>
                  <a:cs typeface="Times New Roman" panose="02020603050405020304" pitchFamily="18" charset="0"/>
                </a:endParaRPr>
              </a:p>
              <a:p>
                <a:pPr marL="0" indent="0" eaLnBrk="0" hangingPunct="0">
                  <a:buNone/>
                </a:pPr>
                <a:r>
                  <a:rPr lang="zh-CN" altLang="en-US" dirty="0">
                    <a:solidFill>
                      <a:schemeClr val="tx1"/>
                    </a:solidFill>
                    <a:latin typeface="Times New Roman" panose="02020603050405020304" pitchFamily="18" charset="0"/>
                    <a:cs typeface="Times New Roman" panose="02020603050405020304" pitchFamily="18" charset="0"/>
                  </a:rPr>
                  <a:t>其中</a:t>
                </a:r>
                <a:r>
                  <a:rPr lang="en-US" altLang="zh-CN" i="1" dirty="0">
                    <a:solidFill>
                      <a:schemeClr val="tx1"/>
                    </a:solidFill>
                    <a:latin typeface="Times New Roman" panose="02020603050405020304" pitchFamily="18" charset="0"/>
                    <a:cs typeface="Times New Roman" panose="02020603050405020304" pitchFamily="18" charset="0"/>
                  </a:rPr>
                  <a:t>b</a:t>
                </a:r>
                <a:r>
                  <a:rPr lang="zh-CN" altLang="en-US" dirty="0">
                    <a:solidFill>
                      <a:schemeClr val="tx1"/>
                    </a:solidFill>
                    <a:latin typeface="Times New Roman" panose="02020603050405020304" pitchFamily="18" charset="0"/>
                    <a:cs typeface="Times New Roman" panose="02020603050405020304" pitchFamily="18" charset="0"/>
                  </a:rPr>
                  <a:t>也是待定常数。由</a:t>
                </a:r>
                <a:r>
                  <a:rPr lang="en-US" altLang="zh-CN" i="1" dirty="0">
                    <a:solidFill>
                      <a:schemeClr val="tx1"/>
                    </a:solidFill>
                    <a:latin typeface="Times New Roman" panose="02020603050405020304" pitchFamily="18" charset="0"/>
                    <a:cs typeface="Times New Roman" panose="02020603050405020304" pitchFamily="18" charset="0"/>
                  </a:rPr>
                  <a:t>x</a:t>
                </a:r>
                <a:r>
                  <a:rPr lang="en-US" altLang="zh-CN" dirty="0">
                    <a:solidFill>
                      <a:schemeClr val="tx1"/>
                    </a:solidFill>
                    <a:latin typeface="Times New Roman" panose="02020603050405020304" pitchFamily="18" charset="0"/>
                    <a:cs typeface="Times New Roman" panose="02020603050405020304" pitchFamily="18" charset="0"/>
                  </a:rPr>
                  <a:t>(0)=1</a:t>
                </a:r>
                <a:r>
                  <a:rPr lang="zh-CN" altLang="en-US" dirty="0">
                    <a:solidFill>
                      <a:schemeClr val="tx1"/>
                    </a:solidFill>
                    <a:latin typeface="Times New Roman" panose="02020603050405020304" pitchFamily="18" charset="0"/>
                    <a:cs typeface="Times New Roman" panose="02020603050405020304" pitchFamily="18" charset="0"/>
                  </a:rPr>
                  <a:t>，求得</a:t>
                </a:r>
                <a:r>
                  <a:rPr lang="en-US" altLang="zh-CN" i="1" dirty="0">
                    <a:solidFill>
                      <a:schemeClr val="tx1"/>
                    </a:solidFill>
                    <a:latin typeface="Times New Roman" panose="02020603050405020304" pitchFamily="18" charset="0"/>
                    <a:cs typeface="Times New Roman" panose="02020603050405020304" pitchFamily="18" charset="0"/>
                  </a:rPr>
                  <a:t>b</a:t>
                </a:r>
                <a:r>
                  <a:rPr lang="en-US" altLang="zh-CN" dirty="0">
                    <a:solidFill>
                      <a:schemeClr val="tx1"/>
                    </a:solidFill>
                    <a:latin typeface="Times New Roman" panose="02020603050405020304" pitchFamily="18" charset="0"/>
                    <a:cs typeface="Times New Roman" panose="02020603050405020304" pitchFamily="18" charset="0"/>
                  </a:rPr>
                  <a:t>=1</a:t>
                </a:r>
                <a:r>
                  <a:rPr lang="zh-CN" altLang="en-US" dirty="0">
                    <a:solidFill>
                      <a:schemeClr val="tx1"/>
                    </a:solidFill>
                    <a:latin typeface="Times New Roman" panose="02020603050405020304" pitchFamily="18" charset="0"/>
                    <a:cs typeface="Times New Roman" panose="02020603050405020304" pitchFamily="18" charset="0"/>
                  </a:rPr>
                  <a:t>；由横截条件</a:t>
                </a:r>
              </a:p>
              <a:p>
                <a:pPr marL="0" indent="0" eaLnBrk="0" hangingPunct="0">
                  <a:lnSpc>
                    <a:spcPct val="100000"/>
                  </a:lnSpc>
                  <a:buNone/>
                </a:pPr>
                <a:r>
                  <a:rPr lang="zh-CN" altLang="en-US" dirty="0">
                    <a:solidFill>
                      <a:schemeClr val="tx1"/>
                    </a:solidFill>
                  </a:rPr>
                  <a:t> </a:t>
                </a:r>
                <a:r>
                  <a:rPr lang="en-US" altLang="zh-CN" dirty="0">
                    <a:solidFill>
                      <a:schemeClr val="tx1"/>
                    </a:solidFill>
                  </a:rPr>
                  <a:t>	</a:t>
                </a:r>
                <a14:m>
                  <m:oMath xmlns:m="http://schemas.openxmlformats.org/officeDocument/2006/math">
                    <m:sSub>
                      <m:sSubPr>
                        <m:ctrlPr>
                          <a:rPr lang="zh-CN" altLang="en-US" i="1">
                            <a:solidFill>
                              <a:schemeClr val="tx1"/>
                            </a:solidFill>
                            <a:latin typeface="Cambria Math" panose="02040503050406030204" pitchFamily="18" charset="0"/>
                          </a:rPr>
                        </m:ctrlPr>
                      </m:sSubPr>
                      <m:e>
                        <m:d>
                          <m:dPr>
                            <m:begChr m:val=""/>
                            <m:endChr m:val="|"/>
                            <m:ctrlPr>
                              <a:rPr lang="zh-CN" altLang="en-US" i="1">
                                <a:solidFill>
                                  <a:schemeClr val="tx1"/>
                                </a:solidFill>
                                <a:latin typeface="Cambria Math" panose="02040503050406030204" pitchFamily="18" charset="0"/>
                              </a:rPr>
                            </m:ctrlPr>
                          </m:dPr>
                          <m:e>
                            <m:d>
                              <m:dPr>
                                <m:begChr m:val="["/>
                                <m:endChr m:val="]"/>
                                <m:ctrlPr>
                                  <a:rPr lang="zh-CN" altLang="en-US" i="1">
                                    <a:solidFill>
                                      <a:schemeClr val="tx1"/>
                                    </a:solidFill>
                                    <a:latin typeface="Cambria Math" panose="02040503050406030204" pitchFamily="18" charset="0"/>
                                  </a:rPr>
                                </m:ctrlPr>
                              </m:dPr>
                              <m:e>
                                <m:r>
                                  <a:rPr lang="zh-CN" altLang="en-US" i="1">
                                    <a:solidFill>
                                      <a:schemeClr val="tx1"/>
                                    </a:solidFill>
                                    <a:latin typeface="Cambria Math" panose="02040503050406030204" pitchFamily="18" charset="0"/>
                                  </a:rPr>
                                  <m:t>𝐿</m:t>
                                </m:r>
                                <m:r>
                                  <a:rPr lang="zh-CN" altLang="en-US" i="1">
                                    <a:solidFill>
                                      <a:schemeClr val="tx1"/>
                                    </a:solidFill>
                                    <a:latin typeface="Cambria Math" panose="02040503050406030204" pitchFamily="18" charset="0"/>
                                  </a:rPr>
                                  <m:t>+</m:t>
                                </m:r>
                                <m:sSup>
                                  <m:sSupPr>
                                    <m:ctrlPr>
                                      <a:rPr lang="zh-CN" altLang="en-US" i="1">
                                        <a:solidFill>
                                          <a:schemeClr val="tx1"/>
                                        </a:solidFill>
                                        <a:latin typeface="Cambria Math" panose="02040503050406030204" pitchFamily="18" charset="0"/>
                                      </a:rPr>
                                    </m:ctrlPr>
                                  </m:sSupPr>
                                  <m:e>
                                    <m:d>
                                      <m:dPr>
                                        <m:ctrlPr>
                                          <a:rPr lang="zh-CN" altLang="en-US" i="1">
                                            <a:solidFill>
                                              <a:schemeClr val="tx1"/>
                                            </a:solidFill>
                                            <a:latin typeface="Cambria Math" panose="02040503050406030204" pitchFamily="18" charset="0"/>
                                          </a:rPr>
                                        </m:ctrlPr>
                                      </m:dPr>
                                      <m:e>
                                        <m:acc>
                                          <m:accPr>
                                            <m:chr m:val="̇"/>
                                            <m:ctrlPr>
                                              <a:rPr lang="zh-CN" altLang="en-US" i="1">
                                                <a:solidFill>
                                                  <a:schemeClr val="tx1"/>
                                                </a:solidFill>
                                                <a:latin typeface="Cambria Math" panose="02040503050406030204" pitchFamily="18" charset="0"/>
                                              </a:rPr>
                                            </m:ctrlPr>
                                          </m:accPr>
                                          <m:e>
                                            <m:r>
                                              <a:rPr lang="zh-CN" altLang="en-US" i="1">
                                                <a:solidFill>
                                                  <a:schemeClr val="tx1"/>
                                                </a:solidFill>
                                                <a:latin typeface="Cambria Math" panose="02040503050406030204" pitchFamily="18" charset="0"/>
                                              </a:rPr>
                                              <m:t>𝜙</m:t>
                                            </m:r>
                                          </m:e>
                                        </m:acc>
                                        <m:r>
                                          <a:rPr lang="zh-CN" altLang="en-US" i="1">
                                            <a:solidFill>
                                              <a:schemeClr val="tx1"/>
                                            </a:solidFill>
                                            <a:latin typeface="Cambria Math" panose="02040503050406030204" pitchFamily="18" charset="0"/>
                                          </a:rPr>
                                          <m:t>−</m:t>
                                        </m:r>
                                        <m:acc>
                                          <m:accPr>
                                            <m:chr m:val="̇"/>
                                            <m:ctrlPr>
                                              <a:rPr lang="zh-CN" altLang="en-US" i="1">
                                                <a:solidFill>
                                                  <a:schemeClr val="tx1"/>
                                                </a:solidFill>
                                                <a:latin typeface="Cambria Math" panose="02040503050406030204" pitchFamily="18" charset="0"/>
                                              </a:rPr>
                                            </m:ctrlPr>
                                          </m:accPr>
                                          <m:e>
                                            <m:r>
                                              <a:rPr lang="zh-CN" altLang="en-US" i="1">
                                                <a:solidFill>
                                                  <a:schemeClr val="tx1"/>
                                                </a:solidFill>
                                                <a:latin typeface="Cambria Math" panose="02040503050406030204" pitchFamily="18" charset="0"/>
                                              </a:rPr>
                                              <m:t>𝑥</m:t>
                                            </m:r>
                                          </m:e>
                                        </m:acc>
                                      </m:e>
                                    </m:d>
                                  </m:e>
                                  <m:sup>
                                    <m:r>
                                      <a:rPr lang="zh-CN" altLang="en-US" i="1">
                                        <a:solidFill>
                                          <a:schemeClr val="tx1"/>
                                        </a:solidFill>
                                        <a:latin typeface="Cambria Math" panose="02040503050406030204" pitchFamily="18" charset="0"/>
                                      </a:rPr>
                                      <m:t>𝑇</m:t>
                                    </m:r>
                                  </m:sup>
                                </m:sSup>
                                <m:f>
                                  <m:fPr>
                                    <m:ctrlPr>
                                      <a:rPr lang="zh-CN" altLang="en-US" i="1">
                                        <a:solidFill>
                                          <a:schemeClr val="tx1"/>
                                        </a:solidFill>
                                        <a:latin typeface="Cambria Math" panose="02040503050406030204" pitchFamily="18" charset="0"/>
                                      </a:rPr>
                                    </m:ctrlPr>
                                  </m:fPr>
                                  <m:num>
                                    <m:r>
                                      <a:rPr lang="zh-CN" altLang="en-US" i="1">
                                        <a:solidFill>
                                          <a:schemeClr val="tx1"/>
                                        </a:solidFill>
                                        <a:latin typeface="Cambria Math" panose="02040503050406030204" pitchFamily="18" charset="0"/>
                                      </a:rPr>
                                      <m:t>𝜕</m:t>
                                    </m:r>
                                    <m:r>
                                      <a:rPr lang="zh-CN" altLang="en-US" i="1">
                                        <a:solidFill>
                                          <a:schemeClr val="tx1"/>
                                        </a:solidFill>
                                        <a:latin typeface="Cambria Math" panose="02040503050406030204" pitchFamily="18" charset="0"/>
                                      </a:rPr>
                                      <m:t>𝐿</m:t>
                                    </m:r>
                                  </m:num>
                                  <m:den>
                                    <m:r>
                                      <a:rPr lang="zh-CN" altLang="en-US" i="1">
                                        <a:solidFill>
                                          <a:schemeClr val="tx1"/>
                                        </a:solidFill>
                                        <a:latin typeface="Cambria Math" panose="02040503050406030204" pitchFamily="18" charset="0"/>
                                      </a:rPr>
                                      <m:t>𝜕</m:t>
                                    </m:r>
                                    <m:acc>
                                      <m:accPr>
                                        <m:chr m:val="̇"/>
                                        <m:ctrlPr>
                                          <a:rPr lang="zh-CN" altLang="en-US" i="1">
                                            <a:solidFill>
                                              <a:schemeClr val="tx1"/>
                                            </a:solidFill>
                                            <a:latin typeface="Cambria Math" panose="02040503050406030204" pitchFamily="18" charset="0"/>
                                          </a:rPr>
                                        </m:ctrlPr>
                                      </m:accPr>
                                      <m:e>
                                        <m:r>
                                          <a:rPr lang="zh-CN" altLang="en-US" i="1">
                                            <a:solidFill>
                                              <a:schemeClr val="tx1"/>
                                            </a:solidFill>
                                            <a:latin typeface="Cambria Math" panose="02040503050406030204" pitchFamily="18" charset="0"/>
                                          </a:rPr>
                                          <m:t>𝑥</m:t>
                                        </m:r>
                                      </m:e>
                                    </m:acc>
                                  </m:den>
                                </m:f>
                              </m:e>
                            </m:d>
                          </m:e>
                        </m:d>
                      </m:e>
                      <m:sub>
                        <m:r>
                          <a:rPr lang="zh-CN" altLang="en-US" i="1">
                            <a:solidFill>
                              <a:schemeClr val="tx1"/>
                            </a:solidFill>
                            <a:latin typeface="Cambria Math" panose="02040503050406030204" pitchFamily="18" charset="0"/>
                          </a:rPr>
                          <m:t>𝑡</m:t>
                        </m:r>
                        <m:r>
                          <a:rPr lang="zh-CN" altLang="en-US" i="1">
                            <a:solidFill>
                              <a:schemeClr val="tx1"/>
                            </a:solidFill>
                            <a:latin typeface="Cambria Math" panose="02040503050406030204" pitchFamily="18" charset="0"/>
                          </a:rPr>
                          <m:t>=</m:t>
                        </m:r>
                        <m:sSub>
                          <m:sSubPr>
                            <m:ctrlPr>
                              <a:rPr lang="zh-CN" altLang="en-US" i="1">
                                <a:solidFill>
                                  <a:schemeClr val="tx1"/>
                                </a:solidFill>
                                <a:latin typeface="Cambria Math" panose="02040503050406030204" pitchFamily="18" charset="0"/>
                              </a:rPr>
                            </m:ctrlPr>
                          </m:sSubPr>
                          <m:e>
                            <m:r>
                              <a:rPr lang="zh-CN" altLang="en-US" i="1">
                                <a:solidFill>
                                  <a:schemeClr val="tx1"/>
                                </a:solidFill>
                                <a:latin typeface="Cambria Math" panose="02040503050406030204" pitchFamily="18" charset="0"/>
                              </a:rPr>
                              <m:t>𝑡</m:t>
                            </m:r>
                          </m:e>
                          <m:sub>
                            <m:r>
                              <a:rPr lang="zh-CN" altLang="en-US" i="1">
                                <a:solidFill>
                                  <a:schemeClr val="tx1"/>
                                </a:solidFill>
                                <a:latin typeface="Cambria Math" panose="02040503050406030204" pitchFamily="18" charset="0"/>
                              </a:rPr>
                              <m:t>𝑓</m:t>
                            </m:r>
                          </m:sub>
                        </m:sSub>
                      </m:sub>
                    </m:sSub>
                    <m:r>
                      <a:rPr lang="zh-CN" altLang="en-US" i="1">
                        <a:solidFill>
                          <a:schemeClr val="tx1"/>
                        </a:solidFill>
                        <a:latin typeface="Cambria Math" panose="02040503050406030204" pitchFamily="18" charset="0"/>
                      </a:rPr>
                      <m:t>=</m:t>
                    </m:r>
                    <m:sSub>
                      <m:sSubPr>
                        <m:ctrlPr>
                          <a:rPr lang="zh-CN" altLang="en-US" i="1">
                            <a:solidFill>
                              <a:schemeClr val="tx1"/>
                            </a:solidFill>
                            <a:latin typeface="Cambria Math" panose="02040503050406030204" pitchFamily="18" charset="0"/>
                          </a:rPr>
                        </m:ctrlPr>
                      </m:sSubPr>
                      <m:e>
                        <m:d>
                          <m:dPr>
                            <m:begChr m:val=""/>
                            <m:endChr m:val="|"/>
                            <m:ctrlPr>
                              <a:rPr lang="zh-CN" altLang="en-US" i="1">
                                <a:solidFill>
                                  <a:schemeClr val="tx1"/>
                                </a:solidFill>
                                <a:latin typeface="Cambria Math" panose="02040503050406030204" pitchFamily="18" charset="0"/>
                              </a:rPr>
                            </m:ctrlPr>
                          </m:dPr>
                          <m:e>
                            <m:d>
                              <m:dPr>
                                <m:begChr m:val="["/>
                                <m:endChr m:val="]"/>
                                <m:ctrlPr>
                                  <a:rPr lang="zh-CN" altLang="en-US" i="1">
                                    <a:solidFill>
                                      <a:schemeClr val="tx1"/>
                                    </a:solidFill>
                                    <a:latin typeface="Cambria Math" panose="02040503050406030204" pitchFamily="18" charset="0"/>
                                  </a:rPr>
                                </m:ctrlPr>
                              </m:dPr>
                              <m:e>
                                <m:rad>
                                  <m:radPr>
                                    <m:degHide m:val="on"/>
                                    <m:ctrlPr>
                                      <a:rPr lang="zh-CN" altLang="en-US" i="1">
                                        <a:solidFill>
                                          <a:schemeClr val="tx1"/>
                                        </a:solidFill>
                                        <a:latin typeface="Cambria Math" panose="02040503050406030204" pitchFamily="18" charset="0"/>
                                      </a:rPr>
                                    </m:ctrlPr>
                                  </m:radPr>
                                  <m:deg/>
                                  <m:e>
                                    <m:r>
                                      <a:rPr lang="zh-CN" altLang="en-US" i="1">
                                        <a:solidFill>
                                          <a:schemeClr val="tx1"/>
                                        </a:solidFill>
                                        <a:latin typeface="Cambria Math" panose="02040503050406030204" pitchFamily="18" charset="0"/>
                                      </a:rPr>
                                      <m:t>1+</m:t>
                                    </m:r>
                                    <m:sSup>
                                      <m:sSupPr>
                                        <m:ctrlPr>
                                          <a:rPr lang="zh-CN" altLang="en-US" i="1">
                                            <a:solidFill>
                                              <a:schemeClr val="tx1"/>
                                            </a:solidFill>
                                            <a:latin typeface="Cambria Math" panose="02040503050406030204" pitchFamily="18" charset="0"/>
                                          </a:rPr>
                                        </m:ctrlPr>
                                      </m:sSupPr>
                                      <m:e>
                                        <m:acc>
                                          <m:accPr>
                                            <m:chr m:val="̇"/>
                                            <m:ctrlPr>
                                              <a:rPr lang="zh-CN" altLang="en-US" i="1">
                                                <a:solidFill>
                                                  <a:schemeClr val="tx1"/>
                                                </a:solidFill>
                                                <a:latin typeface="Cambria Math" panose="02040503050406030204" pitchFamily="18" charset="0"/>
                                              </a:rPr>
                                            </m:ctrlPr>
                                          </m:accPr>
                                          <m:e>
                                            <m:r>
                                              <a:rPr lang="zh-CN" altLang="en-US" i="1">
                                                <a:solidFill>
                                                  <a:schemeClr val="tx1"/>
                                                </a:solidFill>
                                                <a:latin typeface="Cambria Math" panose="02040503050406030204" pitchFamily="18" charset="0"/>
                                              </a:rPr>
                                              <m:t>𝑥</m:t>
                                            </m:r>
                                          </m:e>
                                        </m:acc>
                                      </m:e>
                                      <m:sup>
                                        <m:r>
                                          <a:rPr lang="zh-CN" altLang="en-US" i="1">
                                            <a:solidFill>
                                              <a:schemeClr val="tx1"/>
                                            </a:solidFill>
                                            <a:latin typeface="Cambria Math" panose="02040503050406030204" pitchFamily="18" charset="0"/>
                                          </a:rPr>
                                          <m:t>2</m:t>
                                        </m:r>
                                      </m:sup>
                                    </m:sSup>
                                  </m:e>
                                </m:rad>
                                <m:r>
                                  <a:rPr lang="zh-CN" altLang="en-US" i="1">
                                    <a:solidFill>
                                      <a:schemeClr val="tx1"/>
                                    </a:solidFill>
                                    <a:latin typeface="Cambria Math" panose="02040503050406030204" pitchFamily="18" charset="0"/>
                                  </a:rPr>
                                  <m:t>+</m:t>
                                </m:r>
                                <m:d>
                                  <m:dPr>
                                    <m:ctrlPr>
                                      <a:rPr lang="zh-CN" altLang="en-US" i="1">
                                        <a:solidFill>
                                          <a:schemeClr val="tx1"/>
                                        </a:solidFill>
                                        <a:latin typeface="Cambria Math" panose="02040503050406030204" pitchFamily="18" charset="0"/>
                                      </a:rPr>
                                    </m:ctrlPr>
                                  </m:dPr>
                                  <m:e>
                                    <m:r>
                                      <a:rPr lang="zh-CN" altLang="en-US" i="1">
                                        <a:solidFill>
                                          <a:schemeClr val="tx1"/>
                                        </a:solidFill>
                                        <a:latin typeface="Cambria Math" panose="02040503050406030204" pitchFamily="18" charset="0"/>
                                      </a:rPr>
                                      <m:t>−1−</m:t>
                                    </m:r>
                                    <m:acc>
                                      <m:accPr>
                                        <m:chr m:val="̇"/>
                                        <m:ctrlPr>
                                          <a:rPr lang="zh-CN" altLang="en-US" i="1">
                                            <a:solidFill>
                                              <a:schemeClr val="tx1"/>
                                            </a:solidFill>
                                            <a:latin typeface="Cambria Math" panose="02040503050406030204" pitchFamily="18" charset="0"/>
                                          </a:rPr>
                                        </m:ctrlPr>
                                      </m:accPr>
                                      <m:e>
                                        <m:r>
                                          <a:rPr lang="zh-CN" altLang="en-US" i="1">
                                            <a:solidFill>
                                              <a:schemeClr val="tx1"/>
                                            </a:solidFill>
                                            <a:latin typeface="Cambria Math" panose="02040503050406030204" pitchFamily="18" charset="0"/>
                                          </a:rPr>
                                          <m:t>𝑥</m:t>
                                        </m:r>
                                      </m:e>
                                    </m:acc>
                                  </m:e>
                                </m:d>
                                <m:f>
                                  <m:fPr>
                                    <m:ctrlPr>
                                      <a:rPr lang="zh-CN" altLang="en-US" i="1">
                                        <a:solidFill>
                                          <a:schemeClr val="tx1"/>
                                        </a:solidFill>
                                        <a:latin typeface="Cambria Math" panose="02040503050406030204" pitchFamily="18" charset="0"/>
                                      </a:rPr>
                                    </m:ctrlPr>
                                  </m:fPr>
                                  <m:num>
                                    <m:acc>
                                      <m:accPr>
                                        <m:chr m:val="̇"/>
                                        <m:ctrlPr>
                                          <a:rPr lang="zh-CN" altLang="en-US" i="1">
                                            <a:solidFill>
                                              <a:schemeClr val="tx1"/>
                                            </a:solidFill>
                                            <a:latin typeface="Cambria Math" panose="02040503050406030204" pitchFamily="18" charset="0"/>
                                          </a:rPr>
                                        </m:ctrlPr>
                                      </m:accPr>
                                      <m:e>
                                        <m:r>
                                          <a:rPr lang="zh-CN" altLang="en-US" i="1">
                                            <a:solidFill>
                                              <a:schemeClr val="tx1"/>
                                            </a:solidFill>
                                            <a:latin typeface="Cambria Math" panose="02040503050406030204" pitchFamily="18" charset="0"/>
                                          </a:rPr>
                                          <m:t>𝑥</m:t>
                                        </m:r>
                                      </m:e>
                                    </m:acc>
                                  </m:num>
                                  <m:den>
                                    <m:rad>
                                      <m:radPr>
                                        <m:degHide m:val="on"/>
                                        <m:ctrlPr>
                                          <a:rPr lang="zh-CN" altLang="en-US" i="1">
                                            <a:solidFill>
                                              <a:schemeClr val="tx1"/>
                                            </a:solidFill>
                                            <a:latin typeface="Cambria Math" panose="02040503050406030204" pitchFamily="18" charset="0"/>
                                          </a:rPr>
                                        </m:ctrlPr>
                                      </m:radPr>
                                      <m:deg/>
                                      <m:e>
                                        <m:r>
                                          <a:rPr lang="zh-CN" altLang="en-US" i="1">
                                            <a:solidFill>
                                              <a:schemeClr val="tx1"/>
                                            </a:solidFill>
                                            <a:latin typeface="Cambria Math" panose="02040503050406030204" pitchFamily="18" charset="0"/>
                                          </a:rPr>
                                          <m:t>1+</m:t>
                                        </m:r>
                                        <m:sSup>
                                          <m:sSupPr>
                                            <m:ctrlPr>
                                              <a:rPr lang="zh-CN" altLang="en-US" i="1">
                                                <a:solidFill>
                                                  <a:schemeClr val="tx1"/>
                                                </a:solidFill>
                                                <a:latin typeface="Cambria Math" panose="02040503050406030204" pitchFamily="18" charset="0"/>
                                              </a:rPr>
                                            </m:ctrlPr>
                                          </m:sSupPr>
                                          <m:e>
                                            <m:acc>
                                              <m:accPr>
                                                <m:chr m:val="̇"/>
                                                <m:ctrlPr>
                                                  <a:rPr lang="zh-CN" altLang="en-US" i="1">
                                                    <a:solidFill>
                                                      <a:schemeClr val="tx1"/>
                                                    </a:solidFill>
                                                    <a:latin typeface="Cambria Math" panose="02040503050406030204" pitchFamily="18" charset="0"/>
                                                  </a:rPr>
                                                </m:ctrlPr>
                                              </m:accPr>
                                              <m:e>
                                                <m:r>
                                                  <a:rPr lang="zh-CN" altLang="en-US" i="1">
                                                    <a:solidFill>
                                                      <a:schemeClr val="tx1"/>
                                                    </a:solidFill>
                                                    <a:latin typeface="Cambria Math" panose="02040503050406030204" pitchFamily="18" charset="0"/>
                                                  </a:rPr>
                                                  <m:t>𝑥</m:t>
                                                </m:r>
                                              </m:e>
                                            </m:acc>
                                          </m:e>
                                          <m:sup>
                                            <m:r>
                                              <a:rPr lang="zh-CN" altLang="en-US" i="1">
                                                <a:solidFill>
                                                  <a:schemeClr val="tx1"/>
                                                </a:solidFill>
                                                <a:latin typeface="Cambria Math" panose="02040503050406030204" pitchFamily="18" charset="0"/>
                                              </a:rPr>
                                              <m:t>2</m:t>
                                            </m:r>
                                          </m:sup>
                                        </m:sSup>
                                      </m:e>
                                    </m:rad>
                                  </m:den>
                                </m:f>
                              </m:e>
                            </m:d>
                          </m:e>
                        </m:d>
                      </m:e>
                      <m:sub>
                        <m:r>
                          <a:rPr lang="zh-CN" altLang="en-US" i="1">
                            <a:solidFill>
                              <a:schemeClr val="tx1"/>
                            </a:solidFill>
                            <a:latin typeface="Cambria Math" panose="02040503050406030204" pitchFamily="18" charset="0"/>
                          </a:rPr>
                          <m:t>𝑡</m:t>
                        </m:r>
                        <m:r>
                          <a:rPr lang="zh-CN" altLang="en-US" i="1">
                            <a:solidFill>
                              <a:schemeClr val="tx1"/>
                            </a:solidFill>
                            <a:latin typeface="Cambria Math" panose="02040503050406030204" pitchFamily="18" charset="0"/>
                          </a:rPr>
                          <m:t>=</m:t>
                        </m:r>
                        <m:sSub>
                          <m:sSubPr>
                            <m:ctrlPr>
                              <a:rPr lang="zh-CN" altLang="en-US" i="1">
                                <a:solidFill>
                                  <a:schemeClr val="tx1"/>
                                </a:solidFill>
                                <a:latin typeface="Cambria Math" panose="02040503050406030204" pitchFamily="18" charset="0"/>
                              </a:rPr>
                            </m:ctrlPr>
                          </m:sSubPr>
                          <m:e>
                            <m:r>
                              <a:rPr lang="zh-CN" altLang="en-US" i="1">
                                <a:solidFill>
                                  <a:schemeClr val="tx1"/>
                                </a:solidFill>
                                <a:latin typeface="Cambria Math" panose="02040503050406030204" pitchFamily="18" charset="0"/>
                              </a:rPr>
                              <m:t>𝑡</m:t>
                            </m:r>
                          </m:e>
                          <m:sub>
                            <m:r>
                              <a:rPr lang="zh-CN" altLang="en-US" i="1">
                                <a:solidFill>
                                  <a:schemeClr val="tx1"/>
                                </a:solidFill>
                                <a:latin typeface="Cambria Math" panose="02040503050406030204" pitchFamily="18" charset="0"/>
                              </a:rPr>
                              <m:t>𝑓</m:t>
                            </m:r>
                          </m:sub>
                        </m:sSub>
                      </m:sub>
                    </m:sSub>
                    <m:r>
                      <a:rPr lang="zh-CN" altLang="en-US" i="1">
                        <a:solidFill>
                          <a:schemeClr val="tx1"/>
                        </a:solidFill>
                        <a:latin typeface="Cambria Math" panose="02040503050406030204" pitchFamily="18" charset="0"/>
                      </a:rPr>
                      <m:t>=0</m:t>
                    </m:r>
                  </m:oMath>
                </a14:m>
                <a:endParaRPr lang="zh-CN" altLang="en-US" dirty="0">
                  <a:solidFill>
                    <a:schemeClr val="tx1"/>
                  </a:solidFill>
                  <a:latin typeface="Times New Roman" panose="02020603050405020304" pitchFamily="18" charset="0"/>
                  <a:cs typeface="Times New Roman" panose="02020603050405020304" pitchFamily="18" charset="0"/>
                </a:endParaRPr>
              </a:p>
              <a:p>
                <a:pPr marL="0" indent="0" eaLnBrk="0" hangingPunct="0">
                  <a:buNone/>
                </a:pPr>
                <a:r>
                  <a:rPr lang="zh-CN" altLang="en-US" dirty="0">
                    <a:solidFill>
                      <a:schemeClr val="tx1"/>
                    </a:solidFill>
                    <a:latin typeface="Times New Roman" panose="02020603050405020304" pitchFamily="18" charset="0"/>
                    <a:cs typeface="Times New Roman" panose="02020603050405020304" pitchFamily="18" charset="0"/>
                  </a:rPr>
                  <a:t>解得</a:t>
                </a:r>
                <a14:m>
                  <m:oMath xmlns:m="http://schemas.openxmlformats.org/officeDocument/2006/math">
                    <m:acc>
                      <m:accPr>
                        <m:chr m:val="̇"/>
                        <m:ctrlPr>
                          <a:rPr lang="zh-CN" altLang="en-US" i="1">
                            <a:solidFill>
                              <a:schemeClr val="tx1"/>
                            </a:solidFill>
                            <a:latin typeface="Cambria Math" panose="02040503050406030204" pitchFamily="18" charset="0"/>
                          </a:rPr>
                        </m:ctrlPr>
                      </m:accPr>
                      <m:e>
                        <m:r>
                          <a:rPr lang="zh-CN" altLang="en-US" i="1">
                            <a:solidFill>
                              <a:schemeClr val="tx1"/>
                            </a:solidFill>
                            <a:latin typeface="Cambria Math" panose="02040503050406030204" pitchFamily="18" charset="0"/>
                          </a:rPr>
                          <m:t>𝑥</m:t>
                        </m:r>
                      </m:e>
                    </m:acc>
                    <m:d>
                      <m:dPr>
                        <m:ctrlPr>
                          <a:rPr lang="zh-CN" altLang="en-US" i="1">
                            <a:solidFill>
                              <a:schemeClr val="tx1"/>
                            </a:solidFill>
                            <a:latin typeface="Cambria Math" panose="02040503050406030204" pitchFamily="18" charset="0"/>
                          </a:rPr>
                        </m:ctrlPr>
                      </m:dPr>
                      <m:e>
                        <m:sSub>
                          <m:sSubPr>
                            <m:ctrlPr>
                              <a:rPr lang="zh-CN" altLang="en-US" i="1">
                                <a:solidFill>
                                  <a:schemeClr val="tx1"/>
                                </a:solidFill>
                                <a:latin typeface="Cambria Math" panose="02040503050406030204" pitchFamily="18" charset="0"/>
                              </a:rPr>
                            </m:ctrlPr>
                          </m:sSubPr>
                          <m:e>
                            <m:r>
                              <a:rPr lang="zh-CN" altLang="en-US" i="1">
                                <a:solidFill>
                                  <a:schemeClr val="tx1"/>
                                </a:solidFill>
                                <a:latin typeface="Cambria Math" panose="02040503050406030204" pitchFamily="18" charset="0"/>
                              </a:rPr>
                              <m:t>𝑡</m:t>
                            </m:r>
                          </m:e>
                          <m:sub>
                            <m:r>
                              <a:rPr lang="zh-CN" altLang="en-US" i="1">
                                <a:solidFill>
                                  <a:schemeClr val="tx1"/>
                                </a:solidFill>
                                <a:latin typeface="Cambria Math" panose="02040503050406030204" pitchFamily="18" charset="0"/>
                              </a:rPr>
                              <m:t>𝑓</m:t>
                            </m:r>
                          </m:sub>
                        </m:sSub>
                      </m:e>
                    </m:d>
                    <m:r>
                      <a:rPr lang="zh-CN" altLang="en-US" i="1">
                        <a:solidFill>
                          <a:schemeClr val="tx1"/>
                        </a:solidFill>
                        <a:latin typeface="Cambria Math" panose="02040503050406030204" pitchFamily="18" charset="0"/>
                      </a:rPr>
                      <m:t>=1</m:t>
                    </m:r>
                  </m:oMath>
                </a14:m>
                <a:r>
                  <a:rPr lang="zh-CN" altLang="en-US" dirty="0">
                    <a:solidFill>
                      <a:schemeClr val="tx1"/>
                    </a:solidFill>
                    <a:latin typeface="Times New Roman" panose="02020603050405020304" pitchFamily="18" charset="0"/>
                    <a:cs typeface="Times New Roman" panose="02020603050405020304" pitchFamily="18" charset="0"/>
                  </a:rPr>
                  <a:t>       。 </a:t>
                </a:r>
              </a:p>
              <a:p>
                <a:pPr marL="0" indent="0" algn="just" eaLnBrk="0" hangingPunct="0">
                  <a:buNone/>
                </a:pPr>
                <a:endParaRPr lang="zh-CN" altLang="en-US"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8" name="内容占位符 7">
                <a:extLst>
                  <a:ext uri="{FF2B5EF4-FFF2-40B4-BE49-F238E27FC236}">
                    <a16:creationId xmlns:a16="http://schemas.microsoft.com/office/drawing/2014/main" id="{C696BEB4-8F9A-48BA-A1C5-98C762581ED1}"/>
                  </a:ext>
                </a:extLst>
              </p:cNvPr>
              <p:cNvSpPr>
                <a:spLocks noGrp="1" noRot="1" noChangeAspect="1" noMove="1" noResize="1" noEditPoints="1" noAdjustHandles="1" noChangeArrowheads="1" noChangeShapeType="1" noTextEdit="1"/>
              </p:cNvSpPr>
              <p:nvPr>
                <p:ph sz="quarter" idx="13"/>
              </p:nvPr>
            </p:nvSpPr>
            <p:spPr>
              <a:xfrm>
                <a:off x="767406" y="548680"/>
                <a:ext cx="10931821" cy="6015075"/>
              </a:xfrm>
              <a:prstGeom prst="rect">
                <a:avLst/>
              </a:prstGeom>
              <a:blipFill>
                <a:blip r:embed="rId2"/>
                <a:stretch>
                  <a:fillRect l="-89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642701826"/>
      </p:ext>
    </p:extLst>
  </p:cSld>
  <p:clrMapOvr>
    <a:masterClrMapping/>
  </p:clrMapOvr>
  <p:transition>
    <p:wheel/>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 name="内容占位符 7">
                <a:extLst>
                  <a:ext uri="{FF2B5EF4-FFF2-40B4-BE49-F238E27FC236}">
                    <a16:creationId xmlns:a16="http://schemas.microsoft.com/office/drawing/2014/main" id="{C696BEB4-8F9A-48BA-A1C5-98C762581ED1}"/>
                  </a:ext>
                </a:extLst>
              </p:cNvPr>
              <p:cNvSpPr>
                <a:spLocks noGrp="1"/>
              </p:cNvSpPr>
              <p:nvPr>
                <p:ph sz="quarter" idx="13"/>
              </p:nvPr>
            </p:nvSpPr>
            <p:spPr>
              <a:xfrm>
                <a:off x="767406" y="548680"/>
                <a:ext cx="10931821" cy="6015075"/>
              </a:xfrm>
              <a:prstGeom prst="rect">
                <a:avLst/>
              </a:prstGeom>
            </p:spPr>
            <p:txBody>
              <a:bodyPr>
                <a:noAutofit/>
              </a:bodyPr>
              <a:lstStyle/>
              <a:p>
                <a:pPr marL="0" indent="0" algn="just">
                  <a:buNone/>
                </a:pPr>
                <a:r>
                  <a:rPr lang="zh-CN" altLang="en-US" dirty="0">
                    <a:solidFill>
                      <a:schemeClr val="tx1"/>
                    </a:solidFill>
                    <a:latin typeface="宋体" panose="02010600030101010101" pitchFamily="2" charset="-122"/>
                  </a:rPr>
                  <a:t>因为</a:t>
                </a:r>
                <a14:m>
                  <m:oMath xmlns:m="http://schemas.openxmlformats.org/officeDocument/2006/math">
                    <m:acc>
                      <m:accPr>
                        <m:chr m:val="̇"/>
                        <m:ctrlPr>
                          <a:rPr lang="zh-CN" altLang="en-US" i="1">
                            <a:solidFill>
                              <a:schemeClr val="tx1"/>
                            </a:solidFill>
                            <a:latin typeface="Cambria Math" panose="02040503050406030204" pitchFamily="18" charset="0"/>
                          </a:rPr>
                        </m:ctrlPr>
                      </m:accPr>
                      <m:e>
                        <m:r>
                          <a:rPr lang="zh-CN" altLang="en-US" i="1">
                            <a:solidFill>
                              <a:schemeClr val="tx1"/>
                            </a:solidFill>
                            <a:latin typeface="Cambria Math" panose="02040503050406030204" pitchFamily="18" charset="0"/>
                          </a:rPr>
                          <m:t>𝑥</m:t>
                        </m:r>
                      </m:e>
                    </m:acc>
                    <m:d>
                      <m:dPr>
                        <m:ctrlPr>
                          <a:rPr lang="zh-CN" altLang="en-US" i="1">
                            <a:solidFill>
                              <a:schemeClr val="tx1"/>
                            </a:solidFill>
                            <a:latin typeface="Cambria Math" panose="02040503050406030204" pitchFamily="18" charset="0"/>
                          </a:rPr>
                        </m:ctrlPr>
                      </m:dPr>
                      <m:e>
                        <m:r>
                          <a:rPr lang="zh-CN" altLang="en-US" i="1">
                            <a:solidFill>
                              <a:schemeClr val="tx1"/>
                            </a:solidFill>
                            <a:latin typeface="Cambria Math" panose="02040503050406030204" pitchFamily="18" charset="0"/>
                          </a:rPr>
                          <m:t>𝑡</m:t>
                        </m:r>
                      </m:e>
                    </m:d>
                    <m:r>
                      <a:rPr lang="zh-CN" altLang="en-US" i="1">
                        <a:solidFill>
                          <a:schemeClr val="tx1"/>
                        </a:solidFill>
                        <a:latin typeface="Cambria Math" panose="02040503050406030204" pitchFamily="18" charset="0"/>
                      </a:rPr>
                      <m:t>=</m:t>
                    </m:r>
                    <m:r>
                      <a:rPr lang="zh-CN" altLang="en-US" i="1">
                        <a:solidFill>
                          <a:schemeClr val="tx1"/>
                        </a:solidFill>
                        <a:latin typeface="Cambria Math" panose="02040503050406030204" pitchFamily="18" charset="0"/>
                      </a:rPr>
                      <m:t>𝑎</m:t>
                    </m:r>
                  </m:oMath>
                </a14:m>
                <a:r>
                  <a:rPr lang="zh-CN" altLang="en-US" dirty="0">
                    <a:solidFill>
                      <a:schemeClr val="tx1"/>
                    </a:solidFill>
                    <a:latin typeface="宋体" panose="02010600030101010101" pitchFamily="2" charset="-122"/>
                  </a:rPr>
                  <a:t>，所以</a:t>
                </a:r>
                <a:r>
                  <a:rPr lang="en-US" altLang="zh-CN" dirty="0">
                    <a:solidFill>
                      <a:schemeClr val="tx1"/>
                    </a:solidFill>
                    <a:latin typeface="宋体" panose="02010600030101010101" pitchFamily="2" charset="-122"/>
                  </a:rPr>
                  <a:t>a=1</a:t>
                </a:r>
                <a:r>
                  <a:rPr lang="zh-CN" altLang="en-US" dirty="0">
                    <a:solidFill>
                      <a:schemeClr val="tx1"/>
                    </a:solidFill>
                    <a:latin typeface="宋体" panose="02010600030101010101" pitchFamily="2" charset="-122"/>
                  </a:rPr>
                  <a:t>。从而最优曲线为</a:t>
                </a:r>
              </a:p>
              <a:p>
                <a:pPr marL="0" indent="0">
                  <a:buNone/>
                </a:pPr>
                <a14:m>
                  <m:oMathPara xmlns:m="http://schemas.openxmlformats.org/officeDocument/2006/math">
                    <m:oMathParaPr>
                      <m:jc m:val="left"/>
                    </m:oMathParaPr>
                    <m:oMath xmlns:m="http://schemas.openxmlformats.org/officeDocument/2006/math">
                      <m:sSup>
                        <m:sSupPr>
                          <m:ctrlPr>
                            <a:rPr lang="zh-CN" altLang="en-US" i="1">
                              <a:solidFill>
                                <a:schemeClr val="tx1"/>
                              </a:solidFill>
                              <a:latin typeface="Cambria Math" panose="02040503050406030204" pitchFamily="18" charset="0"/>
                            </a:rPr>
                          </m:ctrlPr>
                        </m:sSupPr>
                        <m:e>
                          <m:r>
                            <a:rPr lang="zh-CN" altLang="en-US" i="1">
                              <a:solidFill>
                                <a:schemeClr val="tx1"/>
                              </a:solidFill>
                              <a:latin typeface="Cambria Math" panose="02040503050406030204" pitchFamily="18" charset="0"/>
                            </a:rPr>
                            <m:t>𝑥</m:t>
                          </m:r>
                        </m:e>
                        <m:sup>
                          <m:r>
                            <a:rPr lang="zh-CN" altLang="en-US" i="1">
                              <a:solidFill>
                                <a:schemeClr val="tx1"/>
                              </a:solidFill>
                              <a:latin typeface="Cambria Math" panose="02040503050406030204" pitchFamily="18" charset="0"/>
                            </a:rPr>
                            <m:t>∗</m:t>
                          </m:r>
                        </m:sup>
                      </m:sSup>
                      <m:d>
                        <m:dPr>
                          <m:ctrlPr>
                            <a:rPr lang="zh-CN" altLang="en-US" i="1">
                              <a:solidFill>
                                <a:schemeClr val="tx1"/>
                              </a:solidFill>
                              <a:latin typeface="Cambria Math" panose="02040503050406030204" pitchFamily="18" charset="0"/>
                            </a:rPr>
                          </m:ctrlPr>
                        </m:dPr>
                        <m:e>
                          <m:r>
                            <a:rPr lang="zh-CN" altLang="en-US" i="1">
                              <a:solidFill>
                                <a:schemeClr val="tx1"/>
                              </a:solidFill>
                              <a:latin typeface="Cambria Math" panose="02040503050406030204" pitchFamily="18" charset="0"/>
                            </a:rPr>
                            <m:t>𝑡</m:t>
                          </m:r>
                        </m:e>
                      </m:d>
                      <m:r>
                        <a:rPr lang="zh-CN" altLang="en-US" i="1">
                          <a:solidFill>
                            <a:schemeClr val="tx1"/>
                          </a:solidFill>
                          <a:latin typeface="Cambria Math" panose="02040503050406030204" pitchFamily="18" charset="0"/>
                        </a:rPr>
                        <m:t>=</m:t>
                      </m:r>
                      <m:r>
                        <a:rPr lang="zh-CN" altLang="en-US" i="1">
                          <a:solidFill>
                            <a:schemeClr val="tx1"/>
                          </a:solidFill>
                          <a:latin typeface="Cambria Math" panose="02040503050406030204" pitchFamily="18" charset="0"/>
                        </a:rPr>
                        <m:t>𝑡</m:t>
                      </m:r>
                      <m:r>
                        <a:rPr lang="zh-CN" altLang="en-US" i="1">
                          <a:solidFill>
                            <a:schemeClr val="tx1"/>
                          </a:solidFill>
                          <a:latin typeface="Cambria Math" panose="02040503050406030204" pitchFamily="18" charset="0"/>
                        </a:rPr>
                        <m:t>+1</m:t>
                      </m:r>
                    </m:oMath>
                  </m:oMathPara>
                </a14:m>
                <a:endParaRPr lang="en-US" altLang="zh-CN" dirty="0">
                  <a:solidFill>
                    <a:schemeClr val="tx1"/>
                  </a:solidFill>
                </a:endParaRPr>
              </a:p>
              <a:p>
                <a:pPr marL="0" indent="0">
                  <a:buNone/>
                </a:pPr>
                <a:r>
                  <a:rPr lang="zh-CN" altLang="en-US" dirty="0">
                    <a:solidFill>
                      <a:schemeClr val="tx1"/>
                    </a:solidFill>
                    <a:latin typeface="宋体" panose="02010600030101010101" pitchFamily="2" charset="-122"/>
                  </a:rPr>
                  <a:t>当</a:t>
                </a:r>
                <a14:m>
                  <m:oMath xmlns:m="http://schemas.openxmlformats.org/officeDocument/2006/math">
                    <m:r>
                      <a:rPr lang="zh-CN" altLang="en-US" i="1">
                        <a:solidFill>
                          <a:schemeClr val="tx1"/>
                        </a:solidFill>
                        <a:latin typeface="Cambria Math" panose="02040503050406030204" pitchFamily="18" charset="0"/>
                      </a:rPr>
                      <m:t>𝑡</m:t>
                    </m:r>
                    <m:r>
                      <a:rPr lang="zh-CN" altLang="en-US" i="1">
                        <a:solidFill>
                          <a:schemeClr val="tx1"/>
                        </a:solidFill>
                        <a:latin typeface="Cambria Math" panose="02040503050406030204" pitchFamily="18" charset="0"/>
                      </a:rPr>
                      <m:t>=</m:t>
                    </m:r>
                    <m:sSub>
                      <m:sSubPr>
                        <m:ctrlPr>
                          <a:rPr lang="zh-CN" altLang="en-US" i="1">
                            <a:solidFill>
                              <a:schemeClr val="tx1"/>
                            </a:solidFill>
                            <a:latin typeface="Cambria Math" panose="02040503050406030204" pitchFamily="18" charset="0"/>
                          </a:rPr>
                        </m:ctrlPr>
                      </m:sSubPr>
                      <m:e>
                        <m:r>
                          <a:rPr lang="zh-CN" altLang="en-US" i="1">
                            <a:solidFill>
                              <a:schemeClr val="tx1"/>
                            </a:solidFill>
                            <a:latin typeface="Cambria Math" panose="02040503050406030204" pitchFamily="18" charset="0"/>
                          </a:rPr>
                          <m:t>𝑡</m:t>
                        </m:r>
                      </m:e>
                      <m:sub>
                        <m:r>
                          <a:rPr lang="zh-CN" altLang="en-US" i="1">
                            <a:solidFill>
                              <a:schemeClr val="tx1"/>
                            </a:solidFill>
                            <a:latin typeface="Cambria Math" panose="02040503050406030204" pitchFamily="18" charset="0"/>
                          </a:rPr>
                          <m:t>𝑓</m:t>
                        </m:r>
                      </m:sub>
                    </m:sSub>
                    <m:r>
                      <a:rPr lang="zh-CN" altLang="en-US" i="1">
                        <a:solidFill>
                          <a:schemeClr val="tx1"/>
                        </a:solidFill>
                        <a:latin typeface="Cambria Math" panose="02040503050406030204" pitchFamily="18" charset="0"/>
                      </a:rPr>
                      <m:t>时，</m:t>
                    </m:r>
                    <m:r>
                      <a:rPr lang="zh-CN" altLang="en-US" i="1">
                        <a:solidFill>
                          <a:schemeClr val="tx1"/>
                        </a:solidFill>
                        <a:latin typeface="Cambria Math" panose="02040503050406030204" pitchFamily="18" charset="0"/>
                      </a:rPr>
                      <m:t>𝑥</m:t>
                    </m:r>
                    <m:d>
                      <m:dPr>
                        <m:ctrlPr>
                          <a:rPr lang="zh-CN" altLang="en-US" i="1">
                            <a:solidFill>
                              <a:schemeClr val="tx1"/>
                            </a:solidFill>
                            <a:latin typeface="Cambria Math" panose="02040503050406030204" pitchFamily="18" charset="0"/>
                          </a:rPr>
                        </m:ctrlPr>
                      </m:dPr>
                      <m:e>
                        <m:sSub>
                          <m:sSubPr>
                            <m:ctrlPr>
                              <a:rPr lang="zh-CN" altLang="en-US" i="1">
                                <a:solidFill>
                                  <a:schemeClr val="tx1"/>
                                </a:solidFill>
                                <a:latin typeface="Cambria Math" panose="02040503050406030204" pitchFamily="18" charset="0"/>
                              </a:rPr>
                            </m:ctrlPr>
                          </m:sSubPr>
                          <m:e>
                            <m:r>
                              <a:rPr lang="zh-CN" altLang="en-US" i="1">
                                <a:solidFill>
                                  <a:schemeClr val="tx1"/>
                                </a:solidFill>
                                <a:latin typeface="Cambria Math" panose="02040503050406030204" pitchFamily="18" charset="0"/>
                              </a:rPr>
                              <m:t>𝑡</m:t>
                            </m:r>
                          </m:e>
                          <m:sub>
                            <m:r>
                              <a:rPr lang="zh-CN" altLang="en-US" i="1">
                                <a:solidFill>
                                  <a:schemeClr val="tx1"/>
                                </a:solidFill>
                                <a:latin typeface="Cambria Math" panose="02040503050406030204" pitchFamily="18" charset="0"/>
                              </a:rPr>
                              <m:t>𝑓</m:t>
                            </m:r>
                          </m:sub>
                        </m:sSub>
                      </m:e>
                    </m:d>
                    <m:r>
                      <a:rPr lang="zh-CN" altLang="en-US" i="1">
                        <a:solidFill>
                          <a:schemeClr val="tx1"/>
                        </a:solidFill>
                        <a:latin typeface="Cambria Math" panose="02040503050406030204" pitchFamily="18" charset="0"/>
                      </a:rPr>
                      <m:t>=</m:t>
                    </m:r>
                    <m:r>
                      <a:rPr lang="zh-CN" altLang="en-US" i="1">
                        <a:solidFill>
                          <a:schemeClr val="tx1"/>
                        </a:solidFill>
                        <a:latin typeface="Cambria Math" panose="02040503050406030204" pitchFamily="18" charset="0"/>
                      </a:rPr>
                      <m:t>𝜙</m:t>
                    </m:r>
                    <m:d>
                      <m:dPr>
                        <m:ctrlPr>
                          <a:rPr lang="zh-CN" altLang="en-US" i="1">
                            <a:solidFill>
                              <a:schemeClr val="tx1"/>
                            </a:solidFill>
                            <a:latin typeface="Cambria Math" panose="02040503050406030204" pitchFamily="18" charset="0"/>
                          </a:rPr>
                        </m:ctrlPr>
                      </m:dPr>
                      <m:e>
                        <m:sSub>
                          <m:sSubPr>
                            <m:ctrlPr>
                              <a:rPr lang="zh-CN" altLang="en-US" i="1">
                                <a:solidFill>
                                  <a:schemeClr val="tx1"/>
                                </a:solidFill>
                                <a:latin typeface="Cambria Math" panose="02040503050406030204" pitchFamily="18" charset="0"/>
                              </a:rPr>
                            </m:ctrlPr>
                          </m:sSubPr>
                          <m:e>
                            <m:r>
                              <a:rPr lang="zh-CN" altLang="en-US" i="1">
                                <a:solidFill>
                                  <a:schemeClr val="tx1"/>
                                </a:solidFill>
                                <a:latin typeface="Cambria Math" panose="02040503050406030204" pitchFamily="18" charset="0"/>
                              </a:rPr>
                              <m:t>𝑡</m:t>
                            </m:r>
                          </m:e>
                          <m:sub>
                            <m:r>
                              <a:rPr lang="zh-CN" altLang="en-US" i="1">
                                <a:solidFill>
                                  <a:schemeClr val="tx1"/>
                                </a:solidFill>
                                <a:latin typeface="Cambria Math" panose="02040503050406030204" pitchFamily="18" charset="0"/>
                              </a:rPr>
                              <m:t>𝑓</m:t>
                            </m:r>
                          </m:sub>
                        </m:sSub>
                      </m:e>
                    </m:d>
                  </m:oMath>
                </a14:m>
                <a:r>
                  <a:rPr lang="zh-CN" altLang="en-US" dirty="0">
                    <a:solidFill>
                      <a:schemeClr val="tx1"/>
                    </a:solidFill>
                    <a:latin typeface="宋体" panose="02010600030101010101" pitchFamily="2" charset="-122"/>
                  </a:rPr>
                  <a:t>，即</a:t>
                </a:r>
              </a:p>
              <a:p>
                <a:pPr marL="0" indent="0" algn="just" eaLnBrk="0" hangingPunct="0">
                  <a:buNone/>
                </a:pPr>
                <a14:m>
                  <m:oMathPara xmlns:m="http://schemas.openxmlformats.org/officeDocument/2006/math">
                    <m:oMathParaPr>
                      <m:jc m:val="centerGroup"/>
                    </m:oMathParaPr>
                    <m:oMath xmlns:m="http://schemas.openxmlformats.org/officeDocument/2006/math">
                      <m:sSub>
                        <m:sSubPr>
                          <m:ctrlPr>
                            <a:rPr lang="zh-CN" altLang="en-US" i="1">
                              <a:solidFill>
                                <a:schemeClr val="tx1"/>
                              </a:solidFill>
                              <a:latin typeface="Cambria Math" panose="02040503050406030204" pitchFamily="18" charset="0"/>
                            </a:rPr>
                          </m:ctrlPr>
                        </m:sSubPr>
                        <m:e>
                          <m:r>
                            <a:rPr lang="zh-CN" altLang="en-US" i="1">
                              <a:solidFill>
                                <a:schemeClr val="tx1"/>
                              </a:solidFill>
                              <a:latin typeface="Cambria Math" panose="02040503050406030204" pitchFamily="18" charset="0"/>
                            </a:rPr>
                            <m:t>𝑡</m:t>
                          </m:r>
                        </m:e>
                        <m:sub>
                          <m:r>
                            <a:rPr lang="zh-CN" altLang="en-US" i="1">
                              <a:solidFill>
                                <a:schemeClr val="tx1"/>
                              </a:solidFill>
                              <a:latin typeface="Cambria Math" panose="02040503050406030204" pitchFamily="18" charset="0"/>
                            </a:rPr>
                            <m:t>𝑓</m:t>
                          </m:r>
                        </m:sub>
                      </m:sSub>
                      <m:r>
                        <a:rPr lang="zh-CN" altLang="en-US" i="1">
                          <a:solidFill>
                            <a:schemeClr val="tx1"/>
                          </a:solidFill>
                          <a:latin typeface="Cambria Math" panose="02040503050406030204" pitchFamily="18" charset="0"/>
                        </a:rPr>
                        <m:t>+1=2−</m:t>
                      </m:r>
                      <m:sSub>
                        <m:sSubPr>
                          <m:ctrlPr>
                            <a:rPr lang="zh-CN" altLang="en-US" i="1">
                              <a:solidFill>
                                <a:schemeClr val="tx1"/>
                              </a:solidFill>
                              <a:latin typeface="Cambria Math" panose="02040503050406030204" pitchFamily="18" charset="0"/>
                            </a:rPr>
                          </m:ctrlPr>
                        </m:sSubPr>
                        <m:e>
                          <m:r>
                            <a:rPr lang="zh-CN" altLang="en-US" i="1">
                              <a:solidFill>
                                <a:schemeClr val="tx1"/>
                              </a:solidFill>
                              <a:latin typeface="Cambria Math" panose="02040503050406030204" pitchFamily="18" charset="0"/>
                            </a:rPr>
                            <m:t>𝑡</m:t>
                          </m:r>
                        </m:e>
                        <m:sub>
                          <m:r>
                            <a:rPr lang="zh-CN" altLang="en-US" i="1">
                              <a:solidFill>
                                <a:schemeClr val="tx1"/>
                              </a:solidFill>
                              <a:latin typeface="Cambria Math" panose="02040503050406030204" pitchFamily="18" charset="0"/>
                            </a:rPr>
                            <m:t>𝑓</m:t>
                          </m:r>
                        </m:sub>
                      </m:sSub>
                    </m:oMath>
                  </m:oMathPara>
                </a14:m>
                <a:endParaRPr lang="zh-CN" altLang="en-US" dirty="0">
                  <a:solidFill>
                    <a:schemeClr val="tx1"/>
                  </a:solidFill>
                  <a:latin typeface="宋体" panose="02010600030101010101" pitchFamily="2" charset="-122"/>
                </a:endParaRPr>
              </a:p>
              <a:p>
                <a:pPr marL="0" indent="0" algn="just" eaLnBrk="0" hangingPunct="0">
                  <a:buNone/>
                </a:pPr>
                <a:r>
                  <a:rPr lang="zh-CN" altLang="en-US" dirty="0">
                    <a:solidFill>
                      <a:schemeClr val="tx1"/>
                    </a:solidFill>
                    <a:latin typeface="宋体" panose="02010600030101010101" pitchFamily="2" charset="-122"/>
                  </a:rPr>
                  <a:t>求出最优末端时刻</a:t>
                </a:r>
                <a14:m>
                  <m:oMath xmlns:m="http://schemas.openxmlformats.org/officeDocument/2006/math">
                    <m:sSubSup>
                      <m:sSubSupPr>
                        <m:ctrlPr>
                          <a:rPr lang="zh-CN" altLang="en-US" i="1">
                            <a:solidFill>
                              <a:schemeClr val="tx1"/>
                            </a:solidFill>
                            <a:latin typeface="Cambria Math" panose="02040503050406030204" pitchFamily="18" charset="0"/>
                          </a:rPr>
                        </m:ctrlPr>
                      </m:sSubSupPr>
                      <m:e>
                        <m:r>
                          <a:rPr lang="zh-CN" altLang="en-US" i="1">
                            <a:solidFill>
                              <a:schemeClr val="tx1"/>
                            </a:solidFill>
                            <a:latin typeface="Cambria Math" panose="02040503050406030204" pitchFamily="18" charset="0"/>
                          </a:rPr>
                          <m:t>𝑡</m:t>
                        </m:r>
                      </m:e>
                      <m:sub>
                        <m:r>
                          <a:rPr lang="zh-CN" altLang="en-US" i="1">
                            <a:solidFill>
                              <a:schemeClr val="tx1"/>
                            </a:solidFill>
                            <a:latin typeface="Cambria Math" panose="02040503050406030204" pitchFamily="18" charset="0"/>
                          </a:rPr>
                          <m:t>𝑓</m:t>
                        </m:r>
                      </m:sub>
                      <m:sup>
                        <m:r>
                          <a:rPr lang="zh-CN" altLang="en-US" i="1">
                            <a:solidFill>
                              <a:schemeClr val="tx1"/>
                            </a:solidFill>
                            <a:latin typeface="Cambria Math" panose="02040503050406030204" pitchFamily="18" charset="0"/>
                          </a:rPr>
                          <m:t>∗</m:t>
                        </m:r>
                      </m:sup>
                    </m:sSubSup>
                    <m:r>
                      <a:rPr lang="en-US" altLang="zh-CN" i="1">
                        <a:solidFill>
                          <a:schemeClr val="tx1"/>
                        </a:solidFill>
                        <a:latin typeface="Cambria Math" panose="02040503050406030204" pitchFamily="18" charset="0"/>
                      </a:rPr>
                      <m:t>=0.5</m:t>
                    </m:r>
                  </m:oMath>
                </a14:m>
                <a:r>
                  <a:rPr lang="zh-CN" altLang="en-US" dirty="0">
                    <a:solidFill>
                      <a:schemeClr val="tx1"/>
                    </a:solidFill>
                    <a:latin typeface="宋体" panose="02010600030101010101" pitchFamily="2" charset="-122"/>
                  </a:rPr>
                  <a:t>。</a:t>
                </a:r>
                <a:endParaRPr lang="zh-CN" altLang="en-US" dirty="0">
                  <a:solidFill>
                    <a:schemeClr val="tx1"/>
                  </a:solidFill>
                </a:endParaRPr>
              </a:p>
              <a:p>
                <a:pPr marL="0" indent="0" algn="just" eaLnBrk="0" hangingPunct="0">
                  <a:buNone/>
                </a:pPr>
                <a:r>
                  <a:rPr lang="zh-CN" altLang="en-US" dirty="0">
                    <a:solidFill>
                      <a:schemeClr val="tx1"/>
                    </a:solidFill>
                    <a:latin typeface="宋体" panose="02010600030101010101" pitchFamily="2" charset="-122"/>
                  </a:rPr>
                  <a:t>将</a:t>
                </a:r>
                <a14:m>
                  <m:oMath xmlns:m="http://schemas.openxmlformats.org/officeDocument/2006/math">
                    <m:sSup>
                      <m:sSupPr>
                        <m:ctrlPr>
                          <a:rPr lang="zh-CN" altLang="en-US" i="1">
                            <a:solidFill>
                              <a:schemeClr val="tx1"/>
                            </a:solidFill>
                            <a:latin typeface="Cambria Math" panose="02040503050406030204" pitchFamily="18" charset="0"/>
                          </a:rPr>
                        </m:ctrlPr>
                      </m:sSupPr>
                      <m:e>
                        <m:r>
                          <a:rPr lang="zh-CN" altLang="en-US" i="1">
                            <a:solidFill>
                              <a:schemeClr val="tx1"/>
                            </a:solidFill>
                            <a:latin typeface="Cambria Math" panose="02040503050406030204" pitchFamily="18" charset="0"/>
                          </a:rPr>
                          <m:t>𝑥</m:t>
                        </m:r>
                      </m:e>
                      <m:sup>
                        <m:r>
                          <a:rPr lang="zh-CN" altLang="en-US" i="1">
                            <a:solidFill>
                              <a:schemeClr val="tx1"/>
                            </a:solidFill>
                            <a:latin typeface="Cambria Math" panose="02040503050406030204" pitchFamily="18" charset="0"/>
                          </a:rPr>
                          <m:t>∗</m:t>
                        </m:r>
                      </m:sup>
                    </m:sSup>
                    <m:d>
                      <m:dPr>
                        <m:ctrlPr>
                          <a:rPr lang="zh-CN" altLang="en-US" i="1">
                            <a:solidFill>
                              <a:schemeClr val="tx1"/>
                            </a:solidFill>
                            <a:latin typeface="Cambria Math" panose="02040503050406030204" pitchFamily="18" charset="0"/>
                          </a:rPr>
                        </m:ctrlPr>
                      </m:dPr>
                      <m:e>
                        <m:r>
                          <a:rPr lang="zh-CN" altLang="en-US" i="1">
                            <a:solidFill>
                              <a:schemeClr val="tx1"/>
                            </a:solidFill>
                            <a:latin typeface="Cambria Math" panose="02040503050406030204" pitchFamily="18" charset="0"/>
                          </a:rPr>
                          <m:t>𝑡</m:t>
                        </m:r>
                      </m:e>
                    </m:d>
                  </m:oMath>
                </a14:m>
                <a:r>
                  <a:rPr lang="zh-CN" altLang="en-US" dirty="0">
                    <a:solidFill>
                      <a:schemeClr val="tx1"/>
                    </a:solidFill>
                    <a:latin typeface="宋体" panose="02010600030101010101" pitchFamily="2" charset="-122"/>
                  </a:rPr>
                  <a:t>及</a:t>
                </a:r>
                <a14:m>
                  <m:oMath xmlns:m="http://schemas.openxmlformats.org/officeDocument/2006/math">
                    <m:sSubSup>
                      <m:sSubSupPr>
                        <m:ctrlPr>
                          <a:rPr lang="zh-CN" altLang="en-US" i="1">
                            <a:solidFill>
                              <a:schemeClr val="tx1"/>
                            </a:solidFill>
                            <a:latin typeface="Cambria Math" panose="02040503050406030204" pitchFamily="18" charset="0"/>
                          </a:rPr>
                        </m:ctrlPr>
                      </m:sSubSupPr>
                      <m:e>
                        <m:r>
                          <a:rPr lang="zh-CN" altLang="en-US" i="1">
                            <a:solidFill>
                              <a:schemeClr val="tx1"/>
                            </a:solidFill>
                            <a:latin typeface="Cambria Math" panose="02040503050406030204" pitchFamily="18" charset="0"/>
                          </a:rPr>
                          <m:t>𝑡</m:t>
                        </m:r>
                      </m:e>
                      <m:sub>
                        <m:r>
                          <a:rPr lang="zh-CN" altLang="en-US" i="1">
                            <a:solidFill>
                              <a:schemeClr val="tx1"/>
                            </a:solidFill>
                            <a:latin typeface="Cambria Math" panose="02040503050406030204" pitchFamily="18" charset="0"/>
                          </a:rPr>
                          <m:t>𝑓</m:t>
                        </m:r>
                      </m:sub>
                      <m:sup>
                        <m:r>
                          <a:rPr lang="zh-CN" altLang="en-US" i="1">
                            <a:solidFill>
                              <a:schemeClr val="tx1"/>
                            </a:solidFill>
                            <a:latin typeface="Cambria Math" panose="02040503050406030204" pitchFamily="18" charset="0"/>
                          </a:rPr>
                          <m:t>∗</m:t>
                        </m:r>
                      </m:sup>
                    </m:sSubSup>
                  </m:oMath>
                </a14:m>
                <a:r>
                  <a:rPr lang="zh-CN" altLang="en-US" dirty="0">
                    <a:solidFill>
                      <a:schemeClr val="tx1"/>
                    </a:solidFill>
                    <a:latin typeface="宋体" panose="02010600030101010101" pitchFamily="2" charset="-122"/>
                  </a:rPr>
                  <a:t>代入指标泛函，可得最优性能指标。</a:t>
                </a:r>
                <a:endParaRPr lang="zh-CN" altLang="en-US" dirty="0">
                  <a:solidFill>
                    <a:schemeClr val="tx1"/>
                  </a:solidFill>
                </a:endParaRPr>
              </a:p>
              <a:p>
                <a:pPr marL="0" indent="0" eaLnBrk="0" hangingPunct="0">
                  <a:buNone/>
                </a:pPr>
                <a14:m>
                  <m:oMathPara xmlns:m="http://schemas.openxmlformats.org/officeDocument/2006/math">
                    <m:oMathParaPr>
                      <m:jc m:val="centerGroup"/>
                    </m:oMathParaPr>
                    <m:oMath xmlns:m="http://schemas.openxmlformats.org/officeDocument/2006/math">
                      <m:sSup>
                        <m:sSupPr>
                          <m:ctrlPr>
                            <a:rPr lang="zh-CN" altLang="en-US" i="1">
                              <a:solidFill>
                                <a:schemeClr val="tx1"/>
                              </a:solidFill>
                              <a:latin typeface="Cambria Math" panose="02040503050406030204" pitchFamily="18" charset="0"/>
                            </a:rPr>
                          </m:ctrlPr>
                        </m:sSupPr>
                        <m:e>
                          <m:r>
                            <a:rPr lang="zh-CN" altLang="en-US" i="1">
                              <a:solidFill>
                                <a:schemeClr val="tx1"/>
                              </a:solidFill>
                              <a:latin typeface="Cambria Math" panose="02040503050406030204" pitchFamily="18" charset="0"/>
                            </a:rPr>
                            <m:t>𝐽</m:t>
                          </m:r>
                        </m:e>
                        <m:sup>
                          <m:r>
                            <a:rPr lang="zh-CN" altLang="en-US" i="1">
                              <a:solidFill>
                                <a:schemeClr val="tx1"/>
                              </a:solidFill>
                              <a:latin typeface="Cambria Math" panose="02040503050406030204" pitchFamily="18" charset="0"/>
                            </a:rPr>
                            <m:t>∗</m:t>
                          </m:r>
                        </m:sup>
                      </m:sSup>
                      <m:r>
                        <a:rPr lang="zh-CN" altLang="en-US" i="1">
                          <a:solidFill>
                            <a:schemeClr val="tx1"/>
                          </a:solidFill>
                          <a:latin typeface="Cambria Math" panose="02040503050406030204" pitchFamily="18" charset="0"/>
                        </a:rPr>
                        <m:t>=0.70</m:t>
                      </m:r>
                      <m:r>
                        <a:rPr lang="zh-CN" altLang="en-US" i="1" smtClean="0">
                          <a:solidFill>
                            <a:schemeClr val="tx1"/>
                          </a:solidFill>
                          <a:latin typeface="Cambria Math" panose="02040503050406030204" pitchFamily="18" charset="0"/>
                        </a:rPr>
                        <m:t>7</m:t>
                      </m:r>
                    </m:oMath>
                  </m:oMathPara>
                </a14:m>
                <a:endParaRPr lang="zh-CN" altLang="en-US" dirty="0">
                  <a:solidFill>
                    <a:schemeClr val="tx1"/>
                  </a:solidFill>
                </a:endParaRPr>
              </a:p>
            </p:txBody>
          </p:sp>
        </mc:Choice>
        <mc:Fallback xmlns="">
          <p:sp>
            <p:nvSpPr>
              <p:cNvPr id="8" name="内容占位符 7">
                <a:extLst>
                  <a:ext uri="{FF2B5EF4-FFF2-40B4-BE49-F238E27FC236}">
                    <a16:creationId xmlns:a16="http://schemas.microsoft.com/office/drawing/2014/main" id="{C696BEB4-8F9A-48BA-A1C5-98C762581ED1}"/>
                  </a:ext>
                </a:extLst>
              </p:cNvPr>
              <p:cNvSpPr>
                <a:spLocks noGrp="1" noRot="1" noChangeAspect="1" noMove="1" noResize="1" noEditPoints="1" noAdjustHandles="1" noChangeArrowheads="1" noChangeShapeType="1" noTextEdit="1"/>
              </p:cNvSpPr>
              <p:nvPr>
                <p:ph sz="quarter" idx="13"/>
              </p:nvPr>
            </p:nvSpPr>
            <p:spPr>
              <a:xfrm>
                <a:off x="767406" y="548680"/>
                <a:ext cx="10931821" cy="6015075"/>
              </a:xfrm>
              <a:prstGeom prst="rect">
                <a:avLst/>
              </a:prstGeom>
              <a:blipFill>
                <a:blip r:embed="rId2"/>
                <a:stretch>
                  <a:fillRect l="-892" t="-60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148376365"/>
      </p:ext>
    </p:extLst>
  </p:cSld>
  <p:clrMapOvr>
    <a:masterClrMapping/>
  </p:clrMapOvr>
  <p:transition>
    <p:wheel/>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F2A255-C19D-4FF8-A36E-833666C9CE96}"/>
              </a:ext>
            </a:extLst>
          </p:cNvPr>
          <p:cNvSpPr>
            <a:spLocks noGrp="1"/>
          </p:cNvSpPr>
          <p:nvPr>
            <p:ph type="title"/>
          </p:nvPr>
        </p:nvSpPr>
        <p:spPr/>
        <p:txBody>
          <a:bodyPr>
            <a:normAutofit/>
          </a:bodyPr>
          <a:lstStyle/>
          <a:p>
            <a:r>
              <a:rPr lang="en-US" altLang="zh-CN" dirty="0"/>
              <a:t>6.2.3</a:t>
            </a:r>
            <a:r>
              <a:rPr lang="zh-CN" altLang="en-US" dirty="0"/>
              <a:t>应用变分法求解最优控制问题</a:t>
            </a:r>
          </a:p>
        </p:txBody>
      </p:sp>
      <p:sp>
        <p:nvSpPr>
          <p:cNvPr id="8" name="内容占位符 7">
            <a:extLst>
              <a:ext uri="{FF2B5EF4-FFF2-40B4-BE49-F238E27FC236}">
                <a16:creationId xmlns:a16="http://schemas.microsoft.com/office/drawing/2014/main" id="{C696BEB4-8F9A-48BA-A1C5-98C762581ED1}"/>
              </a:ext>
            </a:extLst>
          </p:cNvPr>
          <p:cNvSpPr>
            <a:spLocks noGrp="1"/>
          </p:cNvSpPr>
          <p:nvPr>
            <p:ph sz="quarter" idx="13"/>
          </p:nvPr>
        </p:nvSpPr>
        <p:spPr>
          <a:xfrm>
            <a:off x="773510" y="1275928"/>
            <a:ext cx="10801201" cy="5105400"/>
          </a:xfrm>
          <a:prstGeom prst="rect">
            <a:avLst/>
          </a:prstGeom>
        </p:spPr>
        <p:txBody>
          <a:bodyPr>
            <a:noAutofit/>
          </a:bodyPr>
          <a:lstStyle/>
          <a:p>
            <a:pPr marL="0" indent="0" algn="just">
              <a:lnSpc>
                <a:spcPct val="100000"/>
              </a:lnSpc>
              <a:buNone/>
            </a:pPr>
            <a:r>
              <a:rPr lang="zh-CN" altLang="en-US" dirty="0">
                <a:latin typeface="Times New Roman" panose="02020603050405020304" pitchFamily="18" charset="0"/>
                <a:cs typeface="Times New Roman" panose="02020603050405020304" pitchFamily="18" charset="0"/>
              </a:rPr>
              <a:t>       在前面讨论了泛函的极值问题，导出了极值曲线所应满足的必要条件</a:t>
            </a:r>
            <a:r>
              <a:rPr lang="en-US"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欧拉方程与横截条件。然而前面所得到的结论往往还不能直接用于求解最优控制问题。这是因为在前面研究变分问题时，为了突出当时的主要矛盾，我们并没有对容许曲线</a:t>
            </a:r>
            <a:r>
              <a:rPr lang="en-US" altLang="zh-CN" dirty="0">
                <a:latin typeface="Times New Roman" panose="02020603050405020304" pitchFamily="18" charset="0"/>
                <a:cs typeface="Times New Roman" panose="02020603050405020304" pitchFamily="18" charset="0"/>
              </a:rPr>
              <a:t>x(t)</a:t>
            </a:r>
            <a:r>
              <a:rPr lang="zh-CN" altLang="en-US" dirty="0">
                <a:latin typeface="Times New Roman" panose="02020603050405020304" pitchFamily="18" charset="0"/>
                <a:cs typeface="Times New Roman" panose="02020603050405020304" pitchFamily="18" charset="0"/>
              </a:rPr>
              <a:t>附加任何条件，也就是说，它研究的是无约束条件的变分问题。而在最优控制中，为了对系统实现最优控制，首先应该有描述系统特性的状态方程，其次要提出目标，控制的结果使什么为最优。</a:t>
            </a:r>
            <a:endParaRPr lang="en-US" altLang="zh-CN" dirty="0">
              <a:latin typeface="Times New Roman" panose="02020603050405020304" pitchFamily="18" charset="0"/>
              <a:cs typeface="Times New Roman" panose="02020603050405020304" pitchFamily="18" charset="0"/>
            </a:endParaRPr>
          </a:p>
          <a:p>
            <a:pPr marL="0" indent="0" algn="just">
              <a:lnSpc>
                <a:spcPct val="100000"/>
              </a:lnSpc>
              <a:buNone/>
            </a:pPr>
            <a:r>
              <a:rPr lang="zh-CN" altLang="en-US" dirty="0">
                <a:latin typeface="Times New Roman" panose="02020603050405020304" pitchFamily="18" charset="0"/>
                <a:cs typeface="Times New Roman" panose="02020603050405020304" pitchFamily="18" charset="0"/>
              </a:rPr>
              <a:t>也就是说，在最优控制中，容许函数</a:t>
            </a:r>
            <a:r>
              <a:rPr lang="en-US" altLang="zh-CN" dirty="0">
                <a:latin typeface="Times New Roman" panose="02020603050405020304" pitchFamily="18" charset="0"/>
                <a:cs typeface="Times New Roman" panose="02020603050405020304" pitchFamily="18" charset="0"/>
              </a:rPr>
              <a:t>x(t)</a:t>
            </a:r>
            <a:r>
              <a:rPr lang="zh-CN" altLang="en-US" dirty="0">
                <a:latin typeface="Times New Roman" panose="02020603050405020304" pitchFamily="18" charset="0"/>
                <a:cs typeface="Times New Roman" panose="02020603050405020304" pitchFamily="18" charset="0"/>
              </a:rPr>
              <a:t>除了要满足前面已讨论的端点限制条件外，还应满足某些约束条件如系统的状态方程，它可以看成是一种等式约束条件。在这种情况下，可采用拉格朗日乘子法。将具有状态方程约束（等式约束）的变分问题，转化成一种等价的无约束变分问题。从而将在等式约束下对泛函</a:t>
            </a:r>
            <a:r>
              <a:rPr lang="en-US" altLang="zh-CN" dirty="0">
                <a:latin typeface="Times New Roman" panose="02020603050405020304" pitchFamily="18" charset="0"/>
                <a:cs typeface="Times New Roman" panose="02020603050405020304" pitchFamily="18" charset="0"/>
              </a:rPr>
              <a:t>J</a:t>
            </a:r>
            <a:r>
              <a:rPr lang="zh-CN" altLang="en-US" dirty="0">
                <a:latin typeface="Times New Roman" panose="02020603050405020304" pitchFamily="18" charset="0"/>
                <a:cs typeface="Times New Roman" panose="02020603050405020304" pitchFamily="18" charset="0"/>
              </a:rPr>
              <a:t>求极值的最优控制问题，转化为在无约束条件下求哈密顿（</a:t>
            </a:r>
            <a:r>
              <a:rPr lang="en-US" altLang="zh-CN" dirty="0">
                <a:latin typeface="Times New Roman" panose="02020603050405020304" pitchFamily="18" charset="0"/>
                <a:cs typeface="Times New Roman" panose="02020603050405020304" pitchFamily="18" charset="0"/>
              </a:rPr>
              <a:t>Hamilton</a:t>
            </a:r>
            <a:r>
              <a:rPr lang="zh-CN" altLang="en-US" dirty="0">
                <a:latin typeface="Times New Roman" panose="02020603050405020304" pitchFamily="18" charset="0"/>
                <a:cs typeface="Times New Roman" panose="02020603050405020304" pitchFamily="18" charset="0"/>
              </a:rPr>
              <a:t>）函数</a:t>
            </a:r>
            <a:r>
              <a:rPr lang="en-US" altLang="zh-CN" dirty="0">
                <a:latin typeface="Times New Roman" panose="02020603050405020304" pitchFamily="18" charset="0"/>
                <a:cs typeface="Times New Roman" panose="02020603050405020304" pitchFamily="18" charset="0"/>
              </a:rPr>
              <a:t>H</a:t>
            </a:r>
            <a:r>
              <a:rPr lang="zh-CN" altLang="en-US" dirty="0">
                <a:latin typeface="Times New Roman" panose="02020603050405020304" pitchFamily="18" charset="0"/>
                <a:cs typeface="Times New Roman" panose="02020603050405020304" pitchFamily="18" charset="0"/>
              </a:rPr>
              <a:t>的极值问题。这种方法也称为哈密顿方法，它只适用于对控制变量和状态变量均没有约束的情况，亦即无约束优化问题。</a:t>
            </a:r>
          </a:p>
        </p:txBody>
      </p:sp>
    </p:spTree>
    <p:extLst>
      <p:ext uri="{BB962C8B-B14F-4D97-AF65-F5344CB8AC3E}">
        <p14:creationId xmlns:p14="http://schemas.microsoft.com/office/powerpoint/2010/main" val="3774546374"/>
      </p:ext>
    </p:extLst>
  </p:cSld>
  <p:clrMapOvr>
    <a:masterClrMapping/>
  </p:clrMapOvr>
  <p:transition>
    <p:wheel/>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F2A255-C19D-4FF8-A36E-833666C9CE96}"/>
              </a:ext>
            </a:extLst>
          </p:cNvPr>
          <p:cNvSpPr>
            <a:spLocks noGrp="1"/>
          </p:cNvSpPr>
          <p:nvPr>
            <p:ph type="title"/>
          </p:nvPr>
        </p:nvSpPr>
        <p:spPr/>
        <p:txBody>
          <a:bodyPr>
            <a:normAutofit/>
          </a:bodyPr>
          <a:lstStyle/>
          <a:p>
            <a:r>
              <a:rPr lang="en-US" altLang="zh-CN" dirty="0"/>
              <a:t>1</a:t>
            </a:r>
            <a:r>
              <a:rPr lang="zh-CN" altLang="en-US" dirty="0"/>
              <a:t>、固定端点的最优控制问题</a:t>
            </a:r>
          </a:p>
        </p:txBody>
      </p:sp>
      <mc:AlternateContent xmlns:mc="http://schemas.openxmlformats.org/markup-compatibility/2006" xmlns:a14="http://schemas.microsoft.com/office/drawing/2010/main">
        <mc:Choice Requires="a14">
          <p:sp>
            <p:nvSpPr>
              <p:cNvPr id="8" name="内容占位符 7">
                <a:extLst>
                  <a:ext uri="{FF2B5EF4-FFF2-40B4-BE49-F238E27FC236}">
                    <a16:creationId xmlns:a16="http://schemas.microsoft.com/office/drawing/2014/main" id="{C696BEB4-8F9A-48BA-A1C5-98C762581ED1}"/>
                  </a:ext>
                </a:extLst>
              </p:cNvPr>
              <p:cNvSpPr>
                <a:spLocks noGrp="1"/>
              </p:cNvSpPr>
              <p:nvPr>
                <p:ph sz="quarter" idx="13"/>
              </p:nvPr>
            </p:nvSpPr>
            <p:spPr>
              <a:xfrm>
                <a:off x="773510" y="1275928"/>
                <a:ext cx="10801201" cy="5105400"/>
              </a:xfrm>
              <a:prstGeom prst="rect">
                <a:avLst/>
              </a:prstGeom>
            </p:spPr>
            <p:txBody>
              <a:bodyPr>
                <a:noAutofit/>
              </a:bodyPr>
              <a:lstStyle/>
              <a:p>
                <a:pPr marL="0" indent="0" algn="just" eaLnBrk="0" hangingPunct="0">
                  <a:buNone/>
                </a:pPr>
                <a:r>
                  <a:rPr lang="zh-CN" altLang="en-US" dirty="0">
                    <a:solidFill>
                      <a:schemeClr val="tx1"/>
                    </a:solidFill>
                  </a:rPr>
                  <a:t>设系统的状态方程为</a:t>
                </a:r>
              </a:p>
              <a:p>
                <a:pPr marL="0" indent="0" algn="r" eaLnBrk="0" hangingPunct="0">
                  <a:buNone/>
                </a:pPr>
                <a14:m>
                  <m:oMath xmlns:m="http://schemas.openxmlformats.org/officeDocument/2006/math">
                    <m:acc>
                      <m:accPr>
                        <m:chr m:val="̇"/>
                        <m:ctrlPr>
                          <a:rPr lang="zh-CN" altLang="en-US" i="1">
                            <a:solidFill>
                              <a:schemeClr val="tx1"/>
                            </a:solidFill>
                            <a:latin typeface="Cambria Math" panose="02040503050406030204" pitchFamily="18" charset="0"/>
                          </a:rPr>
                        </m:ctrlPr>
                      </m:accPr>
                      <m:e>
                        <m:r>
                          <a:rPr lang="zh-CN" altLang="en-US" i="1">
                            <a:solidFill>
                              <a:schemeClr val="tx1"/>
                            </a:solidFill>
                            <a:latin typeface="Cambria Math" panose="02040503050406030204" pitchFamily="18" charset="0"/>
                          </a:rPr>
                          <m:t>𝑥</m:t>
                        </m:r>
                      </m:e>
                    </m:acc>
                    <m:r>
                      <a:rPr lang="zh-CN" altLang="en-US" i="1">
                        <a:solidFill>
                          <a:schemeClr val="tx1"/>
                        </a:solidFill>
                        <a:latin typeface="Cambria Math" panose="02040503050406030204" pitchFamily="18" charset="0"/>
                      </a:rPr>
                      <m:t>(</m:t>
                    </m:r>
                    <m:r>
                      <a:rPr lang="zh-CN" altLang="en-US" i="1">
                        <a:solidFill>
                          <a:schemeClr val="tx1"/>
                        </a:solidFill>
                        <a:latin typeface="Cambria Math" panose="02040503050406030204" pitchFamily="18" charset="0"/>
                      </a:rPr>
                      <m:t>𝑡</m:t>
                    </m:r>
                    <m:r>
                      <a:rPr lang="zh-CN" altLang="en-US" i="1">
                        <a:solidFill>
                          <a:schemeClr val="tx1"/>
                        </a:solidFill>
                        <a:latin typeface="Cambria Math" panose="02040503050406030204" pitchFamily="18" charset="0"/>
                      </a:rPr>
                      <m:t>)=</m:t>
                    </m:r>
                    <m:r>
                      <a:rPr lang="zh-CN" altLang="en-US" i="1">
                        <a:solidFill>
                          <a:schemeClr val="tx1"/>
                        </a:solidFill>
                        <a:latin typeface="Cambria Math" panose="02040503050406030204" pitchFamily="18" charset="0"/>
                      </a:rPr>
                      <m:t>𝑓</m:t>
                    </m:r>
                    <m:d>
                      <m:dPr>
                        <m:begChr m:val="["/>
                        <m:endChr m:val="]"/>
                        <m:ctrlPr>
                          <a:rPr lang="zh-CN" altLang="en-US" i="1">
                            <a:solidFill>
                              <a:schemeClr val="tx1"/>
                            </a:solidFill>
                            <a:latin typeface="Cambria Math" panose="02040503050406030204" pitchFamily="18" charset="0"/>
                          </a:rPr>
                        </m:ctrlPr>
                      </m:dPr>
                      <m:e>
                        <m:r>
                          <a:rPr lang="zh-CN" altLang="en-US" i="1">
                            <a:solidFill>
                              <a:schemeClr val="tx1"/>
                            </a:solidFill>
                            <a:latin typeface="Cambria Math" panose="02040503050406030204" pitchFamily="18" charset="0"/>
                          </a:rPr>
                          <m:t>𝑥</m:t>
                        </m:r>
                        <m:r>
                          <a:rPr lang="zh-CN" altLang="en-US" i="1">
                            <a:solidFill>
                              <a:schemeClr val="tx1"/>
                            </a:solidFill>
                            <a:latin typeface="Cambria Math" panose="02040503050406030204" pitchFamily="18" charset="0"/>
                          </a:rPr>
                          <m:t>(</m:t>
                        </m:r>
                        <m:r>
                          <a:rPr lang="zh-CN" altLang="en-US" i="1">
                            <a:solidFill>
                              <a:schemeClr val="tx1"/>
                            </a:solidFill>
                            <a:latin typeface="Cambria Math" panose="02040503050406030204" pitchFamily="18" charset="0"/>
                          </a:rPr>
                          <m:t>𝑡</m:t>
                        </m:r>
                        <m:r>
                          <a:rPr lang="zh-CN" altLang="en-US" i="1">
                            <a:solidFill>
                              <a:schemeClr val="tx1"/>
                            </a:solidFill>
                            <a:latin typeface="Cambria Math" panose="02040503050406030204" pitchFamily="18" charset="0"/>
                          </a:rPr>
                          <m:t>),</m:t>
                        </m:r>
                        <m:r>
                          <a:rPr lang="zh-CN" altLang="en-US" i="1">
                            <a:solidFill>
                              <a:schemeClr val="tx1"/>
                            </a:solidFill>
                            <a:latin typeface="Cambria Math" panose="02040503050406030204" pitchFamily="18" charset="0"/>
                          </a:rPr>
                          <m:t>𝑢</m:t>
                        </m:r>
                        <m:r>
                          <a:rPr lang="zh-CN" altLang="en-US" i="1">
                            <a:solidFill>
                              <a:schemeClr val="tx1"/>
                            </a:solidFill>
                            <a:latin typeface="Cambria Math" panose="02040503050406030204" pitchFamily="18" charset="0"/>
                          </a:rPr>
                          <m:t>(</m:t>
                        </m:r>
                        <m:r>
                          <a:rPr lang="zh-CN" altLang="en-US" i="1">
                            <a:solidFill>
                              <a:schemeClr val="tx1"/>
                            </a:solidFill>
                            <a:latin typeface="Cambria Math" panose="02040503050406030204" pitchFamily="18" charset="0"/>
                          </a:rPr>
                          <m:t>𝑡</m:t>
                        </m:r>
                        <m:r>
                          <a:rPr lang="zh-CN" altLang="en-US" i="1">
                            <a:solidFill>
                              <a:schemeClr val="tx1"/>
                            </a:solidFill>
                            <a:latin typeface="Cambria Math" panose="02040503050406030204" pitchFamily="18" charset="0"/>
                          </a:rPr>
                          <m:t>),</m:t>
                        </m:r>
                        <m:r>
                          <a:rPr lang="zh-CN" altLang="en-US" i="1">
                            <a:solidFill>
                              <a:schemeClr val="tx1"/>
                            </a:solidFill>
                            <a:latin typeface="Cambria Math" panose="02040503050406030204" pitchFamily="18" charset="0"/>
                          </a:rPr>
                          <m:t>𝑡</m:t>
                        </m:r>
                      </m:e>
                    </m:d>
                  </m:oMath>
                </a14:m>
                <a:r>
                  <a:rPr lang="zh-CN" altLang="en-US" dirty="0">
                    <a:solidFill>
                      <a:schemeClr val="tx1"/>
                    </a:solidFill>
                  </a:rPr>
                  <a:t> </a:t>
                </a:r>
                <a:r>
                  <a:rPr lang="en-US" altLang="zh-CN" dirty="0">
                    <a:solidFill>
                      <a:schemeClr val="tx1"/>
                    </a:solidFill>
                  </a:rPr>
                  <a:t>			</a:t>
                </a:r>
                <a:r>
                  <a:rPr lang="zh-CN" altLang="en-US" dirty="0">
                    <a:solidFill>
                      <a:schemeClr val="tx1"/>
                    </a:solidFill>
                  </a:rPr>
                  <a:t>   （</a:t>
                </a:r>
                <a:r>
                  <a:rPr lang="en-US" altLang="zh-CN" dirty="0">
                    <a:solidFill>
                      <a:schemeClr val="tx1"/>
                    </a:solidFill>
                  </a:rPr>
                  <a:t>6-33</a:t>
                </a:r>
                <a:r>
                  <a:rPr lang="zh-CN" altLang="en-US" dirty="0">
                    <a:solidFill>
                      <a:schemeClr val="tx1"/>
                    </a:solidFill>
                  </a:rPr>
                  <a:t>）</a:t>
                </a:r>
              </a:p>
              <a:p>
                <a:pPr marL="0" indent="0" algn="just" eaLnBrk="0" hangingPunct="0">
                  <a:buNone/>
                </a:pPr>
                <a:r>
                  <a:rPr lang="zh-CN" altLang="en-US" dirty="0">
                    <a:solidFill>
                      <a:schemeClr val="tx1"/>
                    </a:solidFill>
                  </a:rPr>
                  <a:t>式中</a:t>
                </a:r>
                <a:r>
                  <a:rPr lang="en-US" altLang="zh-CN" dirty="0">
                    <a:solidFill>
                      <a:schemeClr val="tx1"/>
                    </a:solidFill>
                  </a:rPr>
                  <a:t>,</a:t>
                </a:r>
                <a:r>
                  <a:rPr lang="en-US" altLang="zh-CN" i="1" dirty="0">
                    <a:solidFill>
                      <a:schemeClr val="tx1"/>
                    </a:solidFill>
                  </a:rPr>
                  <a:t>x</a:t>
                </a:r>
                <a:r>
                  <a:rPr lang="en-US" altLang="zh-CN" dirty="0">
                    <a:solidFill>
                      <a:schemeClr val="tx1"/>
                    </a:solidFill>
                  </a:rPr>
                  <a:t>(</a:t>
                </a:r>
                <a:r>
                  <a:rPr lang="en-US" altLang="zh-CN" i="1" dirty="0">
                    <a:solidFill>
                      <a:schemeClr val="tx1"/>
                    </a:solidFill>
                  </a:rPr>
                  <a:t>t</a:t>
                </a:r>
                <a:r>
                  <a:rPr lang="en-US" altLang="zh-CN" dirty="0">
                    <a:solidFill>
                      <a:schemeClr val="tx1"/>
                    </a:solidFill>
                  </a:rPr>
                  <a:t>)</a:t>
                </a:r>
                <a:r>
                  <a:rPr lang="zh-CN" altLang="en-US" dirty="0">
                    <a:solidFill>
                      <a:schemeClr val="tx1"/>
                    </a:solidFill>
                  </a:rPr>
                  <a:t>为</a:t>
                </a:r>
                <a:r>
                  <a:rPr lang="en-US" altLang="zh-CN" i="1" dirty="0">
                    <a:solidFill>
                      <a:schemeClr val="tx1"/>
                    </a:solidFill>
                  </a:rPr>
                  <a:t>n</a:t>
                </a:r>
                <a:r>
                  <a:rPr lang="zh-CN" altLang="en-US" dirty="0">
                    <a:solidFill>
                      <a:schemeClr val="tx1"/>
                    </a:solidFill>
                  </a:rPr>
                  <a:t>维状态向量；</a:t>
                </a:r>
                <a:r>
                  <a:rPr lang="en-US" altLang="zh-CN" i="1" dirty="0">
                    <a:solidFill>
                      <a:schemeClr val="tx1"/>
                    </a:solidFill>
                  </a:rPr>
                  <a:t>u</a:t>
                </a:r>
                <a:r>
                  <a:rPr lang="en-US" altLang="zh-CN" dirty="0">
                    <a:solidFill>
                      <a:schemeClr val="tx1"/>
                    </a:solidFill>
                  </a:rPr>
                  <a:t>(</a:t>
                </a:r>
                <a:r>
                  <a:rPr lang="en-US" altLang="zh-CN" i="1" dirty="0">
                    <a:solidFill>
                      <a:schemeClr val="tx1"/>
                    </a:solidFill>
                  </a:rPr>
                  <a:t>t</a:t>
                </a:r>
                <a:r>
                  <a:rPr lang="en-US" altLang="zh-CN" dirty="0">
                    <a:solidFill>
                      <a:schemeClr val="tx1"/>
                    </a:solidFill>
                  </a:rPr>
                  <a:t>)</a:t>
                </a:r>
                <a:r>
                  <a:rPr lang="zh-CN" altLang="en-US" dirty="0">
                    <a:solidFill>
                      <a:schemeClr val="tx1"/>
                    </a:solidFill>
                  </a:rPr>
                  <a:t>为</a:t>
                </a:r>
                <a:r>
                  <a:rPr lang="en-US" altLang="zh-CN" i="1" dirty="0">
                    <a:solidFill>
                      <a:schemeClr val="tx1"/>
                    </a:solidFill>
                  </a:rPr>
                  <a:t>r</a:t>
                </a:r>
                <a:r>
                  <a:rPr lang="zh-CN" altLang="en-US" dirty="0">
                    <a:solidFill>
                      <a:schemeClr val="tx1"/>
                    </a:solidFill>
                  </a:rPr>
                  <a:t>维控制向量；</a:t>
                </a:r>
                <a:r>
                  <a:rPr lang="en-US" altLang="zh-CN" i="1" dirty="0">
                    <a:solidFill>
                      <a:schemeClr val="tx1"/>
                    </a:solidFill>
                  </a:rPr>
                  <a:t>f</a:t>
                </a:r>
                <a:r>
                  <a:rPr lang="zh-CN" altLang="en-US" dirty="0">
                    <a:solidFill>
                      <a:schemeClr val="tx1"/>
                    </a:solidFill>
                  </a:rPr>
                  <a:t>为</a:t>
                </a:r>
                <a:r>
                  <a:rPr lang="en-US" altLang="zh-CN" i="1" dirty="0">
                    <a:solidFill>
                      <a:schemeClr val="tx1"/>
                    </a:solidFill>
                  </a:rPr>
                  <a:t>n</a:t>
                </a:r>
                <a:r>
                  <a:rPr lang="zh-CN" altLang="en-US" dirty="0">
                    <a:solidFill>
                      <a:schemeClr val="tx1"/>
                    </a:solidFill>
                  </a:rPr>
                  <a:t>维向量函数。</a:t>
                </a:r>
              </a:p>
              <a:p>
                <a:pPr marL="0" indent="0" algn="just" eaLnBrk="0" hangingPunct="0">
                  <a:buNone/>
                </a:pPr>
                <a:r>
                  <a:rPr lang="zh-CN" altLang="en-US" dirty="0">
                    <a:solidFill>
                      <a:schemeClr val="tx1"/>
                    </a:solidFill>
                  </a:rPr>
                  <a:t>系统的始端和终端满足</a:t>
                </a:r>
              </a:p>
              <a:p>
                <a:pPr marL="0" indent="0" algn="ctr" eaLnBrk="0" hangingPunct="0">
                  <a:lnSpc>
                    <a:spcPct val="100000"/>
                  </a:lnSpc>
                  <a:buNone/>
                </a:pPr>
                <a14:m>
                  <m:oMath xmlns:m="http://schemas.openxmlformats.org/officeDocument/2006/math">
                    <m:r>
                      <a:rPr lang="zh-CN" altLang="en-US" i="1">
                        <a:solidFill>
                          <a:schemeClr val="tx1"/>
                        </a:solidFill>
                        <a:latin typeface="Cambria Math" panose="02040503050406030204" pitchFamily="18" charset="0"/>
                      </a:rPr>
                      <m:t>𝑥</m:t>
                    </m:r>
                    <m:r>
                      <a:rPr lang="zh-CN" altLang="en-US" i="1">
                        <a:solidFill>
                          <a:schemeClr val="tx1"/>
                        </a:solidFill>
                        <a:latin typeface="Cambria Math" panose="02040503050406030204" pitchFamily="18" charset="0"/>
                      </a:rPr>
                      <m:t>(</m:t>
                    </m:r>
                    <m:sSub>
                      <m:sSubPr>
                        <m:ctrlPr>
                          <a:rPr lang="zh-CN" altLang="en-US" i="1">
                            <a:solidFill>
                              <a:schemeClr val="tx1"/>
                            </a:solidFill>
                            <a:latin typeface="Cambria Math" panose="02040503050406030204" pitchFamily="18" charset="0"/>
                          </a:rPr>
                        </m:ctrlPr>
                      </m:sSubPr>
                      <m:e>
                        <m:r>
                          <a:rPr lang="zh-CN" altLang="en-US" i="1">
                            <a:solidFill>
                              <a:schemeClr val="tx1"/>
                            </a:solidFill>
                            <a:latin typeface="Cambria Math" panose="02040503050406030204" pitchFamily="18" charset="0"/>
                          </a:rPr>
                          <m:t>𝑡</m:t>
                        </m:r>
                      </m:e>
                      <m:sub>
                        <m:r>
                          <a:rPr lang="zh-CN" altLang="en-US" i="1">
                            <a:solidFill>
                              <a:schemeClr val="tx1"/>
                            </a:solidFill>
                            <a:latin typeface="Cambria Math" panose="02040503050406030204" pitchFamily="18" charset="0"/>
                          </a:rPr>
                          <m:t>0</m:t>
                        </m:r>
                      </m:sub>
                    </m:sSub>
                    <m:r>
                      <a:rPr lang="zh-CN" altLang="en-US" i="1">
                        <a:solidFill>
                          <a:schemeClr val="tx1"/>
                        </a:solidFill>
                        <a:latin typeface="Cambria Math" panose="02040503050406030204" pitchFamily="18" charset="0"/>
                      </a:rPr>
                      <m:t>)=</m:t>
                    </m:r>
                    <m:sSub>
                      <m:sSubPr>
                        <m:ctrlPr>
                          <a:rPr lang="zh-CN" altLang="en-US" i="1">
                            <a:solidFill>
                              <a:schemeClr val="tx1"/>
                            </a:solidFill>
                            <a:latin typeface="Cambria Math" panose="02040503050406030204" pitchFamily="18" charset="0"/>
                          </a:rPr>
                        </m:ctrlPr>
                      </m:sSubPr>
                      <m:e>
                        <m:r>
                          <a:rPr lang="zh-CN" altLang="en-US" i="1">
                            <a:solidFill>
                              <a:schemeClr val="tx1"/>
                            </a:solidFill>
                            <a:latin typeface="Cambria Math" panose="02040503050406030204" pitchFamily="18" charset="0"/>
                          </a:rPr>
                          <m:t>𝑥</m:t>
                        </m:r>
                      </m:e>
                      <m:sub>
                        <m:r>
                          <a:rPr lang="zh-CN" altLang="en-US" i="1">
                            <a:solidFill>
                              <a:schemeClr val="tx1"/>
                            </a:solidFill>
                            <a:latin typeface="Cambria Math" panose="02040503050406030204" pitchFamily="18" charset="0"/>
                          </a:rPr>
                          <m:t>0</m:t>
                        </m:r>
                      </m:sub>
                    </m:sSub>
                  </m:oMath>
                </a14:m>
                <a:r>
                  <a:rPr lang="zh-CN" altLang="en-US" dirty="0">
                    <a:solidFill>
                      <a:schemeClr val="tx1"/>
                    </a:solidFill>
                  </a:rPr>
                  <a:t>，</a:t>
                </a:r>
                <a14:m>
                  <m:oMath xmlns:m="http://schemas.openxmlformats.org/officeDocument/2006/math">
                    <m:r>
                      <a:rPr lang="zh-CN" altLang="en-US" i="1">
                        <a:solidFill>
                          <a:schemeClr val="tx1"/>
                        </a:solidFill>
                        <a:latin typeface="Cambria Math" panose="02040503050406030204" pitchFamily="18" charset="0"/>
                      </a:rPr>
                      <m:t>𝑥</m:t>
                    </m:r>
                    <m:r>
                      <a:rPr lang="zh-CN" altLang="en-US" i="1">
                        <a:solidFill>
                          <a:schemeClr val="tx1"/>
                        </a:solidFill>
                        <a:latin typeface="Cambria Math" panose="02040503050406030204" pitchFamily="18" charset="0"/>
                      </a:rPr>
                      <m:t>(</m:t>
                    </m:r>
                    <m:sSub>
                      <m:sSubPr>
                        <m:ctrlPr>
                          <a:rPr lang="zh-CN" altLang="en-US" i="1">
                            <a:solidFill>
                              <a:schemeClr val="tx1"/>
                            </a:solidFill>
                            <a:latin typeface="Cambria Math" panose="02040503050406030204" pitchFamily="18" charset="0"/>
                          </a:rPr>
                        </m:ctrlPr>
                      </m:sSubPr>
                      <m:e>
                        <m:r>
                          <a:rPr lang="zh-CN" altLang="en-US" i="1">
                            <a:solidFill>
                              <a:schemeClr val="tx1"/>
                            </a:solidFill>
                            <a:latin typeface="Cambria Math" panose="02040503050406030204" pitchFamily="18" charset="0"/>
                          </a:rPr>
                          <m:t>𝑡</m:t>
                        </m:r>
                      </m:e>
                      <m:sub>
                        <m:r>
                          <a:rPr lang="zh-CN" altLang="en-US" i="1">
                            <a:solidFill>
                              <a:schemeClr val="tx1"/>
                            </a:solidFill>
                            <a:latin typeface="Cambria Math" panose="02040503050406030204" pitchFamily="18" charset="0"/>
                          </a:rPr>
                          <m:t>𝑓</m:t>
                        </m:r>
                      </m:sub>
                    </m:sSub>
                    <m:r>
                      <a:rPr lang="zh-CN" altLang="en-US" i="1">
                        <a:solidFill>
                          <a:schemeClr val="tx1"/>
                        </a:solidFill>
                        <a:latin typeface="Cambria Math" panose="02040503050406030204" pitchFamily="18" charset="0"/>
                      </a:rPr>
                      <m:t>)=</m:t>
                    </m:r>
                    <m:sSub>
                      <m:sSubPr>
                        <m:ctrlPr>
                          <a:rPr lang="zh-CN" altLang="en-US" i="1">
                            <a:solidFill>
                              <a:schemeClr val="tx1"/>
                            </a:solidFill>
                            <a:latin typeface="Cambria Math" panose="02040503050406030204" pitchFamily="18" charset="0"/>
                          </a:rPr>
                        </m:ctrlPr>
                      </m:sSubPr>
                      <m:e>
                        <m:r>
                          <a:rPr lang="zh-CN" altLang="en-US" i="1">
                            <a:solidFill>
                              <a:schemeClr val="tx1"/>
                            </a:solidFill>
                            <a:latin typeface="Cambria Math" panose="02040503050406030204" pitchFamily="18" charset="0"/>
                          </a:rPr>
                          <m:t>𝑥</m:t>
                        </m:r>
                      </m:e>
                      <m:sub>
                        <m:r>
                          <a:rPr lang="zh-CN" altLang="en-US" i="1">
                            <a:solidFill>
                              <a:schemeClr val="tx1"/>
                            </a:solidFill>
                            <a:latin typeface="Cambria Math" panose="02040503050406030204" pitchFamily="18" charset="0"/>
                          </a:rPr>
                          <m:t>𝑓</m:t>
                        </m:r>
                      </m:sub>
                    </m:sSub>
                  </m:oMath>
                </a14:m>
                <a:endParaRPr lang="zh-CN" altLang="en-US" dirty="0">
                  <a:solidFill>
                    <a:schemeClr val="tx1"/>
                  </a:solidFill>
                </a:endParaRPr>
              </a:p>
              <a:p>
                <a:pPr marL="0" indent="0" algn="just" eaLnBrk="0" hangingPunct="0">
                  <a:buNone/>
                </a:pPr>
                <a:r>
                  <a:rPr lang="zh-CN" altLang="en-US" dirty="0">
                    <a:solidFill>
                      <a:schemeClr val="tx1"/>
                    </a:solidFill>
                  </a:rPr>
                  <a:t>系统的性能指标泛函</a:t>
                </a:r>
                <a:endParaRPr lang="en-US" altLang="zh-CN" dirty="0">
                  <a:solidFill>
                    <a:schemeClr val="tx1"/>
                  </a:solidFill>
                </a:endParaRPr>
              </a:p>
              <a:p>
                <a:pPr marL="0" indent="0" algn="r" eaLnBrk="0" hangingPunct="0">
                  <a:buNone/>
                </a:pPr>
                <a14:m>
                  <m:oMath xmlns:m="http://schemas.openxmlformats.org/officeDocument/2006/math">
                    <m:r>
                      <a:rPr lang="zh-CN" altLang="en-US" i="1">
                        <a:solidFill>
                          <a:schemeClr val="tx1"/>
                        </a:solidFill>
                        <a:latin typeface="Cambria Math" panose="02040503050406030204" pitchFamily="18" charset="0"/>
                      </a:rPr>
                      <m:t>𝐽</m:t>
                    </m:r>
                    <m:r>
                      <a:rPr lang="zh-CN" altLang="en-US" i="1">
                        <a:solidFill>
                          <a:schemeClr val="tx1"/>
                        </a:solidFill>
                        <a:latin typeface="Cambria Math" panose="02040503050406030204" pitchFamily="18" charset="0"/>
                      </a:rPr>
                      <m:t>=</m:t>
                    </m:r>
                    <m:nary>
                      <m:naryPr>
                        <m:ctrlPr>
                          <a:rPr lang="zh-CN" altLang="en-US" i="1">
                            <a:solidFill>
                              <a:schemeClr val="tx1"/>
                            </a:solidFill>
                            <a:latin typeface="Cambria Math" panose="02040503050406030204" pitchFamily="18" charset="0"/>
                          </a:rPr>
                        </m:ctrlPr>
                      </m:naryPr>
                      <m:sub>
                        <m:sSub>
                          <m:sSubPr>
                            <m:ctrlPr>
                              <a:rPr lang="zh-CN" altLang="en-US" i="1">
                                <a:solidFill>
                                  <a:schemeClr val="tx1"/>
                                </a:solidFill>
                                <a:latin typeface="Cambria Math" panose="02040503050406030204" pitchFamily="18" charset="0"/>
                              </a:rPr>
                            </m:ctrlPr>
                          </m:sSubPr>
                          <m:e>
                            <m:r>
                              <a:rPr lang="zh-CN" altLang="en-US" i="1">
                                <a:solidFill>
                                  <a:schemeClr val="tx1"/>
                                </a:solidFill>
                                <a:latin typeface="Cambria Math" panose="02040503050406030204" pitchFamily="18" charset="0"/>
                              </a:rPr>
                              <m:t>𝑡</m:t>
                            </m:r>
                          </m:e>
                          <m:sub>
                            <m:r>
                              <a:rPr lang="zh-CN" altLang="en-US" i="1">
                                <a:solidFill>
                                  <a:schemeClr val="tx1"/>
                                </a:solidFill>
                                <a:latin typeface="Cambria Math" panose="02040503050406030204" pitchFamily="18" charset="0"/>
                              </a:rPr>
                              <m:t>0</m:t>
                            </m:r>
                          </m:sub>
                        </m:sSub>
                      </m:sub>
                      <m:sup>
                        <m:sSub>
                          <m:sSubPr>
                            <m:ctrlPr>
                              <a:rPr lang="zh-CN" altLang="en-US" i="1">
                                <a:solidFill>
                                  <a:schemeClr val="tx1"/>
                                </a:solidFill>
                                <a:latin typeface="Cambria Math" panose="02040503050406030204" pitchFamily="18" charset="0"/>
                              </a:rPr>
                            </m:ctrlPr>
                          </m:sSubPr>
                          <m:e>
                            <m:r>
                              <a:rPr lang="zh-CN" altLang="en-US" i="1">
                                <a:solidFill>
                                  <a:schemeClr val="tx1"/>
                                </a:solidFill>
                                <a:latin typeface="Cambria Math" panose="02040503050406030204" pitchFamily="18" charset="0"/>
                              </a:rPr>
                              <m:t>𝑡</m:t>
                            </m:r>
                          </m:e>
                          <m:sub>
                            <m:r>
                              <a:rPr lang="zh-CN" altLang="en-US" i="1">
                                <a:solidFill>
                                  <a:schemeClr val="tx1"/>
                                </a:solidFill>
                                <a:latin typeface="Cambria Math" panose="02040503050406030204" pitchFamily="18" charset="0"/>
                              </a:rPr>
                              <m:t>𝑓</m:t>
                            </m:r>
                          </m:sub>
                        </m:sSub>
                      </m:sup>
                      <m:e>
                        <m:r>
                          <a:rPr lang="zh-CN" altLang="en-US" i="1">
                            <a:solidFill>
                              <a:schemeClr val="tx1"/>
                            </a:solidFill>
                            <a:latin typeface="Cambria Math" panose="02040503050406030204" pitchFamily="18" charset="0"/>
                          </a:rPr>
                          <m:t>𝐿</m:t>
                        </m:r>
                        <m:d>
                          <m:dPr>
                            <m:begChr m:val="["/>
                            <m:endChr m:val="]"/>
                            <m:ctrlPr>
                              <a:rPr lang="zh-CN" altLang="en-US" i="1">
                                <a:solidFill>
                                  <a:schemeClr val="tx1"/>
                                </a:solidFill>
                                <a:latin typeface="Cambria Math" panose="02040503050406030204" pitchFamily="18" charset="0"/>
                              </a:rPr>
                            </m:ctrlPr>
                          </m:dPr>
                          <m:e>
                            <m:r>
                              <a:rPr lang="zh-CN" altLang="en-US" i="1">
                                <a:solidFill>
                                  <a:schemeClr val="tx1"/>
                                </a:solidFill>
                                <a:latin typeface="Cambria Math" panose="02040503050406030204" pitchFamily="18" charset="0"/>
                              </a:rPr>
                              <m:t>𝑥</m:t>
                            </m:r>
                            <m:r>
                              <a:rPr lang="zh-CN" altLang="en-US" i="1">
                                <a:solidFill>
                                  <a:schemeClr val="tx1"/>
                                </a:solidFill>
                                <a:latin typeface="Cambria Math" panose="02040503050406030204" pitchFamily="18" charset="0"/>
                              </a:rPr>
                              <m:t>(</m:t>
                            </m:r>
                            <m:r>
                              <a:rPr lang="zh-CN" altLang="en-US" i="1">
                                <a:solidFill>
                                  <a:schemeClr val="tx1"/>
                                </a:solidFill>
                                <a:latin typeface="Cambria Math" panose="02040503050406030204" pitchFamily="18" charset="0"/>
                              </a:rPr>
                              <m:t>𝑡</m:t>
                            </m:r>
                            <m:r>
                              <a:rPr lang="zh-CN" altLang="en-US" i="1">
                                <a:solidFill>
                                  <a:schemeClr val="tx1"/>
                                </a:solidFill>
                                <a:latin typeface="Cambria Math" panose="02040503050406030204" pitchFamily="18" charset="0"/>
                              </a:rPr>
                              <m:t>),</m:t>
                            </m:r>
                            <m:r>
                              <a:rPr lang="zh-CN" altLang="en-US" i="1">
                                <a:solidFill>
                                  <a:schemeClr val="tx1"/>
                                </a:solidFill>
                                <a:latin typeface="Cambria Math" panose="02040503050406030204" pitchFamily="18" charset="0"/>
                              </a:rPr>
                              <m:t>𝑢</m:t>
                            </m:r>
                            <m:r>
                              <a:rPr lang="zh-CN" altLang="en-US" i="1">
                                <a:solidFill>
                                  <a:schemeClr val="tx1"/>
                                </a:solidFill>
                                <a:latin typeface="Cambria Math" panose="02040503050406030204" pitchFamily="18" charset="0"/>
                              </a:rPr>
                              <m:t>(</m:t>
                            </m:r>
                            <m:r>
                              <a:rPr lang="zh-CN" altLang="en-US" i="1">
                                <a:solidFill>
                                  <a:schemeClr val="tx1"/>
                                </a:solidFill>
                                <a:latin typeface="Cambria Math" panose="02040503050406030204" pitchFamily="18" charset="0"/>
                              </a:rPr>
                              <m:t>𝑡</m:t>
                            </m:r>
                            <m:r>
                              <a:rPr lang="zh-CN" altLang="en-US" i="1">
                                <a:solidFill>
                                  <a:schemeClr val="tx1"/>
                                </a:solidFill>
                                <a:latin typeface="Cambria Math" panose="02040503050406030204" pitchFamily="18" charset="0"/>
                              </a:rPr>
                              <m:t>),</m:t>
                            </m:r>
                            <m:r>
                              <a:rPr lang="zh-CN" altLang="en-US" i="1">
                                <a:solidFill>
                                  <a:schemeClr val="tx1"/>
                                </a:solidFill>
                                <a:latin typeface="Cambria Math" panose="02040503050406030204" pitchFamily="18" charset="0"/>
                              </a:rPr>
                              <m:t>𝑡</m:t>
                            </m:r>
                          </m:e>
                        </m:d>
                      </m:e>
                    </m:nary>
                    <m:r>
                      <a:rPr lang="zh-CN" altLang="en-US" i="1">
                        <a:solidFill>
                          <a:schemeClr val="tx1"/>
                        </a:solidFill>
                        <a:latin typeface="Cambria Math" panose="02040503050406030204" pitchFamily="18" charset="0"/>
                      </a:rPr>
                      <m:t>𝑑𝑡</m:t>
                    </m:r>
                  </m:oMath>
                </a14:m>
                <a:r>
                  <a:rPr lang="zh-CN" altLang="en-US" dirty="0">
                    <a:solidFill>
                      <a:schemeClr val="tx1"/>
                    </a:solidFill>
                  </a:rPr>
                  <a:t>                                （</a:t>
                </a:r>
                <a:r>
                  <a:rPr lang="en-US" altLang="zh-CN" dirty="0">
                    <a:solidFill>
                      <a:schemeClr val="tx1"/>
                    </a:solidFill>
                  </a:rPr>
                  <a:t>6-34</a:t>
                </a:r>
                <a:r>
                  <a:rPr lang="zh-CN" altLang="en-US" dirty="0">
                    <a:solidFill>
                      <a:schemeClr val="tx1"/>
                    </a:solidFill>
                  </a:rPr>
                  <a:t>）</a:t>
                </a:r>
              </a:p>
              <a:p>
                <a:pPr marL="0" indent="0" eaLnBrk="0" hangingPunct="0">
                  <a:buNone/>
                </a:pPr>
                <a:r>
                  <a:rPr lang="zh-CN" altLang="en-US" dirty="0">
                    <a:solidFill>
                      <a:schemeClr val="tx1"/>
                    </a:solidFill>
                    <a:latin typeface="宋体" panose="02010600030101010101" pitchFamily="2" charset="-122"/>
                  </a:rPr>
                  <a:t>试确定最优控制向量</a:t>
                </a:r>
                <a14:m>
                  <m:oMath xmlns:m="http://schemas.openxmlformats.org/officeDocument/2006/math">
                    <m:sSup>
                      <m:sSupPr>
                        <m:ctrlPr>
                          <a:rPr lang="zh-CN" altLang="en-US" i="1">
                            <a:solidFill>
                              <a:schemeClr val="tx1"/>
                            </a:solidFill>
                            <a:latin typeface="Cambria Math" panose="02040503050406030204" pitchFamily="18" charset="0"/>
                          </a:rPr>
                        </m:ctrlPr>
                      </m:sSupPr>
                      <m:e>
                        <m:r>
                          <a:rPr lang="zh-CN" altLang="en-US" i="1">
                            <a:solidFill>
                              <a:schemeClr val="tx1"/>
                            </a:solidFill>
                            <a:latin typeface="Cambria Math" panose="02040503050406030204" pitchFamily="18" charset="0"/>
                          </a:rPr>
                          <m:t>𝑢</m:t>
                        </m:r>
                      </m:e>
                      <m:sup>
                        <m:r>
                          <a:rPr lang="zh-CN" altLang="en-US" i="1">
                            <a:solidFill>
                              <a:schemeClr val="tx1"/>
                            </a:solidFill>
                            <a:latin typeface="Cambria Math" panose="02040503050406030204" pitchFamily="18" charset="0"/>
                          </a:rPr>
                          <m:t>∗</m:t>
                        </m:r>
                      </m:sup>
                    </m:sSup>
                    <m:r>
                      <a:rPr lang="zh-CN" altLang="en-US" i="1">
                        <a:solidFill>
                          <a:schemeClr val="tx1"/>
                        </a:solidFill>
                        <a:latin typeface="Cambria Math" panose="02040503050406030204" pitchFamily="18" charset="0"/>
                      </a:rPr>
                      <m:t>(</m:t>
                    </m:r>
                    <m:r>
                      <a:rPr lang="zh-CN" altLang="en-US" i="1">
                        <a:solidFill>
                          <a:schemeClr val="tx1"/>
                        </a:solidFill>
                        <a:latin typeface="Cambria Math" panose="02040503050406030204" pitchFamily="18" charset="0"/>
                      </a:rPr>
                      <m:t>𝑡</m:t>
                    </m:r>
                    <m:r>
                      <a:rPr lang="zh-CN" altLang="en-US" i="1">
                        <a:solidFill>
                          <a:schemeClr val="tx1"/>
                        </a:solidFill>
                        <a:latin typeface="Cambria Math" panose="02040503050406030204" pitchFamily="18" charset="0"/>
                      </a:rPr>
                      <m:t>)</m:t>
                    </m:r>
                  </m:oMath>
                </a14:m>
                <a:r>
                  <a:rPr lang="zh-CN" altLang="en-US" dirty="0">
                    <a:solidFill>
                      <a:schemeClr val="tx1"/>
                    </a:solidFill>
                    <a:latin typeface="宋体" panose="02010600030101010101" pitchFamily="2" charset="-122"/>
                  </a:rPr>
                  <a:t>和最优曲线</a:t>
                </a:r>
                <a14:m>
                  <m:oMath xmlns:m="http://schemas.openxmlformats.org/officeDocument/2006/math">
                    <m:sSup>
                      <m:sSupPr>
                        <m:ctrlPr>
                          <a:rPr lang="zh-CN" altLang="en-US" i="1">
                            <a:solidFill>
                              <a:schemeClr val="tx1"/>
                            </a:solidFill>
                            <a:latin typeface="Cambria Math" panose="02040503050406030204" pitchFamily="18" charset="0"/>
                          </a:rPr>
                        </m:ctrlPr>
                      </m:sSupPr>
                      <m:e>
                        <m:r>
                          <a:rPr lang="zh-CN" altLang="en-US" i="1">
                            <a:solidFill>
                              <a:schemeClr val="tx1"/>
                            </a:solidFill>
                            <a:latin typeface="Cambria Math" panose="02040503050406030204" pitchFamily="18" charset="0"/>
                          </a:rPr>
                          <m:t>𝑥</m:t>
                        </m:r>
                      </m:e>
                      <m:sup>
                        <m:r>
                          <a:rPr lang="zh-CN" altLang="en-US" i="1">
                            <a:solidFill>
                              <a:schemeClr val="tx1"/>
                            </a:solidFill>
                            <a:latin typeface="Cambria Math" panose="02040503050406030204" pitchFamily="18" charset="0"/>
                          </a:rPr>
                          <m:t>∗</m:t>
                        </m:r>
                      </m:sup>
                    </m:sSup>
                    <m:r>
                      <a:rPr lang="zh-CN" altLang="en-US" i="1">
                        <a:solidFill>
                          <a:schemeClr val="tx1"/>
                        </a:solidFill>
                        <a:latin typeface="Cambria Math" panose="02040503050406030204" pitchFamily="18" charset="0"/>
                      </a:rPr>
                      <m:t>(</m:t>
                    </m:r>
                    <m:r>
                      <a:rPr lang="zh-CN" altLang="en-US" i="1">
                        <a:solidFill>
                          <a:schemeClr val="tx1"/>
                        </a:solidFill>
                        <a:latin typeface="Cambria Math" panose="02040503050406030204" pitchFamily="18" charset="0"/>
                      </a:rPr>
                      <m:t>𝑡</m:t>
                    </m:r>
                    <m:r>
                      <a:rPr lang="zh-CN" altLang="en-US" i="1">
                        <a:solidFill>
                          <a:schemeClr val="tx1"/>
                        </a:solidFill>
                        <a:latin typeface="Cambria Math" panose="02040503050406030204" pitchFamily="18" charset="0"/>
                      </a:rPr>
                      <m:t>)</m:t>
                    </m:r>
                  </m:oMath>
                </a14:m>
                <a:r>
                  <a:rPr lang="zh-CN" altLang="en-US" dirty="0">
                    <a:solidFill>
                      <a:schemeClr val="tx1"/>
                    </a:solidFill>
                    <a:latin typeface="宋体" panose="02010600030101010101" pitchFamily="2" charset="-122"/>
                  </a:rPr>
                  <a:t>，使系统式（</a:t>
                </a:r>
                <a:r>
                  <a:rPr lang="en-US" altLang="zh-CN" dirty="0">
                    <a:solidFill>
                      <a:schemeClr val="tx1"/>
                    </a:solidFill>
                  </a:rPr>
                  <a:t>6-33</a:t>
                </a:r>
                <a:r>
                  <a:rPr lang="zh-CN" altLang="en-US" dirty="0">
                    <a:solidFill>
                      <a:schemeClr val="tx1"/>
                    </a:solidFill>
                    <a:latin typeface="宋体" panose="02010600030101010101" pitchFamily="2" charset="-122"/>
                  </a:rPr>
                  <a:t>）由已知初态</a:t>
                </a:r>
                <a14:m>
                  <m:oMath xmlns:m="http://schemas.openxmlformats.org/officeDocument/2006/math">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a:rPr lang="zh-CN" altLang="en-US" i="1">
                            <a:latin typeface="Cambria Math" panose="02040503050406030204" pitchFamily="18" charset="0"/>
                          </a:rPr>
                          <m:t>0</m:t>
                        </m:r>
                      </m:sub>
                    </m:sSub>
                  </m:oMath>
                </a14:m>
                <a:r>
                  <a:rPr lang="zh-CN" altLang="en-US" dirty="0">
                    <a:solidFill>
                      <a:schemeClr val="tx1"/>
                    </a:solidFill>
                    <a:latin typeface="宋体" panose="02010600030101010101" pitchFamily="2" charset="-122"/>
                  </a:rPr>
                  <a:t>转移到终态</a:t>
                </a:r>
                <a14:m>
                  <m:oMath xmlns:m="http://schemas.openxmlformats.org/officeDocument/2006/math">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a:rPr lang="zh-CN" altLang="en-US" i="1">
                            <a:latin typeface="Cambria Math" panose="02040503050406030204" pitchFamily="18" charset="0"/>
                          </a:rPr>
                          <m:t>𝑓</m:t>
                        </m:r>
                      </m:sub>
                    </m:sSub>
                    <m:r>
                      <a:rPr lang="zh-CN" altLang="en-US" i="1">
                        <a:latin typeface="Cambria Math" panose="02040503050406030204" pitchFamily="18" charset="0"/>
                      </a:rPr>
                      <m:t> </m:t>
                    </m:r>
                  </m:oMath>
                </a14:m>
                <a:r>
                  <a:rPr lang="zh-CN" altLang="en-US" dirty="0">
                    <a:solidFill>
                      <a:schemeClr val="tx1"/>
                    </a:solidFill>
                    <a:latin typeface="宋体" panose="02010600030101010101" pitchFamily="2" charset="-122"/>
                  </a:rPr>
                  <a:t>，并使给定的指标泛函式（</a:t>
                </a:r>
                <a:r>
                  <a:rPr lang="en-US" altLang="zh-CN" dirty="0">
                    <a:solidFill>
                      <a:schemeClr val="tx1"/>
                    </a:solidFill>
                  </a:rPr>
                  <a:t>6-34</a:t>
                </a:r>
                <a:r>
                  <a:rPr lang="zh-CN" altLang="en-US" dirty="0">
                    <a:solidFill>
                      <a:schemeClr val="tx1"/>
                    </a:solidFill>
                    <a:latin typeface="宋体" panose="02010600030101010101" pitchFamily="2" charset="-122"/>
                  </a:rPr>
                  <a:t>）达到极值。</a:t>
                </a:r>
                <a:r>
                  <a:rPr lang="zh-CN" altLang="en-US" dirty="0">
                    <a:solidFill>
                      <a:schemeClr val="tx1"/>
                    </a:solidFill>
                  </a:rPr>
                  <a:t> </a:t>
                </a:r>
                <a:endParaRPr lang="zh-CN" altLang="en-US"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8" name="内容占位符 7">
                <a:extLst>
                  <a:ext uri="{FF2B5EF4-FFF2-40B4-BE49-F238E27FC236}">
                    <a16:creationId xmlns:a16="http://schemas.microsoft.com/office/drawing/2014/main" id="{C696BEB4-8F9A-48BA-A1C5-98C762581ED1}"/>
                  </a:ext>
                </a:extLst>
              </p:cNvPr>
              <p:cNvSpPr>
                <a:spLocks noGrp="1" noRot="1" noChangeAspect="1" noMove="1" noResize="1" noEditPoints="1" noAdjustHandles="1" noChangeArrowheads="1" noChangeShapeType="1" noTextEdit="1"/>
              </p:cNvSpPr>
              <p:nvPr>
                <p:ph sz="quarter" idx="13"/>
              </p:nvPr>
            </p:nvSpPr>
            <p:spPr>
              <a:xfrm>
                <a:off x="773510" y="1275928"/>
                <a:ext cx="10801201" cy="5105400"/>
              </a:xfrm>
              <a:prstGeom prst="rect">
                <a:avLst/>
              </a:prstGeom>
              <a:blipFill>
                <a:blip r:embed="rId2"/>
                <a:stretch>
                  <a:fillRect l="-903" t="-239" r="-84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252544223"/>
      </p:ext>
    </p:extLst>
  </p:cSld>
  <p:clrMapOvr>
    <a:masterClrMapping/>
  </p:clrMapOvr>
  <p:transition>
    <p:wheel/>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A1CE040A-95C5-4039-BAAA-7E4F6E00D169}"/>
              </a:ext>
            </a:extLst>
          </p:cNvPr>
          <p:cNvSpPr>
            <a:spLocks noGrp="1"/>
          </p:cNvSpPr>
          <p:nvPr>
            <p:ph type="title"/>
          </p:nvPr>
        </p:nvSpPr>
        <p:spPr/>
        <p:txBody>
          <a:bodyPr>
            <a:normAutofit/>
          </a:bodyPr>
          <a:lstStyle/>
          <a:p>
            <a:r>
              <a:rPr lang="en-US" altLang="zh-CN" dirty="0"/>
              <a:t>6.1.1  </a:t>
            </a:r>
            <a:r>
              <a:rPr lang="zh-CN" altLang="en-US" dirty="0"/>
              <a:t>最优控制问题</a:t>
            </a:r>
          </a:p>
        </p:txBody>
      </p:sp>
      <p:sp>
        <p:nvSpPr>
          <p:cNvPr id="6" name="内容占位符 5">
            <a:extLst>
              <a:ext uri="{FF2B5EF4-FFF2-40B4-BE49-F238E27FC236}">
                <a16:creationId xmlns:a16="http://schemas.microsoft.com/office/drawing/2014/main" id="{AA9BEBA5-C661-40F8-AC45-C22E225F4FFD}"/>
              </a:ext>
            </a:extLst>
          </p:cNvPr>
          <p:cNvSpPr>
            <a:spLocks noGrp="1"/>
          </p:cNvSpPr>
          <p:nvPr>
            <p:ph sz="quarter" idx="13"/>
          </p:nvPr>
        </p:nvSpPr>
        <p:spPr>
          <a:xfrm>
            <a:off x="767407" y="1458355"/>
            <a:ext cx="10363826" cy="4418917"/>
          </a:xfrm>
        </p:spPr>
        <p:txBody>
          <a:bodyPr>
            <a:normAutofit/>
          </a:bodyPr>
          <a:lstStyle/>
          <a:p>
            <a:pPr marL="0" indent="0">
              <a:buNone/>
            </a:pP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	</a:t>
            </a:r>
            <a:r>
              <a:rPr lang="zh-CN" altLang="en-US" dirty="0">
                <a:latin typeface="Times New Roman" panose="02020603050405020304" pitchFamily="18" charset="0"/>
                <a:cs typeface="Times New Roman" panose="02020603050405020304" pitchFamily="18" charset="0"/>
              </a:rPr>
              <a:t> 最优控制是一门工程背景很强的学科分支，其研究的问题都是从大量实际问题中提炼出来的，它尤其与航空、航天、航海的制导、导航和控制技术密不可分。例如关于飞船的月球软着陆问题。</a:t>
            </a:r>
            <a:endParaRPr lang="en-US" altLang="zh-CN" dirty="0">
              <a:latin typeface="Times New Roman" panose="02020603050405020304" pitchFamily="18" charset="0"/>
              <a:cs typeface="Times New Roman" panose="02020603050405020304" pitchFamily="18" charset="0"/>
            </a:endParaRPr>
          </a:p>
          <a:p>
            <a:pPr marL="0" indent="0">
              <a:buNone/>
            </a:pPr>
            <a:r>
              <a:rPr lang="en-US" altLang="zh-CN" dirty="0">
                <a:latin typeface="Times New Roman" panose="02020603050405020304" pitchFamily="18" charset="0"/>
                <a:cs typeface="Times New Roman" panose="02020603050405020304" pitchFamily="18" charset="0"/>
              </a:rPr>
              <a:t>	</a:t>
            </a:r>
            <a:r>
              <a:rPr lang="zh-CN" altLang="en-US" dirty="0">
                <a:latin typeface="Times New Roman" panose="02020603050405020304" pitchFamily="18" charset="0"/>
                <a:cs typeface="Times New Roman" panose="02020603050405020304" pitchFamily="18" charset="0"/>
              </a:rPr>
              <a:t>飞船靠其发动机产生一与月球重力方向相反的推力𝑓</a:t>
            </a:r>
            <a:r>
              <a:rPr lang="en-US"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𝑡</a:t>
            </a:r>
            <a:r>
              <a:rPr lang="en-US"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，赖以控制飞船实现软着陆（落到月球上时速度为零）。问题要求选择一最好发动机推力程序𝑓</a:t>
            </a:r>
            <a:r>
              <a:rPr lang="en-US"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𝑡</a:t>
            </a:r>
            <a:r>
              <a:rPr lang="en-US" altLang="zh-CN" dirty="0">
                <a:latin typeface="Times New Roman" panose="02020603050405020304" pitchFamily="18" charset="0"/>
                <a:cs typeface="Times New Roman" panose="02020603050405020304" pitchFamily="18" charset="0"/>
              </a:rPr>
              <a:t>) </a:t>
            </a:r>
            <a:r>
              <a:rPr lang="zh-CN" altLang="en-US" dirty="0">
                <a:latin typeface="Times New Roman" panose="02020603050405020304" pitchFamily="18" charset="0"/>
                <a:cs typeface="Times New Roman" panose="02020603050405020304" pitchFamily="18" charset="0"/>
              </a:rPr>
              <a:t>，使燃料消耗最少。</a:t>
            </a:r>
          </a:p>
          <a:p>
            <a:pPr marL="0" indent="0">
              <a:buNone/>
            </a:pP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	</a:t>
            </a:r>
            <a:r>
              <a:rPr lang="zh-CN" altLang="en-US" dirty="0">
                <a:latin typeface="Times New Roman" panose="02020603050405020304" pitchFamily="18" charset="0"/>
                <a:cs typeface="Times New Roman" panose="02020603050405020304" pitchFamily="18" charset="0"/>
              </a:rPr>
              <a:t>设飞船质量为𝑚</a:t>
            </a:r>
            <a:r>
              <a:rPr lang="en-US"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𝑡</a:t>
            </a:r>
            <a:r>
              <a:rPr lang="en-US"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，它的高度和垂直速度分别为</a:t>
            </a:r>
            <a:r>
              <a:rPr lang="en-US" altLang="zh-CN" dirty="0">
                <a:latin typeface="Times New Roman" panose="02020603050405020304" pitchFamily="18" charset="0"/>
                <a:cs typeface="Times New Roman" panose="02020603050405020304" pitchFamily="18" charset="0"/>
              </a:rPr>
              <a:t>ℎ(</a:t>
            </a:r>
            <a:r>
              <a:rPr lang="zh-CN" altLang="en-US" dirty="0">
                <a:latin typeface="Times New Roman" panose="02020603050405020304" pitchFamily="18" charset="0"/>
                <a:cs typeface="Times New Roman" panose="02020603050405020304" pitchFamily="18" charset="0"/>
              </a:rPr>
              <a:t>𝑡</a:t>
            </a:r>
            <a:r>
              <a:rPr lang="en-US"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和𝑣</a:t>
            </a:r>
            <a:r>
              <a:rPr lang="en-US"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𝑡</a:t>
            </a:r>
            <a:r>
              <a:rPr lang="en-US"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，月球的重力加速度可视为常数𝑔，飞船自身质量及所带燃料分别是</a:t>
            </a:r>
            <a:r>
              <a:rPr lang="en-US" altLang="zh-CN" i="1" dirty="0">
                <a:latin typeface="Times New Roman" panose="02020603050405020304" pitchFamily="18" charset="0"/>
                <a:cs typeface="Times New Roman" panose="02020603050405020304" pitchFamily="18" charset="0"/>
              </a:rPr>
              <a:t>M</a:t>
            </a:r>
            <a:r>
              <a:rPr lang="zh-CN" altLang="en-US" dirty="0">
                <a:latin typeface="Times New Roman" panose="02020603050405020304" pitchFamily="18" charset="0"/>
                <a:cs typeface="Times New Roman" panose="02020603050405020304" pitchFamily="18" charset="0"/>
              </a:rPr>
              <a:t>和</a:t>
            </a:r>
            <a:r>
              <a:rPr lang="en-US" altLang="zh-CN" i="1" dirty="0">
                <a:latin typeface="Times New Roman" panose="02020603050405020304" pitchFamily="18" charset="0"/>
                <a:cs typeface="Times New Roman" panose="02020603050405020304" pitchFamily="18" charset="0"/>
              </a:rPr>
              <a:t>F</a:t>
            </a:r>
            <a:r>
              <a:rPr lang="en-US" altLang="zh-CN" dirty="0">
                <a:latin typeface="Times New Roman" panose="02020603050405020304" pitchFamily="18" charset="0"/>
                <a:cs typeface="Times New Roman" panose="02020603050405020304" pitchFamily="18" charset="0"/>
              </a:rPr>
              <a:t>(</a:t>
            </a:r>
            <a:r>
              <a:rPr lang="en-US" altLang="zh-CN" i="1" dirty="0">
                <a:latin typeface="Times New Roman" panose="02020603050405020304" pitchFamily="18" charset="0"/>
                <a:cs typeface="Times New Roman" panose="02020603050405020304" pitchFamily="18" charset="0"/>
              </a:rPr>
              <a:t>t</a:t>
            </a:r>
            <a:r>
              <a:rPr lang="en-US"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1081171933"/>
      </p:ext>
    </p:extLst>
  </p:cSld>
  <p:clrMapOvr>
    <a:masterClrMapping/>
  </p:clrMapOvr>
  <p:transition>
    <p:wheel/>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 name="内容占位符 7">
                <a:extLst>
                  <a:ext uri="{FF2B5EF4-FFF2-40B4-BE49-F238E27FC236}">
                    <a16:creationId xmlns:a16="http://schemas.microsoft.com/office/drawing/2014/main" id="{C696BEB4-8F9A-48BA-A1C5-98C762581ED1}"/>
                  </a:ext>
                </a:extLst>
              </p:cNvPr>
              <p:cNvSpPr>
                <a:spLocks noGrp="1"/>
              </p:cNvSpPr>
              <p:nvPr>
                <p:ph sz="quarter" idx="13"/>
              </p:nvPr>
            </p:nvSpPr>
            <p:spPr>
              <a:xfrm>
                <a:off x="773510" y="476672"/>
                <a:ext cx="10801201" cy="5904656"/>
              </a:xfrm>
              <a:prstGeom prst="rect">
                <a:avLst/>
              </a:prstGeom>
            </p:spPr>
            <p:txBody>
              <a:bodyPr>
                <a:noAutofit/>
              </a:bodyPr>
              <a:lstStyle/>
              <a:p>
                <a:pPr marL="0" indent="0" algn="just">
                  <a:buNone/>
                </a:pPr>
                <a:r>
                  <a:rPr lang="en-US" altLang="zh-CN" dirty="0">
                    <a:solidFill>
                      <a:schemeClr val="tx1"/>
                    </a:solidFill>
                    <a:latin typeface="Times New Roman" panose="02020603050405020304" pitchFamily="18" charset="0"/>
                    <a:cs typeface="Times New Roman" panose="02020603050405020304" pitchFamily="18" charset="0"/>
                  </a:rPr>
                  <a:t> </a:t>
                </a:r>
                <a:r>
                  <a:rPr lang="zh-CN" altLang="en-US" dirty="0">
                    <a:solidFill>
                      <a:schemeClr val="tx1"/>
                    </a:solidFill>
                    <a:latin typeface="Times New Roman" panose="02020603050405020304" pitchFamily="18" charset="0"/>
                    <a:cs typeface="Times New Roman" panose="02020603050405020304" pitchFamily="18" charset="0"/>
                  </a:rPr>
                  <a:t>显然，上述问题是一个有等式约束的泛函极值问题，但根据前面讨论的拉格朗日乘子法，可把状态方程看作是对泛函的约束，因此采用拉格朗日乘子法后，就把有约束泛函极值问题转化为无约束泛函极值问题。即</a:t>
                </a:r>
              </a:p>
              <a:p>
                <a:pPr marL="0" indent="0" algn="r" eaLnBrk="0" hangingPunct="0">
                  <a:buNone/>
                </a:pPr>
                <a14:m>
                  <m:oMath xmlns:m="http://schemas.openxmlformats.org/officeDocument/2006/math">
                    <m:r>
                      <a:rPr lang="zh-CN" altLang="en-US" i="1">
                        <a:solidFill>
                          <a:schemeClr val="tx1"/>
                        </a:solidFill>
                        <a:latin typeface="Cambria Math" panose="02040503050406030204" pitchFamily="18" charset="0"/>
                      </a:rPr>
                      <m:t>𝐽</m:t>
                    </m:r>
                    <m:r>
                      <a:rPr lang="zh-CN" altLang="en-US" i="1">
                        <a:solidFill>
                          <a:schemeClr val="tx1"/>
                        </a:solidFill>
                        <a:latin typeface="Cambria Math" panose="02040503050406030204" pitchFamily="18" charset="0"/>
                      </a:rPr>
                      <m:t>=</m:t>
                    </m:r>
                    <m:nary>
                      <m:naryPr>
                        <m:ctrlPr>
                          <a:rPr lang="zh-CN" altLang="en-US" i="1">
                            <a:solidFill>
                              <a:schemeClr val="tx1"/>
                            </a:solidFill>
                            <a:latin typeface="Cambria Math" panose="02040503050406030204" pitchFamily="18" charset="0"/>
                          </a:rPr>
                        </m:ctrlPr>
                      </m:naryPr>
                      <m:sub>
                        <m:sSub>
                          <m:sSubPr>
                            <m:ctrlPr>
                              <a:rPr lang="zh-CN" altLang="en-US" i="1">
                                <a:solidFill>
                                  <a:schemeClr val="tx1"/>
                                </a:solidFill>
                                <a:latin typeface="Cambria Math" panose="02040503050406030204" pitchFamily="18" charset="0"/>
                              </a:rPr>
                            </m:ctrlPr>
                          </m:sSubPr>
                          <m:e>
                            <m:r>
                              <a:rPr lang="zh-CN" altLang="en-US" i="1">
                                <a:solidFill>
                                  <a:schemeClr val="tx1"/>
                                </a:solidFill>
                                <a:latin typeface="Cambria Math" panose="02040503050406030204" pitchFamily="18" charset="0"/>
                              </a:rPr>
                              <m:t>𝑡</m:t>
                            </m:r>
                          </m:e>
                          <m:sub>
                            <m:r>
                              <a:rPr lang="zh-CN" altLang="en-US" i="1">
                                <a:solidFill>
                                  <a:schemeClr val="tx1"/>
                                </a:solidFill>
                                <a:latin typeface="Cambria Math" panose="02040503050406030204" pitchFamily="18" charset="0"/>
                              </a:rPr>
                              <m:t>0</m:t>
                            </m:r>
                          </m:sub>
                        </m:sSub>
                      </m:sub>
                      <m:sup>
                        <m:sSub>
                          <m:sSubPr>
                            <m:ctrlPr>
                              <a:rPr lang="zh-CN" altLang="en-US" i="1">
                                <a:solidFill>
                                  <a:schemeClr val="tx1"/>
                                </a:solidFill>
                                <a:latin typeface="Cambria Math" panose="02040503050406030204" pitchFamily="18" charset="0"/>
                              </a:rPr>
                            </m:ctrlPr>
                          </m:sSubPr>
                          <m:e>
                            <m:r>
                              <a:rPr lang="zh-CN" altLang="en-US" i="1">
                                <a:solidFill>
                                  <a:schemeClr val="tx1"/>
                                </a:solidFill>
                                <a:latin typeface="Cambria Math" panose="02040503050406030204" pitchFamily="18" charset="0"/>
                              </a:rPr>
                              <m:t>𝑡</m:t>
                            </m:r>
                          </m:e>
                          <m:sub>
                            <m:r>
                              <a:rPr lang="zh-CN" altLang="en-US" i="1">
                                <a:solidFill>
                                  <a:schemeClr val="tx1"/>
                                </a:solidFill>
                                <a:latin typeface="Cambria Math" panose="02040503050406030204" pitchFamily="18" charset="0"/>
                              </a:rPr>
                              <m:t>𝑓</m:t>
                            </m:r>
                          </m:sub>
                        </m:sSub>
                      </m:sup>
                      <m:e>
                        <m:d>
                          <m:dPr>
                            <m:begChr m:val="{"/>
                            <m:endChr m:val="}"/>
                            <m:ctrlPr>
                              <a:rPr lang="zh-CN" altLang="en-US" i="1">
                                <a:solidFill>
                                  <a:schemeClr val="tx1"/>
                                </a:solidFill>
                                <a:latin typeface="Cambria Math" panose="02040503050406030204" pitchFamily="18" charset="0"/>
                              </a:rPr>
                            </m:ctrlPr>
                          </m:dPr>
                          <m:e>
                            <m:r>
                              <a:rPr lang="zh-CN" altLang="en-US" i="1">
                                <a:solidFill>
                                  <a:schemeClr val="tx1"/>
                                </a:solidFill>
                                <a:latin typeface="Cambria Math" panose="02040503050406030204" pitchFamily="18" charset="0"/>
                              </a:rPr>
                              <m:t>𝐿</m:t>
                            </m:r>
                            <m:d>
                              <m:dPr>
                                <m:begChr m:val="["/>
                                <m:endChr m:val="]"/>
                                <m:ctrlPr>
                                  <a:rPr lang="zh-CN" altLang="en-US" i="1">
                                    <a:solidFill>
                                      <a:schemeClr val="tx1"/>
                                    </a:solidFill>
                                    <a:latin typeface="Cambria Math" panose="02040503050406030204" pitchFamily="18" charset="0"/>
                                  </a:rPr>
                                </m:ctrlPr>
                              </m:dPr>
                              <m:e>
                                <m:r>
                                  <a:rPr lang="zh-CN" altLang="en-US" i="1">
                                    <a:solidFill>
                                      <a:schemeClr val="tx1"/>
                                    </a:solidFill>
                                    <a:latin typeface="Cambria Math" panose="02040503050406030204" pitchFamily="18" charset="0"/>
                                  </a:rPr>
                                  <m:t>𝑥</m:t>
                                </m:r>
                                <m:r>
                                  <a:rPr lang="zh-CN" altLang="en-US" i="1">
                                    <a:solidFill>
                                      <a:schemeClr val="tx1"/>
                                    </a:solidFill>
                                    <a:latin typeface="Cambria Math" panose="02040503050406030204" pitchFamily="18" charset="0"/>
                                  </a:rPr>
                                  <m:t>,</m:t>
                                </m:r>
                                <m:r>
                                  <a:rPr lang="zh-CN" altLang="en-US" i="1">
                                    <a:solidFill>
                                      <a:schemeClr val="tx1"/>
                                    </a:solidFill>
                                    <a:latin typeface="Cambria Math" panose="02040503050406030204" pitchFamily="18" charset="0"/>
                                  </a:rPr>
                                  <m:t>𝑢</m:t>
                                </m:r>
                                <m:r>
                                  <a:rPr lang="zh-CN" altLang="en-US" i="1">
                                    <a:solidFill>
                                      <a:schemeClr val="tx1"/>
                                    </a:solidFill>
                                    <a:latin typeface="Cambria Math" panose="02040503050406030204" pitchFamily="18" charset="0"/>
                                  </a:rPr>
                                  <m:t>,</m:t>
                                </m:r>
                                <m:r>
                                  <a:rPr lang="zh-CN" altLang="en-US" i="1">
                                    <a:solidFill>
                                      <a:schemeClr val="tx1"/>
                                    </a:solidFill>
                                    <a:latin typeface="Cambria Math" panose="02040503050406030204" pitchFamily="18" charset="0"/>
                                  </a:rPr>
                                  <m:t>𝑡</m:t>
                                </m:r>
                              </m:e>
                            </m:d>
                            <m:r>
                              <a:rPr lang="zh-CN" altLang="en-US" i="1">
                                <a:solidFill>
                                  <a:schemeClr val="tx1"/>
                                </a:solidFill>
                                <a:latin typeface="Cambria Math" panose="02040503050406030204" pitchFamily="18" charset="0"/>
                              </a:rPr>
                              <m:t>+</m:t>
                            </m:r>
                            <m:sSup>
                              <m:sSupPr>
                                <m:ctrlPr>
                                  <a:rPr lang="zh-CN" altLang="en-US" i="1">
                                    <a:solidFill>
                                      <a:schemeClr val="tx1"/>
                                    </a:solidFill>
                                    <a:latin typeface="Cambria Math" panose="02040503050406030204" pitchFamily="18" charset="0"/>
                                  </a:rPr>
                                </m:ctrlPr>
                              </m:sSupPr>
                              <m:e>
                                <m:r>
                                  <a:rPr lang="zh-CN" altLang="en-US" i="1">
                                    <a:solidFill>
                                      <a:schemeClr val="tx1"/>
                                    </a:solidFill>
                                    <a:latin typeface="Cambria Math" panose="02040503050406030204" pitchFamily="18" charset="0"/>
                                  </a:rPr>
                                  <m:t>𝜆</m:t>
                                </m:r>
                              </m:e>
                              <m:sup>
                                <m:r>
                                  <a:rPr lang="zh-CN" altLang="en-US" i="1">
                                    <a:solidFill>
                                      <a:schemeClr val="tx1"/>
                                    </a:solidFill>
                                    <a:latin typeface="Cambria Math" panose="02040503050406030204" pitchFamily="18" charset="0"/>
                                  </a:rPr>
                                  <m:t>𝑇</m:t>
                                </m:r>
                              </m:sup>
                            </m:sSup>
                            <m:r>
                              <a:rPr lang="zh-CN" altLang="en-US" i="1">
                                <a:solidFill>
                                  <a:schemeClr val="tx1"/>
                                </a:solidFill>
                                <a:latin typeface="Cambria Math" panose="02040503050406030204" pitchFamily="18" charset="0"/>
                              </a:rPr>
                              <m:t>(</m:t>
                            </m:r>
                            <m:r>
                              <a:rPr lang="zh-CN" altLang="en-US" i="1">
                                <a:solidFill>
                                  <a:schemeClr val="tx1"/>
                                </a:solidFill>
                                <a:latin typeface="Cambria Math" panose="02040503050406030204" pitchFamily="18" charset="0"/>
                              </a:rPr>
                              <m:t>𝑡</m:t>
                            </m:r>
                            <m:r>
                              <a:rPr lang="zh-CN" altLang="en-US" i="1">
                                <a:solidFill>
                                  <a:schemeClr val="tx1"/>
                                </a:solidFill>
                                <a:latin typeface="Cambria Math" panose="02040503050406030204" pitchFamily="18" charset="0"/>
                              </a:rPr>
                              <m:t>)</m:t>
                            </m:r>
                            <m:d>
                              <m:dPr>
                                <m:begChr m:val="["/>
                                <m:endChr m:val="]"/>
                                <m:ctrlPr>
                                  <a:rPr lang="zh-CN" altLang="en-US" i="1">
                                    <a:solidFill>
                                      <a:schemeClr val="tx1"/>
                                    </a:solidFill>
                                    <a:latin typeface="Cambria Math" panose="02040503050406030204" pitchFamily="18" charset="0"/>
                                  </a:rPr>
                                </m:ctrlPr>
                              </m:dPr>
                              <m:e>
                                <m:r>
                                  <a:rPr lang="zh-CN" altLang="en-US" i="1">
                                    <a:solidFill>
                                      <a:schemeClr val="tx1"/>
                                    </a:solidFill>
                                    <a:latin typeface="Cambria Math" panose="02040503050406030204" pitchFamily="18" charset="0"/>
                                  </a:rPr>
                                  <m:t>𝑓</m:t>
                                </m:r>
                                <m:d>
                                  <m:dPr>
                                    <m:begChr m:val="["/>
                                    <m:endChr m:val="]"/>
                                    <m:ctrlPr>
                                      <a:rPr lang="zh-CN" altLang="en-US" i="1">
                                        <a:solidFill>
                                          <a:schemeClr val="tx1"/>
                                        </a:solidFill>
                                        <a:latin typeface="Cambria Math" panose="02040503050406030204" pitchFamily="18" charset="0"/>
                                      </a:rPr>
                                    </m:ctrlPr>
                                  </m:dPr>
                                  <m:e>
                                    <m:r>
                                      <a:rPr lang="zh-CN" altLang="en-US" i="1">
                                        <a:solidFill>
                                          <a:schemeClr val="tx1"/>
                                        </a:solidFill>
                                        <a:latin typeface="Cambria Math" panose="02040503050406030204" pitchFamily="18" charset="0"/>
                                      </a:rPr>
                                      <m:t>𝑥</m:t>
                                    </m:r>
                                    <m:r>
                                      <a:rPr lang="zh-CN" altLang="en-US" i="1">
                                        <a:solidFill>
                                          <a:schemeClr val="tx1"/>
                                        </a:solidFill>
                                        <a:latin typeface="Cambria Math" panose="02040503050406030204" pitchFamily="18" charset="0"/>
                                      </a:rPr>
                                      <m:t>,</m:t>
                                    </m:r>
                                    <m:r>
                                      <a:rPr lang="zh-CN" altLang="en-US" i="1">
                                        <a:solidFill>
                                          <a:schemeClr val="tx1"/>
                                        </a:solidFill>
                                        <a:latin typeface="Cambria Math" panose="02040503050406030204" pitchFamily="18" charset="0"/>
                                      </a:rPr>
                                      <m:t>𝑢</m:t>
                                    </m:r>
                                    <m:r>
                                      <a:rPr lang="zh-CN" altLang="en-US" i="1">
                                        <a:solidFill>
                                          <a:schemeClr val="tx1"/>
                                        </a:solidFill>
                                        <a:latin typeface="Cambria Math" panose="02040503050406030204" pitchFamily="18" charset="0"/>
                                      </a:rPr>
                                      <m:t>,</m:t>
                                    </m:r>
                                    <m:r>
                                      <a:rPr lang="zh-CN" altLang="en-US" i="1">
                                        <a:solidFill>
                                          <a:schemeClr val="tx1"/>
                                        </a:solidFill>
                                        <a:latin typeface="Cambria Math" panose="02040503050406030204" pitchFamily="18" charset="0"/>
                                      </a:rPr>
                                      <m:t>𝑡</m:t>
                                    </m:r>
                                  </m:e>
                                </m:d>
                                <m:r>
                                  <a:rPr lang="zh-CN" altLang="en-US" i="1">
                                    <a:solidFill>
                                      <a:schemeClr val="tx1"/>
                                    </a:solidFill>
                                    <a:latin typeface="Cambria Math" panose="02040503050406030204" pitchFamily="18" charset="0"/>
                                  </a:rPr>
                                  <m:t>−</m:t>
                                </m:r>
                                <m:acc>
                                  <m:accPr>
                                    <m:chr m:val="̇"/>
                                    <m:ctrlPr>
                                      <a:rPr lang="zh-CN" altLang="en-US" i="1">
                                        <a:solidFill>
                                          <a:schemeClr val="tx1"/>
                                        </a:solidFill>
                                        <a:latin typeface="Cambria Math" panose="02040503050406030204" pitchFamily="18" charset="0"/>
                                      </a:rPr>
                                    </m:ctrlPr>
                                  </m:accPr>
                                  <m:e>
                                    <m:r>
                                      <a:rPr lang="zh-CN" altLang="en-US" i="1">
                                        <a:solidFill>
                                          <a:schemeClr val="tx1"/>
                                        </a:solidFill>
                                        <a:latin typeface="Cambria Math" panose="02040503050406030204" pitchFamily="18" charset="0"/>
                                      </a:rPr>
                                      <m:t>𝑥</m:t>
                                    </m:r>
                                  </m:e>
                                </m:acc>
                                <m:r>
                                  <a:rPr lang="zh-CN" altLang="en-US" i="1">
                                    <a:solidFill>
                                      <a:schemeClr val="tx1"/>
                                    </a:solidFill>
                                    <a:latin typeface="Cambria Math" panose="02040503050406030204" pitchFamily="18" charset="0"/>
                                  </a:rPr>
                                  <m:t>(</m:t>
                                </m:r>
                                <m:r>
                                  <a:rPr lang="zh-CN" altLang="en-US" i="1">
                                    <a:solidFill>
                                      <a:schemeClr val="tx1"/>
                                    </a:solidFill>
                                    <a:latin typeface="Cambria Math" panose="02040503050406030204" pitchFamily="18" charset="0"/>
                                  </a:rPr>
                                  <m:t>𝑡</m:t>
                                </m:r>
                                <m:r>
                                  <a:rPr lang="zh-CN" altLang="en-US" i="1">
                                    <a:solidFill>
                                      <a:schemeClr val="tx1"/>
                                    </a:solidFill>
                                    <a:latin typeface="Cambria Math" panose="02040503050406030204" pitchFamily="18" charset="0"/>
                                  </a:rPr>
                                  <m:t>)</m:t>
                                </m:r>
                              </m:e>
                            </m:d>
                          </m:e>
                        </m:d>
                      </m:e>
                    </m:nary>
                    <m:r>
                      <a:rPr lang="zh-CN" altLang="en-US" i="1">
                        <a:solidFill>
                          <a:schemeClr val="tx1"/>
                        </a:solidFill>
                        <a:latin typeface="Cambria Math" panose="02040503050406030204" pitchFamily="18" charset="0"/>
                      </a:rPr>
                      <m:t>𝑑𝑡</m:t>
                    </m:r>
                  </m:oMath>
                </a14:m>
                <a:r>
                  <a:rPr lang="zh-CN" altLang="en-US" dirty="0">
                    <a:solidFill>
                      <a:schemeClr val="tx1"/>
                    </a:solidFill>
                    <a:latin typeface="Times New Roman" panose="02020603050405020304" pitchFamily="18" charset="0"/>
                    <a:cs typeface="Times New Roman" panose="02020603050405020304" pitchFamily="18" charset="0"/>
                  </a:rPr>
                  <a:t> </a:t>
                </a:r>
                <a:r>
                  <a:rPr lang="en-US" altLang="zh-CN" dirty="0">
                    <a:solidFill>
                      <a:schemeClr val="tx1"/>
                    </a:solidFill>
                    <a:latin typeface="Times New Roman" panose="02020603050405020304" pitchFamily="18" charset="0"/>
                    <a:cs typeface="Times New Roman" panose="02020603050405020304" pitchFamily="18" charset="0"/>
                  </a:rPr>
                  <a:t>		</a:t>
                </a:r>
                <a:r>
                  <a:rPr lang="zh-CN" altLang="en-US" dirty="0">
                    <a:solidFill>
                      <a:schemeClr val="tx1"/>
                    </a:solidFill>
                    <a:latin typeface="Times New Roman" panose="02020603050405020304" pitchFamily="18" charset="0"/>
                    <a:cs typeface="Times New Roman" panose="02020603050405020304" pitchFamily="18" charset="0"/>
                  </a:rPr>
                  <a:t>（</a:t>
                </a:r>
                <a:r>
                  <a:rPr lang="en-US" altLang="zh-CN" dirty="0">
                    <a:solidFill>
                      <a:schemeClr val="tx1"/>
                    </a:solidFill>
                    <a:latin typeface="Times New Roman" panose="02020603050405020304" pitchFamily="18" charset="0"/>
                    <a:cs typeface="Times New Roman" panose="02020603050405020304" pitchFamily="18" charset="0"/>
                  </a:rPr>
                  <a:t>6-35</a:t>
                </a:r>
                <a:r>
                  <a:rPr lang="zh-CN" altLang="en-US" dirty="0">
                    <a:solidFill>
                      <a:schemeClr val="tx1"/>
                    </a:solidFill>
                    <a:latin typeface="Times New Roman" panose="02020603050405020304" pitchFamily="18" charset="0"/>
                    <a:cs typeface="Times New Roman" panose="02020603050405020304" pitchFamily="18" charset="0"/>
                  </a:rPr>
                  <a:t>）</a:t>
                </a:r>
              </a:p>
              <a:p>
                <a:pPr marL="0" indent="0" algn="just" eaLnBrk="0" hangingPunct="0">
                  <a:buNone/>
                </a:pPr>
                <a:r>
                  <a:rPr lang="zh-CN" altLang="en-US" dirty="0">
                    <a:solidFill>
                      <a:schemeClr val="tx1"/>
                    </a:solidFill>
                    <a:latin typeface="Times New Roman" panose="02020603050405020304" pitchFamily="18" charset="0"/>
                    <a:cs typeface="Times New Roman" panose="02020603050405020304" pitchFamily="18" charset="0"/>
                  </a:rPr>
                  <a:t>式中</a:t>
                </a:r>
                <a14:m>
                  <m:oMath xmlns:m="http://schemas.openxmlformats.org/officeDocument/2006/math">
                    <m:r>
                      <a:rPr lang="zh-CN" altLang="en-US" i="1">
                        <a:solidFill>
                          <a:schemeClr val="tx1"/>
                        </a:solidFill>
                        <a:latin typeface="Cambria Math" panose="02040503050406030204" pitchFamily="18" charset="0"/>
                      </a:rPr>
                      <m:t>𝜆</m:t>
                    </m:r>
                    <m:d>
                      <m:dPr>
                        <m:ctrlPr>
                          <a:rPr lang="zh-CN" altLang="en-US" i="1">
                            <a:solidFill>
                              <a:schemeClr val="tx1"/>
                            </a:solidFill>
                            <a:latin typeface="Cambria Math" panose="02040503050406030204" pitchFamily="18" charset="0"/>
                          </a:rPr>
                        </m:ctrlPr>
                      </m:dPr>
                      <m:e>
                        <m:r>
                          <a:rPr lang="zh-CN" altLang="en-US" i="1">
                            <a:solidFill>
                              <a:schemeClr val="tx1"/>
                            </a:solidFill>
                            <a:latin typeface="Cambria Math" panose="02040503050406030204" pitchFamily="18" charset="0"/>
                          </a:rPr>
                          <m:t>𝑡</m:t>
                        </m:r>
                      </m:e>
                    </m:d>
                    <m:r>
                      <a:rPr lang="zh-CN" altLang="en-US" i="1">
                        <a:solidFill>
                          <a:schemeClr val="tx1"/>
                        </a:solidFill>
                        <a:latin typeface="Cambria Math" panose="02040503050406030204" pitchFamily="18" charset="0"/>
                      </a:rPr>
                      <m:t>=</m:t>
                    </m:r>
                    <m:sSup>
                      <m:sSupPr>
                        <m:ctrlPr>
                          <a:rPr lang="zh-CN" altLang="en-US" i="1">
                            <a:solidFill>
                              <a:schemeClr val="tx1"/>
                            </a:solidFill>
                            <a:latin typeface="Cambria Math" panose="02040503050406030204" pitchFamily="18" charset="0"/>
                          </a:rPr>
                        </m:ctrlPr>
                      </m:sSupPr>
                      <m:e>
                        <m:d>
                          <m:dPr>
                            <m:begChr m:val="["/>
                            <m:endChr m:val="]"/>
                            <m:ctrlPr>
                              <a:rPr lang="zh-CN" altLang="en-US" i="1">
                                <a:solidFill>
                                  <a:schemeClr val="tx1"/>
                                </a:solidFill>
                                <a:latin typeface="Cambria Math" panose="02040503050406030204" pitchFamily="18" charset="0"/>
                              </a:rPr>
                            </m:ctrlPr>
                          </m:dPr>
                          <m:e>
                            <m:sSub>
                              <m:sSubPr>
                                <m:ctrlPr>
                                  <a:rPr lang="zh-CN" altLang="en-US" i="1">
                                    <a:solidFill>
                                      <a:schemeClr val="tx1"/>
                                    </a:solidFill>
                                    <a:latin typeface="Cambria Math" panose="02040503050406030204" pitchFamily="18" charset="0"/>
                                  </a:rPr>
                                </m:ctrlPr>
                              </m:sSubPr>
                              <m:e>
                                <m:r>
                                  <a:rPr lang="zh-CN" altLang="en-US" i="1">
                                    <a:solidFill>
                                      <a:schemeClr val="tx1"/>
                                    </a:solidFill>
                                    <a:latin typeface="Cambria Math" panose="02040503050406030204" pitchFamily="18" charset="0"/>
                                  </a:rPr>
                                  <m:t>𝜆</m:t>
                                </m:r>
                              </m:e>
                              <m:sub>
                                <m:r>
                                  <a:rPr lang="zh-CN" altLang="en-US" i="1">
                                    <a:solidFill>
                                      <a:schemeClr val="tx1"/>
                                    </a:solidFill>
                                    <a:latin typeface="Cambria Math" panose="02040503050406030204" pitchFamily="18" charset="0"/>
                                  </a:rPr>
                                  <m:t>1</m:t>
                                </m:r>
                              </m:sub>
                            </m:sSub>
                            <m:d>
                              <m:dPr>
                                <m:ctrlPr>
                                  <a:rPr lang="zh-CN" altLang="en-US" i="1">
                                    <a:solidFill>
                                      <a:schemeClr val="tx1"/>
                                    </a:solidFill>
                                    <a:latin typeface="Cambria Math" panose="02040503050406030204" pitchFamily="18" charset="0"/>
                                  </a:rPr>
                                </m:ctrlPr>
                              </m:dPr>
                              <m:e>
                                <m:r>
                                  <a:rPr lang="zh-CN" altLang="en-US" i="1">
                                    <a:solidFill>
                                      <a:schemeClr val="tx1"/>
                                    </a:solidFill>
                                    <a:latin typeface="Cambria Math" panose="02040503050406030204" pitchFamily="18" charset="0"/>
                                  </a:rPr>
                                  <m:t>𝑡</m:t>
                                </m:r>
                              </m:e>
                            </m:d>
                            <m:r>
                              <a:rPr lang="zh-CN" altLang="en-US" i="1">
                                <a:solidFill>
                                  <a:schemeClr val="tx1"/>
                                </a:solidFill>
                                <a:latin typeface="Cambria Math" panose="02040503050406030204" pitchFamily="18" charset="0"/>
                              </a:rPr>
                              <m:t>,</m:t>
                            </m:r>
                            <m:sSub>
                              <m:sSubPr>
                                <m:ctrlPr>
                                  <a:rPr lang="zh-CN" altLang="en-US" i="1">
                                    <a:solidFill>
                                      <a:schemeClr val="tx1"/>
                                    </a:solidFill>
                                    <a:latin typeface="Cambria Math" panose="02040503050406030204" pitchFamily="18" charset="0"/>
                                  </a:rPr>
                                </m:ctrlPr>
                              </m:sSubPr>
                              <m:e>
                                <m:r>
                                  <a:rPr lang="zh-CN" altLang="en-US" i="1">
                                    <a:solidFill>
                                      <a:schemeClr val="tx1"/>
                                    </a:solidFill>
                                    <a:latin typeface="Cambria Math" panose="02040503050406030204" pitchFamily="18" charset="0"/>
                                  </a:rPr>
                                  <m:t>𝜆</m:t>
                                </m:r>
                              </m:e>
                              <m:sub>
                                <m:r>
                                  <a:rPr lang="zh-CN" altLang="en-US" i="1">
                                    <a:solidFill>
                                      <a:schemeClr val="tx1"/>
                                    </a:solidFill>
                                    <a:latin typeface="Cambria Math" panose="02040503050406030204" pitchFamily="18" charset="0"/>
                                  </a:rPr>
                                  <m:t>2</m:t>
                                </m:r>
                              </m:sub>
                            </m:sSub>
                            <m:d>
                              <m:dPr>
                                <m:ctrlPr>
                                  <a:rPr lang="zh-CN" altLang="en-US" i="1">
                                    <a:solidFill>
                                      <a:schemeClr val="tx1"/>
                                    </a:solidFill>
                                    <a:latin typeface="Cambria Math" panose="02040503050406030204" pitchFamily="18" charset="0"/>
                                  </a:rPr>
                                </m:ctrlPr>
                              </m:dPr>
                              <m:e>
                                <m:r>
                                  <a:rPr lang="zh-CN" altLang="en-US" i="1">
                                    <a:solidFill>
                                      <a:schemeClr val="tx1"/>
                                    </a:solidFill>
                                    <a:latin typeface="Cambria Math" panose="02040503050406030204" pitchFamily="18" charset="0"/>
                                  </a:rPr>
                                  <m:t>𝑡</m:t>
                                </m:r>
                              </m:e>
                            </m:d>
                            <m:r>
                              <a:rPr lang="zh-CN" altLang="en-US" i="1">
                                <a:solidFill>
                                  <a:schemeClr val="tx1"/>
                                </a:solidFill>
                                <a:latin typeface="Cambria Math" panose="02040503050406030204" pitchFamily="18" charset="0"/>
                              </a:rPr>
                              <m:t>,…,</m:t>
                            </m:r>
                            <m:sSub>
                              <m:sSubPr>
                                <m:ctrlPr>
                                  <a:rPr lang="zh-CN" altLang="en-US" i="1">
                                    <a:solidFill>
                                      <a:schemeClr val="tx1"/>
                                    </a:solidFill>
                                    <a:latin typeface="Cambria Math" panose="02040503050406030204" pitchFamily="18" charset="0"/>
                                  </a:rPr>
                                </m:ctrlPr>
                              </m:sSubPr>
                              <m:e>
                                <m:r>
                                  <a:rPr lang="zh-CN" altLang="en-US" i="1">
                                    <a:solidFill>
                                      <a:schemeClr val="tx1"/>
                                    </a:solidFill>
                                    <a:latin typeface="Cambria Math" panose="02040503050406030204" pitchFamily="18" charset="0"/>
                                  </a:rPr>
                                  <m:t>𝜆</m:t>
                                </m:r>
                              </m:e>
                              <m:sub>
                                <m:r>
                                  <a:rPr lang="zh-CN" altLang="en-US" i="1">
                                    <a:solidFill>
                                      <a:schemeClr val="tx1"/>
                                    </a:solidFill>
                                    <a:latin typeface="Cambria Math" panose="02040503050406030204" pitchFamily="18" charset="0"/>
                                  </a:rPr>
                                  <m:t>𝑛</m:t>
                                </m:r>
                              </m:sub>
                            </m:sSub>
                            <m:d>
                              <m:dPr>
                                <m:ctrlPr>
                                  <a:rPr lang="zh-CN" altLang="en-US" i="1">
                                    <a:solidFill>
                                      <a:schemeClr val="tx1"/>
                                    </a:solidFill>
                                    <a:latin typeface="Cambria Math" panose="02040503050406030204" pitchFamily="18" charset="0"/>
                                  </a:rPr>
                                </m:ctrlPr>
                              </m:dPr>
                              <m:e>
                                <m:r>
                                  <a:rPr lang="zh-CN" altLang="en-US" i="1">
                                    <a:solidFill>
                                      <a:schemeClr val="tx1"/>
                                    </a:solidFill>
                                    <a:latin typeface="Cambria Math" panose="02040503050406030204" pitchFamily="18" charset="0"/>
                                  </a:rPr>
                                  <m:t>𝑡</m:t>
                                </m:r>
                              </m:e>
                            </m:d>
                          </m:e>
                        </m:d>
                      </m:e>
                      <m:sup>
                        <m:r>
                          <a:rPr lang="zh-CN" altLang="en-US" i="1">
                            <a:solidFill>
                              <a:schemeClr val="tx1"/>
                            </a:solidFill>
                            <a:latin typeface="Cambria Math" panose="02040503050406030204" pitchFamily="18" charset="0"/>
                          </a:rPr>
                          <m:t>𝑇</m:t>
                        </m:r>
                      </m:sup>
                    </m:sSup>
                  </m:oMath>
                </a14:m>
                <a:r>
                  <a:rPr lang="zh-CN" altLang="en-US" dirty="0">
                    <a:solidFill>
                      <a:schemeClr val="tx1"/>
                    </a:solidFill>
                    <a:latin typeface="Times New Roman" panose="02020603050405020304" pitchFamily="18" charset="0"/>
                    <a:cs typeface="Times New Roman" panose="02020603050405020304" pitchFamily="18" charset="0"/>
                  </a:rPr>
                  <a:t>为拉格朗日乘子向量。</a:t>
                </a:r>
              </a:p>
              <a:p>
                <a:pPr marL="0" indent="0" algn="just" eaLnBrk="0" hangingPunct="0">
                  <a:buNone/>
                </a:pPr>
                <a:r>
                  <a:rPr lang="zh-CN" altLang="en-US" dirty="0">
                    <a:solidFill>
                      <a:schemeClr val="tx1"/>
                    </a:solidFill>
                    <a:latin typeface="Times New Roman" panose="02020603050405020304" pitchFamily="18" charset="0"/>
                    <a:cs typeface="Times New Roman" panose="02020603050405020304" pitchFamily="18" charset="0"/>
                  </a:rPr>
                  <a:t>现引入一个标量函数</a:t>
                </a:r>
              </a:p>
              <a:p>
                <a:pPr marL="0" indent="0" algn="r" eaLnBrk="0" hangingPunct="0">
                  <a:buNone/>
                </a:pPr>
                <a14:m>
                  <m:oMath xmlns:m="http://schemas.openxmlformats.org/officeDocument/2006/math">
                    <m:r>
                      <a:rPr lang="zh-CN" altLang="en-US" i="1">
                        <a:solidFill>
                          <a:schemeClr val="tx1"/>
                        </a:solidFill>
                        <a:latin typeface="Cambria Math" panose="02040503050406030204" pitchFamily="18" charset="0"/>
                      </a:rPr>
                      <m:t>𝐻</m:t>
                    </m:r>
                    <m:d>
                      <m:dPr>
                        <m:begChr m:val="["/>
                        <m:endChr m:val="]"/>
                        <m:ctrlPr>
                          <a:rPr lang="zh-CN" altLang="en-US" i="1">
                            <a:solidFill>
                              <a:schemeClr val="tx1"/>
                            </a:solidFill>
                            <a:latin typeface="Cambria Math" panose="02040503050406030204" pitchFamily="18" charset="0"/>
                          </a:rPr>
                        </m:ctrlPr>
                      </m:dPr>
                      <m:e>
                        <m:r>
                          <a:rPr lang="zh-CN" altLang="en-US" i="1">
                            <a:solidFill>
                              <a:schemeClr val="tx1"/>
                            </a:solidFill>
                            <a:latin typeface="Cambria Math" panose="02040503050406030204" pitchFamily="18" charset="0"/>
                          </a:rPr>
                          <m:t>𝑥</m:t>
                        </m:r>
                        <m:r>
                          <a:rPr lang="zh-CN" altLang="en-US" i="1">
                            <a:solidFill>
                              <a:schemeClr val="tx1"/>
                            </a:solidFill>
                            <a:latin typeface="Cambria Math" panose="02040503050406030204" pitchFamily="18" charset="0"/>
                          </a:rPr>
                          <m:t>(</m:t>
                        </m:r>
                        <m:r>
                          <a:rPr lang="zh-CN" altLang="en-US" i="1">
                            <a:solidFill>
                              <a:schemeClr val="tx1"/>
                            </a:solidFill>
                            <a:latin typeface="Cambria Math" panose="02040503050406030204" pitchFamily="18" charset="0"/>
                          </a:rPr>
                          <m:t>𝑡</m:t>
                        </m:r>
                        <m:r>
                          <a:rPr lang="zh-CN" altLang="en-US" i="1">
                            <a:solidFill>
                              <a:schemeClr val="tx1"/>
                            </a:solidFill>
                            <a:latin typeface="Cambria Math" panose="02040503050406030204" pitchFamily="18" charset="0"/>
                          </a:rPr>
                          <m:t>),</m:t>
                        </m:r>
                        <m:r>
                          <a:rPr lang="zh-CN" altLang="en-US" i="1">
                            <a:solidFill>
                              <a:schemeClr val="tx1"/>
                            </a:solidFill>
                            <a:latin typeface="Cambria Math" panose="02040503050406030204" pitchFamily="18" charset="0"/>
                          </a:rPr>
                          <m:t>𝑢</m:t>
                        </m:r>
                        <m:r>
                          <a:rPr lang="zh-CN" altLang="en-US" i="1">
                            <a:solidFill>
                              <a:schemeClr val="tx1"/>
                            </a:solidFill>
                            <a:latin typeface="Cambria Math" panose="02040503050406030204" pitchFamily="18" charset="0"/>
                          </a:rPr>
                          <m:t>(</m:t>
                        </m:r>
                        <m:r>
                          <a:rPr lang="zh-CN" altLang="en-US" i="1">
                            <a:solidFill>
                              <a:schemeClr val="tx1"/>
                            </a:solidFill>
                            <a:latin typeface="Cambria Math" panose="02040503050406030204" pitchFamily="18" charset="0"/>
                          </a:rPr>
                          <m:t>𝑡</m:t>
                        </m:r>
                        <m:r>
                          <a:rPr lang="zh-CN" altLang="en-US" i="1">
                            <a:solidFill>
                              <a:schemeClr val="tx1"/>
                            </a:solidFill>
                            <a:latin typeface="Cambria Math" panose="02040503050406030204" pitchFamily="18" charset="0"/>
                          </a:rPr>
                          <m:t>),</m:t>
                        </m:r>
                        <m:r>
                          <a:rPr lang="zh-CN" altLang="en-US" i="1">
                            <a:solidFill>
                              <a:schemeClr val="tx1"/>
                            </a:solidFill>
                            <a:latin typeface="Cambria Math" panose="02040503050406030204" pitchFamily="18" charset="0"/>
                          </a:rPr>
                          <m:t>𝜆</m:t>
                        </m:r>
                        <m:r>
                          <a:rPr lang="zh-CN" altLang="en-US" i="1">
                            <a:solidFill>
                              <a:schemeClr val="tx1"/>
                            </a:solidFill>
                            <a:latin typeface="Cambria Math" panose="02040503050406030204" pitchFamily="18" charset="0"/>
                          </a:rPr>
                          <m:t>(</m:t>
                        </m:r>
                        <m:r>
                          <a:rPr lang="zh-CN" altLang="en-US" i="1">
                            <a:solidFill>
                              <a:schemeClr val="tx1"/>
                            </a:solidFill>
                            <a:latin typeface="Cambria Math" panose="02040503050406030204" pitchFamily="18" charset="0"/>
                          </a:rPr>
                          <m:t>𝑡</m:t>
                        </m:r>
                        <m:r>
                          <a:rPr lang="zh-CN" altLang="en-US" i="1">
                            <a:solidFill>
                              <a:schemeClr val="tx1"/>
                            </a:solidFill>
                            <a:latin typeface="Cambria Math" panose="02040503050406030204" pitchFamily="18" charset="0"/>
                          </a:rPr>
                          <m:t>),</m:t>
                        </m:r>
                        <m:r>
                          <a:rPr lang="zh-CN" altLang="en-US" i="1">
                            <a:solidFill>
                              <a:schemeClr val="tx1"/>
                            </a:solidFill>
                            <a:latin typeface="Cambria Math" panose="02040503050406030204" pitchFamily="18" charset="0"/>
                          </a:rPr>
                          <m:t>𝑡</m:t>
                        </m:r>
                      </m:e>
                    </m:d>
                    <m:r>
                      <a:rPr lang="zh-CN" altLang="en-US" i="1">
                        <a:solidFill>
                          <a:schemeClr val="tx1"/>
                        </a:solidFill>
                        <a:latin typeface="Cambria Math" panose="02040503050406030204" pitchFamily="18" charset="0"/>
                      </a:rPr>
                      <m:t>=</m:t>
                    </m:r>
                    <m:r>
                      <a:rPr lang="zh-CN" altLang="en-US" i="1">
                        <a:solidFill>
                          <a:schemeClr val="tx1"/>
                        </a:solidFill>
                        <a:latin typeface="Cambria Math" panose="02040503050406030204" pitchFamily="18" charset="0"/>
                      </a:rPr>
                      <m:t>𝐿</m:t>
                    </m:r>
                    <m:d>
                      <m:dPr>
                        <m:begChr m:val="["/>
                        <m:endChr m:val="]"/>
                        <m:ctrlPr>
                          <a:rPr lang="zh-CN" altLang="en-US" i="1">
                            <a:solidFill>
                              <a:schemeClr val="tx1"/>
                            </a:solidFill>
                            <a:latin typeface="Cambria Math" panose="02040503050406030204" pitchFamily="18" charset="0"/>
                          </a:rPr>
                        </m:ctrlPr>
                      </m:dPr>
                      <m:e>
                        <m:r>
                          <a:rPr lang="zh-CN" altLang="en-US" i="1">
                            <a:solidFill>
                              <a:schemeClr val="tx1"/>
                            </a:solidFill>
                            <a:latin typeface="Cambria Math" panose="02040503050406030204" pitchFamily="18" charset="0"/>
                          </a:rPr>
                          <m:t>𝑥</m:t>
                        </m:r>
                        <m:r>
                          <a:rPr lang="zh-CN" altLang="en-US" i="1">
                            <a:solidFill>
                              <a:schemeClr val="tx1"/>
                            </a:solidFill>
                            <a:latin typeface="Cambria Math" panose="02040503050406030204" pitchFamily="18" charset="0"/>
                          </a:rPr>
                          <m:t>(</m:t>
                        </m:r>
                        <m:r>
                          <a:rPr lang="zh-CN" altLang="en-US" i="1">
                            <a:solidFill>
                              <a:schemeClr val="tx1"/>
                            </a:solidFill>
                            <a:latin typeface="Cambria Math" panose="02040503050406030204" pitchFamily="18" charset="0"/>
                          </a:rPr>
                          <m:t>𝑡</m:t>
                        </m:r>
                        <m:r>
                          <a:rPr lang="zh-CN" altLang="en-US" i="1">
                            <a:solidFill>
                              <a:schemeClr val="tx1"/>
                            </a:solidFill>
                            <a:latin typeface="Cambria Math" panose="02040503050406030204" pitchFamily="18" charset="0"/>
                          </a:rPr>
                          <m:t>),</m:t>
                        </m:r>
                        <m:r>
                          <a:rPr lang="zh-CN" altLang="en-US" i="1">
                            <a:solidFill>
                              <a:schemeClr val="tx1"/>
                            </a:solidFill>
                            <a:latin typeface="Cambria Math" panose="02040503050406030204" pitchFamily="18" charset="0"/>
                          </a:rPr>
                          <m:t>𝑢</m:t>
                        </m:r>
                        <m:r>
                          <a:rPr lang="zh-CN" altLang="en-US" i="1">
                            <a:solidFill>
                              <a:schemeClr val="tx1"/>
                            </a:solidFill>
                            <a:latin typeface="Cambria Math" panose="02040503050406030204" pitchFamily="18" charset="0"/>
                          </a:rPr>
                          <m:t>(</m:t>
                        </m:r>
                        <m:r>
                          <a:rPr lang="zh-CN" altLang="en-US" i="1">
                            <a:solidFill>
                              <a:schemeClr val="tx1"/>
                            </a:solidFill>
                            <a:latin typeface="Cambria Math" panose="02040503050406030204" pitchFamily="18" charset="0"/>
                          </a:rPr>
                          <m:t>𝑡</m:t>
                        </m:r>
                        <m:r>
                          <a:rPr lang="zh-CN" altLang="en-US" i="1">
                            <a:solidFill>
                              <a:schemeClr val="tx1"/>
                            </a:solidFill>
                            <a:latin typeface="Cambria Math" panose="02040503050406030204" pitchFamily="18" charset="0"/>
                          </a:rPr>
                          <m:t>),</m:t>
                        </m:r>
                        <m:r>
                          <a:rPr lang="zh-CN" altLang="en-US" i="1">
                            <a:solidFill>
                              <a:schemeClr val="tx1"/>
                            </a:solidFill>
                            <a:latin typeface="Cambria Math" panose="02040503050406030204" pitchFamily="18" charset="0"/>
                          </a:rPr>
                          <m:t>𝑡</m:t>
                        </m:r>
                      </m:e>
                    </m:d>
                    <m:r>
                      <a:rPr lang="zh-CN" altLang="en-US" i="1">
                        <a:solidFill>
                          <a:schemeClr val="tx1"/>
                        </a:solidFill>
                        <a:latin typeface="Cambria Math" panose="02040503050406030204" pitchFamily="18" charset="0"/>
                      </a:rPr>
                      <m:t>+</m:t>
                    </m:r>
                    <m:sSup>
                      <m:sSupPr>
                        <m:ctrlPr>
                          <a:rPr lang="zh-CN" altLang="en-US" i="1">
                            <a:solidFill>
                              <a:schemeClr val="tx1"/>
                            </a:solidFill>
                            <a:latin typeface="Cambria Math" panose="02040503050406030204" pitchFamily="18" charset="0"/>
                          </a:rPr>
                        </m:ctrlPr>
                      </m:sSupPr>
                      <m:e>
                        <m:r>
                          <a:rPr lang="zh-CN" altLang="en-US" i="1">
                            <a:solidFill>
                              <a:schemeClr val="tx1"/>
                            </a:solidFill>
                            <a:latin typeface="Cambria Math" panose="02040503050406030204" pitchFamily="18" charset="0"/>
                          </a:rPr>
                          <m:t>𝜆</m:t>
                        </m:r>
                      </m:e>
                      <m:sup>
                        <m:r>
                          <a:rPr lang="zh-CN" altLang="en-US" i="1">
                            <a:solidFill>
                              <a:schemeClr val="tx1"/>
                            </a:solidFill>
                            <a:latin typeface="Cambria Math" panose="02040503050406030204" pitchFamily="18" charset="0"/>
                          </a:rPr>
                          <m:t>𝑇</m:t>
                        </m:r>
                      </m:sup>
                    </m:sSup>
                    <m:r>
                      <a:rPr lang="zh-CN" altLang="en-US" i="1">
                        <a:solidFill>
                          <a:schemeClr val="tx1"/>
                        </a:solidFill>
                        <a:latin typeface="Cambria Math" panose="02040503050406030204" pitchFamily="18" charset="0"/>
                      </a:rPr>
                      <m:t>(</m:t>
                    </m:r>
                    <m:r>
                      <a:rPr lang="zh-CN" altLang="en-US" i="1">
                        <a:solidFill>
                          <a:schemeClr val="tx1"/>
                        </a:solidFill>
                        <a:latin typeface="Cambria Math" panose="02040503050406030204" pitchFamily="18" charset="0"/>
                      </a:rPr>
                      <m:t>𝑡</m:t>
                    </m:r>
                    <m:r>
                      <a:rPr lang="zh-CN" altLang="en-US" i="1">
                        <a:solidFill>
                          <a:schemeClr val="tx1"/>
                        </a:solidFill>
                        <a:latin typeface="Cambria Math" panose="02040503050406030204" pitchFamily="18" charset="0"/>
                      </a:rPr>
                      <m:t>)</m:t>
                    </m:r>
                    <m:r>
                      <a:rPr lang="zh-CN" altLang="en-US" i="1">
                        <a:solidFill>
                          <a:schemeClr val="tx1"/>
                        </a:solidFill>
                        <a:latin typeface="Cambria Math" panose="02040503050406030204" pitchFamily="18" charset="0"/>
                      </a:rPr>
                      <m:t>𝑓</m:t>
                    </m:r>
                    <m:d>
                      <m:dPr>
                        <m:begChr m:val="["/>
                        <m:endChr m:val="]"/>
                        <m:ctrlPr>
                          <a:rPr lang="zh-CN" altLang="en-US" i="1">
                            <a:solidFill>
                              <a:schemeClr val="tx1"/>
                            </a:solidFill>
                            <a:latin typeface="Cambria Math" panose="02040503050406030204" pitchFamily="18" charset="0"/>
                          </a:rPr>
                        </m:ctrlPr>
                      </m:dPr>
                      <m:e>
                        <m:r>
                          <a:rPr lang="zh-CN" altLang="en-US" i="1">
                            <a:solidFill>
                              <a:schemeClr val="tx1"/>
                            </a:solidFill>
                            <a:latin typeface="Cambria Math" panose="02040503050406030204" pitchFamily="18" charset="0"/>
                          </a:rPr>
                          <m:t>𝑥</m:t>
                        </m:r>
                        <m:r>
                          <a:rPr lang="zh-CN" altLang="en-US" i="1">
                            <a:solidFill>
                              <a:schemeClr val="tx1"/>
                            </a:solidFill>
                            <a:latin typeface="Cambria Math" panose="02040503050406030204" pitchFamily="18" charset="0"/>
                          </a:rPr>
                          <m:t>(</m:t>
                        </m:r>
                        <m:r>
                          <a:rPr lang="zh-CN" altLang="en-US" i="1">
                            <a:solidFill>
                              <a:schemeClr val="tx1"/>
                            </a:solidFill>
                            <a:latin typeface="Cambria Math" panose="02040503050406030204" pitchFamily="18" charset="0"/>
                          </a:rPr>
                          <m:t>𝑡</m:t>
                        </m:r>
                        <m:r>
                          <a:rPr lang="zh-CN" altLang="en-US" i="1">
                            <a:solidFill>
                              <a:schemeClr val="tx1"/>
                            </a:solidFill>
                            <a:latin typeface="Cambria Math" panose="02040503050406030204" pitchFamily="18" charset="0"/>
                          </a:rPr>
                          <m:t>),</m:t>
                        </m:r>
                        <m:r>
                          <a:rPr lang="zh-CN" altLang="en-US" i="1">
                            <a:solidFill>
                              <a:schemeClr val="tx1"/>
                            </a:solidFill>
                            <a:latin typeface="Cambria Math" panose="02040503050406030204" pitchFamily="18" charset="0"/>
                          </a:rPr>
                          <m:t>𝑢</m:t>
                        </m:r>
                        <m:r>
                          <a:rPr lang="zh-CN" altLang="en-US" i="1">
                            <a:solidFill>
                              <a:schemeClr val="tx1"/>
                            </a:solidFill>
                            <a:latin typeface="Cambria Math" panose="02040503050406030204" pitchFamily="18" charset="0"/>
                          </a:rPr>
                          <m:t>(</m:t>
                        </m:r>
                        <m:r>
                          <a:rPr lang="zh-CN" altLang="en-US" i="1">
                            <a:solidFill>
                              <a:schemeClr val="tx1"/>
                            </a:solidFill>
                            <a:latin typeface="Cambria Math" panose="02040503050406030204" pitchFamily="18" charset="0"/>
                          </a:rPr>
                          <m:t>𝑡</m:t>
                        </m:r>
                        <m:r>
                          <a:rPr lang="zh-CN" altLang="en-US" i="1">
                            <a:solidFill>
                              <a:schemeClr val="tx1"/>
                            </a:solidFill>
                            <a:latin typeface="Cambria Math" panose="02040503050406030204" pitchFamily="18" charset="0"/>
                          </a:rPr>
                          <m:t>),</m:t>
                        </m:r>
                        <m:r>
                          <a:rPr lang="zh-CN" altLang="en-US" i="1">
                            <a:solidFill>
                              <a:schemeClr val="tx1"/>
                            </a:solidFill>
                            <a:latin typeface="Cambria Math" panose="02040503050406030204" pitchFamily="18" charset="0"/>
                          </a:rPr>
                          <m:t>𝑡</m:t>
                        </m:r>
                      </m:e>
                    </m:d>
                  </m:oMath>
                </a14:m>
                <a:r>
                  <a:rPr lang="zh-CN" altLang="en-US" dirty="0">
                    <a:solidFill>
                      <a:schemeClr val="tx1"/>
                    </a:solidFill>
                    <a:latin typeface="Times New Roman" panose="02020603050405020304" pitchFamily="18" charset="0"/>
                    <a:cs typeface="Times New Roman" panose="02020603050405020304" pitchFamily="18" charset="0"/>
                  </a:rPr>
                  <a:t>     （</a:t>
                </a:r>
                <a:r>
                  <a:rPr lang="en-US" altLang="zh-CN" dirty="0">
                    <a:solidFill>
                      <a:schemeClr val="tx1"/>
                    </a:solidFill>
                    <a:latin typeface="Times New Roman" panose="02020603050405020304" pitchFamily="18" charset="0"/>
                    <a:cs typeface="Times New Roman" panose="02020603050405020304" pitchFamily="18" charset="0"/>
                  </a:rPr>
                  <a:t>6-36</a:t>
                </a:r>
                <a:r>
                  <a:rPr lang="zh-CN" altLang="en-US" dirty="0">
                    <a:solidFill>
                      <a:schemeClr val="tx1"/>
                    </a:solidFill>
                    <a:latin typeface="Times New Roman" panose="02020603050405020304" pitchFamily="18" charset="0"/>
                    <a:cs typeface="Times New Roman" panose="02020603050405020304" pitchFamily="18" charset="0"/>
                  </a:rPr>
                  <a:t>）</a:t>
                </a:r>
              </a:p>
              <a:p>
                <a:pPr marL="0" indent="0" eaLnBrk="0" hangingPunct="0">
                  <a:buNone/>
                </a:pPr>
                <a:r>
                  <a:rPr lang="zh-CN" altLang="en-US" dirty="0">
                    <a:solidFill>
                      <a:schemeClr val="tx1"/>
                    </a:solidFill>
                    <a:latin typeface="Times New Roman" panose="02020603050405020304" pitchFamily="18" charset="0"/>
                    <a:cs typeface="Times New Roman" panose="02020603050405020304" pitchFamily="18" charset="0"/>
                  </a:rPr>
                  <a:t>其中</a:t>
                </a:r>
                <a:r>
                  <a:rPr lang="en-US" altLang="zh-CN" dirty="0">
                    <a:solidFill>
                      <a:schemeClr val="tx1"/>
                    </a:solidFill>
                    <a:latin typeface="Times New Roman" panose="02020603050405020304" pitchFamily="18" charset="0"/>
                    <a:cs typeface="Times New Roman" panose="02020603050405020304" pitchFamily="18" charset="0"/>
                  </a:rPr>
                  <a:t>,</a:t>
                </a:r>
                <a14:m>
                  <m:oMath xmlns:m="http://schemas.openxmlformats.org/officeDocument/2006/math">
                    <m:r>
                      <a:rPr lang="zh-CN" altLang="en-US" i="1">
                        <a:latin typeface="Cambria Math" panose="02040503050406030204" pitchFamily="18" charset="0"/>
                      </a:rPr>
                      <m:t>𝐻</m:t>
                    </m:r>
                  </m:oMath>
                </a14:m>
                <a:r>
                  <a:rPr lang="zh-CN" altLang="en-US" dirty="0">
                    <a:solidFill>
                      <a:schemeClr val="tx1"/>
                    </a:solidFill>
                    <a:latin typeface="Times New Roman" panose="02020603050405020304" pitchFamily="18" charset="0"/>
                    <a:cs typeface="Times New Roman" panose="02020603050405020304" pitchFamily="18" charset="0"/>
                  </a:rPr>
                  <a:t>为哈密顿函数，它是</a:t>
                </a:r>
                <a14:m>
                  <m:oMath xmlns:m="http://schemas.openxmlformats.org/officeDocument/2006/math">
                    <m:r>
                      <a:rPr lang="zh-CN" altLang="en-US" i="1">
                        <a:solidFill>
                          <a:schemeClr val="tx1"/>
                        </a:solidFill>
                        <a:latin typeface="Cambria Math" panose="02040503050406030204" pitchFamily="18" charset="0"/>
                      </a:rPr>
                      <m:t>𝑥</m:t>
                    </m:r>
                    <m:r>
                      <a:rPr lang="zh-CN" altLang="en-US" i="1">
                        <a:solidFill>
                          <a:schemeClr val="tx1"/>
                        </a:solidFill>
                        <a:latin typeface="Cambria Math" panose="02040503050406030204" pitchFamily="18" charset="0"/>
                      </a:rPr>
                      <m:t>(</m:t>
                    </m:r>
                    <m:r>
                      <a:rPr lang="zh-CN" altLang="en-US" i="1">
                        <a:solidFill>
                          <a:schemeClr val="tx1"/>
                        </a:solidFill>
                        <a:latin typeface="Cambria Math" panose="02040503050406030204" pitchFamily="18" charset="0"/>
                      </a:rPr>
                      <m:t>𝑡</m:t>
                    </m:r>
                    <m:r>
                      <a:rPr lang="zh-CN" altLang="en-US" i="1">
                        <a:solidFill>
                          <a:schemeClr val="tx1"/>
                        </a:solidFill>
                        <a:latin typeface="Cambria Math" panose="02040503050406030204" pitchFamily="18" charset="0"/>
                      </a:rPr>
                      <m:t>),</m:t>
                    </m:r>
                    <m:r>
                      <a:rPr lang="zh-CN" altLang="en-US" i="1">
                        <a:solidFill>
                          <a:schemeClr val="tx1"/>
                        </a:solidFill>
                        <a:latin typeface="Cambria Math" panose="02040503050406030204" pitchFamily="18" charset="0"/>
                      </a:rPr>
                      <m:t>𝑢</m:t>
                    </m:r>
                    <m:r>
                      <a:rPr lang="zh-CN" altLang="en-US" i="1">
                        <a:solidFill>
                          <a:schemeClr val="tx1"/>
                        </a:solidFill>
                        <a:latin typeface="Cambria Math" panose="02040503050406030204" pitchFamily="18" charset="0"/>
                      </a:rPr>
                      <m:t>(</m:t>
                    </m:r>
                    <m:r>
                      <a:rPr lang="zh-CN" altLang="en-US" i="1">
                        <a:solidFill>
                          <a:schemeClr val="tx1"/>
                        </a:solidFill>
                        <a:latin typeface="Cambria Math" panose="02040503050406030204" pitchFamily="18" charset="0"/>
                      </a:rPr>
                      <m:t>𝑡</m:t>
                    </m:r>
                    <m:r>
                      <a:rPr lang="zh-CN" altLang="en-US" i="1">
                        <a:solidFill>
                          <a:schemeClr val="tx1"/>
                        </a:solidFill>
                        <a:latin typeface="Cambria Math" panose="02040503050406030204" pitchFamily="18" charset="0"/>
                      </a:rPr>
                      <m:t>),</m:t>
                    </m:r>
                    <m:r>
                      <a:rPr lang="zh-CN" altLang="en-US" i="1">
                        <a:solidFill>
                          <a:schemeClr val="tx1"/>
                        </a:solidFill>
                        <a:latin typeface="Cambria Math" panose="02040503050406030204" pitchFamily="18" charset="0"/>
                      </a:rPr>
                      <m:t>𝜆</m:t>
                    </m:r>
                    <m:r>
                      <a:rPr lang="zh-CN" altLang="en-US" i="1">
                        <a:solidFill>
                          <a:schemeClr val="tx1"/>
                        </a:solidFill>
                        <a:latin typeface="Cambria Math" panose="02040503050406030204" pitchFamily="18" charset="0"/>
                      </a:rPr>
                      <m:t>(</m:t>
                    </m:r>
                    <m:r>
                      <a:rPr lang="zh-CN" altLang="en-US" i="1">
                        <a:solidFill>
                          <a:schemeClr val="tx1"/>
                        </a:solidFill>
                        <a:latin typeface="Cambria Math" panose="02040503050406030204" pitchFamily="18" charset="0"/>
                      </a:rPr>
                      <m:t>𝑡</m:t>
                    </m:r>
                    <m:r>
                      <a:rPr lang="zh-CN" altLang="en-US" i="1">
                        <a:solidFill>
                          <a:schemeClr val="tx1"/>
                        </a:solidFill>
                        <a:latin typeface="Cambria Math" panose="02040503050406030204" pitchFamily="18" charset="0"/>
                      </a:rPr>
                      <m:t>)</m:t>
                    </m:r>
                  </m:oMath>
                </a14:m>
                <a:r>
                  <a:rPr lang="zh-CN" altLang="en-US" dirty="0">
                    <a:solidFill>
                      <a:schemeClr val="tx1"/>
                    </a:solidFill>
                    <a:latin typeface="Times New Roman" panose="02020603050405020304" pitchFamily="18" charset="0"/>
                    <a:cs typeface="Times New Roman" panose="02020603050405020304" pitchFamily="18" charset="0"/>
                  </a:rPr>
                  <a:t>和</a:t>
                </a:r>
                <a:r>
                  <a:rPr lang="en-US" altLang="zh-CN" dirty="0">
                    <a:solidFill>
                      <a:schemeClr val="tx1"/>
                    </a:solidFill>
                    <a:latin typeface="Times New Roman" panose="02020603050405020304" pitchFamily="18" charset="0"/>
                    <a:cs typeface="Times New Roman" panose="02020603050405020304" pitchFamily="18" charset="0"/>
                  </a:rPr>
                  <a:t>t</a:t>
                </a:r>
                <a:r>
                  <a:rPr lang="zh-CN" altLang="en-US" dirty="0">
                    <a:solidFill>
                      <a:schemeClr val="tx1"/>
                    </a:solidFill>
                    <a:latin typeface="Times New Roman" panose="02020603050405020304" pitchFamily="18" charset="0"/>
                    <a:cs typeface="Times New Roman" panose="02020603050405020304" pitchFamily="18" charset="0"/>
                  </a:rPr>
                  <a:t>的函数。</a:t>
                </a:r>
              </a:p>
              <a:p>
                <a:pPr marL="0" indent="0" algn="just" eaLnBrk="0" hangingPunct="0">
                  <a:buNone/>
                </a:pPr>
                <a:r>
                  <a:rPr lang="zh-CN" altLang="en-US" dirty="0">
                    <a:solidFill>
                      <a:schemeClr val="tx1"/>
                    </a:solidFill>
                    <a:latin typeface="Times New Roman" panose="02020603050405020304" pitchFamily="18" charset="0"/>
                    <a:cs typeface="Times New Roman" panose="02020603050405020304" pitchFamily="18" charset="0"/>
                  </a:rPr>
                  <a:t>由式（</a:t>
                </a:r>
                <a:r>
                  <a:rPr lang="en-US" altLang="zh-CN" dirty="0">
                    <a:solidFill>
                      <a:schemeClr val="tx1"/>
                    </a:solidFill>
                    <a:latin typeface="Times New Roman" panose="02020603050405020304" pitchFamily="18" charset="0"/>
                    <a:cs typeface="Times New Roman" panose="02020603050405020304" pitchFamily="18" charset="0"/>
                  </a:rPr>
                  <a:t>6-35</a:t>
                </a:r>
                <a:r>
                  <a:rPr lang="zh-CN" altLang="en-US" dirty="0">
                    <a:solidFill>
                      <a:schemeClr val="tx1"/>
                    </a:solidFill>
                    <a:latin typeface="Times New Roman" panose="02020603050405020304" pitchFamily="18" charset="0"/>
                    <a:cs typeface="Times New Roman" panose="02020603050405020304" pitchFamily="18" charset="0"/>
                  </a:rPr>
                  <a:t>）和式（</a:t>
                </a:r>
                <a:r>
                  <a:rPr lang="en-US" altLang="zh-CN" dirty="0">
                    <a:solidFill>
                      <a:schemeClr val="tx1"/>
                    </a:solidFill>
                    <a:latin typeface="Times New Roman" panose="02020603050405020304" pitchFamily="18" charset="0"/>
                    <a:cs typeface="Times New Roman" panose="02020603050405020304" pitchFamily="18" charset="0"/>
                  </a:rPr>
                  <a:t>6-36</a:t>
                </a:r>
                <a:r>
                  <a:rPr lang="zh-CN" altLang="en-US" dirty="0">
                    <a:solidFill>
                      <a:schemeClr val="tx1"/>
                    </a:solidFill>
                    <a:latin typeface="Times New Roman" panose="02020603050405020304" pitchFamily="18" charset="0"/>
                    <a:cs typeface="Times New Roman" panose="02020603050405020304" pitchFamily="18" charset="0"/>
                  </a:rPr>
                  <a:t>），得</a:t>
                </a:r>
              </a:p>
              <a:p>
                <a:pPr marL="0" indent="0" algn="r" eaLnBrk="0" hangingPunct="0">
                  <a:buNone/>
                </a:pPr>
                <a14:m>
                  <m:oMath xmlns:m="http://schemas.openxmlformats.org/officeDocument/2006/math">
                    <m:r>
                      <a:rPr lang="zh-CN" altLang="en-US" i="1">
                        <a:solidFill>
                          <a:schemeClr val="tx1"/>
                        </a:solidFill>
                        <a:latin typeface="Cambria Math" panose="02040503050406030204" pitchFamily="18" charset="0"/>
                      </a:rPr>
                      <m:t>𝐽</m:t>
                    </m:r>
                    <m:r>
                      <a:rPr lang="zh-CN" altLang="en-US" i="1">
                        <a:solidFill>
                          <a:schemeClr val="tx1"/>
                        </a:solidFill>
                        <a:latin typeface="Cambria Math" panose="02040503050406030204" pitchFamily="18" charset="0"/>
                      </a:rPr>
                      <m:t>=</m:t>
                    </m:r>
                    <m:nary>
                      <m:naryPr>
                        <m:ctrlPr>
                          <a:rPr lang="zh-CN" altLang="en-US" i="1">
                            <a:solidFill>
                              <a:schemeClr val="tx1"/>
                            </a:solidFill>
                            <a:latin typeface="Cambria Math" panose="02040503050406030204" pitchFamily="18" charset="0"/>
                          </a:rPr>
                        </m:ctrlPr>
                      </m:naryPr>
                      <m:sub>
                        <m:sSub>
                          <m:sSubPr>
                            <m:ctrlPr>
                              <a:rPr lang="zh-CN" altLang="en-US" i="1">
                                <a:solidFill>
                                  <a:schemeClr val="tx1"/>
                                </a:solidFill>
                                <a:latin typeface="Cambria Math" panose="02040503050406030204" pitchFamily="18" charset="0"/>
                              </a:rPr>
                            </m:ctrlPr>
                          </m:sSubPr>
                          <m:e>
                            <m:r>
                              <a:rPr lang="zh-CN" altLang="en-US" i="1">
                                <a:solidFill>
                                  <a:schemeClr val="tx1"/>
                                </a:solidFill>
                                <a:latin typeface="Cambria Math" panose="02040503050406030204" pitchFamily="18" charset="0"/>
                              </a:rPr>
                              <m:t>𝑡</m:t>
                            </m:r>
                          </m:e>
                          <m:sub>
                            <m:r>
                              <a:rPr lang="zh-CN" altLang="en-US" i="1">
                                <a:solidFill>
                                  <a:schemeClr val="tx1"/>
                                </a:solidFill>
                                <a:latin typeface="Cambria Math" panose="02040503050406030204" pitchFamily="18" charset="0"/>
                              </a:rPr>
                              <m:t>0</m:t>
                            </m:r>
                          </m:sub>
                        </m:sSub>
                      </m:sub>
                      <m:sup>
                        <m:sSub>
                          <m:sSubPr>
                            <m:ctrlPr>
                              <a:rPr lang="zh-CN" altLang="en-US" i="1">
                                <a:solidFill>
                                  <a:schemeClr val="tx1"/>
                                </a:solidFill>
                                <a:latin typeface="Cambria Math" panose="02040503050406030204" pitchFamily="18" charset="0"/>
                              </a:rPr>
                            </m:ctrlPr>
                          </m:sSubPr>
                          <m:e>
                            <m:r>
                              <a:rPr lang="zh-CN" altLang="en-US" i="1">
                                <a:solidFill>
                                  <a:schemeClr val="tx1"/>
                                </a:solidFill>
                                <a:latin typeface="Cambria Math" panose="02040503050406030204" pitchFamily="18" charset="0"/>
                              </a:rPr>
                              <m:t>𝑡</m:t>
                            </m:r>
                          </m:e>
                          <m:sub>
                            <m:r>
                              <a:rPr lang="zh-CN" altLang="en-US" i="1">
                                <a:solidFill>
                                  <a:schemeClr val="tx1"/>
                                </a:solidFill>
                                <a:latin typeface="Cambria Math" panose="02040503050406030204" pitchFamily="18" charset="0"/>
                              </a:rPr>
                              <m:t>𝑓</m:t>
                            </m:r>
                          </m:sub>
                        </m:sSub>
                      </m:sup>
                      <m:e>
                        <m:d>
                          <m:dPr>
                            <m:begChr m:val="{"/>
                            <m:endChr m:val="}"/>
                            <m:ctrlPr>
                              <a:rPr lang="zh-CN" altLang="en-US" i="1">
                                <a:solidFill>
                                  <a:schemeClr val="tx1"/>
                                </a:solidFill>
                                <a:latin typeface="Cambria Math" panose="02040503050406030204" pitchFamily="18" charset="0"/>
                              </a:rPr>
                            </m:ctrlPr>
                          </m:dPr>
                          <m:e>
                            <m:r>
                              <a:rPr lang="zh-CN" altLang="en-US" i="1">
                                <a:solidFill>
                                  <a:schemeClr val="tx1"/>
                                </a:solidFill>
                                <a:latin typeface="Cambria Math" panose="02040503050406030204" pitchFamily="18" charset="0"/>
                              </a:rPr>
                              <m:t>𝐻</m:t>
                            </m:r>
                            <m:d>
                              <m:dPr>
                                <m:begChr m:val="["/>
                                <m:endChr m:val="]"/>
                                <m:ctrlPr>
                                  <a:rPr lang="zh-CN" altLang="en-US" i="1">
                                    <a:solidFill>
                                      <a:schemeClr val="tx1"/>
                                    </a:solidFill>
                                    <a:latin typeface="Cambria Math" panose="02040503050406030204" pitchFamily="18" charset="0"/>
                                  </a:rPr>
                                </m:ctrlPr>
                              </m:dPr>
                              <m:e>
                                <m:r>
                                  <a:rPr lang="zh-CN" altLang="en-US" i="1">
                                    <a:solidFill>
                                      <a:schemeClr val="tx1"/>
                                    </a:solidFill>
                                    <a:latin typeface="Cambria Math" panose="02040503050406030204" pitchFamily="18" charset="0"/>
                                  </a:rPr>
                                  <m:t>𝑥</m:t>
                                </m:r>
                                <m:r>
                                  <a:rPr lang="zh-CN" altLang="en-US" i="1">
                                    <a:solidFill>
                                      <a:schemeClr val="tx1"/>
                                    </a:solidFill>
                                    <a:latin typeface="Cambria Math" panose="02040503050406030204" pitchFamily="18" charset="0"/>
                                  </a:rPr>
                                  <m:t>(</m:t>
                                </m:r>
                                <m:r>
                                  <a:rPr lang="zh-CN" altLang="en-US" i="1">
                                    <a:solidFill>
                                      <a:schemeClr val="tx1"/>
                                    </a:solidFill>
                                    <a:latin typeface="Cambria Math" panose="02040503050406030204" pitchFamily="18" charset="0"/>
                                  </a:rPr>
                                  <m:t>𝑡</m:t>
                                </m:r>
                                <m:r>
                                  <a:rPr lang="zh-CN" altLang="en-US" i="1">
                                    <a:solidFill>
                                      <a:schemeClr val="tx1"/>
                                    </a:solidFill>
                                    <a:latin typeface="Cambria Math" panose="02040503050406030204" pitchFamily="18" charset="0"/>
                                  </a:rPr>
                                  <m:t>),</m:t>
                                </m:r>
                                <m:r>
                                  <a:rPr lang="zh-CN" altLang="en-US" i="1">
                                    <a:solidFill>
                                      <a:schemeClr val="tx1"/>
                                    </a:solidFill>
                                    <a:latin typeface="Cambria Math" panose="02040503050406030204" pitchFamily="18" charset="0"/>
                                  </a:rPr>
                                  <m:t>𝑢</m:t>
                                </m:r>
                                <m:r>
                                  <a:rPr lang="zh-CN" altLang="en-US" i="1">
                                    <a:solidFill>
                                      <a:schemeClr val="tx1"/>
                                    </a:solidFill>
                                    <a:latin typeface="Cambria Math" panose="02040503050406030204" pitchFamily="18" charset="0"/>
                                  </a:rPr>
                                  <m:t>(</m:t>
                                </m:r>
                                <m:r>
                                  <a:rPr lang="zh-CN" altLang="en-US" i="1">
                                    <a:solidFill>
                                      <a:schemeClr val="tx1"/>
                                    </a:solidFill>
                                    <a:latin typeface="Cambria Math" panose="02040503050406030204" pitchFamily="18" charset="0"/>
                                  </a:rPr>
                                  <m:t>𝑡</m:t>
                                </m:r>
                                <m:r>
                                  <a:rPr lang="zh-CN" altLang="en-US" i="1">
                                    <a:solidFill>
                                      <a:schemeClr val="tx1"/>
                                    </a:solidFill>
                                    <a:latin typeface="Cambria Math" panose="02040503050406030204" pitchFamily="18" charset="0"/>
                                  </a:rPr>
                                  <m:t>),</m:t>
                                </m:r>
                                <m:r>
                                  <a:rPr lang="zh-CN" altLang="en-US" i="1">
                                    <a:solidFill>
                                      <a:schemeClr val="tx1"/>
                                    </a:solidFill>
                                    <a:latin typeface="Cambria Math" panose="02040503050406030204" pitchFamily="18" charset="0"/>
                                  </a:rPr>
                                  <m:t>𝜆</m:t>
                                </m:r>
                                <m:r>
                                  <a:rPr lang="zh-CN" altLang="en-US" i="1">
                                    <a:solidFill>
                                      <a:schemeClr val="tx1"/>
                                    </a:solidFill>
                                    <a:latin typeface="Cambria Math" panose="02040503050406030204" pitchFamily="18" charset="0"/>
                                  </a:rPr>
                                  <m:t>(</m:t>
                                </m:r>
                                <m:r>
                                  <a:rPr lang="zh-CN" altLang="en-US" i="1">
                                    <a:solidFill>
                                      <a:schemeClr val="tx1"/>
                                    </a:solidFill>
                                    <a:latin typeface="Cambria Math" panose="02040503050406030204" pitchFamily="18" charset="0"/>
                                  </a:rPr>
                                  <m:t>𝑡</m:t>
                                </m:r>
                                <m:r>
                                  <a:rPr lang="zh-CN" altLang="en-US" i="1">
                                    <a:solidFill>
                                      <a:schemeClr val="tx1"/>
                                    </a:solidFill>
                                    <a:latin typeface="Cambria Math" panose="02040503050406030204" pitchFamily="18" charset="0"/>
                                  </a:rPr>
                                  <m:t>),</m:t>
                                </m:r>
                                <m:r>
                                  <a:rPr lang="zh-CN" altLang="en-US" i="1">
                                    <a:solidFill>
                                      <a:schemeClr val="tx1"/>
                                    </a:solidFill>
                                    <a:latin typeface="Cambria Math" panose="02040503050406030204" pitchFamily="18" charset="0"/>
                                  </a:rPr>
                                  <m:t>𝑡</m:t>
                                </m:r>
                              </m:e>
                            </m:d>
                            <m:r>
                              <a:rPr lang="zh-CN" altLang="en-US" i="1">
                                <a:solidFill>
                                  <a:schemeClr val="tx1"/>
                                </a:solidFill>
                                <a:latin typeface="Cambria Math" panose="02040503050406030204" pitchFamily="18" charset="0"/>
                              </a:rPr>
                              <m:t>−</m:t>
                            </m:r>
                            <m:sSup>
                              <m:sSupPr>
                                <m:ctrlPr>
                                  <a:rPr lang="zh-CN" altLang="en-US" i="1">
                                    <a:solidFill>
                                      <a:schemeClr val="tx1"/>
                                    </a:solidFill>
                                    <a:latin typeface="Cambria Math" panose="02040503050406030204" pitchFamily="18" charset="0"/>
                                  </a:rPr>
                                </m:ctrlPr>
                              </m:sSupPr>
                              <m:e>
                                <m:r>
                                  <a:rPr lang="zh-CN" altLang="en-US" i="1">
                                    <a:solidFill>
                                      <a:schemeClr val="tx1"/>
                                    </a:solidFill>
                                    <a:latin typeface="Cambria Math" panose="02040503050406030204" pitchFamily="18" charset="0"/>
                                  </a:rPr>
                                  <m:t>𝜆</m:t>
                                </m:r>
                              </m:e>
                              <m:sup>
                                <m:r>
                                  <a:rPr lang="zh-CN" altLang="en-US" i="1">
                                    <a:solidFill>
                                      <a:schemeClr val="tx1"/>
                                    </a:solidFill>
                                    <a:latin typeface="Cambria Math" panose="02040503050406030204" pitchFamily="18" charset="0"/>
                                  </a:rPr>
                                  <m:t>𝑇</m:t>
                                </m:r>
                              </m:sup>
                            </m:sSup>
                            <m:acc>
                              <m:accPr>
                                <m:chr m:val="̇"/>
                                <m:ctrlPr>
                                  <a:rPr lang="zh-CN" altLang="en-US" i="1">
                                    <a:solidFill>
                                      <a:schemeClr val="tx1"/>
                                    </a:solidFill>
                                    <a:latin typeface="Cambria Math" panose="02040503050406030204" pitchFamily="18" charset="0"/>
                                  </a:rPr>
                                </m:ctrlPr>
                              </m:accPr>
                              <m:e>
                                <m:r>
                                  <a:rPr lang="zh-CN" altLang="en-US" i="1">
                                    <a:solidFill>
                                      <a:schemeClr val="tx1"/>
                                    </a:solidFill>
                                    <a:latin typeface="Cambria Math" panose="02040503050406030204" pitchFamily="18" charset="0"/>
                                  </a:rPr>
                                  <m:t>𝑥</m:t>
                                </m:r>
                              </m:e>
                            </m:acc>
                            <m:r>
                              <a:rPr lang="zh-CN" altLang="en-US" i="1">
                                <a:solidFill>
                                  <a:schemeClr val="tx1"/>
                                </a:solidFill>
                                <a:latin typeface="Cambria Math" panose="02040503050406030204" pitchFamily="18" charset="0"/>
                              </a:rPr>
                              <m:t>(</m:t>
                            </m:r>
                            <m:r>
                              <a:rPr lang="zh-CN" altLang="en-US" i="1">
                                <a:solidFill>
                                  <a:schemeClr val="tx1"/>
                                </a:solidFill>
                                <a:latin typeface="Cambria Math" panose="02040503050406030204" pitchFamily="18" charset="0"/>
                              </a:rPr>
                              <m:t>𝑡</m:t>
                            </m:r>
                            <m:r>
                              <a:rPr lang="zh-CN" altLang="en-US" i="1">
                                <a:solidFill>
                                  <a:schemeClr val="tx1"/>
                                </a:solidFill>
                                <a:latin typeface="Cambria Math" panose="02040503050406030204" pitchFamily="18" charset="0"/>
                              </a:rPr>
                              <m:t>)</m:t>
                            </m:r>
                          </m:e>
                        </m:d>
                      </m:e>
                    </m:nary>
                    <m:r>
                      <a:rPr lang="zh-CN" altLang="en-US" i="1">
                        <a:solidFill>
                          <a:schemeClr val="tx1"/>
                        </a:solidFill>
                        <a:latin typeface="Cambria Math" panose="02040503050406030204" pitchFamily="18" charset="0"/>
                      </a:rPr>
                      <m:t>𝑑𝑡</m:t>
                    </m:r>
                  </m:oMath>
                </a14:m>
                <a:r>
                  <a:rPr lang="zh-CN" altLang="en-US" dirty="0">
                    <a:solidFill>
                      <a:schemeClr val="tx1"/>
                    </a:solidFill>
                    <a:latin typeface="Times New Roman" panose="02020603050405020304" pitchFamily="18" charset="0"/>
                    <a:cs typeface="Times New Roman" panose="02020603050405020304" pitchFamily="18" charset="0"/>
                  </a:rPr>
                  <a:t>                     （</a:t>
                </a:r>
                <a:r>
                  <a:rPr lang="en-US" altLang="zh-CN" dirty="0">
                    <a:solidFill>
                      <a:schemeClr val="tx1"/>
                    </a:solidFill>
                    <a:latin typeface="Times New Roman" panose="02020603050405020304" pitchFamily="18" charset="0"/>
                    <a:cs typeface="Times New Roman" panose="02020603050405020304" pitchFamily="18" charset="0"/>
                  </a:rPr>
                  <a:t>6-37</a:t>
                </a:r>
                <a:r>
                  <a:rPr lang="zh-CN" altLang="en-US" dirty="0">
                    <a:solidFill>
                      <a:schemeClr val="tx1"/>
                    </a:solidFill>
                    <a:latin typeface="Times New Roman" panose="02020603050405020304" pitchFamily="18" charset="0"/>
                    <a:cs typeface="Times New Roman" panose="02020603050405020304" pitchFamily="18" charset="0"/>
                  </a:rPr>
                  <a:t>）</a:t>
                </a:r>
              </a:p>
            </p:txBody>
          </p:sp>
        </mc:Choice>
        <mc:Fallback xmlns="">
          <p:sp>
            <p:nvSpPr>
              <p:cNvPr id="8" name="内容占位符 7">
                <a:extLst>
                  <a:ext uri="{FF2B5EF4-FFF2-40B4-BE49-F238E27FC236}">
                    <a16:creationId xmlns:a16="http://schemas.microsoft.com/office/drawing/2014/main" id="{C696BEB4-8F9A-48BA-A1C5-98C762581ED1}"/>
                  </a:ext>
                </a:extLst>
              </p:cNvPr>
              <p:cNvSpPr>
                <a:spLocks noGrp="1" noRot="1" noChangeAspect="1" noMove="1" noResize="1" noEditPoints="1" noAdjustHandles="1" noChangeArrowheads="1" noChangeShapeType="1" noTextEdit="1"/>
              </p:cNvSpPr>
              <p:nvPr>
                <p:ph sz="quarter" idx="13"/>
              </p:nvPr>
            </p:nvSpPr>
            <p:spPr>
              <a:xfrm>
                <a:off x="773510" y="476672"/>
                <a:ext cx="10801201" cy="5904656"/>
              </a:xfrm>
              <a:prstGeom prst="rect">
                <a:avLst/>
              </a:prstGeom>
              <a:blipFill>
                <a:blip r:embed="rId2"/>
                <a:stretch>
                  <a:fillRect l="-903" t="-206" r="-84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780063336"/>
      </p:ext>
    </p:extLst>
  </p:cSld>
  <p:clrMapOvr>
    <a:masterClrMapping/>
  </p:clrMapOvr>
  <p:transition>
    <p:wheel/>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 name="内容占位符 7">
                <a:extLst>
                  <a:ext uri="{FF2B5EF4-FFF2-40B4-BE49-F238E27FC236}">
                    <a16:creationId xmlns:a16="http://schemas.microsoft.com/office/drawing/2014/main" id="{C696BEB4-8F9A-48BA-A1C5-98C762581ED1}"/>
                  </a:ext>
                </a:extLst>
              </p:cNvPr>
              <p:cNvSpPr>
                <a:spLocks noGrp="1"/>
              </p:cNvSpPr>
              <p:nvPr>
                <p:ph sz="quarter" idx="13"/>
              </p:nvPr>
            </p:nvSpPr>
            <p:spPr>
              <a:xfrm>
                <a:off x="773510" y="476672"/>
                <a:ext cx="10801201" cy="5904656"/>
              </a:xfrm>
              <a:prstGeom prst="rect">
                <a:avLst/>
              </a:prstGeom>
            </p:spPr>
            <p:txBody>
              <a:bodyPr>
                <a:noAutofit/>
              </a:bodyPr>
              <a:lstStyle/>
              <a:p>
                <a:pPr marL="0" indent="0" algn="just">
                  <a:buNone/>
                </a:pPr>
                <a:r>
                  <a:rPr lang="zh-CN" altLang="en-US" dirty="0">
                    <a:solidFill>
                      <a:schemeClr val="tx1"/>
                    </a:solidFill>
                  </a:rPr>
                  <a:t>将式（</a:t>
                </a:r>
                <a:r>
                  <a:rPr lang="en-US" altLang="zh-CN" dirty="0">
                    <a:solidFill>
                      <a:schemeClr val="tx1"/>
                    </a:solidFill>
                  </a:rPr>
                  <a:t>6-37</a:t>
                </a:r>
                <a:r>
                  <a:rPr lang="zh-CN" altLang="en-US" dirty="0">
                    <a:solidFill>
                      <a:schemeClr val="tx1"/>
                    </a:solidFill>
                  </a:rPr>
                  <a:t>）的最后一项，利用分部积分变换后，得</a:t>
                </a:r>
              </a:p>
              <a:p>
                <a:pPr marL="0" indent="0" algn="r" eaLnBrk="0" hangingPunct="0">
                  <a:buNone/>
                </a:pPr>
                <a14:m>
                  <m:oMath xmlns:m="http://schemas.openxmlformats.org/officeDocument/2006/math">
                    <m:r>
                      <a:rPr lang="zh-CN" altLang="en-US" i="1">
                        <a:solidFill>
                          <a:schemeClr val="tx1"/>
                        </a:solidFill>
                        <a:latin typeface="Cambria Math" panose="02040503050406030204" pitchFamily="18" charset="0"/>
                      </a:rPr>
                      <m:t>𝐽</m:t>
                    </m:r>
                    <m:r>
                      <a:rPr lang="zh-CN" altLang="en-US" i="1">
                        <a:solidFill>
                          <a:schemeClr val="tx1"/>
                        </a:solidFill>
                        <a:latin typeface="Cambria Math" panose="02040503050406030204" pitchFamily="18" charset="0"/>
                      </a:rPr>
                      <m:t>=</m:t>
                    </m:r>
                    <m:nary>
                      <m:naryPr>
                        <m:ctrlPr>
                          <a:rPr lang="zh-CN" altLang="en-US" i="1">
                            <a:solidFill>
                              <a:schemeClr val="tx1"/>
                            </a:solidFill>
                            <a:latin typeface="Cambria Math" panose="02040503050406030204" pitchFamily="18" charset="0"/>
                          </a:rPr>
                        </m:ctrlPr>
                      </m:naryPr>
                      <m:sub>
                        <m:sSub>
                          <m:sSubPr>
                            <m:ctrlPr>
                              <a:rPr lang="zh-CN" altLang="en-US" i="1">
                                <a:solidFill>
                                  <a:schemeClr val="tx1"/>
                                </a:solidFill>
                                <a:latin typeface="Cambria Math" panose="02040503050406030204" pitchFamily="18" charset="0"/>
                              </a:rPr>
                            </m:ctrlPr>
                          </m:sSubPr>
                          <m:e>
                            <m:r>
                              <a:rPr lang="zh-CN" altLang="en-US" i="1">
                                <a:solidFill>
                                  <a:schemeClr val="tx1"/>
                                </a:solidFill>
                                <a:latin typeface="Cambria Math" panose="02040503050406030204" pitchFamily="18" charset="0"/>
                              </a:rPr>
                              <m:t>𝑡</m:t>
                            </m:r>
                          </m:e>
                          <m:sub>
                            <m:r>
                              <a:rPr lang="zh-CN" altLang="en-US" i="1">
                                <a:solidFill>
                                  <a:schemeClr val="tx1"/>
                                </a:solidFill>
                                <a:latin typeface="Cambria Math" panose="02040503050406030204" pitchFamily="18" charset="0"/>
                              </a:rPr>
                              <m:t>0</m:t>
                            </m:r>
                          </m:sub>
                        </m:sSub>
                      </m:sub>
                      <m:sup>
                        <m:sSub>
                          <m:sSubPr>
                            <m:ctrlPr>
                              <a:rPr lang="zh-CN" altLang="en-US" i="1">
                                <a:solidFill>
                                  <a:schemeClr val="tx1"/>
                                </a:solidFill>
                                <a:latin typeface="Cambria Math" panose="02040503050406030204" pitchFamily="18" charset="0"/>
                              </a:rPr>
                            </m:ctrlPr>
                          </m:sSubPr>
                          <m:e>
                            <m:r>
                              <a:rPr lang="zh-CN" altLang="en-US" i="1">
                                <a:solidFill>
                                  <a:schemeClr val="tx1"/>
                                </a:solidFill>
                                <a:latin typeface="Cambria Math" panose="02040503050406030204" pitchFamily="18" charset="0"/>
                              </a:rPr>
                              <m:t>𝑡</m:t>
                            </m:r>
                          </m:e>
                          <m:sub>
                            <m:r>
                              <a:rPr lang="zh-CN" altLang="en-US" i="1">
                                <a:solidFill>
                                  <a:schemeClr val="tx1"/>
                                </a:solidFill>
                                <a:latin typeface="Cambria Math" panose="02040503050406030204" pitchFamily="18" charset="0"/>
                              </a:rPr>
                              <m:t>𝑓</m:t>
                            </m:r>
                          </m:sub>
                        </m:sSub>
                      </m:sup>
                      <m:e>
                        <m:d>
                          <m:dPr>
                            <m:begChr m:val="{"/>
                            <m:endChr m:val="}"/>
                            <m:ctrlPr>
                              <a:rPr lang="zh-CN" altLang="en-US" i="1">
                                <a:solidFill>
                                  <a:schemeClr val="tx1"/>
                                </a:solidFill>
                                <a:latin typeface="Cambria Math" panose="02040503050406030204" pitchFamily="18" charset="0"/>
                              </a:rPr>
                            </m:ctrlPr>
                          </m:dPr>
                          <m:e>
                            <m:r>
                              <a:rPr lang="zh-CN" altLang="en-US" i="1">
                                <a:solidFill>
                                  <a:schemeClr val="tx1"/>
                                </a:solidFill>
                                <a:latin typeface="Cambria Math" panose="02040503050406030204" pitchFamily="18" charset="0"/>
                              </a:rPr>
                              <m:t>𝐻</m:t>
                            </m:r>
                            <m:d>
                              <m:dPr>
                                <m:begChr m:val="["/>
                                <m:endChr m:val="]"/>
                                <m:ctrlPr>
                                  <a:rPr lang="zh-CN" altLang="en-US" i="1">
                                    <a:solidFill>
                                      <a:schemeClr val="tx1"/>
                                    </a:solidFill>
                                    <a:latin typeface="Cambria Math" panose="02040503050406030204" pitchFamily="18" charset="0"/>
                                  </a:rPr>
                                </m:ctrlPr>
                              </m:dPr>
                              <m:e>
                                <m:r>
                                  <a:rPr lang="zh-CN" altLang="en-US" i="1">
                                    <a:solidFill>
                                      <a:schemeClr val="tx1"/>
                                    </a:solidFill>
                                    <a:latin typeface="Cambria Math" panose="02040503050406030204" pitchFamily="18" charset="0"/>
                                  </a:rPr>
                                  <m:t>𝑥</m:t>
                                </m:r>
                                <m:r>
                                  <a:rPr lang="zh-CN" altLang="en-US" i="1">
                                    <a:solidFill>
                                      <a:schemeClr val="tx1"/>
                                    </a:solidFill>
                                    <a:latin typeface="Cambria Math" panose="02040503050406030204" pitchFamily="18" charset="0"/>
                                  </a:rPr>
                                  <m:t>(</m:t>
                                </m:r>
                                <m:r>
                                  <a:rPr lang="zh-CN" altLang="en-US" i="1">
                                    <a:solidFill>
                                      <a:schemeClr val="tx1"/>
                                    </a:solidFill>
                                    <a:latin typeface="Cambria Math" panose="02040503050406030204" pitchFamily="18" charset="0"/>
                                  </a:rPr>
                                  <m:t>𝑡</m:t>
                                </m:r>
                                <m:r>
                                  <a:rPr lang="zh-CN" altLang="en-US" i="1">
                                    <a:solidFill>
                                      <a:schemeClr val="tx1"/>
                                    </a:solidFill>
                                    <a:latin typeface="Cambria Math" panose="02040503050406030204" pitchFamily="18" charset="0"/>
                                  </a:rPr>
                                  <m:t>),</m:t>
                                </m:r>
                                <m:r>
                                  <a:rPr lang="zh-CN" altLang="en-US" i="1">
                                    <a:solidFill>
                                      <a:schemeClr val="tx1"/>
                                    </a:solidFill>
                                    <a:latin typeface="Cambria Math" panose="02040503050406030204" pitchFamily="18" charset="0"/>
                                  </a:rPr>
                                  <m:t>𝑢</m:t>
                                </m:r>
                                <m:r>
                                  <a:rPr lang="zh-CN" altLang="en-US" i="1">
                                    <a:solidFill>
                                      <a:schemeClr val="tx1"/>
                                    </a:solidFill>
                                    <a:latin typeface="Cambria Math" panose="02040503050406030204" pitchFamily="18" charset="0"/>
                                  </a:rPr>
                                  <m:t>(</m:t>
                                </m:r>
                                <m:r>
                                  <a:rPr lang="zh-CN" altLang="en-US" i="1">
                                    <a:solidFill>
                                      <a:schemeClr val="tx1"/>
                                    </a:solidFill>
                                    <a:latin typeface="Cambria Math" panose="02040503050406030204" pitchFamily="18" charset="0"/>
                                  </a:rPr>
                                  <m:t>𝑡</m:t>
                                </m:r>
                                <m:r>
                                  <a:rPr lang="zh-CN" altLang="en-US" i="1">
                                    <a:solidFill>
                                      <a:schemeClr val="tx1"/>
                                    </a:solidFill>
                                    <a:latin typeface="Cambria Math" panose="02040503050406030204" pitchFamily="18" charset="0"/>
                                  </a:rPr>
                                  <m:t>),</m:t>
                                </m:r>
                                <m:r>
                                  <a:rPr lang="zh-CN" altLang="en-US" i="1">
                                    <a:solidFill>
                                      <a:schemeClr val="tx1"/>
                                    </a:solidFill>
                                    <a:latin typeface="Cambria Math" panose="02040503050406030204" pitchFamily="18" charset="0"/>
                                  </a:rPr>
                                  <m:t>𝜆</m:t>
                                </m:r>
                                <m:r>
                                  <a:rPr lang="zh-CN" altLang="en-US" i="1">
                                    <a:solidFill>
                                      <a:schemeClr val="tx1"/>
                                    </a:solidFill>
                                    <a:latin typeface="Cambria Math" panose="02040503050406030204" pitchFamily="18" charset="0"/>
                                  </a:rPr>
                                  <m:t>(</m:t>
                                </m:r>
                                <m:r>
                                  <a:rPr lang="zh-CN" altLang="en-US" i="1">
                                    <a:solidFill>
                                      <a:schemeClr val="tx1"/>
                                    </a:solidFill>
                                    <a:latin typeface="Cambria Math" panose="02040503050406030204" pitchFamily="18" charset="0"/>
                                  </a:rPr>
                                  <m:t>𝑡</m:t>
                                </m:r>
                                <m:r>
                                  <a:rPr lang="zh-CN" altLang="en-US" i="1">
                                    <a:solidFill>
                                      <a:schemeClr val="tx1"/>
                                    </a:solidFill>
                                    <a:latin typeface="Cambria Math" panose="02040503050406030204" pitchFamily="18" charset="0"/>
                                  </a:rPr>
                                  <m:t>),</m:t>
                                </m:r>
                                <m:r>
                                  <a:rPr lang="zh-CN" altLang="en-US" i="1">
                                    <a:solidFill>
                                      <a:schemeClr val="tx1"/>
                                    </a:solidFill>
                                    <a:latin typeface="Cambria Math" panose="02040503050406030204" pitchFamily="18" charset="0"/>
                                  </a:rPr>
                                  <m:t>𝑡</m:t>
                                </m:r>
                              </m:e>
                            </m:d>
                            <m:r>
                              <a:rPr lang="zh-CN" altLang="en-US" i="1">
                                <a:solidFill>
                                  <a:schemeClr val="tx1"/>
                                </a:solidFill>
                                <a:latin typeface="Cambria Math" panose="02040503050406030204" pitchFamily="18" charset="0"/>
                              </a:rPr>
                              <m:t>+</m:t>
                            </m:r>
                            <m:sSup>
                              <m:sSupPr>
                                <m:ctrlPr>
                                  <a:rPr lang="zh-CN" altLang="en-US" i="1">
                                    <a:solidFill>
                                      <a:schemeClr val="tx1"/>
                                    </a:solidFill>
                                    <a:latin typeface="Cambria Math" panose="02040503050406030204" pitchFamily="18" charset="0"/>
                                  </a:rPr>
                                </m:ctrlPr>
                              </m:sSupPr>
                              <m:e>
                                <m:acc>
                                  <m:accPr>
                                    <m:chr m:val="̇"/>
                                    <m:ctrlPr>
                                      <a:rPr lang="zh-CN" altLang="en-US" i="1">
                                        <a:solidFill>
                                          <a:schemeClr val="tx1"/>
                                        </a:solidFill>
                                        <a:latin typeface="Cambria Math" panose="02040503050406030204" pitchFamily="18" charset="0"/>
                                      </a:rPr>
                                    </m:ctrlPr>
                                  </m:accPr>
                                  <m:e>
                                    <m:r>
                                      <a:rPr lang="zh-CN" altLang="en-US" i="1">
                                        <a:solidFill>
                                          <a:schemeClr val="tx1"/>
                                        </a:solidFill>
                                        <a:latin typeface="Cambria Math" panose="02040503050406030204" pitchFamily="18" charset="0"/>
                                      </a:rPr>
                                      <m:t>𝜆</m:t>
                                    </m:r>
                                  </m:e>
                                </m:acc>
                              </m:e>
                              <m:sup>
                                <m:r>
                                  <a:rPr lang="zh-CN" altLang="en-US" i="1">
                                    <a:solidFill>
                                      <a:schemeClr val="tx1"/>
                                    </a:solidFill>
                                    <a:latin typeface="Cambria Math" panose="02040503050406030204" pitchFamily="18" charset="0"/>
                                  </a:rPr>
                                  <m:t>𝑇</m:t>
                                </m:r>
                              </m:sup>
                            </m:sSup>
                            <m:r>
                              <a:rPr lang="zh-CN" altLang="en-US" i="1">
                                <a:solidFill>
                                  <a:schemeClr val="tx1"/>
                                </a:solidFill>
                                <a:latin typeface="Cambria Math" panose="02040503050406030204" pitchFamily="18" charset="0"/>
                              </a:rPr>
                              <m:t>(</m:t>
                            </m:r>
                            <m:r>
                              <a:rPr lang="zh-CN" altLang="en-US" i="1">
                                <a:solidFill>
                                  <a:schemeClr val="tx1"/>
                                </a:solidFill>
                                <a:latin typeface="Cambria Math" panose="02040503050406030204" pitchFamily="18" charset="0"/>
                              </a:rPr>
                              <m:t>𝑡</m:t>
                            </m:r>
                            <m:r>
                              <a:rPr lang="zh-CN" altLang="en-US" i="1">
                                <a:solidFill>
                                  <a:schemeClr val="tx1"/>
                                </a:solidFill>
                                <a:latin typeface="Cambria Math" panose="02040503050406030204" pitchFamily="18" charset="0"/>
                              </a:rPr>
                              <m:t>)</m:t>
                            </m:r>
                            <m:r>
                              <a:rPr lang="zh-CN" altLang="en-US" i="1">
                                <a:solidFill>
                                  <a:schemeClr val="tx1"/>
                                </a:solidFill>
                                <a:latin typeface="Cambria Math" panose="02040503050406030204" pitchFamily="18" charset="0"/>
                              </a:rPr>
                              <m:t>𝑥</m:t>
                            </m:r>
                            <m:r>
                              <a:rPr lang="zh-CN" altLang="en-US" i="1">
                                <a:solidFill>
                                  <a:schemeClr val="tx1"/>
                                </a:solidFill>
                                <a:latin typeface="Cambria Math" panose="02040503050406030204" pitchFamily="18" charset="0"/>
                              </a:rPr>
                              <m:t>(</m:t>
                            </m:r>
                            <m:r>
                              <a:rPr lang="zh-CN" altLang="en-US" i="1">
                                <a:solidFill>
                                  <a:schemeClr val="tx1"/>
                                </a:solidFill>
                                <a:latin typeface="Cambria Math" panose="02040503050406030204" pitchFamily="18" charset="0"/>
                              </a:rPr>
                              <m:t>𝑡</m:t>
                            </m:r>
                            <m:r>
                              <a:rPr lang="zh-CN" altLang="en-US" i="1">
                                <a:solidFill>
                                  <a:schemeClr val="tx1"/>
                                </a:solidFill>
                                <a:latin typeface="Cambria Math" panose="02040503050406030204" pitchFamily="18" charset="0"/>
                              </a:rPr>
                              <m:t>)</m:t>
                            </m:r>
                          </m:e>
                        </m:d>
                      </m:e>
                    </m:nary>
                    <m:r>
                      <a:rPr lang="zh-CN" altLang="en-US" i="1">
                        <a:solidFill>
                          <a:schemeClr val="tx1"/>
                        </a:solidFill>
                        <a:latin typeface="Cambria Math" panose="02040503050406030204" pitchFamily="18" charset="0"/>
                      </a:rPr>
                      <m:t>𝑑𝑡</m:t>
                    </m:r>
                    <m:r>
                      <a:rPr lang="zh-CN" altLang="en-US" i="1">
                        <a:solidFill>
                          <a:schemeClr val="tx1"/>
                        </a:solidFill>
                        <a:latin typeface="Cambria Math" panose="02040503050406030204" pitchFamily="18" charset="0"/>
                      </a:rPr>
                      <m:t>−</m:t>
                    </m:r>
                    <m:sSubSup>
                      <m:sSubSupPr>
                        <m:ctrlPr>
                          <a:rPr lang="zh-CN" altLang="en-US" i="1">
                            <a:solidFill>
                              <a:schemeClr val="tx1"/>
                            </a:solidFill>
                            <a:latin typeface="Cambria Math" panose="02040503050406030204" pitchFamily="18" charset="0"/>
                          </a:rPr>
                        </m:ctrlPr>
                      </m:sSubSupPr>
                      <m:e>
                        <m:d>
                          <m:dPr>
                            <m:begChr m:val=""/>
                            <m:endChr m:val="|"/>
                            <m:ctrlPr>
                              <a:rPr lang="zh-CN" altLang="en-US" i="1">
                                <a:solidFill>
                                  <a:schemeClr val="tx1"/>
                                </a:solidFill>
                                <a:latin typeface="Cambria Math" panose="02040503050406030204" pitchFamily="18" charset="0"/>
                              </a:rPr>
                            </m:ctrlPr>
                          </m:dPr>
                          <m:e>
                            <m:sSup>
                              <m:sSupPr>
                                <m:ctrlPr>
                                  <a:rPr lang="zh-CN" altLang="en-US" i="1">
                                    <a:solidFill>
                                      <a:schemeClr val="tx1"/>
                                    </a:solidFill>
                                    <a:latin typeface="Cambria Math" panose="02040503050406030204" pitchFamily="18" charset="0"/>
                                  </a:rPr>
                                </m:ctrlPr>
                              </m:sSupPr>
                              <m:e>
                                <m:r>
                                  <a:rPr lang="zh-CN" altLang="en-US" i="1">
                                    <a:solidFill>
                                      <a:schemeClr val="tx1"/>
                                    </a:solidFill>
                                    <a:latin typeface="Cambria Math" panose="02040503050406030204" pitchFamily="18" charset="0"/>
                                  </a:rPr>
                                  <m:t>𝜆</m:t>
                                </m:r>
                              </m:e>
                              <m:sup>
                                <m:r>
                                  <a:rPr lang="zh-CN" altLang="en-US" i="1">
                                    <a:solidFill>
                                      <a:schemeClr val="tx1"/>
                                    </a:solidFill>
                                    <a:latin typeface="Cambria Math" panose="02040503050406030204" pitchFamily="18" charset="0"/>
                                  </a:rPr>
                                  <m:t>𝑇</m:t>
                                </m:r>
                              </m:sup>
                            </m:sSup>
                            <m:r>
                              <a:rPr lang="zh-CN" altLang="en-US" i="1">
                                <a:solidFill>
                                  <a:schemeClr val="tx1"/>
                                </a:solidFill>
                                <a:latin typeface="Cambria Math" panose="02040503050406030204" pitchFamily="18" charset="0"/>
                              </a:rPr>
                              <m:t>(</m:t>
                            </m:r>
                            <m:r>
                              <a:rPr lang="zh-CN" altLang="en-US" i="1">
                                <a:solidFill>
                                  <a:schemeClr val="tx1"/>
                                </a:solidFill>
                                <a:latin typeface="Cambria Math" panose="02040503050406030204" pitchFamily="18" charset="0"/>
                              </a:rPr>
                              <m:t>𝑡</m:t>
                            </m:r>
                            <m:r>
                              <a:rPr lang="zh-CN" altLang="en-US" i="1">
                                <a:solidFill>
                                  <a:schemeClr val="tx1"/>
                                </a:solidFill>
                                <a:latin typeface="Cambria Math" panose="02040503050406030204" pitchFamily="18" charset="0"/>
                              </a:rPr>
                              <m:t>)</m:t>
                            </m:r>
                            <m:r>
                              <a:rPr lang="zh-CN" altLang="en-US" i="1">
                                <a:solidFill>
                                  <a:schemeClr val="tx1"/>
                                </a:solidFill>
                                <a:latin typeface="Cambria Math" panose="02040503050406030204" pitchFamily="18" charset="0"/>
                              </a:rPr>
                              <m:t>𝑥</m:t>
                            </m:r>
                            <m:r>
                              <a:rPr lang="zh-CN" altLang="en-US" i="1">
                                <a:solidFill>
                                  <a:schemeClr val="tx1"/>
                                </a:solidFill>
                                <a:latin typeface="Cambria Math" panose="02040503050406030204" pitchFamily="18" charset="0"/>
                              </a:rPr>
                              <m:t>(</m:t>
                            </m:r>
                            <m:r>
                              <a:rPr lang="zh-CN" altLang="en-US" i="1">
                                <a:solidFill>
                                  <a:schemeClr val="tx1"/>
                                </a:solidFill>
                                <a:latin typeface="Cambria Math" panose="02040503050406030204" pitchFamily="18" charset="0"/>
                              </a:rPr>
                              <m:t>𝑡</m:t>
                            </m:r>
                            <m:r>
                              <a:rPr lang="zh-CN" altLang="en-US" i="1">
                                <a:solidFill>
                                  <a:schemeClr val="tx1"/>
                                </a:solidFill>
                                <a:latin typeface="Cambria Math" panose="02040503050406030204" pitchFamily="18" charset="0"/>
                              </a:rPr>
                              <m:t>)</m:t>
                            </m:r>
                          </m:e>
                        </m:d>
                      </m:e>
                      <m:sub>
                        <m:r>
                          <a:rPr lang="zh-CN" altLang="en-US" i="1">
                            <a:solidFill>
                              <a:schemeClr val="tx1"/>
                            </a:solidFill>
                            <a:latin typeface="Cambria Math" panose="02040503050406030204" pitchFamily="18" charset="0"/>
                          </a:rPr>
                          <m:t>𝑡</m:t>
                        </m:r>
                        <m:r>
                          <a:rPr lang="zh-CN" altLang="en-US" i="1">
                            <a:solidFill>
                              <a:schemeClr val="tx1"/>
                            </a:solidFill>
                            <a:latin typeface="Cambria Math" panose="02040503050406030204" pitchFamily="18" charset="0"/>
                          </a:rPr>
                          <m:t>=</m:t>
                        </m:r>
                        <m:sSub>
                          <m:sSubPr>
                            <m:ctrlPr>
                              <a:rPr lang="zh-CN" altLang="en-US" i="1">
                                <a:solidFill>
                                  <a:schemeClr val="tx1"/>
                                </a:solidFill>
                                <a:latin typeface="Cambria Math" panose="02040503050406030204" pitchFamily="18" charset="0"/>
                              </a:rPr>
                            </m:ctrlPr>
                          </m:sSubPr>
                          <m:e>
                            <m:r>
                              <a:rPr lang="zh-CN" altLang="en-US" i="1">
                                <a:solidFill>
                                  <a:schemeClr val="tx1"/>
                                </a:solidFill>
                                <a:latin typeface="Cambria Math" panose="02040503050406030204" pitchFamily="18" charset="0"/>
                              </a:rPr>
                              <m:t>𝑡</m:t>
                            </m:r>
                          </m:e>
                          <m:sub>
                            <m:r>
                              <a:rPr lang="zh-CN" altLang="en-US" i="1">
                                <a:solidFill>
                                  <a:schemeClr val="tx1"/>
                                </a:solidFill>
                                <a:latin typeface="Cambria Math" panose="02040503050406030204" pitchFamily="18" charset="0"/>
                              </a:rPr>
                              <m:t>0</m:t>
                            </m:r>
                          </m:sub>
                        </m:sSub>
                      </m:sub>
                      <m:sup>
                        <m:r>
                          <a:rPr lang="zh-CN" altLang="en-US" i="1">
                            <a:solidFill>
                              <a:schemeClr val="tx1"/>
                            </a:solidFill>
                            <a:latin typeface="Cambria Math" panose="02040503050406030204" pitchFamily="18" charset="0"/>
                          </a:rPr>
                          <m:t>𝑡</m:t>
                        </m:r>
                        <m:r>
                          <a:rPr lang="zh-CN" altLang="en-US" i="1">
                            <a:solidFill>
                              <a:schemeClr val="tx1"/>
                            </a:solidFill>
                            <a:latin typeface="Cambria Math" panose="02040503050406030204" pitchFamily="18" charset="0"/>
                          </a:rPr>
                          <m:t>=</m:t>
                        </m:r>
                        <m:sSub>
                          <m:sSubPr>
                            <m:ctrlPr>
                              <a:rPr lang="zh-CN" altLang="en-US" i="1">
                                <a:solidFill>
                                  <a:schemeClr val="tx1"/>
                                </a:solidFill>
                                <a:latin typeface="Cambria Math" panose="02040503050406030204" pitchFamily="18" charset="0"/>
                              </a:rPr>
                            </m:ctrlPr>
                          </m:sSubPr>
                          <m:e>
                            <m:r>
                              <a:rPr lang="zh-CN" altLang="en-US" i="1">
                                <a:solidFill>
                                  <a:schemeClr val="tx1"/>
                                </a:solidFill>
                                <a:latin typeface="Cambria Math" panose="02040503050406030204" pitchFamily="18" charset="0"/>
                              </a:rPr>
                              <m:t>𝑡</m:t>
                            </m:r>
                          </m:e>
                          <m:sub>
                            <m:r>
                              <a:rPr lang="zh-CN" altLang="en-US" i="1">
                                <a:solidFill>
                                  <a:schemeClr val="tx1"/>
                                </a:solidFill>
                                <a:latin typeface="Cambria Math" panose="02040503050406030204" pitchFamily="18" charset="0"/>
                              </a:rPr>
                              <m:t>𝑓</m:t>
                            </m:r>
                          </m:sub>
                        </m:sSub>
                      </m:sup>
                    </m:sSubSup>
                  </m:oMath>
                </a14:m>
                <a:r>
                  <a:rPr lang="zh-CN" altLang="en-US" dirty="0">
                    <a:solidFill>
                      <a:schemeClr val="tx1"/>
                    </a:solidFill>
                  </a:rPr>
                  <a:t>   （</a:t>
                </a:r>
                <a:r>
                  <a:rPr lang="en-US" altLang="zh-CN" dirty="0">
                    <a:solidFill>
                      <a:schemeClr val="tx1"/>
                    </a:solidFill>
                  </a:rPr>
                  <a:t>6-38</a:t>
                </a:r>
                <a:r>
                  <a:rPr lang="zh-CN" altLang="en-US" dirty="0">
                    <a:solidFill>
                      <a:schemeClr val="tx1"/>
                    </a:solidFill>
                  </a:rPr>
                  <a:t>）</a:t>
                </a:r>
              </a:p>
              <a:p>
                <a:pPr marL="0" indent="0" algn="just" eaLnBrk="0" hangingPunct="0">
                  <a:buNone/>
                </a:pPr>
                <a:r>
                  <a:rPr lang="zh-CN" altLang="en-US" dirty="0">
                    <a:solidFill>
                      <a:schemeClr val="tx1"/>
                    </a:solidFill>
                  </a:rPr>
                  <a:t>根据泛函极值存在的必要条件，上式取极值的必要条件是一阶变分为零，即</a:t>
                </a:r>
                <a14:m>
                  <m:oMath xmlns:m="http://schemas.openxmlformats.org/officeDocument/2006/math">
                    <m:r>
                      <a:rPr lang="zh-CN" altLang="en-US" i="1">
                        <a:solidFill>
                          <a:schemeClr val="tx1"/>
                        </a:solidFill>
                        <a:latin typeface="Cambria Math" panose="02040503050406030204" pitchFamily="18" charset="0"/>
                      </a:rPr>
                      <m:t>𝛿</m:t>
                    </m:r>
                    <m:r>
                      <a:rPr lang="zh-CN" altLang="en-US" i="1">
                        <a:solidFill>
                          <a:schemeClr val="tx1"/>
                        </a:solidFill>
                        <a:latin typeface="Cambria Math" panose="02040503050406030204" pitchFamily="18" charset="0"/>
                      </a:rPr>
                      <m:t>𝐽</m:t>
                    </m:r>
                    <m:r>
                      <a:rPr lang="zh-CN" altLang="en-US" i="1">
                        <a:solidFill>
                          <a:schemeClr val="tx1"/>
                        </a:solidFill>
                        <a:latin typeface="Cambria Math" panose="02040503050406030204" pitchFamily="18" charset="0"/>
                      </a:rPr>
                      <m:t>=0</m:t>
                    </m:r>
                  </m:oMath>
                </a14:m>
                <a:r>
                  <a:rPr lang="zh-CN" altLang="en-US" dirty="0">
                    <a:solidFill>
                      <a:schemeClr val="tx1"/>
                    </a:solidFill>
                  </a:rPr>
                  <a:t>。在式（</a:t>
                </a:r>
                <a:r>
                  <a:rPr lang="en-US" altLang="zh-CN" dirty="0">
                    <a:solidFill>
                      <a:schemeClr val="tx1"/>
                    </a:solidFill>
                  </a:rPr>
                  <a:t>6-38</a:t>
                </a:r>
                <a:r>
                  <a:rPr lang="zh-CN" altLang="en-US" dirty="0">
                    <a:solidFill>
                      <a:schemeClr val="tx1"/>
                    </a:solidFill>
                  </a:rPr>
                  <a:t>）中引起泛函</a:t>
                </a:r>
                <a:r>
                  <a:rPr lang="en-US" altLang="zh-CN" i="1" dirty="0">
                    <a:solidFill>
                      <a:schemeClr val="tx1"/>
                    </a:solidFill>
                  </a:rPr>
                  <a:t>J</a:t>
                </a:r>
                <a:r>
                  <a:rPr lang="zh-CN" altLang="en-US" dirty="0">
                    <a:solidFill>
                      <a:schemeClr val="tx1"/>
                    </a:solidFill>
                  </a:rPr>
                  <a:t>变分的是控制变量</a:t>
                </a:r>
                <a14:m>
                  <m:oMath xmlns:m="http://schemas.openxmlformats.org/officeDocument/2006/math">
                    <m:r>
                      <a:rPr lang="zh-CN" altLang="en-US" i="1">
                        <a:latin typeface="Cambria Math" panose="02040503050406030204" pitchFamily="18" charset="0"/>
                      </a:rPr>
                      <m:t>𝑢</m:t>
                    </m:r>
                    <m:r>
                      <a:rPr lang="zh-CN" altLang="en-US" i="1">
                        <a:latin typeface="Cambria Math" panose="02040503050406030204" pitchFamily="18" charset="0"/>
                      </a:rPr>
                      <m:t>(</m:t>
                    </m:r>
                    <m:r>
                      <a:rPr lang="zh-CN" altLang="en-US" i="1">
                        <a:latin typeface="Cambria Math" panose="02040503050406030204" pitchFamily="18" charset="0"/>
                      </a:rPr>
                      <m:t>𝑡</m:t>
                    </m:r>
                    <m:r>
                      <a:rPr lang="zh-CN" altLang="en-US" i="1">
                        <a:latin typeface="Cambria Math" panose="02040503050406030204" pitchFamily="18" charset="0"/>
                      </a:rPr>
                      <m:t>)</m:t>
                    </m:r>
                  </m:oMath>
                </a14:m>
                <a:r>
                  <a:rPr lang="zh-CN" altLang="en-US" dirty="0">
                    <a:solidFill>
                      <a:schemeClr val="tx1"/>
                    </a:solidFill>
                  </a:rPr>
                  <a:t>和状态变量</a:t>
                </a:r>
                <a14:m>
                  <m:oMath xmlns:m="http://schemas.openxmlformats.org/officeDocument/2006/math">
                    <m:r>
                      <a:rPr lang="en-US" altLang="zh-CN" b="0" i="1" smtClean="0">
                        <a:latin typeface="Cambria Math" panose="02040503050406030204" pitchFamily="18" charset="0"/>
                      </a:rPr>
                      <m:t>𝑥</m:t>
                    </m:r>
                    <m:r>
                      <a:rPr lang="zh-CN" altLang="en-US" i="1">
                        <a:latin typeface="Cambria Math" panose="02040503050406030204" pitchFamily="18" charset="0"/>
                      </a:rPr>
                      <m:t>(</m:t>
                    </m:r>
                    <m:r>
                      <a:rPr lang="zh-CN" altLang="en-US" i="1">
                        <a:latin typeface="Cambria Math" panose="02040503050406030204" pitchFamily="18" charset="0"/>
                      </a:rPr>
                      <m:t>𝑡</m:t>
                    </m:r>
                    <m:r>
                      <a:rPr lang="zh-CN" altLang="en-US" i="1">
                        <a:latin typeface="Cambria Math" panose="02040503050406030204" pitchFamily="18" charset="0"/>
                      </a:rPr>
                      <m:t>)</m:t>
                    </m:r>
                  </m:oMath>
                </a14:m>
                <a:r>
                  <a:rPr lang="zh-CN" altLang="en-US" dirty="0">
                    <a:solidFill>
                      <a:schemeClr val="tx1"/>
                    </a:solidFill>
                  </a:rPr>
                  <a:t>的变分</a:t>
                </a:r>
                <a14:m>
                  <m:oMath xmlns:m="http://schemas.openxmlformats.org/officeDocument/2006/math">
                    <m:r>
                      <a:rPr lang="zh-CN" altLang="en-US" i="1">
                        <a:latin typeface="Cambria Math" panose="02040503050406030204" pitchFamily="18" charset="0"/>
                      </a:rPr>
                      <m:t>𝛿</m:t>
                    </m:r>
                    <m:r>
                      <a:rPr lang="zh-CN" altLang="en-US" i="1">
                        <a:latin typeface="Cambria Math" panose="02040503050406030204" pitchFamily="18" charset="0"/>
                      </a:rPr>
                      <m:t>𝑢</m:t>
                    </m:r>
                    <m:r>
                      <a:rPr lang="zh-CN" altLang="en-US" i="1">
                        <a:latin typeface="Cambria Math" panose="02040503050406030204" pitchFamily="18" charset="0"/>
                      </a:rPr>
                      <m:t>(</m:t>
                    </m:r>
                    <m:r>
                      <a:rPr lang="zh-CN" altLang="en-US" i="1">
                        <a:latin typeface="Cambria Math" panose="02040503050406030204" pitchFamily="18" charset="0"/>
                      </a:rPr>
                      <m:t>𝑡</m:t>
                    </m:r>
                    <m:r>
                      <a:rPr lang="zh-CN" altLang="en-US" i="1">
                        <a:latin typeface="Cambria Math" panose="02040503050406030204" pitchFamily="18" charset="0"/>
                      </a:rPr>
                      <m:t>)</m:t>
                    </m:r>
                  </m:oMath>
                </a14:m>
                <a:r>
                  <a:rPr lang="zh-CN" altLang="en-US" dirty="0">
                    <a:solidFill>
                      <a:schemeClr val="tx1"/>
                    </a:solidFill>
                  </a:rPr>
                  <a:t>和</a:t>
                </a:r>
                <a14:m>
                  <m:oMath xmlns:m="http://schemas.openxmlformats.org/officeDocument/2006/math">
                    <m:r>
                      <a:rPr lang="zh-CN" altLang="en-US" i="1">
                        <a:latin typeface="Cambria Math" panose="02040503050406030204" pitchFamily="18" charset="0"/>
                      </a:rPr>
                      <m:t>𝛿</m:t>
                    </m:r>
                    <m:r>
                      <a:rPr lang="en-US" altLang="zh-CN" b="0" i="1" smtClean="0">
                        <a:latin typeface="Cambria Math" panose="02040503050406030204" pitchFamily="18" charset="0"/>
                      </a:rPr>
                      <m:t>𝑥</m:t>
                    </m:r>
                    <m:r>
                      <a:rPr lang="zh-CN" altLang="en-US" i="1">
                        <a:latin typeface="Cambria Math" panose="02040503050406030204" pitchFamily="18" charset="0"/>
                      </a:rPr>
                      <m:t>(</m:t>
                    </m:r>
                    <m:r>
                      <a:rPr lang="zh-CN" altLang="en-US" i="1">
                        <a:latin typeface="Cambria Math" panose="02040503050406030204" pitchFamily="18" charset="0"/>
                      </a:rPr>
                      <m:t>𝑡</m:t>
                    </m:r>
                    <m:r>
                      <a:rPr lang="zh-CN" altLang="en-US" i="1">
                        <a:latin typeface="Cambria Math" panose="02040503050406030204" pitchFamily="18" charset="0"/>
                      </a:rPr>
                      <m:t>) </m:t>
                    </m:r>
                  </m:oMath>
                </a14:m>
                <a:r>
                  <a:rPr lang="zh-CN" altLang="en-US" dirty="0">
                    <a:solidFill>
                      <a:schemeClr val="tx1"/>
                    </a:solidFill>
                  </a:rPr>
                  <a:t>，将式（</a:t>
                </a:r>
                <a:r>
                  <a:rPr lang="en-US" altLang="zh-CN" dirty="0">
                    <a:solidFill>
                      <a:schemeClr val="tx1"/>
                    </a:solidFill>
                  </a:rPr>
                  <a:t>6-38</a:t>
                </a:r>
                <a:r>
                  <a:rPr lang="zh-CN" altLang="en-US" dirty="0">
                    <a:solidFill>
                      <a:schemeClr val="tx1"/>
                    </a:solidFill>
                  </a:rPr>
                  <a:t>）对它们分别取变分，则得</a:t>
                </a:r>
                <a:endParaRPr lang="en-US" altLang="zh-CN" dirty="0">
                  <a:solidFill>
                    <a:schemeClr val="tx1"/>
                  </a:solidFill>
                </a:endParaRPr>
              </a:p>
              <a:p>
                <a:pPr marL="0" indent="0" algn="r" eaLnBrk="0" hangingPunct="0">
                  <a:buNone/>
                </a:pPr>
                <a14:m>
                  <m:oMath xmlns:m="http://schemas.openxmlformats.org/officeDocument/2006/math">
                    <m:r>
                      <a:rPr lang="zh-CN" altLang="en-US" i="1">
                        <a:solidFill>
                          <a:schemeClr val="tx1"/>
                        </a:solidFill>
                        <a:latin typeface="Cambria Math" panose="02040503050406030204" pitchFamily="18" charset="0"/>
                      </a:rPr>
                      <m:t>𝛿</m:t>
                    </m:r>
                    <m:r>
                      <a:rPr lang="zh-CN" altLang="en-US" i="1">
                        <a:solidFill>
                          <a:schemeClr val="tx1"/>
                        </a:solidFill>
                        <a:latin typeface="Cambria Math" panose="02040503050406030204" pitchFamily="18" charset="0"/>
                      </a:rPr>
                      <m:t>𝐽</m:t>
                    </m:r>
                    <m:r>
                      <a:rPr lang="zh-CN" altLang="en-US" i="1">
                        <a:solidFill>
                          <a:schemeClr val="tx1"/>
                        </a:solidFill>
                        <a:latin typeface="Cambria Math" panose="02040503050406030204" pitchFamily="18" charset="0"/>
                      </a:rPr>
                      <m:t>=</m:t>
                    </m:r>
                    <m:nary>
                      <m:naryPr>
                        <m:ctrlPr>
                          <a:rPr lang="zh-CN" altLang="en-US" i="1">
                            <a:solidFill>
                              <a:schemeClr val="tx1"/>
                            </a:solidFill>
                            <a:latin typeface="Cambria Math" panose="02040503050406030204" pitchFamily="18" charset="0"/>
                          </a:rPr>
                        </m:ctrlPr>
                      </m:naryPr>
                      <m:sub>
                        <m:sSub>
                          <m:sSubPr>
                            <m:ctrlPr>
                              <a:rPr lang="zh-CN" altLang="en-US" i="1">
                                <a:solidFill>
                                  <a:schemeClr val="tx1"/>
                                </a:solidFill>
                                <a:latin typeface="Cambria Math" panose="02040503050406030204" pitchFamily="18" charset="0"/>
                              </a:rPr>
                            </m:ctrlPr>
                          </m:sSubPr>
                          <m:e>
                            <m:r>
                              <a:rPr lang="zh-CN" altLang="en-US" i="1">
                                <a:solidFill>
                                  <a:schemeClr val="tx1"/>
                                </a:solidFill>
                                <a:latin typeface="Cambria Math" panose="02040503050406030204" pitchFamily="18" charset="0"/>
                              </a:rPr>
                              <m:t>𝑡</m:t>
                            </m:r>
                          </m:e>
                          <m:sub>
                            <m:r>
                              <a:rPr lang="zh-CN" altLang="en-US" i="1">
                                <a:solidFill>
                                  <a:schemeClr val="tx1"/>
                                </a:solidFill>
                                <a:latin typeface="Cambria Math" panose="02040503050406030204" pitchFamily="18" charset="0"/>
                              </a:rPr>
                              <m:t>0</m:t>
                            </m:r>
                          </m:sub>
                        </m:sSub>
                      </m:sub>
                      <m:sup>
                        <m:sSub>
                          <m:sSubPr>
                            <m:ctrlPr>
                              <a:rPr lang="zh-CN" altLang="en-US" i="1">
                                <a:solidFill>
                                  <a:schemeClr val="tx1"/>
                                </a:solidFill>
                                <a:latin typeface="Cambria Math" panose="02040503050406030204" pitchFamily="18" charset="0"/>
                              </a:rPr>
                            </m:ctrlPr>
                          </m:sSubPr>
                          <m:e>
                            <m:r>
                              <a:rPr lang="zh-CN" altLang="en-US" i="1">
                                <a:solidFill>
                                  <a:schemeClr val="tx1"/>
                                </a:solidFill>
                                <a:latin typeface="Cambria Math" panose="02040503050406030204" pitchFamily="18" charset="0"/>
                              </a:rPr>
                              <m:t>𝑡</m:t>
                            </m:r>
                          </m:e>
                          <m:sub>
                            <m:r>
                              <a:rPr lang="zh-CN" altLang="en-US" i="1">
                                <a:solidFill>
                                  <a:schemeClr val="tx1"/>
                                </a:solidFill>
                                <a:latin typeface="Cambria Math" panose="02040503050406030204" pitchFamily="18" charset="0"/>
                              </a:rPr>
                              <m:t>𝑓</m:t>
                            </m:r>
                          </m:sub>
                        </m:sSub>
                      </m:sup>
                      <m:e>
                        <m:d>
                          <m:dPr>
                            <m:begChr m:val="["/>
                            <m:endChr m:val="]"/>
                            <m:ctrlPr>
                              <a:rPr lang="zh-CN" altLang="en-US" i="1">
                                <a:solidFill>
                                  <a:schemeClr val="tx1"/>
                                </a:solidFill>
                                <a:latin typeface="Cambria Math" panose="02040503050406030204" pitchFamily="18" charset="0"/>
                              </a:rPr>
                            </m:ctrlPr>
                          </m:dPr>
                          <m:e>
                            <m:sSup>
                              <m:sSupPr>
                                <m:ctrlPr>
                                  <a:rPr lang="zh-CN" altLang="en-US" i="1">
                                    <a:solidFill>
                                      <a:schemeClr val="tx1"/>
                                    </a:solidFill>
                                    <a:latin typeface="Cambria Math" panose="02040503050406030204" pitchFamily="18" charset="0"/>
                                  </a:rPr>
                                </m:ctrlPr>
                              </m:sSupPr>
                              <m:e>
                                <m:d>
                                  <m:dPr>
                                    <m:ctrlPr>
                                      <a:rPr lang="zh-CN" altLang="en-US" i="1">
                                        <a:solidFill>
                                          <a:schemeClr val="tx1"/>
                                        </a:solidFill>
                                        <a:latin typeface="Cambria Math" panose="02040503050406030204" pitchFamily="18" charset="0"/>
                                      </a:rPr>
                                    </m:ctrlPr>
                                  </m:dPr>
                                  <m:e>
                                    <m:f>
                                      <m:fPr>
                                        <m:ctrlPr>
                                          <a:rPr lang="zh-CN" altLang="en-US" i="1">
                                            <a:solidFill>
                                              <a:schemeClr val="tx1"/>
                                            </a:solidFill>
                                            <a:latin typeface="Cambria Math" panose="02040503050406030204" pitchFamily="18" charset="0"/>
                                          </a:rPr>
                                        </m:ctrlPr>
                                      </m:fPr>
                                      <m:num>
                                        <m:r>
                                          <a:rPr lang="zh-CN" altLang="en-US" i="1">
                                            <a:solidFill>
                                              <a:schemeClr val="tx1"/>
                                            </a:solidFill>
                                            <a:latin typeface="Cambria Math" panose="02040503050406030204" pitchFamily="18" charset="0"/>
                                          </a:rPr>
                                          <m:t>𝜕</m:t>
                                        </m:r>
                                        <m:r>
                                          <a:rPr lang="zh-CN" altLang="en-US" i="1">
                                            <a:solidFill>
                                              <a:schemeClr val="tx1"/>
                                            </a:solidFill>
                                            <a:latin typeface="Cambria Math" panose="02040503050406030204" pitchFamily="18" charset="0"/>
                                          </a:rPr>
                                          <m:t>𝐻</m:t>
                                        </m:r>
                                      </m:num>
                                      <m:den>
                                        <m:r>
                                          <a:rPr lang="zh-CN" altLang="en-US" i="1">
                                            <a:solidFill>
                                              <a:schemeClr val="tx1"/>
                                            </a:solidFill>
                                            <a:latin typeface="Cambria Math" panose="02040503050406030204" pitchFamily="18" charset="0"/>
                                          </a:rPr>
                                          <m:t>𝜕</m:t>
                                        </m:r>
                                        <m:r>
                                          <a:rPr lang="zh-CN" altLang="en-US" i="1">
                                            <a:solidFill>
                                              <a:schemeClr val="tx1"/>
                                            </a:solidFill>
                                            <a:latin typeface="Cambria Math" panose="02040503050406030204" pitchFamily="18" charset="0"/>
                                          </a:rPr>
                                          <m:t>𝑢</m:t>
                                        </m:r>
                                      </m:den>
                                    </m:f>
                                  </m:e>
                                </m:d>
                              </m:e>
                              <m:sup>
                                <m:r>
                                  <a:rPr lang="zh-CN" altLang="en-US" i="1">
                                    <a:solidFill>
                                      <a:schemeClr val="tx1"/>
                                    </a:solidFill>
                                    <a:latin typeface="Cambria Math" panose="02040503050406030204" pitchFamily="18" charset="0"/>
                                  </a:rPr>
                                  <m:t>𝑇</m:t>
                                </m:r>
                              </m:sup>
                            </m:sSup>
                            <m:r>
                              <a:rPr lang="zh-CN" altLang="en-US" i="1">
                                <a:solidFill>
                                  <a:schemeClr val="tx1"/>
                                </a:solidFill>
                                <a:latin typeface="Cambria Math" panose="02040503050406030204" pitchFamily="18" charset="0"/>
                              </a:rPr>
                              <m:t>𝛿</m:t>
                            </m:r>
                            <m:r>
                              <a:rPr lang="zh-CN" altLang="en-US" i="1">
                                <a:solidFill>
                                  <a:schemeClr val="tx1"/>
                                </a:solidFill>
                                <a:latin typeface="Cambria Math" panose="02040503050406030204" pitchFamily="18" charset="0"/>
                              </a:rPr>
                              <m:t>𝑢</m:t>
                            </m:r>
                            <m:r>
                              <a:rPr lang="zh-CN" altLang="en-US" i="1">
                                <a:solidFill>
                                  <a:schemeClr val="tx1"/>
                                </a:solidFill>
                                <a:latin typeface="Cambria Math" panose="02040503050406030204" pitchFamily="18" charset="0"/>
                              </a:rPr>
                              <m:t>+</m:t>
                            </m:r>
                            <m:sSup>
                              <m:sSupPr>
                                <m:ctrlPr>
                                  <a:rPr lang="zh-CN" altLang="en-US" i="1">
                                    <a:solidFill>
                                      <a:schemeClr val="tx1"/>
                                    </a:solidFill>
                                    <a:latin typeface="Cambria Math" panose="02040503050406030204" pitchFamily="18" charset="0"/>
                                  </a:rPr>
                                </m:ctrlPr>
                              </m:sSupPr>
                              <m:e>
                                <m:d>
                                  <m:dPr>
                                    <m:ctrlPr>
                                      <a:rPr lang="zh-CN" altLang="en-US" i="1">
                                        <a:solidFill>
                                          <a:schemeClr val="tx1"/>
                                        </a:solidFill>
                                        <a:latin typeface="Cambria Math" panose="02040503050406030204" pitchFamily="18" charset="0"/>
                                      </a:rPr>
                                    </m:ctrlPr>
                                  </m:dPr>
                                  <m:e>
                                    <m:f>
                                      <m:fPr>
                                        <m:ctrlPr>
                                          <a:rPr lang="zh-CN" altLang="en-US" i="1">
                                            <a:solidFill>
                                              <a:schemeClr val="tx1"/>
                                            </a:solidFill>
                                            <a:latin typeface="Cambria Math" panose="02040503050406030204" pitchFamily="18" charset="0"/>
                                          </a:rPr>
                                        </m:ctrlPr>
                                      </m:fPr>
                                      <m:num>
                                        <m:r>
                                          <a:rPr lang="zh-CN" altLang="en-US" i="1">
                                            <a:solidFill>
                                              <a:schemeClr val="tx1"/>
                                            </a:solidFill>
                                            <a:latin typeface="Cambria Math" panose="02040503050406030204" pitchFamily="18" charset="0"/>
                                          </a:rPr>
                                          <m:t>𝜕</m:t>
                                        </m:r>
                                        <m:r>
                                          <a:rPr lang="zh-CN" altLang="en-US" i="1">
                                            <a:solidFill>
                                              <a:schemeClr val="tx1"/>
                                            </a:solidFill>
                                            <a:latin typeface="Cambria Math" panose="02040503050406030204" pitchFamily="18" charset="0"/>
                                          </a:rPr>
                                          <m:t>𝐻</m:t>
                                        </m:r>
                                      </m:num>
                                      <m:den>
                                        <m:r>
                                          <a:rPr lang="zh-CN" altLang="en-US" i="1">
                                            <a:solidFill>
                                              <a:schemeClr val="tx1"/>
                                            </a:solidFill>
                                            <a:latin typeface="Cambria Math" panose="02040503050406030204" pitchFamily="18" charset="0"/>
                                          </a:rPr>
                                          <m:t>𝜕</m:t>
                                        </m:r>
                                        <m:r>
                                          <a:rPr lang="zh-CN" altLang="en-US" i="1">
                                            <a:solidFill>
                                              <a:schemeClr val="tx1"/>
                                            </a:solidFill>
                                            <a:latin typeface="Cambria Math" panose="02040503050406030204" pitchFamily="18" charset="0"/>
                                          </a:rPr>
                                          <m:t>𝑥</m:t>
                                        </m:r>
                                      </m:den>
                                    </m:f>
                                  </m:e>
                                </m:d>
                              </m:e>
                              <m:sup>
                                <m:r>
                                  <a:rPr lang="zh-CN" altLang="en-US" i="1">
                                    <a:solidFill>
                                      <a:schemeClr val="tx1"/>
                                    </a:solidFill>
                                    <a:latin typeface="Cambria Math" panose="02040503050406030204" pitchFamily="18" charset="0"/>
                                  </a:rPr>
                                  <m:t>𝑇</m:t>
                                </m:r>
                              </m:sup>
                            </m:sSup>
                            <m:r>
                              <a:rPr lang="zh-CN" altLang="en-US" i="1">
                                <a:solidFill>
                                  <a:schemeClr val="tx1"/>
                                </a:solidFill>
                                <a:latin typeface="Cambria Math" panose="02040503050406030204" pitchFamily="18" charset="0"/>
                              </a:rPr>
                              <m:t>𝛿</m:t>
                            </m:r>
                            <m:r>
                              <a:rPr lang="zh-CN" altLang="en-US" i="1">
                                <a:solidFill>
                                  <a:schemeClr val="tx1"/>
                                </a:solidFill>
                                <a:latin typeface="Cambria Math" panose="02040503050406030204" pitchFamily="18" charset="0"/>
                              </a:rPr>
                              <m:t>𝑥</m:t>
                            </m:r>
                            <m:r>
                              <a:rPr lang="zh-CN" altLang="en-US" i="1">
                                <a:solidFill>
                                  <a:schemeClr val="tx1"/>
                                </a:solidFill>
                                <a:latin typeface="Cambria Math" panose="02040503050406030204" pitchFamily="18" charset="0"/>
                              </a:rPr>
                              <m:t>+</m:t>
                            </m:r>
                            <m:sSup>
                              <m:sSupPr>
                                <m:ctrlPr>
                                  <a:rPr lang="zh-CN" altLang="en-US" i="1">
                                    <a:solidFill>
                                      <a:schemeClr val="tx1"/>
                                    </a:solidFill>
                                    <a:latin typeface="Cambria Math" panose="02040503050406030204" pitchFamily="18" charset="0"/>
                                  </a:rPr>
                                </m:ctrlPr>
                              </m:sSupPr>
                              <m:e>
                                <m:acc>
                                  <m:accPr>
                                    <m:chr m:val="̇"/>
                                    <m:ctrlPr>
                                      <a:rPr lang="zh-CN" altLang="en-US" i="1">
                                        <a:solidFill>
                                          <a:schemeClr val="tx1"/>
                                        </a:solidFill>
                                        <a:latin typeface="Cambria Math" panose="02040503050406030204" pitchFamily="18" charset="0"/>
                                      </a:rPr>
                                    </m:ctrlPr>
                                  </m:accPr>
                                  <m:e>
                                    <m:r>
                                      <a:rPr lang="zh-CN" altLang="en-US" i="1">
                                        <a:solidFill>
                                          <a:schemeClr val="tx1"/>
                                        </a:solidFill>
                                        <a:latin typeface="Cambria Math" panose="02040503050406030204" pitchFamily="18" charset="0"/>
                                      </a:rPr>
                                      <m:t>𝜆</m:t>
                                    </m:r>
                                  </m:e>
                                </m:acc>
                              </m:e>
                              <m:sup>
                                <m:r>
                                  <a:rPr lang="zh-CN" altLang="en-US" i="1">
                                    <a:solidFill>
                                      <a:schemeClr val="tx1"/>
                                    </a:solidFill>
                                    <a:latin typeface="Cambria Math" panose="02040503050406030204" pitchFamily="18" charset="0"/>
                                  </a:rPr>
                                  <m:t>𝑇</m:t>
                                </m:r>
                              </m:sup>
                            </m:sSup>
                            <m:r>
                              <a:rPr lang="zh-CN" altLang="en-US" i="1">
                                <a:solidFill>
                                  <a:schemeClr val="tx1"/>
                                </a:solidFill>
                                <a:latin typeface="Cambria Math" panose="02040503050406030204" pitchFamily="18" charset="0"/>
                              </a:rPr>
                              <m:t>𝛿</m:t>
                            </m:r>
                            <m:r>
                              <a:rPr lang="zh-CN" altLang="en-US" i="1">
                                <a:solidFill>
                                  <a:schemeClr val="tx1"/>
                                </a:solidFill>
                                <a:latin typeface="Cambria Math" panose="02040503050406030204" pitchFamily="18" charset="0"/>
                              </a:rPr>
                              <m:t>𝑥</m:t>
                            </m:r>
                          </m:e>
                        </m:d>
                        <m:r>
                          <a:rPr lang="zh-CN" altLang="en-US" i="1">
                            <a:solidFill>
                              <a:schemeClr val="tx1"/>
                            </a:solidFill>
                            <a:latin typeface="Cambria Math" panose="02040503050406030204" pitchFamily="18" charset="0"/>
                          </a:rPr>
                          <m:t>𝑑𝑡</m:t>
                        </m:r>
                        <m:r>
                          <a:rPr lang="zh-CN" altLang="en-US" i="1">
                            <a:solidFill>
                              <a:schemeClr val="tx1"/>
                            </a:solidFill>
                            <a:latin typeface="Cambria Math" panose="02040503050406030204" pitchFamily="18" charset="0"/>
                          </a:rPr>
                          <m:t>−</m:t>
                        </m:r>
                        <m:sSubSup>
                          <m:sSubSupPr>
                            <m:ctrlPr>
                              <a:rPr lang="zh-CN" altLang="en-US" i="1">
                                <a:solidFill>
                                  <a:schemeClr val="tx1"/>
                                </a:solidFill>
                                <a:latin typeface="Cambria Math" panose="02040503050406030204" pitchFamily="18" charset="0"/>
                              </a:rPr>
                            </m:ctrlPr>
                          </m:sSubSupPr>
                          <m:e>
                            <m:d>
                              <m:dPr>
                                <m:begChr m:val=""/>
                                <m:endChr m:val="|"/>
                                <m:ctrlPr>
                                  <a:rPr lang="zh-CN" altLang="en-US" i="1">
                                    <a:solidFill>
                                      <a:schemeClr val="tx1"/>
                                    </a:solidFill>
                                    <a:latin typeface="Cambria Math" panose="02040503050406030204" pitchFamily="18" charset="0"/>
                                  </a:rPr>
                                </m:ctrlPr>
                              </m:dPr>
                              <m:e>
                                <m:sSup>
                                  <m:sSupPr>
                                    <m:ctrlPr>
                                      <a:rPr lang="zh-CN" altLang="en-US" i="1">
                                        <a:solidFill>
                                          <a:schemeClr val="tx1"/>
                                        </a:solidFill>
                                        <a:latin typeface="Cambria Math" panose="02040503050406030204" pitchFamily="18" charset="0"/>
                                      </a:rPr>
                                    </m:ctrlPr>
                                  </m:sSupPr>
                                  <m:e>
                                    <m:r>
                                      <a:rPr lang="zh-CN" altLang="en-US" i="1">
                                        <a:solidFill>
                                          <a:schemeClr val="tx1"/>
                                        </a:solidFill>
                                        <a:latin typeface="Cambria Math" panose="02040503050406030204" pitchFamily="18" charset="0"/>
                                      </a:rPr>
                                      <m:t>𝜆</m:t>
                                    </m:r>
                                  </m:e>
                                  <m:sup>
                                    <m:r>
                                      <a:rPr lang="zh-CN" altLang="en-US" i="1">
                                        <a:solidFill>
                                          <a:schemeClr val="tx1"/>
                                        </a:solidFill>
                                        <a:latin typeface="Cambria Math" panose="02040503050406030204" pitchFamily="18" charset="0"/>
                                      </a:rPr>
                                      <m:t>𝑇</m:t>
                                    </m:r>
                                  </m:sup>
                                </m:sSup>
                                <m:r>
                                  <a:rPr lang="zh-CN" altLang="en-US" i="1">
                                    <a:solidFill>
                                      <a:schemeClr val="tx1"/>
                                    </a:solidFill>
                                    <a:latin typeface="Cambria Math" panose="02040503050406030204" pitchFamily="18" charset="0"/>
                                  </a:rPr>
                                  <m:t>𝛿</m:t>
                                </m:r>
                                <m:r>
                                  <a:rPr lang="zh-CN" altLang="en-US" i="1">
                                    <a:solidFill>
                                      <a:schemeClr val="tx1"/>
                                    </a:solidFill>
                                    <a:latin typeface="Cambria Math" panose="02040503050406030204" pitchFamily="18" charset="0"/>
                                  </a:rPr>
                                  <m:t>𝑥</m:t>
                                </m:r>
                              </m:e>
                            </m:d>
                          </m:e>
                          <m:sub>
                            <m:r>
                              <a:rPr lang="zh-CN" altLang="en-US" i="1">
                                <a:solidFill>
                                  <a:schemeClr val="tx1"/>
                                </a:solidFill>
                                <a:latin typeface="Cambria Math" panose="02040503050406030204" pitchFamily="18" charset="0"/>
                              </a:rPr>
                              <m:t>𝑡</m:t>
                            </m:r>
                            <m:r>
                              <a:rPr lang="zh-CN" altLang="en-US" i="1">
                                <a:solidFill>
                                  <a:schemeClr val="tx1"/>
                                </a:solidFill>
                                <a:latin typeface="Cambria Math" panose="02040503050406030204" pitchFamily="18" charset="0"/>
                              </a:rPr>
                              <m:t>=</m:t>
                            </m:r>
                            <m:sSub>
                              <m:sSubPr>
                                <m:ctrlPr>
                                  <a:rPr lang="zh-CN" altLang="en-US" i="1">
                                    <a:solidFill>
                                      <a:schemeClr val="tx1"/>
                                    </a:solidFill>
                                    <a:latin typeface="Cambria Math" panose="02040503050406030204" pitchFamily="18" charset="0"/>
                                  </a:rPr>
                                </m:ctrlPr>
                              </m:sSubPr>
                              <m:e>
                                <m:r>
                                  <a:rPr lang="zh-CN" altLang="en-US" i="1">
                                    <a:solidFill>
                                      <a:schemeClr val="tx1"/>
                                    </a:solidFill>
                                    <a:latin typeface="Cambria Math" panose="02040503050406030204" pitchFamily="18" charset="0"/>
                                  </a:rPr>
                                  <m:t>𝑡</m:t>
                                </m:r>
                              </m:e>
                              <m:sub>
                                <m:r>
                                  <a:rPr lang="zh-CN" altLang="en-US" i="1">
                                    <a:solidFill>
                                      <a:schemeClr val="tx1"/>
                                    </a:solidFill>
                                    <a:latin typeface="Cambria Math" panose="02040503050406030204" pitchFamily="18" charset="0"/>
                                  </a:rPr>
                                  <m:t>0</m:t>
                                </m:r>
                              </m:sub>
                            </m:sSub>
                          </m:sub>
                          <m:sup>
                            <m:r>
                              <a:rPr lang="zh-CN" altLang="en-US" i="1">
                                <a:solidFill>
                                  <a:schemeClr val="tx1"/>
                                </a:solidFill>
                                <a:latin typeface="Cambria Math" panose="02040503050406030204" pitchFamily="18" charset="0"/>
                              </a:rPr>
                              <m:t>𝑡</m:t>
                            </m:r>
                            <m:r>
                              <a:rPr lang="zh-CN" altLang="en-US" i="1">
                                <a:solidFill>
                                  <a:schemeClr val="tx1"/>
                                </a:solidFill>
                                <a:latin typeface="Cambria Math" panose="02040503050406030204" pitchFamily="18" charset="0"/>
                              </a:rPr>
                              <m:t>=</m:t>
                            </m:r>
                            <m:sSub>
                              <m:sSubPr>
                                <m:ctrlPr>
                                  <a:rPr lang="zh-CN" altLang="en-US" i="1">
                                    <a:solidFill>
                                      <a:schemeClr val="tx1"/>
                                    </a:solidFill>
                                    <a:latin typeface="Cambria Math" panose="02040503050406030204" pitchFamily="18" charset="0"/>
                                  </a:rPr>
                                </m:ctrlPr>
                              </m:sSubPr>
                              <m:e>
                                <m:r>
                                  <a:rPr lang="zh-CN" altLang="en-US" i="1">
                                    <a:solidFill>
                                      <a:schemeClr val="tx1"/>
                                    </a:solidFill>
                                    <a:latin typeface="Cambria Math" panose="02040503050406030204" pitchFamily="18" charset="0"/>
                                  </a:rPr>
                                  <m:t>𝑡</m:t>
                                </m:r>
                              </m:e>
                              <m:sub>
                                <m:r>
                                  <a:rPr lang="zh-CN" altLang="en-US" i="1">
                                    <a:solidFill>
                                      <a:schemeClr val="tx1"/>
                                    </a:solidFill>
                                    <a:latin typeface="Cambria Math" panose="02040503050406030204" pitchFamily="18" charset="0"/>
                                  </a:rPr>
                                  <m:t>𝑓</m:t>
                                </m:r>
                              </m:sub>
                            </m:sSub>
                          </m:sup>
                        </m:sSubSup>
                        <m:r>
                          <a:rPr lang="zh-CN" altLang="en-US" i="1">
                            <a:solidFill>
                              <a:schemeClr val="tx1"/>
                            </a:solidFill>
                            <a:latin typeface="Cambria Math" panose="02040503050406030204" pitchFamily="18" charset="0"/>
                          </a:rPr>
                          <m:t>=0</m:t>
                        </m:r>
                      </m:e>
                    </m:nary>
                  </m:oMath>
                </a14:m>
                <a:r>
                  <a:rPr lang="zh-CN" altLang="en-US" dirty="0">
                    <a:solidFill>
                      <a:schemeClr val="tx1"/>
                    </a:solidFill>
                  </a:rPr>
                  <a:t>      （</a:t>
                </a:r>
                <a:r>
                  <a:rPr lang="en-US" altLang="zh-CN" dirty="0">
                    <a:solidFill>
                      <a:schemeClr val="tx1"/>
                    </a:solidFill>
                  </a:rPr>
                  <a:t>6-39</a:t>
                </a:r>
                <a:r>
                  <a:rPr lang="zh-CN" altLang="en-US" dirty="0">
                    <a:solidFill>
                      <a:schemeClr val="tx1"/>
                    </a:solidFill>
                  </a:rPr>
                  <a:t>）</a:t>
                </a:r>
              </a:p>
              <a:p>
                <a:pPr marL="0" indent="0" algn="just" eaLnBrk="0" hangingPunct="0">
                  <a:buNone/>
                </a:pPr>
                <a:r>
                  <a:rPr lang="zh-CN" altLang="en-US" dirty="0">
                    <a:solidFill>
                      <a:schemeClr val="tx1"/>
                    </a:solidFill>
                  </a:rPr>
                  <a:t>式中 ；</a:t>
                </a:r>
                <a14:m>
                  <m:oMath xmlns:m="http://schemas.openxmlformats.org/officeDocument/2006/math">
                    <m:r>
                      <a:rPr lang="zh-CN" altLang="en-US" i="1">
                        <a:solidFill>
                          <a:schemeClr val="tx1"/>
                        </a:solidFill>
                        <a:latin typeface="Cambria Math" panose="02040503050406030204" pitchFamily="18" charset="0"/>
                      </a:rPr>
                      <m:t>𝛿</m:t>
                    </m:r>
                    <m:r>
                      <a:rPr lang="zh-CN" altLang="en-US" i="1">
                        <a:solidFill>
                          <a:schemeClr val="tx1"/>
                        </a:solidFill>
                        <a:latin typeface="Cambria Math" panose="02040503050406030204" pitchFamily="18" charset="0"/>
                      </a:rPr>
                      <m:t>𝑥</m:t>
                    </m:r>
                    <m:r>
                      <a:rPr lang="zh-CN" altLang="en-US" i="1">
                        <a:solidFill>
                          <a:schemeClr val="tx1"/>
                        </a:solidFill>
                        <a:latin typeface="Cambria Math" panose="02040503050406030204" pitchFamily="18" charset="0"/>
                      </a:rPr>
                      <m:t>=</m:t>
                    </m:r>
                    <m:sSup>
                      <m:sSupPr>
                        <m:ctrlPr>
                          <a:rPr lang="zh-CN" altLang="en-US" i="1">
                            <a:solidFill>
                              <a:schemeClr val="tx1"/>
                            </a:solidFill>
                            <a:latin typeface="Cambria Math" panose="02040503050406030204" pitchFamily="18" charset="0"/>
                          </a:rPr>
                        </m:ctrlPr>
                      </m:sSupPr>
                      <m:e>
                        <m:d>
                          <m:dPr>
                            <m:begChr m:val="["/>
                            <m:endChr m:val="]"/>
                            <m:ctrlPr>
                              <a:rPr lang="zh-CN" altLang="en-US" i="1">
                                <a:solidFill>
                                  <a:schemeClr val="tx1"/>
                                </a:solidFill>
                                <a:latin typeface="Cambria Math" panose="02040503050406030204" pitchFamily="18" charset="0"/>
                              </a:rPr>
                            </m:ctrlPr>
                          </m:dPr>
                          <m:e>
                            <m:r>
                              <a:rPr lang="zh-CN" altLang="en-US" i="1">
                                <a:solidFill>
                                  <a:schemeClr val="tx1"/>
                                </a:solidFill>
                                <a:latin typeface="Cambria Math" panose="02040503050406030204" pitchFamily="18" charset="0"/>
                              </a:rPr>
                              <m:t>𝛿</m:t>
                            </m:r>
                            <m:sSub>
                              <m:sSubPr>
                                <m:ctrlPr>
                                  <a:rPr lang="zh-CN" altLang="en-US" i="1">
                                    <a:solidFill>
                                      <a:schemeClr val="tx1"/>
                                    </a:solidFill>
                                    <a:latin typeface="Cambria Math" panose="02040503050406030204" pitchFamily="18" charset="0"/>
                                  </a:rPr>
                                </m:ctrlPr>
                              </m:sSubPr>
                              <m:e>
                                <m:r>
                                  <a:rPr lang="zh-CN" altLang="en-US" i="1">
                                    <a:solidFill>
                                      <a:schemeClr val="tx1"/>
                                    </a:solidFill>
                                    <a:latin typeface="Cambria Math" panose="02040503050406030204" pitchFamily="18" charset="0"/>
                                  </a:rPr>
                                  <m:t>𝑥</m:t>
                                </m:r>
                              </m:e>
                              <m:sub>
                                <m:r>
                                  <a:rPr lang="zh-CN" altLang="en-US" i="1">
                                    <a:solidFill>
                                      <a:schemeClr val="tx1"/>
                                    </a:solidFill>
                                    <a:latin typeface="Cambria Math" panose="02040503050406030204" pitchFamily="18" charset="0"/>
                                  </a:rPr>
                                  <m:t>1</m:t>
                                </m:r>
                              </m:sub>
                            </m:sSub>
                            <m:r>
                              <a:rPr lang="zh-CN" altLang="en-US" i="1">
                                <a:solidFill>
                                  <a:schemeClr val="tx1"/>
                                </a:solidFill>
                                <a:latin typeface="Cambria Math" panose="02040503050406030204" pitchFamily="18" charset="0"/>
                              </a:rPr>
                              <m:t>,</m:t>
                            </m:r>
                            <m:r>
                              <a:rPr lang="zh-CN" altLang="en-US" i="1">
                                <a:solidFill>
                                  <a:schemeClr val="tx1"/>
                                </a:solidFill>
                                <a:latin typeface="Cambria Math" panose="02040503050406030204" pitchFamily="18" charset="0"/>
                              </a:rPr>
                              <m:t>𝛿</m:t>
                            </m:r>
                            <m:sSub>
                              <m:sSubPr>
                                <m:ctrlPr>
                                  <a:rPr lang="zh-CN" altLang="en-US" i="1">
                                    <a:solidFill>
                                      <a:schemeClr val="tx1"/>
                                    </a:solidFill>
                                    <a:latin typeface="Cambria Math" panose="02040503050406030204" pitchFamily="18" charset="0"/>
                                  </a:rPr>
                                </m:ctrlPr>
                              </m:sSubPr>
                              <m:e>
                                <m:r>
                                  <a:rPr lang="zh-CN" altLang="en-US" i="1">
                                    <a:solidFill>
                                      <a:schemeClr val="tx1"/>
                                    </a:solidFill>
                                    <a:latin typeface="Cambria Math" panose="02040503050406030204" pitchFamily="18" charset="0"/>
                                  </a:rPr>
                                  <m:t>𝑥</m:t>
                                </m:r>
                              </m:e>
                              <m:sub>
                                <m:r>
                                  <a:rPr lang="zh-CN" altLang="en-US" i="1">
                                    <a:solidFill>
                                      <a:schemeClr val="tx1"/>
                                    </a:solidFill>
                                    <a:latin typeface="Cambria Math" panose="02040503050406030204" pitchFamily="18" charset="0"/>
                                  </a:rPr>
                                  <m:t>2</m:t>
                                </m:r>
                              </m:sub>
                            </m:sSub>
                            <m:r>
                              <a:rPr lang="zh-CN" altLang="en-US" i="1">
                                <a:solidFill>
                                  <a:schemeClr val="tx1"/>
                                </a:solidFill>
                                <a:latin typeface="Cambria Math" panose="02040503050406030204" pitchFamily="18" charset="0"/>
                              </a:rPr>
                              <m:t>,⋯,</m:t>
                            </m:r>
                            <m:r>
                              <a:rPr lang="zh-CN" altLang="en-US" i="1">
                                <a:solidFill>
                                  <a:schemeClr val="tx1"/>
                                </a:solidFill>
                                <a:latin typeface="Cambria Math" panose="02040503050406030204" pitchFamily="18" charset="0"/>
                              </a:rPr>
                              <m:t>𝛿</m:t>
                            </m:r>
                            <m:sSub>
                              <m:sSubPr>
                                <m:ctrlPr>
                                  <a:rPr lang="zh-CN" altLang="en-US" i="1">
                                    <a:solidFill>
                                      <a:schemeClr val="tx1"/>
                                    </a:solidFill>
                                    <a:latin typeface="Cambria Math" panose="02040503050406030204" pitchFamily="18" charset="0"/>
                                  </a:rPr>
                                </m:ctrlPr>
                              </m:sSubPr>
                              <m:e>
                                <m:r>
                                  <a:rPr lang="zh-CN" altLang="en-US" i="1">
                                    <a:solidFill>
                                      <a:schemeClr val="tx1"/>
                                    </a:solidFill>
                                    <a:latin typeface="Cambria Math" panose="02040503050406030204" pitchFamily="18" charset="0"/>
                                  </a:rPr>
                                  <m:t>𝑥</m:t>
                                </m:r>
                              </m:e>
                              <m:sub>
                                <m:r>
                                  <a:rPr lang="zh-CN" altLang="en-US" i="1">
                                    <a:solidFill>
                                      <a:schemeClr val="tx1"/>
                                    </a:solidFill>
                                    <a:latin typeface="Cambria Math" panose="02040503050406030204" pitchFamily="18" charset="0"/>
                                  </a:rPr>
                                  <m:t>𝑛</m:t>
                                </m:r>
                              </m:sub>
                            </m:sSub>
                          </m:e>
                        </m:d>
                      </m:e>
                      <m:sup>
                        <m:r>
                          <a:rPr lang="zh-CN" altLang="en-US" i="1">
                            <a:solidFill>
                              <a:schemeClr val="tx1"/>
                            </a:solidFill>
                            <a:latin typeface="Cambria Math" panose="02040503050406030204" pitchFamily="18" charset="0"/>
                          </a:rPr>
                          <m:t>𝑇</m:t>
                        </m:r>
                      </m:sup>
                    </m:sSup>
                  </m:oMath>
                </a14:m>
                <a:r>
                  <a:rPr lang="en-US" altLang="zh-CN" dirty="0">
                    <a:solidFill>
                      <a:schemeClr val="tx1"/>
                    </a:solidFill>
                  </a:rPr>
                  <a:t>,</a:t>
                </a:r>
                <a14:m>
                  <m:oMath xmlns:m="http://schemas.openxmlformats.org/officeDocument/2006/math">
                    <m:r>
                      <a:rPr lang="zh-CN" altLang="en-US" i="1">
                        <a:solidFill>
                          <a:schemeClr val="tx1"/>
                        </a:solidFill>
                        <a:latin typeface="Cambria Math" panose="02040503050406030204" pitchFamily="18" charset="0"/>
                      </a:rPr>
                      <m:t>𝛿</m:t>
                    </m:r>
                    <m:r>
                      <a:rPr lang="zh-CN" altLang="en-US" i="1">
                        <a:solidFill>
                          <a:schemeClr val="tx1"/>
                        </a:solidFill>
                        <a:latin typeface="Cambria Math" panose="02040503050406030204" pitchFamily="18" charset="0"/>
                      </a:rPr>
                      <m:t>𝑢</m:t>
                    </m:r>
                    <m:r>
                      <a:rPr lang="zh-CN" altLang="en-US" i="1">
                        <a:solidFill>
                          <a:schemeClr val="tx1"/>
                        </a:solidFill>
                        <a:latin typeface="Cambria Math" panose="02040503050406030204" pitchFamily="18" charset="0"/>
                      </a:rPr>
                      <m:t>=</m:t>
                    </m:r>
                    <m:sSup>
                      <m:sSupPr>
                        <m:ctrlPr>
                          <a:rPr lang="zh-CN" altLang="en-US" i="1">
                            <a:solidFill>
                              <a:schemeClr val="tx1"/>
                            </a:solidFill>
                            <a:latin typeface="Cambria Math" panose="02040503050406030204" pitchFamily="18" charset="0"/>
                          </a:rPr>
                        </m:ctrlPr>
                      </m:sSupPr>
                      <m:e>
                        <m:d>
                          <m:dPr>
                            <m:begChr m:val="["/>
                            <m:endChr m:val="]"/>
                            <m:ctrlPr>
                              <a:rPr lang="zh-CN" altLang="en-US" i="1">
                                <a:solidFill>
                                  <a:schemeClr val="tx1"/>
                                </a:solidFill>
                                <a:latin typeface="Cambria Math" panose="02040503050406030204" pitchFamily="18" charset="0"/>
                              </a:rPr>
                            </m:ctrlPr>
                          </m:dPr>
                          <m:e>
                            <m:r>
                              <a:rPr lang="zh-CN" altLang="en-US" i="1">
                                <a:solidFill>
                                  <a:schemeClr val="tx1"/>
                                </a:solidFill>
                                <a:latin typeface="Cambria Math" panose="02040503050406030204" pitchFamily="18" charset="0"/>
                              </a:rPr>
                              <m:t>𝛿</m:t>
                            </m:r>
                            <m:sSub>
                              <m:sSubPr>
                                <m:ctrlPr>
                                  <a:rPr lang="zh-CN" altLang="en-US" i="1">
                                    <a:solidFill>
                                      <a:schemeClr val="tx1"/>
                                    </a:solidFill>
                                    <a:latin typeface="Cambria Math" panose="02040503050406030204" pitchFamily="18" charset="0"/>
                                  </a:rPr>
                                </m:ctrlPr>
                              </m:sSubPr>
                              <m:e>
                                <m:r>
                                  <a:rPr lang="zh-CN" altLang="en-US" i="1">
                                    <a:solidFill>
                                      <a:schemeClr val="tx1"/>
                                    </a:solidFill>
                                    <a:latin typeface="Cambria Math" panose="02040503050406030204" pitchFamily="18" charset="0"/>
                                  </a:rPr>
                                  <m:t>𝑢</m:t>
                                </m:r>
                              </m:e>
                              <m:sub>
                                <m:r>
                                  <a:rPr lang="zh-CN" altLang="en-US" i="1">
                                    <a:solidFill>
                                      <a:schemeClr val="tx1"/>
                                    </a:solidFill>
                                    <a:latin typeface="Cambria Math" panose="02040503050406030204" pitchFamily="18" charset="0"/>
                                  </a:rPr>
                                  <m:t>1</m:t>
                                </m:r>
                              </m:sub>
                            </m:sSub>
                            <m:r>
                              <a:rPr lang="zh-CN" altLang="en-US" i="1">
                                <a:solidFill>
                                  <a:schemeClr val="tx1"/>
                                </a:solidFill>
                                <a:latin typeface="Cambria Math" panose="02040503050406030204" pitchFamily="18" charset="0"/>
                              </a:rPr>
                              <m:t>,</m:t>
                            </m:r>
                            <m:r>
                              <a:rPr lang="zh-CN" altLang="en-US" i="1">
                                <a:solidFill>
                                  <a:schemeClr val="tx1"/>
                                </a:solidFill>
                                <a:latin typeface="Cambria Math" panose="02040503050406030204" pitchFamily="18" charset="0"/>
                              </a:rPr>
                              <m:t>𝛿</m:t>
                            </m:r>
                            <m:sSub>
                              <m:sSubPr>
                                <m:ctrlPr>
                                  <a:rPr lang="zh-CN" altLang="en-US" i="1">
                                    <a:solidFill>
                                      <a:schemeClr val="tx1"/>
                                    </a:solidFill>
                                    <a:latin typeface="Cambria Math" panose="02040503050406030204" pitchFamily="18" charset="0"/>
                                  </a:rPr>
                                </m:ctrlPr>
                              </m:sSubPr>
                              <m:e>
                                <m:r>
                                  <a:rPr lang="zh-CN" altLang="en-US" i="1">
                                    <a:solidFill>
                                      <a:schemeClr val="tx1"/>
                                    </a:solidFill>
                                    <a:latin typeface="Cambria Math" panose="02040503050406030204" pitchFamily="18" charset="0"/>
                                  </a:rPr>
                                  <m:t>𝑢</m:t>
                                </m:r>
                              </m:e>
                              <m:sub>
                                <m:r>
                                  <a:rPr lang="zh-CN" altLang="en-US" i="1">
                                    <a:solidFill>
                                      <a:schemeClr val="tx1"/>
                                    </a:solidFill>
                                    <a:latin typeface="Cambria Math" panose="02040503050406030204" pitchFamily="18" charset="0"/>
                                  </a:rPr>
                                  <m:t>2</m:t>
                                </m:r>
                              </m:sub>
                            </m:sSub>
                            <m:r>
                              <a:rPr lang="zh-CN" altLang="en-US" i="1">
                                <a:solidFill>
                                  <a:schemeClr val="tx1"/>
                                </a:solidFill>
                                <a:latin typeface="Cambria Math" panose="02040503050406030204" pitchFamily="18" charset="0"/>
                              </a:rPr>
                              <m:t>,⋯,</m:t>
                            </m:r>
                            <m:r>
                              <a:rPr lang="zh-CN" altLang="en-US" i="1">
                                <a:solidFill>
                                  <a:schemeClr val="tx1"/>
                                </a:solidFill>
                                <a:latin typeface="Cambria Math" panose="02040503050406030204" pitchFamily="18" charset="0"/>
                              </a:rPr>
                              <m:t>𝛿</m:t>
                            </m:r>
                            <m:sSub>
                              <m:sSubPr>
                                <m:ctrlPr>
                                  <a:rPr lang="zh-CN" altLang="en-US" i="1">
                                    <a:solidFill>
                                      <a:schemeClr val="tx1"/>
                                    </a:solidFill>
                                    <a:latin typeface="Cambria Math" panose="02040503050406030204" pitchFamily="18" charset="0"/>
                                  </a:rPr>
                                </m:ctrlPr>
                              </m:sSubPr>
                              <m:e>
                                <m:r>
                                  <a:rPr lang="zh-CN" altLang="en-US" i="1">
                                    <a:solidFill>
                                      <a:schemeClr val="tx1"/>
                                    </a:solidFill>
                                    <a:latin typeface="Cambria Math" panose="02040503050406030204" pitchFamily="18" charset="0"/>
                                  </a:rPr>
                                  <m:t>𝑢</m:t>
                                </m:r>
                              </m:e>
                              <m:sub>
                                <m:r>
                                  <a:rPr lang="zh-CN" altLang="en-US" i="1">
                                    <a:solidFill>
                                      <a:schemeClr val="tx1"/>
                                    </a:solidFill>
                                    <a:latin typeface="Cambria Math" panose="02040503050406030204" pitchFamily="18" charset="0"/>
                                  </a:rPr>
                                  <m:t>𝑛</m:t>
                                </m:r>
                              </m:sub>
                            </m:sSub>
                          </m:e>
                        </m:d>
                      </m:e>
                      <m:sup>
                        <m:r>
                          <a:rPr lang="zh-CN" altLang="en-US" i="1">
                            <a:solidFill>
                              <a:schemeClr val="tx1"/>
                            </a:solidFill>
                            <a:latin typeface="Cambria Math" panose="02040503050406030204" pitchFamily="18" charset="0"/>
                          </a:rPr>
                          <m:t>𝑇</m:t>
                        </m:r>
                      </m:sup>
                    </m:sSup>
                  </m:oMath>
                </a14:m>
                <a:endParaRPr lang="zh-CN" altLang="en-US" dirty="0">
                  <a:solidFill>
                    <a:schemeClr val="tx1"/>
                  </a:solidFill>
                </a:endParaRPr>
              </a:p>
            </p:txBody>
          </p:sp>
        </mc:Choice>
        <mc:Fallback xmlns="">
          <p:sp>
            <p:nvSpPr>
              <p:cNvPr id="8" name="内容占位符 7">
                <a:extLst>
                  <a:ext uri="{FF2B5EF4-FFF2-40B4-BE49-F238E27FC236}">
                    <a16:creationId xmlns:a16="http://schemas.microsoft.com/office/drawing/2014/main" id="{C696BEB4-8F9A-48BA-A1C5-98C762581ED1}"/>
                  </a:ext>
                </a:extLst>
              </p:cNvPr>
              <p:cNvSpPr>
                <a:spLocks noGrp="1" noRot="1" noChangeAspect="1" noMove="1" noResize="1" noEditPoints="1" noAdjustHandles="1" noChangeArrowheads="1" noChangeShapeType="1" noTextEdit="1"/>
              </p:cNvSpPr>
              <p:nvPr>
                <p:ph sz="quarter" idx="13"/>
              </p:nvPr>
            </p:nvSpPr>
            <p:spPr>
              <a:xfrm>
                <a:off x="773510" y="476672"/>
                <a:ext cx="10801201" cy="5904656"/>
              </a:xfrm>
              <a:prstGeom prst="rect">
                <a:avLst/>
              </a:prstGeom>
              <a:blipFill>
                <a:blip r:embed="rId2"/>
                <a:stretch>
                  <a:fillRect l="-903" t="-206" r="-84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259777408"/>
      </p:ext>
    </p:extLst>
  </p:cSld>
  <p:clrMapOvr>
    <a:masterClrMapping/>
  </p:clrMapOvr>
  <p:transition>
    <p:wheel/>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 name="内容占位符 7">
                <a:extLst>
                  <a:ext uri="{FF2B5EF4-FFF2-40B4-BE49-F238E27FC236}">
                    <a16:creationId xmlns:a16="http://schemas.microsoft.com/office/drawing/2014/main" id="{C696BEB4-8F9A-48BA-A1C5-98C762581ED1}"/>
                  </a:ext>
                </a:extLst>
              </p:cNvPr>
              <p:cNvSpPr>
                <a:spLocks noGrp="1"/>
              </p:cNvSpPr>
              <p:nvPr>
                <p:ph sz="quarter" idx="13"/>
              </p:nvPr>
            </p:nvSpPr>
            <p:spPr>
              <a:xfrm>
                <a:off x="773510" y="620688"/>
                <a:ext cx="10801201" cy="5760640"/>
              </a:xfrm>
              <a:prstGeom prst="rect">
                <a:avLst/>
              </a:prstGeom>
            </p:spPr>
            <p:txBody>
              <a:bodyPr>
                <a:noAutofit/>
              </a:bodyPr>
              <a:lstStyle/>
              <a:p>
                <a:pPr marL="0" indent="0" algn="just">
                  <a:buNone/>
                </a:pPr>
                <a:r>
                  <a:rPr lang="en-US" altLang="zh-CN" dirty="0">
                    <a:solidFill>
                      <a:schemeClr val="tx1"/>
                    </a:solidFill>
                  </a:rPr>
                  <a:t> </a:t>
                </a:r>
                <a:r>
                  <a:rPr lang="zh-CN" altLang="en-US" dirty="0">
                    <a:solidFill>
                      <a:schemeClr val="tx1"/>
                    </a:solidFill>
                  </a:rPr>
                  <a:t>由于应用了拉格朗日乘子法后，</a:t>
                </a:r>
                <a14:m>
                  <m:oMath xmlns:m="http://schemas.openxmlformats.org/officeDocument/2006/math">
                    <m:r>
                      <a:rPr lang="en-US" altLang="zh-CN" b="0" i="1" smtClean="0">
                        <a:latin typeface="Cambria Math" panose="02040503050406030204" pitchFamily="18" charset="0"/>
                      </a:rPr>
                      <m:t>𝑥</m:t>
                    </m:r>
                    <m:r>
                      <a:rPr lang="zh-CN" altLang="en-US" i="1">
                        <a:latin typeface="Cambria Math" panose="02040503050406030204" pitchFamily="18" charset="0"/>
                      </a:rPr>
                      <m:t>(</m:t>
                    </m:r>
                    <m:r>
                      <a:rPr lang="zh-CN" altLang="en-US" i="1">
                        <a:latin typeface="Cambria Math" panose="02040503050406030204" pitchFamily="18" charset="0"/>
                      </a:rPr>
                      <m:t>𝑡</m:t>
                    </m:r>
                    <m:r>
                      <a:rPr lang="zh-CN" altLang="en-US" i="1">
                        <a:latin typeface="Cambria Math" panose="02040503050406030204" pitchFamily="18" charset="0"/>
                      </a:rPr>
                      <m:t>)</m:t>
                    </m:r>
                  </m:oMath>
                </a14:m>
                <a:r>
                  <a:rPr lang="zh-CN" altLang="en-US" dirty="0">
                    <a:solidFill>
                      <a:schemeClr val="tx1"/>
                    </a:solidFill>
                  </a:rPr>
                  <a:t>和</a:t>
                </a:r>
                <a14:m>
                  <m:oMath xmlns:m="http://schemas.openxmlformats.org/officeDocument/2006/math">
                    <m:r>
                      <a:rPr lang="zh-CN" altLang="en-US" i="1">
                        <a:latin typeface="Cambria Math" panose="02040503050406030204" pitchFamily="18" charset="0"/>
                      </a:rPr>
                      <m:t>𝑢</m:t>
                    </m:r>
                    <m:r>
                      <a:rPr lang="zh-CN" altLang="en-US" i="1">
                        <a:latin typeface="Cambria Math" panose="02040503050406030204" pitchFamily="18" charset="0"/>
                      </a:rPr>
                      <m:t>(</m:t>
                    </m:r>
                    <m:r>
                      <a:rPr lang="zh-CN" altLang="en-US" i="1">
                        <a:latin typeface="Cambria Math" panose="02040503050406030204" pitchFamily="18" charset="0"/>
                      </a:rPr>
                      <m:t>𝑡</m:t>
                    </m:r>
                    <m:r>
                      <a:rPr lang="zh-CN" altLang="en-US" i="1">
                        <a:latin typeface="Cambria Math" panose="02040503050406030204" pitchFamily="18" charset="0"/>
                      </a:rPr>
                      <m:t>)</m:t>
                    </m:r>
                  </m:oMath>
                </a14:m>
                <a:r>
                  <a:rPr lang="zh-CN" altLang="en-US" dirty="0">
                    <a:solidFill>
                      <a:schemeClr val="tx1"/>
                    </a:solidFill>
                  </a:rPr>
                  <a:t>可看作彼此独立的，</a:t>
                </a:r>
                <a14:m>
                  <m:oMath xmlns:m="http://schemas.openxmlformats.org/officeDocument/2006/math">
                    <m:r>
                      <a:rPr lang="zh-CN" altLang="en-US" i="1">
                        <a:latin typeface="Cambria Math" panose="02040503050406030204" pitchFamily="18" charset="0"/>
                      </a:rPr>
                      <m:t>𝛿</m:t>
                    </m:r>
                    <m:r>
                      <a:rPr lang="zh-CN" altLang="en-US" i="1">
                        <a:latin typeface="Cambria Math" panose="02040503050406030204" pitchFamily="18" charset="0"/>
                      </a:rPr>
                      <m:t>𝑥</m:t>
                    </m:r>
                  </m:oMath>
                </a14:m>
                <a:r>
                  <a:rPr lang="zh-CN" altLang="en-US" dirty="0">
                    <a:solidFill>
                      <a:schemeClr val="tx1"/>
                    </a:solidFill>
                  </a:rPr>
                  <a:t>和</a:t>
                </a:r>
                <a14:m>
                  <m:oMath xmlns:m="http://schemas.openxmlformats.org/officeDocument/2006/math">
                    <m:r>
                      <a:rPr lang="zh-CN" altLang="en-US" i="1">
                        <a:latin typeface="Cambria Math" panose="02040503050406030204" pitchFamily="18" charset="0"/>
                      </a:rPr>
                      <m:t>𝛿</m:t>
                    </m:r>
                    <m:r>
                      <a:rPr lang="en-US" altLang="zh-CN" i="1">
                        <a:latin typeface="Cambria Math" panose="02040503050406030204" pitchFamily="18" charset="0"/>
                      </a:rPr>
                      <m:t>𝑢</m:t>
                    </m:r>
                  </m:oMath>
                </a14:m>
                <a:r>
                  <a:rPr lang="zh-CN" altLang="en-US" dirty="0">
                    <a:solidFill>
                      <a:schemeClr val="tx1"/>
                    </a:solidFill>
                  </a:rPr>
                  <a:t>不受约束，即</a:t>
                </a:r>
                <a14:m>
                  <m:oMath xmlns:m="http://schemas.openxmlformats.org/officeDocument/2006/math">
                    <m:r>
                      <a:rPr lang="zh-CN" altLang="en-US" i="1">
                        <a:latin typeface="Cambria Math" panose="02040503050406030204" pitchFamily="18" charset="0"/>
                      </a:rPr>
                      <m:t>𝛿</m:t>
                    </m:r>
                    <m:r>
                      <a:rPr lang="zh-CN" altLang="en-US" i="1">
                        <a:latin typeface="Cambria Math" panose="02040503050406030204" pitchFamily="18" charset="0"/>
                      </a:rPr>
                      <m:t>𝑥</m:t>
                    </m:r>
                  </m:oMath>
                </a14:m>
                <a:r>
                  <a:rPr lang="zh-CN" altLang="en-US" dirty="0">
                    <a:solidFill>
                      <a:schemeClr val="tx1"/>
                    </a:solidFill>
                  </a:rPr>
                  <a:t>和</a:t>
                </a:r>
                <a14:m>
                  <m:oMath xmlns:m="http://schemas.openxmlformats.org/officeDocument/2006/math">
                    <m:r>
                      <a:rPr lang="zh-CN" altLang="en-US" i="1">
                        <a:latin typeface="Cambria Math" panose="02040503050406030204" pitchFamily="18" charset="0"/>
                      </a:rPr>
                      <m:t>𝛿</m:t>
                    </m:r>
                    <m:r>
                      <a:rPr lang="en-US" altLang="zh-CN" i="1">
                        <a:latin typeface="Cambria Math" panose="02040503050406030204" pitchFamily="18" charset="0"/>
                      </a:rPr>
                      <m:t>𝑢</m:t>
                    </m:r>
                  </m:oMath>
                </a14:m>
                <a:r>
                  <a:rPr lang="zh-CN" altLang="en-US" dirty="0">
                    <a:solidFill>
                      <a:schemeClr val="tx1"/>
                    </a:solidFill>
                  </a:rPr>
                  <a:t>是任意的。换言之，</a:t>
                </a:r>
                <a14:m>
                  <m:oMath xmlns:m="http://schemas.openxmlformats.org/officeDocument/2006/math">
                    <m:r>
                      <a:rPr lang="zh-CN" altLang="en-US" i="1">
                        <a:latin typeface="Cambria Math" panose="02040503050406030204" pitchFamily="18" charset="0"/>
                      </a:rPr>
                      <m:t>𝛿</m:t>
                    </m:r>
                    <m:r>
                      <a:rPr lang="zh-CN" altLang="en-US" i="1">
                        <a:latin typeface="Cambria Math" panose="02040503050406030204" pitchFamily="18" charset="0"/>
                      </a:rPr>
                      <m:t>𝑥</m:t>
                    </m:r>
                    <m:r>
                      <a:rPr lang="zh-CN" altLang="en-US" i="1" smtClean="0">
                        <a:latin typeface="Cambria Math" panose="02040503050406030204" pitchFamily="18" charset="0"/>
                      </a:rPr>
                      <m:t>≠</m:t>
                    </m:r>
                    <m:r>
                      <a:rPr lang="en-US" altLang="zh-CN" b="0" i="1" smtClean="0">
                        <a:latin typeface="Cambria Math" panose="02040503050406030204" pitchFamily="18" charset="0"/>
                      </a:rPr>
                      <m:t>0</m:t>
                    </m:r>
                  </m:oMath>
                </a14:m>
                <a:r>
                  <a:rPr lang="zh-CN" altLang="en-US" dirty="0">
                    <a:solidFill>
                      <a:schemeClr val="tx1"/>
                    </a:solidFill>
                  </a:rPr>
                  <a:t>，</a:t>
                </a:r>
                <a14:m>
                  <m:oMath xmlns:m="http://schemas.openxmlformats.org/officeDocument/2006/math">
                    <m:r>
                      <a:rPr lang="zh-CN" altLang="en-US" i="1">
                        <a:latin typeface="Cambria Math" panose="02040503050406030204" pitchFamily="18" charset="0"/>
                      </a:rPr>
                      <m:t>𝛿</m:t>
                    </m:r>
                    <m:r>
                      <a:rPr lang="en-US" altLang="zh-CN" i="1" smtClean="0">
                        <a:latin typeface="Cambria Math" panose="02040503050406030204" pitchFamily="18" charset="0"/>
                      </a:rPr>
                      <m:t>𝑢</m:t>
                    </m:r>
                    <m:r>
                      <a:rPr lang="zh-CN" altLang="en-US" i="1">
                        <a:latin typeface="Cambria Math" panose="02040503050406030204" pitchFamily="18" charset="0"/>
                      </a:rPr>
                      <m:t>≠</m:t>
                    </m:r>
                    <m:r>
                      <a:rPr lang="en-US" altLang="zh-CN" i="1">
                        <a:latin typeface="Cambria Math" panose="02040503050406030204" pitchFamily="18" charset="0"/>
                      </a:rPr>
                      <m:t>0 </m:t>
                    </m:r>
                  </m:oMath>
                </a14:m>
                <a:r>
                  <a:rPr lang="zh-CN" altLang="en-US" dirty="0">
                    <a:solidFill>
                      <a:schemeClr val="tx1"/>
                    </a:solidFill>
                  </a:rPr>
                  <a:t>，因此从式（</a:t>
                </a:r>
                <a:r>
                  <a:rPr lang="en-US" altLang="zh-CN" dirty="0">
                    <a:solidFill>
                      <a:schemeClr val="tx1"/>
                    </a:solidFill>
                  </a:rPr>
                  <a:t>6-39</a:t>
                </a:r>
                <a:r>
                  <a:rPr lang="zh-CN" altLang="en-US" dirty="0">
                    <a:solidFill>
                      <a:schemeClr val="tx1"/>
                    </a:solidFill>
                  </a:rPr>
                  <a:t>）可得泛函极值存在的必要条件是</a:t>
                </a:r>
              </a:p>
              <a:p>
                <a:pPr marL="0" indent="0" eaLnBrk="0" hangingPunct="0">
                  <a:buNone/>
                </a:pPr>
                <a:r>
                  <a:rPr lang="zh-CN" altLang="en-US" dirty="0">
                    <a:solidFill>
                      <a:schemeClr val="tx1"/>
                    </a:solidFill>
                  </a:rPr>
                  <a:t>       </a:t>
                </a:r>
                <a:r>
                  <a:rPr lang="en-US" altLang="zh-CN" dirty="0">
                    <a:solidFill>
                      <a:schemeClr val="tx1"/>
                    </a:solidFill>
                  </a:rPr>
                  <a:t>	</a:t>
                </a:r>
                <a:r>
                  <a:rPr lang="zh-CN" altLang="en-US" dirty="0">
                    <a:solidFill>
                      <a:schemeClr val="tx1"/>
                    </a:solidFill>
                  </a:rPr>
                  <a:t>伴随方程：</a:t>
                </a:r>
                <a14:m>
                  <m:oMath xmlns:m="http://schemas.openxmlformats.org/officeDocument/2006/math">
                    <m:acc>
                      <m:accPr>
                        <m:chr m:val="̇"/>
                        <m:ctrlPr>
                          <a:rPr lang="zh-CN" altLang="en-US" i="1">
                            <a:solidFill>
                              <a:schemeClr val="tx1"/>
                            </a:solidFill>
                            <a:latin typeface="Cambria Math" panose="02040503050406030204" pitchFamily="18" charset="0"/>
                          </a:rPr>
                        </m:ctrlPr>
                      </m:accPr>
                      <m:e>
                        <m:r>
                          <a:rPr lang="zh-CN" altLang="en-US" i="1">
                            <a:solidFill>
                              <a:schemeClr val="tx1"/>
                            </a:solidFill>
                            <a:latin typeface="Cambria Math" panose="02040503050406030204" pitchFamily="18" charset="0"/>
                          </a:rPr>
                          <m:t>𝜆</m:t>
                        </m:r>
                      </m:e>
                    </m:acc>
                    <m:r>
                      <a:rPr lang="zh-CN" altLang="en-US" i="1">
                        <a:solidFill>
                          <a:schemeClr val="tx1"/>
                        </a:solidFill>
                        <a:latin typeface="Cambria Math" panose="02040503050406030204" pitchFamily="18" charset="0"/>
                      </a:rPr>
                      <m:t>=−</m:t>
                    </m:r>
                    <m:f>
                      <m:fPr>
                        <m:ctrlPr>
                          <a:rPr lang="zh-CN" altLang="en-US" i="1">
                            <a:solidFill>
                              <a:schemeClr val="tx1"/>
                            </a:solidFill>
                            <a:latin typeface="Cambria Math" panose="02040503050406030204" pitchFamily="18" charset="0"/>
                          </a:rPr>
                        </m:ctrlPr>
                      </m:fPr>
                      <m:num>
                        <m:r>
                          <a:rPr lang="zh-CN" altLang="en-US" i="1">
                            <a:solidFill>
                              <a:schemeClr val="tx1"/>
                            </a:solidFill>
                            <a:latin typeface="Cambria Math" panose="02040503050406030204" pitchFamily="18" charset="0"/>
                          </a:rPr>
                          <m:t>𝜕</m:t>
                        </m:r>
                        <m:r>
                          <a:rPr lang="zh-CN" altLang="en-US" i="1">
                            <a:solidFill>
                              <a:schemeClr val="tx1"/>
                            </a:solidFill>
                            <a:latin typeface="Cambria Math" panose="02040503050406030204" pitchFamily="18" charset="0"/>
                          </a:rPr>
                          <m:t>𝐻</m:t>
                        </m:r>
                      </m:num>
                      <m:den>
                        <m:r>
                          <a:rPr lang="zh-CN" altLang="en-US" i="1">
                            <a:solidFill>
                              <a:schemeClr val="tx1"/>
                            </a:solidFill>
                            <a:latin typeface="Cambria Math" panose="02040503050406030204" pitchFamily="18" charset="0"/>
                          </a:rPr>
                          <m:t>𝜕</m:t>
                        </m:r>
                        <m:r>
                          <a:rPr lang="zh-CN" altLang="en-US" i="1">
                            <a:solidFill>
                              <a:schemeClr val="tx1"/>
                            </a:solidFill>
                            <a:latin typeface="Cambria Math" panose="02040503050406030204" pitchFamily="18" charset="0"/>
                          </a:rPr>
                          <m:t>𝑥</m:t>
                        </m:r>
                      </m:den>
                    </m:f>
                  </m:oMath>
                </a14:m>
                <a:r>
                  <a:rPr lang="zh-CN" altLang="en-US" dirty="0">
                    <a:solidFill>
                      <a:schemeClr val="tx1"/>
                    </a:solidFill>
                  </a:rPr>
                  <a:t>                                </a:t>
                </a:r>
                <a:r>
                  <a:rPr lang="en-US" altLang="zh-CN" dirty="0">
                    <a:solidFill>
                      <a:schemeClr val="tx1"/>
                    </a:solidFill>
                  </a:rPr>
                  <a:t>	</a:t>
                </a:r>
                <a:r>
                  <a:rPr lang="zh-CN" altLang="en-US" dirty="0">
                    <a:solidFill>
                      <a:schemeClr val="tx1"/>
                    </a:solidFill>
                  </a:rPr>
                  <a:t>（</a:t>
                </a:r>
                <a:r>
                  <a:rPr lang="en-US" altLang="zh-CN" dirty="0">
                    <a:solidFill>
                      <a:schemeClr val="tx1"/>
                    </a:solidFill>
                  </a:rPr>
                  <a:t>6-40</a:t>
                </a:r>
                <a:r>
                  <a:rPr lang="zh-CN" altLang="en-US" dirty="0">
                    <a:solidFill>
                      <a:schemeClr val="tx1"/>
                    </a:solidFill>
                  </a:rPr>
                  <a:t>）</a:t>
                </a:r>
              </a:p>
              <a:p>
                <a:pPr marL="0" indent="0" eaLnBrk="0" hangingPunct="0">
                  <a:buNone/>
                </a:pPr>
                <a:r>
                  <a:rPr lang="zh-CN" altLang="en-US" dirty="0">
                    <a:solidFill>
                      <a:schemeClr val="tx1"/>
                    </a:solidFill>
                  </a:rPr>
                  <a:t>       </a:t>
                </a:r>
                <a:r>
                  <a:rPr lang="en-US" altLang="zh-CN" dirty="0">
                    <a:solidFill>
                      <a:schemeClr val="tx1"/>
                    </a:solidFill>
                  </a:rPr>
                  <a:t>	</a:t>
                </a:r>
                <a:r>
                  <a:rPr lang="zh-CN" altLang="en-US" dirty="0">
                    <a:solidFill>
                      <a:schemeClr val="tx1"/>
                    </a:solidFill>
                  </a:rPr>
                  <a:t>控制方程： </a:t>
                </a:r>
                <a14:m>
                  <m:oMath xmlns:m="http://schemas.openxmlformats.org/officeDocument/2006/math">
                    <m:f>
                      <m:fPr>
                        <m:ctrlPr>
                          <a:rPr lang="zh-CN" altLang="en-US" i="1">
                            <a:solidFill>
                              <a:schemeClr val="tx1"/>
                            </a:solidFill>
                            <a:latin typeface="Cambria Math" panose="02040503050406030204" pitchFamily="18" charset="0"/>
                          </a:rPr>
                        </m:ctrlPr>
                      </m:fPr>
                      <m:num>
                        <m:r>
                          <a:rPr lang="zh-CN" altLang="en-US" i="1">
                            <a:solidFill>
                              <a:schemeClr val="tx1"/>
                            </a:solidFill>
                            <a:latin typeface="Cambria Math" panose="02040503050406030204" pitchFamily="18" charset="0"/>
                          </a:rPr>
                          <m:t>𝜕</m:t>
                        </m:r>
                        <m:r>
                          <a:rPr lang="zh-CN" altLang="en-US" i="1">
                            <a:solidFill>
                              <a:schemeClr val="tx1"/>
                            </a:solidFill>
                            <a:latin typeface="Cambria Math" panose="02040503050406030204" pitchFamily="18" charset="0"/>
                          </a:rPr>
                          <m:t>𝐻</m:t>
                        </m:r>
                      </m:num>
                      <m:den>
                        <m:r>
                          <a:rPr lang="zh-CN" altLang="en-US" i="1">
                            <a:solidFill>
                              <a:schemeClr val="tx1"/>
                            </a:solidFill>
                            <a:latin typeface="Cambria Math" panose="02040503050406030204" pitchFamily="18" charset="0"/>
                          </a:rPr>
                          <m:t>𝜕</m:t>
                        </m:r>
                        <m:r>
                          <a:rPr lang="zh-CN" altLang="en-US" i="1">
                            <a:solidFill>
                              <a:schemeClr val="tx1"/>
                            </a:solidFill>
                            <a:latin typeface="Cambria Math" panose="02040503050406030204" pitchFamily="18" charset="0"/>
                          </a:rPr>
                          <m:t>𝑢</m:t>
                        </m:r>
                      </m:den>
                    </m:f>
                    <m:r>
                      <a:rPr lang="zh-CN" altLang="en-US" i="1">
                        <a:solidFill>
                          <a:schemeClr val="tx1"/>
                        </a:solidFill>
                        <a:latin typeface="Cambria Math" panose="02040503050406030204" pitchFamily="18" charset="0"/>
                      </a:rPr>
                      <m:t>=0</m:t>
                    </m:r>
                  </m:oMath>
                </a14:m>
                <a:r>
                  <a:rPr lang="zh-CN" altLang="en-US" dirty="0">
                    <a:solidFill>
                      <a:schemeClr val="tx1"/>
                    </a:solidFill>
                  </a:rPr>
                  <a:t>                    </a:t>
                </a:r>
                <a:r>
                  <a:rPr lang="en-US" altLang="zh-CN" dirty="0">
                    <a:solidFill>
                      <a:schemeClr val="tx1"/>
                    </a:solidFill>
                  </a:rPr>
                  <a:t>			</a:t>
                </a:r>
                <a:r>
                  <a:rPr lang="zh-CN" altLang="en-US" dirty="0">
                    <a:solidFill>
                      <a:schemeClr val="tx1"/>
                    </a:solidFill>
                  </a:rPr>
                  <a:t>（</a:t>
                </a:r>
                <a:r>
                  <a:rPr lang="en-US" altLang="zh-CN" dirty="0">
                    <a:solidFill>
                      <a:schemeClr val="tx1"/>
                    </a:solidFill>
                  </a:rPr>
                  <a:t>6-41</a:t>
                </a:r>
                <a:r>
                  <a:rPr lang="zh-CN" altLang="en-US" dirty="0">
                    <a:solidFill>
                      <a:schemeClr val="tx1"/>
                    </a:solidFill>
                  </a:rPr>
                  <a:t>）</a:t>
                </a:r>
              </a:p>
              <a:p>
                <a:pPr marL="0" indent="0" eaLnBrk="0" hangingPunct="0">
                  <a:buNone/>
                </a:pPr>
                <a:r>
                  <a:rPr lang="zh-CN" altLang="en-US" dirty="0">
                    <a:solidFill>
                      <a:schemeClr val="tx1"/>
                    </a:solidFill>
                  </a:rPr>
                  <a:t>        </a:t>
                </a:r>
                <a:r>
                  <a:rPr lang="en-US" altLang="zh-CN" dirty="0">
                    <a:solidFill>
                      <a:schemeClr val="tx1"/>
                    </a:solidFill>
                  </a:rPr>
                  <a:t>	</a:t>
                </a:r>
                <a:r>
                  <a:rPr lang="zh-CN" altLang="en-US" dirty="0">
                    <a:solidFill>
                      <a:schemeClr val="tx1"/>
                    </a:solidFill>
                  </a:rPr>
                  <a:t>横截条件：</a:t>
                </a:r>
                <a14:m>
                  <m:oMath xmlns:m="http://schemas.openxmlformats.org/officeDocument/2006/math">
                    <m:sSubSup>
                      <m:sSubSupPr>
                        <m:ctrlPr>
                          <a:rPr lang="zh-CN" altLang="en-US" i="1">
                            <a:solidFill>
                              <a:schemeClr val="tx1"/>
                            </a:solidFill>
                            <a:latin typeface="Cambria Math" panose="02040503050406030204" pitchFamily="18" charset="0"/>
                          </a:rPr>
                        </m:ctrlPr>
                      </m:sSubSupPr>
                      <m:e>
                        <m:d>
                          <m:dPr>
                            <m:begChr m:val=""/>
                            <m:endChr m:val="|"/>
                            <m:ctrlPr>
                              <a:rPr lang="zh-CN" altLang="en-US" i="1">
                                <a:solidFill>
                                  <a:schemeClr val="tx1"/>
                                </a:solidFill>
                                <a:latin typeface="Cambria Math" panose="02040503050406030204" pitchFamily="18" charset="0"/>
                              </a:rPr>
                            </m:ctrlPr>
                          </m:dPr>
                          <m:e>
                            <m:sSup>
                              <m:sSupPr>
                                <m:ctrlPr>
                                  <a:rPr lang="zh-CN" altLang="en-US" i="1">
                                    <a:solidFill>
                                      <a:schemeClr val="tx1"/>
                                    </a:solidFill>
                                    <a:latin typeface="Cambria Math" panose="02040503050406030204" pitchFamily="18" charset="0"/>
                                  </a:rPr>
                                </m:ctrlPr>
                              </m:sSupPr>
                              <m:e>
                                <m:r>
                                  <a:rPr lang="zh-CN" altLang="en-US" i="1">
                                    <a:solidFill>
                                      <a:schemeClr val="tx1"/>
                                    </a:solidFill>
                                    <a:latin typeface="Cambria Math" panose="02040503050406030204" pitchFamily="18" charset="0"/>
                                  </a:rPr>
                                  <m:t>𝜆</m:t>
                                </m:r>
                              </m:e>
                              <m:sup>
                                <m:r>
                                  <a:rPr lang="zh-CN" altLang="en-US" i="1">
                                    <a:solidFill>
                                      <a:schemeClr val="tx1"/>
                                    </a:solidFill>
                                    <a:latin typeface="Cambria Math" panose="02040503050406030204" pitchFamily="18" charset="0"/>
                                  </a:rPr>
                                  <m:t>𝑇</m:t>
                                </m:r>
                              </m:sup>
                            </m:sSup>
                            <m:r>
                              <a:rPr lang="zh-CN" altLang="en-US" i="1">
                                <a:solidFill>
                                  <a:schemeClr val="tx1"/>
                                </a:solidFill>
                                <a:latin typeface="Cambria Math" panose="02040503050406030204" pitchFamily="18" charset="0"/>
                              </a:rPr>
                              <m:t>𝛿</m:t>
                            </m:r>
                            <m:r>
                              <a:rPr lang="zh-CN" altLang="en-US" i="1">
                                <a:solidFill>
                                  <a:schemeClr val="tx1"/>
                                </a:solidFill>
                                <a:latin typeface="Cambria Math" panose="02040503050406030204" pitchFamily="18" charset="0"/>
                              </a:rPr>
                              <m:t>𝑥</m:t>
                            </m:r>
                          </m:e>
                        </m:d>
                      </m:e>
                      <m:sub>
                        <m:r>
                          <a:rPr lang="zh-CN" altLang="en-US" i="1">
                            <a:solidFill>
                              <a:schemeClr val="tx1"/>
                            </a:solidFill>
                            <a:latin typeface="Cambria Math" panose="02040503050406030204" pitchFamily="18" charset="0"/>
                          </a:rPr>
                          <m:t>𝑡</m:t>
                        </m:r>
                        <m:r>
                          <a:rPr lang="zh-CN" altLang="en-US" i="1">
                            <a:solidFill>
                              <a:schemeClr val="tx1"/>
                            </a:solidFill>
                            <a:latin typeface="Cambria Math" panose="02040503050406030204" pitchFamily="18" charset="0"/>
                          </a:rPr>
                          <m:t>=</m:t>
                        </m:r>
                        <m:sSub>
                          <m:sSubPr>
                            <m:ctrlPr>
                              <a:rPr lang="zh-CN" altLang="en-US" i="1">
                                <a:solidFill>
                                  <a:schemeClr val="tx1"/>
                                </a:solidFill>
                                <a:latin typeface="Cambria Math" panose="02040503050406030204" pitchFamily="18" charset="0"/>
                              </a:rPr>
                            </m:ctrlPr>
                          </m:sSubPr>
                          <m:e>
                            <m:r>
                              <a:rPr lang="zh-CN" altLang="en-US" i="1">
                                <a:solidFill>
                                  <a:schemeClr val="tx1"/>
                                </a:solidFill>
                                <a:latin typeface="Cambria Math" panose="02040503050406030204" pitchFamily="18" charset="0"/>
                              </a:rPr>
                              <m:t>𝑡</m:t>
                            </m:r>
                          </m:e>
                          <m:sub>
                            <m:r>
                              <a:rPr lang="zh-CN" altLang="en-US" i="1">
                                <a:solidFill>
                                  <a:schemeClr val="tx1"/>
                                </a:solidFill>
                                <a:latin typeface="Cambria Math" panose="02040503050406030204" pitchFamily="18" charset="0"/>
                              </a:rPr>
                              <m:t>0</m:t>
                            </m:r>
                          </m:sub>
                        </m:sSub>
                      </m:sub>
                      <m:sup>
                        <m:r>
                          <a:rPr lang="zh-CN" altLang="en-US" i="1">
                            <a:solidFill>
                              <a:schemeClr val="tx1"/>
                            </a:solidFill>
                            <a:latin typeface="Cambria Math" panose="02040503050406030204" pitchFamily="18" charset="0"/>
                          </a:rPr>
                          <m:t>𝑡</m:t>
                        </m:r>
                        <m:r>
                          <a:rPr lang="zh-CN" altLang="en-US" i="1">
                            <a:solidFill>
                              <a:schemeClr val="tx1"/>
                            </a:solidFill>
                            <a:latin typeface="Cambria Math" panose="02040503050406030204" pitchFamily="18" charset="0"/>
                          </a:rPr>
                          <m:t>=</m:t>
                        </m:r>
                        <m:sSub>
                          <m:sSubPr>
                            <m:ctrlPr>
                              <a:rPr lang="zh-CN" altLang="en-US" i="1">
                                <a:solidFill>
                                  <a:schemeClr val="tx1"/>
                                </a:solidFill>
                                <a:latin typeface="Cambria Math" panose="02040503050406030204" pitchFamily="18" charset="0"/>
                              </a:rPr>
                            </m:ctrlPr>
                          </m:sSubPr>
                          <m:e>
                            <m:r>
                              <a:rPr lang="zh-CN" altLang="en-US" i="1">
                                <a:solidFill>
                                  <a:schemeClr val="tx1"/>
                                </a:solidFill>
                                <a:latin typeface="Cambria Math" panose="02040503050406030204" pitchFamily="18" charset="0"/>
                              </a:rPr>
                              <m:t>𝑡</m:t>
                            </m:r>
                          </m:e>
                          <m:sub>
                            <m:r>
                              <a:rPr lang="zh-CN" altLang="en-US" i="1">
                                <a:solidFill>
                                  <a:schemeClr val="tx1"/>
                                </a:solidFill>
                                <a:latin typeface="Cambria Math" panose="02040503050406030204" pitchFamily="18" charset="0"/>
                              </a:rPr>
                              <m:t>𝑓</m:t>
                            </m:r>
                          </m:sub>
                        </m:sSub>
                      </m:sup>
                    </m:sSubSup>
                    <m:r>
                      <a:rPr lang="zh-CN" altLang="en-US" i="1">
                        <a:solidFill>
                          <a:schemeClr val="tx1"/>
                        </a:solidFill>
                        <a:latin typeface="Cambria Math" panose="02040503050406030204" pitchFamily="18" charset="0"/>
                      </a:rPr>
                      <m:t>=0</m:t>
                    </m:r>
                  </m:oMath>
                </a14:m>
                <a:r>
                  <a:rPr lang="zh-CN" altLang="en-US" dirty="0">
                    <a:solidFill>
                      <a:schemeClr val="tx1"/>
                    </a:solidFill>
                  </a:rPr>
                  <a:t>                 </a:t>
                </a:r>
                <a:r>
                  <a:rPr lang="en-US" altLang="zh-CN" dirty="0">
                    <a:solidFill>
                      <a:schemeClr val="tx1"/>
                    </a:solidFill>
                  </a:rPr>
                  <a:t>		</a:t>
                </a:r>
                <a:r>
                  <a:rPr lang="zh-CN" altLang="en-US" dirty="0">
                    <a:solidFill>
                      <a:schemeClr val="tx1"/>
                    </a:solidFill>
                  </a:rPr>
                  <a:t>（</a:t>
                </a:r>
                <a:r>
                  <a:rPr lang="en-US" altLang="zh-CN" dirty="0">
                    <a:solidFill>
                      <a:schemeClr val="tx1"/>
                    </a:solidFill>
                  </a:rPr>
                  <a:t>6-42</a:t>
                </a:r>
                <a:r>
                  <a:rPr lang="zh-CN" altLang="en-US" dirty="0">
                    <a:solidFill>
                      <a:schemeClr val="tx1"/>
                    </a:solidFill>
                  </a:rPr>
                  <a:t>）</a:t>
                </a:r>
              </a:p>
              <a:p>
                <a:pPr marL="0" indent="0" algn="just" eaLnBrk="0" hangingPunct="0">
                  <a:buNone/>
                </a:pPr>
                <a:r>
                  <a:rPr lang="zh-CN" altLang="en-US" dirty="0">
                    <a:solidFill>
                      <a:schemeClr val="tx1"/>
                    </a:solidFill>
                  </a:rPr>
                  <a:t>根据哈密顿函数式（</a:t>
                </a:r>
                <a:r>
                  <a:rPr lang="en-US" altLang="zh-CN" dirty="0">
                    <a:solidFill>
                      <a:schemeClr val="tx1"/>
                    </a:solidFill>
                  </a:rPr>
                  <a:t>6-36</a:t>
                </a:r>
                <a:r>
                  <a:rPr lang="zh-CN" altLang="en-US" dirty="0">
                    <a:solidFill>
                      <a:schemeClr val="tx1"/>
                    </a:solidFill>
                  </a:rPr>
                  <a:t>），可得</a:t>
                </a:r>
              </a:p>
              <a:p>
                <a:pPr marL="0" indent="0" eaLnBrk="0" hangingPunct="0">
                  <a:buNone/>
                </a:pPr>
                <a:r>
                  <a:rPr lang="zh-CN" altLang="en-US" dirty="0">
                    <a:solidFill>
                      <a:schemeClr val="tx1"/>
                    </a:solidFill>
                  </a:rPr>
                  <a:t>               </a:t>
                </a:r>
                <a:r>
                  <a:rPr lang="zh-CN" altLang="en-US" dirty="0">
                    <a:solidFill>
                      <a:schemeClr val="tx1"/>
                    </a:solidFill>
                    <a:latin typeface="宋体" panose="02010600030101010101" pitchFamily="2" charset="-122"/>
                  </a:rPr>
                  <a:t>状态方程：</a:t>
                </a:r>
                <a14:m>
                  <m:oMath xmlns:m="http://schemas.openxmlformats.org/officeDocument/2006/math">
                    <m:acc>
                      <m:accPr>
                        <m:chr m:val="̇"/>
                        <m:ctrlPr>
                          <a:rPr lang="zh-CN" altLang="en-US" i="1">
                            <a:solidFill>
                              <a:schemeClr val="tx1"/>
                            </a:solidFill>
                            <a:latin typeface="Cambria Math" panose="02040503050406030204" pitchFamily="18" charset="0"/>
                          </a:rPr>
                        </m:ctrlPr>
                      </m:accPr>
                      <m:e>
                        <m:r>
                          <a:rPr lang="zh-CN" altLang="en-US" i="1">
                            <a:solidFill>
                              <a:schemeClr val="tx1"/>
                            </a:solidFill>
                            <a:latin typeface="Cambria Math" panose="02040503050406030204" pitchFamily="18" charset="0"/>
                          </a:rPr>
                          <m:t>𝑥</m:t>
                        </m:r>
                      </m:e>
                    </m:acc>
                    <m:r>
                      <a:rPr lang="zh-CN" altLang="en-US" i="1">
                        <a:solidFill>
                          <a:schemeClr val="tx1"/>
                        </a:solidFill>
                        <a:latin typeface="Cambria Math" panose="02040503050406030204" pitchFamily="18" charset="0"/>
                      </a:rPr>
                      <m:t>=</m:t>
                    </m:r>
                    <m:f>
                      <m:fPr>
                        <m:ctrlPr>
                          <a:rPr lang="zh-CN" altLang="en-US" i="1">
                            <a:solidFill>
                              <a:schemeClr val="tx1"/>
                            </a:solidFill>
                            <a:latin typeface="Cambria Math" panose="02040503050406030204" pitchFamily="18" charset="0"/>
                          </a:rPr>
                        </m:ctrlPr>
                      </m:fPr>
                      <m:num>
                        <m:r>
                          <a:rPr lang="zh-CN" altLang="en-US" i="1">
                            <a:solidFill>
                              <a:schemeClr val="tx1"/>
                            </a:solidFill>
                            <a:latin typeface="Cambria Math" panose="02040503050406030204" pitchFamily="18" charset="0"/>
                          </a:rPr>
                          <m:t>𝜕</m:t>
                        </m:r>
                        <m:r>
                          <a:rPr lang="zh-CN" altLang="en-US" i="1">
                            <a:solidFill>
                              <a:schemeClr val="tx1"/>
                            </a:solidFill>
                            <a:latin typeface="Cambria Math" panose="02040503050406030204" pitchFamily="18" charset="0"/>
                          </a:rPr>
                          <m:t>𝐻</m:t>
                        </m:r>
                      </m:num>
                      <m:den>
                        <m:r>
                          <a:rPr lang="zh-CN" altLang="en-US" i="1">
                            <a:solidFill>
                              <a:schemeClr val="tx1"/>
                            </a:solidFill>
                            <a:latin typeface="Cambria Math" panose="02040503050406030204" pitchFamily="18" charset="0"/>
                          </a:rPr>
                          <m:t>𝜕𝜆</m:t>
                        </m:r>
                      </m:den>
                    </m:f>
                    <m:r>
                      <a:rPr lang="zh-CN" altLang="en-US" i="1">
                        <a:solidFill>
                          <a:schemeClr val="tx1"/>
                        </a:solidFill>
                        <a:latin typeface="Cambria Math" panose="02040503050406030204" pitchFamily="18" charset="0"/>
                      </a:rPr>
                      <m:t>=</m:t>
                    </m:r>
                    <m:r>
                      <a:rPr lang="zh-CN" altLang="en-US" i="1">
                        <a:solidFill>
                          <a:schemeClr val="tx1"/>
                        </a:solidFill>
                        <a:latin typeface="Cambria Math" panose="02040503050406030204" pitchFamily="18" charset="0"/>
                      </a:rPr>
                      <m:t>𝑓</m:t>
                    </m:r>
                    <m:d>
                      <m:dPr>
                        <m:begChr m:val="["/>
                        <m:endChr m:val="]"/>
                        <m:ctrlPr>
                          <a:rPr lang="zh-CN" altLang="en-US" i="1">
                            <a:solidFill>
                              <a:schemeClr val="tx1"/>
                            </a:solidFill>
                            <a:latin typeface="Cambria Math" panose="02040503050406030204" pitchFamily="18" charset="0"/>
                          </a:rPr>
                        </m:ctrlPr>
                      </m:dPr>
                      <m:e>
                        <m:r>
                          <a:rPr lang="zh-CN" altLang="en-US" i="1">
                            <a:solidFill>
                              <a:schemeClr val="tx1"/>
                            </a:solidFill>
                            <a:latin typeface="Cambria Math" panose="02040503050406030204" pitchFamily="18" charset="0"/>
                          </a:rPr>
                          <m:t>𝑥</m:t>
                        </m:r>
                        <m:r>
                          <a:rPr lang="zh-CN" altLang="en-US" i="1">
                            <a:solidFill>
                              <a:schemeClr val="tx1"/>
                            </a:solidFill>
                            <a:latin typeface="Cambria Math" panose="02040503050406030204" pitchFamily="18" charset="0"/>
                          </a:rPr>
                          <m:t>(</m:t>
                        </m:r>
                        <m:r>
                          <a:rPr lang="zh-CN" altLang="en-US" i="1">
                            <a:solidFill>
                              <a:schemeClr val="tx1"/>
                            </a:solidFill>
                            <a:latin typeface="Cambria Math" panose="02040503050406030204" pitchFamily="18" charset="0"/>
                          </a:rPr>
                          <m:t>𝑡</m:t>
                        </m:r>
                        <m:r>
                          <a:rPr lang="zh-CN" altLang="en-US" i="1">
                            <a:solidFill>
                              <a:schemeClr val="tx1"/>
                            </a:solidFill>
                            <a:latin typeface="Cambria Math" panose="02040503050406030204" pitchFamily="18" charset="0"/>
                          </a:rPr>
                          <m:t>),</m:t>
                        </m:r>
                        <m:r>
                          <a:rPr lang="zh-CN" altLang="en-US" i="1">
                            <a:solidFill>
                              <a:schemeClr val="tx1"/>
                            </a:solidFill>
                            <a:latin typeface="Cambria Math" panose="02040503050406030204" pitchFamily="18" charset="0"/>
                          </a:rPr>
                          <m:t>𝑢</m:t>
                        </m:r>
                        <m:r>
                          <a:rPr lang="zh-CN" altLang="en-US" i="1">
                            <a:solidFill>
                              <a:schemeClr val="tx1"/>
                            </a:solidFill>
                            <a:latin typeface="Cambria Math" panose="02040503050406030204" pitchFamily="18" charset="0"/>
                          </a:rPr>
                          <m:t>(</m:t>
                        </m:r>
                        <m:r>
                          <a:rPr lang="zh-CN" altLang="en-US" i="1">
                            <a:solidFill>
                              <a:schemeClr val="tx1"/>
                            </a:solidFill>
                            <a:latin typeface="Cambria Math" panose="02040503050406030204" pitchFamily="18" charset="0"/>
                          </a:rPr>
                          <m:t>𝑡</m:t>
                        </m:r>
                        <m:r>
                          <a:rPr lang="zh-CN" altLang="en-US" i="1">
                            <a:solidFill>
                              <a:schemeClr val="tx1"/>
                            </a:solidFill>
                            <a:latin typeface="Cambria Math" panose="02040503050406030204" pitchFamily="18" charset="0"/>
                          </a:rPr>
                          <m:t>),</m:t>
                        </m:r>
                        <m:r>
                          <a:rPr lang="zh-CN" altLang="en-US" i="1">
                            <a:solidFill>
                              <a:schemeClr val="tx1"/>
                            </a:solidFill>
                            <a:latin typeface="Cambria Math" panose="02040503050406030204" pitchFamily="18" charset="0"/>
                          </a:rPr>
                          <m:t>𝑡</m:t>
                        </m:r>
                      </m:e>
                    </m:d>
                  </m:oMath>
                </a14:m>
                <a:r>
                  <a:rPr lang="zh-CN" altLang="en-US" dirty="0">
                    <a:solidFill>
                      <a:schemeClr val="tx1"/>
                    </a:solidFill>
                  </a:rPr>
                  <a:t>          </a:t>
                </a:r>
                <a:r>
                  <a:rPr lang="en-US" altLang="zh-CN" dirty="0">
                    <a:solidFill>
                      <a:schemeClr val="tx1"/>
                    </a:solidFill>
                  </a:rPr>
                  <a:t>	</a:t>
                </a:r>
                <a:r>
                  <a:rPr lang="zh-CN" altLang="en-US" dirty="0">
                    <a:solidFill>
                      <a:schemeClr val="tx1"/>
                    </a:solidFill>
                    <a:latin typeface="宋体" panose="02010600030101010101" pitchFamily="2" charset="-122"/>
                  </a:rPr>
                  <a:t>（</a:t>
                </a:r>
                <a:r>
                  <a:rPr lang="en-US" altLang="zh-CN" dirty="0">
                    <a:solidFill>
                      <a:schemeClr val="tx1"/>
                    </a:solidFill>
                  </a:rPr>
                  <a:t>6-43</a:t>
                </a:r>
                <a:r>
                  <a:rPr lang="zh-CN" altLang="en-US" dirty="0">
                    <a:solidFill>
                      <a:schemeClr val="tx1"/>
                    </a:solidFill>
                    <a:latin typeface="宋体" panose="02010600030101010101" pitchFamily="2" charset="-122"/>
                  </a:rPr>
                  <a:t>）</a:t>
                </a:r>
                <a:r>
                  <a:rPr lang="zh-CN" altLang="en-US" dirty="0">
                    <a:solidFill>
                      <a:schemeClr val="tx1"/>
                    </a:solidFill>
                  </a:rPr>
                  <a:t> </a:t>
                </a:r>
              </a:p>
            </p:txBody>
          </p:sp>
        </mc:Choice>
        <mc:Fallback xmlns="">
          <p:sp>
            <p:nvSpPr>
              <p:cNvPr id="8" name="内容占位符 7">
                <a:extLst>
                  <a:ext uri="{FF2B5EF4-FFF2-40B4-BE49-F238E27FC236}">
                    <a16:creationId xmlns:a16="http://schemas.microsoft.com/office/drawing/2014/main" id="{C696BEB4-8F9A-48BA-A1C5-98C762581ED1}"/>
                  </a:ext>
                </a:extLst>
              </p:cNvPr>
              <p:cNvSpPr>
                <a:spLocks noGrp="1" noRot="1" noChangeAspect="1" noMove="1" noResize="1" noEditPoints="1" noAdjustHandles="1" noChangeArrowheads="1" noChangeShapeType="1" noTextEdit="1"/>
              </p:cNvSpPr>
              <p:nvPr>
                <p:ph sz="quarter" idx="13"/>
              </p:nvPr>
            </p:nvSpPr>
            <p:spPr>
              <a:xfrm>
                <a:off x="773510" y="620688"/>
                <a:ext cx="10801201" cy="5760640"/>
              </a:xfrm>
              <a:prstGeom prst="rect">
                <a:avLst/>
              </a:prstGeom>
              <a:blipFill>
                <a:blip r:embed="rId2"/>
                <a:stretch>
                  <a:fillRect l="-903" t="-212" r="-84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117741504"/>
      </p:ext>
    </p:extLst>
  </p:cSld>
  <p:clrMapOvr>
    <a:masterClrMapping/>
  </p:clrMapOvr>
  <p:transition>
    <p:wheel/>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8" name="内容占位符 7">
                <a:extLst>
                  <a:ext uri="{FF2B5EF4-FFF2-40B4-BE49-F238E27FC236}">
                    <a16:creationId xmlns:a16="http://schemas.microsoft.com/office/drawing/2014/main" id="{C696BEB4-8F9A-48BA-A1C5-98C762581ED1}"/>
                  </a:ext>
                </a:extLst>
              </p:cNvPr>
              <p:cNvSpPr>
                <a:spLocks noGrp="1"/>
              </p:cNvSpPr>
              <p:nvPr>
                <p:ph sz="quarter" idx="13"/>
              </p:nvPr>
            </p:nvSpPr>
            <p:spPr>
              <a:xfrm>
                <a:off x="773510" y="692696"/>
                <a:ext cx="10801201" cy="5688632"/>
              </a:xfrm>
              <a:prstGeom prst="rect">
                <a:avLst/>
              </a:prstGeom>
            </p:spPr>
            <p:txBody>
              <a:bodyPr>
                <a:noAutofit/>
              </a:bodyPr>
              <a:lstStyle/>
              <a:p>
                <a:pPr marL="0" indent="0" algn="just">
                  <a:buNone/>
                </a:pPr>
                <a:r>
                  <a:rPr lang="zh-CN" altLang="en-US" dirty="0">
                    <a:solidFill>
                      <a:schemeClr val="tx1"/>
                    </a:solidFill>
                  </a:rPr>
                  <a:t>通常称式（</a:t>
                </a:r>
                <a:r>
                  <a:rPr lang="en-US" altLang="zh-CN" dirty="0">
                    <a:solidFill>
                      <a:schemeClr val="tx1"/>
                    </a:solidFill>
                  </a:rPr>
                  <a:t>6-40</a:t>
                </a:r>
                <a:r>
                  <a:rPr lang="zh-CN" altLang="en-US" dirty="0">
                    <a:solidFill>
                      <a:schemeClr val="tx1"/>
                    </a:solidFill>
                  </a:rPr>
                  <a:t>）为伴随方程或协状态方程，因为在方程式中</a:t>
                </a:r>
                <a14:m>
                  <m:oMath xmlns:m="http://schemas.openxmlformats.org/officeDocument/2006/math">
                    <m:r>
                      <a:rPr lang="zh-CN" altLang="en-US" i="1">
                        <a:solidFill>
                          <a:schemeClr val="tx1"/>
                        </a:solidFill>
                        <a:latin typeface="Cambria Math" panose="02040503050406030204" pitchFamily="18" charset="0"/>
                      </a:rPr>
                      <m:t>𝑥</m:t>
                    </m:r>
                    <m:r>
                      <a:rPr lang="zh-CN" altLang="en-US" i="1">
                        <a:solidFill>
                          <a:schemeClr val="tx1"/>
                        </a:solidFill>
                        <a:latin typeface="Cambria Math" panose="02040503050406030204" pitchFamily="18" charset="0"/>
                      </a:rPr>
                      <m:t>(</m:t>
                    </m:r>
                    <m:r>
                      <a:rPr lang="zh-CN" altLang="en-US" i="1">
                        <a:solidFill>
                          <a:schemeClr val="tx1"/>
                        </a:solidFill>
                        <a:latin typeface="Cambria Math" panose="02040503050406030204" pitchFamily="18" charset="0"/>
                      </a:rPr>
                      <m:t>𝑡</m:t>
                    </m:r>
                    <m:r>
                      <a:rPr lang="zh-CN" altLang="en-US" i="1">
                        <a:solidFill>
                          <a:schemeClr val="tx1"/>
                        </a:solidFill>
                        <a:latin typeface="Cambria Math" panose="02040503050406030204" pitchFamily="18" charset="0"/>
                      </a:rPr>
                      <m:t>)</m:t>
                    </m:r>
                  </m:oMath>
                </a14:m>
                <a:r>
                  <a:rPr lang="zh-CN" altLang="en-US" dirty="0">
                    <a:solidFill>
                      <a:schemeClr val="tx1"/>
                    </a:solidFill>
                  </a:rPr>
                  <a:t>和</a:t>
                </a:r>
                <a14:m>
                  <m:oMath xmlns:m="http://schemas.openxmlformats.org/officeDocument/2006/math">
                    <m:r>
                      <a:rPr lang="zh-CN" altLang="en-US" i="1">
                        <a:solidFill>
                          <a:schemeClr val="tx1"/>
                        </a:solidFill>
                        <a:latin typeface="Cambria Math" panose="02040503050406030204" pitchFamily="18" charset="0"/>
                      </a:rPr>
                      <m:t>𝜆</m:t>
                    </m:r>
                    <m:r>
                      <a:rPr lang="zh-CN" altLang="en-US" i="1">
                        <a:solidFill>
                          <a:schemeClr val="tx1"/>
                        </a:solidFill>
                        <a:latin typeface="Cambria Math" panose="02040503050406030204" pitchFamily="18" charset="0"/>
                      </a:rPr>
                      <m:t>(</m:t>
                    </m:r>
                    <m:r>
                      <a:rPr lang="zh-CN" altLang="en-US" i="1">
                        <a:solidFill>
                          <a:schemeClr val="tx1"/>
                        </a:solidFill>
                        <a:latin typeface="Cambria Math" panose="02040503050406030204" pitchFamily="18" charset="0"/>
                      </a:rPr>
                      <m:t>𝑡</m:t>
                    </m:r>
                    <m:r>
                      <a:rPr lang="zh-CN" altLang="en-US" i="1">
                        <a:solidFill>
                          <a:schemeClr val="tx1"/>
                        </a:solidFill>
                        <a:latin typeface="Cambria Math" panose="02040503050406030204" pitchFamily="18" charset="0"/>
                      </a:rPr>
                      <m:t>)</m:t>
                    </m:r>
                  </m:oMath>
                </a14:m>
                <a:r>
                  <a:rPr lang="zh-CN" altLang="en-US" dirty="0">
                    <a:solidFill>
                      <a:schemeClr val="tx1"/>
                    </a:solidFill>
                  </a:rPr>
                  <a:t>形式上与式（</a:t>
                </a:r>
                <a:r>
                  <a:rPr lang="en-US" altLang="zh-CN" dirty="0">
                    <a:solidFill>
                      <a:schemeClr val="tx1"/>
                    </a:solidFill>
                  </a:rPr>
                  <a:t>6-41</a:t>
                </a:r>
                <a:r>
                  <a:rPr lang="zh-CN" altLang="en-US" dirty="0">
                    <a:solidFill>
                      <a:schemeClr val="tx1"/>
                    </a:solidFill>
                  </a:rPr>
                  <a:t>）所示的状态方程中</a:t>
                </a:r>
                <a14:m>
                  <m:oMath xmlns:m="http://schemas.openxmlformats.org/officeDocument/2006/math">
                    <m:r>
                      <a:rPr lang="zh-CN" altLang="en-US" i="1">
                        <a:solidFill>
                          <a:schemeClr val="tx1"/>
                        </a:solidFill>
                        <a:latin typeface="Cambria Math" panose="02040503050406030204" pitchFamily="18" charset="0"/>
                      </a:rPr>
                      <m:t>𝑥</m:t>
                    </m:r>
                    <m:r>
                      <a:rPr lang="zh-CN" altLang="en-US" i="1">
                        <a:solidFill>
                          <a:schemeClr val="tx1"/>
                        </a:solidFill>
                        <a:latin typeface="Cambria Math" panose="02040503050406030204" pitchFamily="18" charset="0"/>
                      </a:rPr>
                      <m:t>(</m:t>
                    </m:r>
                    <m:r>
                      <a:rPr lang="zh-CN" altLang="en-US" i="1">
                        <a:solidFill>
                          <a:schemeClr val="tx1"/>
                        </a:solidFill>
                        <a:latin typeface="Cambria Math" panose="02040503050406030204" pitchFamily="18" charset="0"/>
                      </a:rPr>
                      <m:t>𝑡</m:t>
                    </m:r>
                    <m:r>
                      <a:rPr lang="zh-CN" altLang="en-US" i="1">
                        <a:solidFill>
                          <a:schemeClr val="tx1"/>
                        </a:solidFill>
                        <a:latin typeface="Cambria Math" panose="02040503050406030204" pitchFamily="18" charset="0"/>
                      </a:rPr>
                      <m:t>)</m:t>
                    </m:r>
                  </m:oMath>
                </a14:m>
                <a:r>
                  <a:rPr lang="zh-CN" altLang="en-US" dirty="0">
                    <a:solidFill>
                      <a:schemeClr val="tx1"/>
                    </a:solidFill>
                  </a:rPr>
                  <a:t>和</a:t>
                </a:r>
                <a14:m>
                  <m:oMath xmlns:m="http://schemas.openxmlformats.org/officeDocument/2006/math">
                    <m:r>
                      <a:rPr lang="zh-CN" altLang="en-US" i="1">
                        <a:solidFill>
                          <a:schemeClr val="tx1"/>
                        </a:solidFill>
                        <a:latin typeface="Cambria Math" panose="02040503050406030204" pitchFamily="18" charset="0"/>
                      </a:rPr>
                      <m:t>𝜆</m:t>
                    </m:r>
                    <m:r>
                      <a:rPr lang="zh-CN" altLang="en-US" i="1">
                        <a:solidFill>
                          <a:schemeClr val="tx1"/>
                        </a:solidFill>
                        <a:latin typeface="Cambria Math" panose="02040503050406030204" pitchFamily="18" charset="0"/>
                      </a:rPr>
                      <m:t>(</m:t>
                    </m:r>
                    <m:r>
                      <a:rPr lang="zh-CN" altLang="en-US" i="1">
                        <a:solidFill>
                          <a:schemeClr val="tx1"/>
                        </a:solidFill>
                        <a:latin typeface="Cambria Math" panose="02040503050406030204" pitchFamily="18" charset="0"/>
                      </a:rPr>
                      <m:t>𝑡</m:t>
                    </m:r>
                    <m:r>
                      <a:rPr lang="zh-CN" altLang="en-US" i="1">
                        <a:solidFill>
                          <a:schemeClr val="tx1"/>
                        </a:solidFill>
                        <a:latin typeface="Cambria Math" panose="02040503050406030204" pitchFamily="18" charset="0"/>
                      </a:rPr>
                      <m:t>)</m:t>
                    </m:r>
                  </m:oMath>
                </a14:m>
                <a:r>
                  <a:rPr lang="zh-CN" altLang="en-US" dirty="0">
                    <a:solidFill>
                      <a:schemeClr val="tx1"/>
                    </a:solidFill>
                  </a:rPr>
                  <a:t>是相应的，状态方程中的</a:t>
                </a:r>
                <a14:m>
                  <m:oMath xmlns:m="http://schemas.openxmlformats.org/officeDocument/2006/math">
                    <m:acc>
                      <m:accPr>
                        <m:chr m:val="̇"/>
                        <m:ctrlPr>
                          <a:rPr lang="zh-CN" altLang="en-US" i="1">
                            <a:solidFill>
                              <a:schemeClr val="tx1"/>
                            </a:solidFill>
                            <a:latin typeface="Cambria Math" panose="02040503050406030204" pitchFamily="18" charset="0"/>
                          </a:rPr>
                        </m:ctrlPr>
                      </m:accPr>
                      <m:e>
                        <m:r>
                          <a:rPr lang="zh-CN" altLang="en-US" i="1">
                            <a:solidFill>
                              <a:schemeClr val="tx1"/>
                            </a:solidFill>
                            <a:latin typeface="Cambria Math" panose="02040503050406030204" pitchFamily="18" charset="0"/>
                          </a:rPr>
                          <m:t>𝑥</m:t>
                        </m:r>
                      </m:e>
                    </m:acc>
                    <m:r>
                      <a:rPr lang="zh-CN" altLang="en-US" i="1">
                        <a:solidFill>
                          <a:schemeClr val="tx1"/>
                        </a:solidFill>
                        <a:latin typeface="Cambria Math" panose="02040503050406030204" pitchFamily="18" charset="0"/>
                      </a:rPr>
                      <m:t>(</m:t>
                    </m:r>
                    <m:r>
                      <a:rPr lang="zh-CN" altLang="en-US" i="1">
                        <a:solidFill>
                          <a:schemeClr val="tx1"/>
                        </a:solidFill>
                        <a:latin typeface="Cambria Math" panose="02040503050406030204" pitchFamily="18" charset="0"/>
                      </a:rPr>
                      <m:t>𝑡</m:t>
                    </m:r>
                    <m:r>
                      <a:rPr lang="zh-CN" altLang="en-US" i="1">
                        <a:solidFill>
                          <a:schemeClr val="tx1"/>
                        </a:solidFill>
                        <a:latin typeface="Cambria Math" panose="02040503050406030204" pitchFamily="18" charset="0"/>
                      </a:rPr>
                      <m:t>)</m:t>
                    </m:r>
                  </m:oMath>
                </a14:m>
                <a:r>
                  <a:rPr lang="zh-CN" altLang="en-US" dirty="0">
                    <a:solidFill>
                      <a:schemeClr val="tx1"/>
                    </a:solidFill>
                  </a:rPr>
                  <a:t>对应于伴随方程中的</a:t>
                </a:r>
                <a14:m>
                  <m:oMath xmlns:m="http://schemas.openxmlformats.org/officeDocument/2006/math">
                    <m:acc>
                      <m:accPr>
                        <m:chr m:val="̇"/>
                        <m:ctrlPr>
                          <a:rPr lang="zh-CN" altLang="en-US" i="1">
                            <a:solidFill>
                              <a:schemeClr val="tx1"/>
                            </a:solidFill>
                            <a:latin typeface="Cambria Math" panose="02040503050406030204" pitchFamily="18" charset="0"/>
                          </a:rPr>
                        </m:ctrlPr>
                      </m:accPr>
                      <m:e>
                        <m:r>
                          <a:rPr lang="zh-CN" altLang="en-US" i="1">
                            <a:solidFill>
                              <a:schemeClr val="tx1"/>
                            </a:solidFill>
                            <a:latin typeface="Cambria Math" panose="02040503050406030204" pitchFamily="18" charset="0"/>
                          </a:rPr>
                          <m:t>𝜆</m:t>
                        </m:r>
                      </m:e>
                    </m:acc>
                    <m:r>
                      <a:rPr lang="zh-CN" altLang="en-US" i="1">
                        <a:solidFill>
                          <a:schemeClr val="tx1"/>
                        </a:solidFill>
                        <a:latin typeface="Cambria Math" panose="02040503050406030204" pitchFamily="18" charset="0"/>
                      </a:rPr>
                      <m:t>(</m:t>
                    </m:r>
                    <m:r>
                      <a:rPr lang="zh-CN" altLang="en-US" i="1">
                        <a:solidFill>
                          <a:schemeClr val="tx1"/>
                        </a:solidFill>
                        <a:latin typeface="Cambria Math" panose="02040503050406030204" pitchFamily="18" charset="0"/>
                      </a:rPr>
                      <m:t>𝑡</m:t>
                    </m:r>
                    <m:r>
                      <a:rPr lang="zh-CN" altLang="en-US" i="1">
                        <a:solidFill>
                          <a:schemeClr val="tx1"/>
                        </a:solidFill>
                        <a:latin typeface="Cambria Math" panose="02040503050406030204" pitchFamily="18" charset="0"/>
                      </a:rPr>
                      <m:t>)</m:t>
                    </m:r>
                  </m:oMath>
                </a14:m>
                <a:r>
                  <a:rPr lang="zh-CN" altLang="en-US" dirty="0">
                    <a:solidFill>
                      <a:schemeClr val="tx1"/>
                    </a:solidFill>
                  </a:rPr>
                  <a:t>，状态方程中的</a:t>
                </a:r>
                <a14:m>
                  <m:oMath xmlns:m="http://schemas.openxmlformats.org/officeDocument/2006/math">
                    <m:f>
                      <m:fPr>
                        <m:ctrlPr>
                          <a:rPr lang="zh-CN" altLang="en-US" i="1">
                            <a:solidFill>
                              <a:schemeClr val="tx1"/>
                            </a:solidFill>
                            <a:latin typeface="Cambria Math" panose="02040503050406030204" pitchFamily="18" charset="0"/>
                          </a:rPr>
                        </m:ctrlPr>
                      </m:fPr>
                      <m:num>
                        <m:r>
                          <a:rPr lang="zh-CN" altLang="en-US" i="1">
                            <a:solidFill>
                              <a:schemeClr val="tx1"/>
                            </a:solidFill>
                            <a:latin typeface="Cambria Math" panose="02040503050406030204" pitchFamily="18" charset="0"/>
                          </a:rPr>
                          <m:t>𝜕</m:t>
                        </m:r>
                        <m:r>
                          <a:rPr lang="zh-CN" altLang="en-US" i="1">
                            <a:solidFill>
                              <a:schemeClr val="tx1"/>
                            </a:solidFill>
                            <a:latin typeface="Cambria Math" panose="02040503050406030204" pitchFamily="18" charset="0"/>
                          </a:rPr>
                          <m:t>𝐻</m:t>
                        </m:r>
                      </m:num>
                      <m:den>
                        <m:r>
                          <a:rPr lang="zh-CN" altLang="en-US" i="1">
                            <a:solidFill>
                              <a:schemeClr val="tx1"/>
                            </a:solidFill>
                            <a:latin typeface="Cambria Math" panose="02040503050406030204" pitchFamily="18" charset="0"/>
                          </a:rPr>
                          <m:t>𝜕𝜆</m:t>
                        </m:r>
                      </m:den>
                    </m:f>
                  </m:oMath>
                </a14:m>
                <a:r>
                  <a:rPr lang="zh-CN" altLang="en-US" dirty="0">
                    <a:solidFill>
                      <a:schemeClr val="tx1"/>
                    </a:solidFill>
                  </a:rPr>
                  <a:t>对应于伴随方程中的</a:t>
                </a:r>
                <a14:m>
                  <m:oMath xmlns:m="http://schemas.openxmlformats.org/officeDocument/2006/math">
                    <m:f>
                      <m:fPr>
                        <m:ctrlPr>
                          <a:rPr lang="zh-CN" altLang="en-US" i="1">
                            <a:solidFill>
                              <a:schemeClr val="tx1"/>
                            </a:solidFill>
                            <a:latin typeface="Cambria Math" panose="02040503050406030204" pitchFamily="18" charset="0"/>
                          </a:rPr>
                        </m:ctrlPr>
                      </m:fPr>
                      <m:num>
                        <m:r>
                          <a:rPr lang="zh-CN" altLang="en-US" i="1">
                            <a:solidFill>
                              <a:schemeClr val="tx1"/>
                            </a:solidFill>
                            <a:latin typeface="Cambria Math" panose="02040503050406030204" pitchFamily="18" charset="0"/>
                          </a:rPr>
                          <m:t>𝜕</m:t>
                        </m:r>
                        <m:r>
                          <a:rPr lang="zh-CN" altLang="en-US" i="1">
                            <a:solidFill>
                              <a:schemeClr val="tx1"/>
                            </a:solidFill>
                            <a:latin typeface="Cambria Math" panose="02040503050406030204" pitchFamily="18" charset="0"/>
                          </a:rPr>
                          <m:t>𝐻</m:t>
                        </m:r>
                      </m:num>
                      <m:den>
                        <m:r>
                          <a:rPr lang="zh-CN" altLang="en-US" i="1">
                            <a:solidFill>
                              <a:schemeClr val="tx1"/>
                            </a:solidFill>
                            <a:latin typeface="Cambria Math" panose="02040503050406030204" pitchFamily="18" charset="0"/>
                          </a:rPr>
                          <m:t>𝜕</m:t>
                        </m:r>
                        <m:r>
                          <a:rPr lang="zh-CN" altLang="en-US" i="1">
                            <a:solidFill>
                              <a:schemeClr val="tx1"/>
                            </a:solidFill>
                            <a:latin typeface="Cambria Math" panose="02040503050406030204" pitchFamily="18" charset="0"/>
                          </a:rPr>
                          <m:t>𝑥</m:t>
                        </m:r>
                      </m:den>
                    </m:f>
                  </m:oMath>
                </a14:m>
                <a:r>
                  <a:rPr lang="zh-CN" altLang="en-US" dirty="0">
                    <a:solidFill>
                      <a:schemeClr val="tx1"/>
                    </a:solidFill>
                  </a:rPr>
                  <a:t>，仅相差一个符号而已，因此“伴随”一词由此而得名。正因为它们对应，故一个称为状态方程，而另一个称为协状态方程，简称协态方程。因此，</a:t>
                </a:r>
                <a14:m>
                  <m:oMath xmlns:m="http://schemas.openxmlformats.org/officeDocument/2006/math">
                    <m:r>
                      <a:rPr lang="zh-CN" altLang="en-US" i="1">
                        <a:solidFill>
                          <a:schemeClr val="tx1"/>
                        </a:solidFill>
                        <a:latin typeface="Cambria Math" panose="02040503050406030204" pitchFamily="18" charset="0"/>
                      </a:rPr>
                      <m:t>𝜆</m:t>
                    </m:r>
                    <m:r>
                      <a:rPr lang="zh-CN" altLang="en-US" i="1">
                        <a:solidFill>
                          <a:schemeClr val="tx1"/>
                        </a:solidFill>
                        <a:latin typeface="Cambria Math" panose="02040503050406030204" pitchFamily="18" charset="0"/>
                      </a:rPr>
                      <m:t>(</m:t>
                    </m:r>
                    <m:r>
                      <a:rPr lang="zh-CN" altLang="en-US" i="1">
                        <a:solidFill>
                          <a:schemeClr val="tx1"/>
                        </a:solidFill>
                        <a:latin typeface="Cambria Math" panose="02040503050406030204" pitchFamily="18" charset="0"/>
                      </a:rPr>
                      <m:t>𝑡</m:t>
                    </m:r>
                    <m:r>
                      <a:rPr lang="zh-CN" altLang="en-US" i="1">
                        <a:solidFill>
                          <a:schemeClr val="tx1"/>
                        </a:solidFill>
                        <a:latin typeface="Cambria Math" panose="02040503050406030204" pitchFamily="18" charset="0"/>
                      </a:rPr>
                      <m:t>)</m:t>
                    </m:r>
                  </m:oMath>
                </a14:m>
                <a:r>
                  <a:rPr lang="zh-CN" altLang="en-US" dirty="0">
                    <a:solidFill>
                      <a:schemeClr val="tx1"/>
                    </a:solidFill>
                  </a:rPr>
                  <a:t>就</a:t>
                </a:r>
                <a:r>
                  <a:rPr lang="zh-CN" altLang="en-US" dirty="0"/>
                  <a:t>称为伴随向量或协态向量。</a:t>
                </a:r>
              </a:p>
              <a:p>
                <a:pPr marL="0" indent="0" algn="just" eaLnBrk="0" hangingPunct="0">
                  <a:buNone/>
                </a:pPr>
                <a:r>
                  <a:rPr lang="zh-CN" altLang="en-US" dirty="0">
                    <a:solidFill>
                      <a:schemeClr val="tx1"/>
                    </a:solidFill>
                  </a:rPr>
                  <a:t>式（</a:t>
                </a:r>
                <a:r>
                  <a:rPr lang="en-US" altLang="zh-CN" dirty="0">
                    <a:solidFill>
                      <a:schemeClr val="tx1"/>
                    </a:solidFill>
                  </a:rPr>
                  <a:t>6-41</a:t>
                </a:r>
                <a:r>
                  <a:rPr lang="zh-CN" altLang="en-US" dirty="0">
                    <a:solidFill>
                      <a:schemeClr val="tx1"/>
                    </a:solidFill>
                  </a:rPr>
                  <a:t>）称为控制方程或耦合方程。因为从</a:t>
                </a:r>
                <a14:m>
                  <m:oMath xmlns:m="http://schemas.openxmlformats.org/officeDocument/2006/math">
                    <m:f>
                      <m:fPr>
                        <m:ctrlPr>
                          <a:rPr lang="zh-CN" altLang="en-US" i="1">
                            <a:solidFill>
                              <a:schemeClr val="tx1"/>
                            </a:solidFill>
                            <a:latin typeface="Cambria Math" panose="02040503050406030204" pitchFamily="18" charset="0"/>
                          </a:rPr>
                        </m:ctrlPr>
                      </m:fPr>
                      <m:num>
                        <m:r>
                          <a:rPr lang="zh-CN" altLang="en-US" i="1">
                            <a:solidFill>
                              <a:schemeClr val="tx1"/>
                            </a:solidFill>
                            <a:latin typeface="Cambria Math" panose="02040503050406030204" pitchFamily="18" charset="0"/>
                          </a:rPr>
                          <m:t>𝜕</m:t>
                        </m:r>
                        <m:r>
                          <a:rPr lang="zh-CN" altLang="en-US" i="1">
                            <a:solidFill>
                              <a:schemeClr val="tx1"/>
                            </a:solidFill>
                            <a:latin typeface="Cambria Math" panose="02040503050406030204" pitchFamily="18" charset="0"/>
                          </a:rPr>
                          <m:t>𝐻</m:t>
                        </m:r>
                      </m:num>
                      <m:den>
                        <m:r>
                          <a:rPr lang="zh-CN" altLang="en-US" i="1">
                            <a:solidFill>
                              <a:schemeClr val="tx1"/>
                            </a:solidFill>
                            <a:latin typeface="Cambria Math" panose="02040503050406030204" pitchFamily="18" charset="0"/>
                          </a:rPr>
                          <m:t>𝜕</m:t>
                        </m:r>
                        <m:r>
                          <a:rPr lang="zh-CN" altLang="en-US" i="1">
                            <a:solidFill>
                              <a:schemeClr val="tx1"/>
                            </a:solidFill>
                            <a:latin typeface="Cambria Math" panose="02040503050406030204" pitchFamily="18" charset="0"/>
                          </a:rPr>
                          <m:t>𝑢</m:t>
                        </m:r>
                      </m:den>
                    </m:f>
                    <m:r>
                      <a:rPr lang="zh-CN" altLang="en-US" i="1">
                        <a:solidFill>
                          <a:schemeClr val="tx1"/>
                        </a:solidFill>
                        <a:latin typeface="Cambria Math" panose="02040503050406030204" pitchFamily="18" charset="0"/>
                      </a:rPr>
                      <m:t>=0</m:t>
                    </m:r>
                  </m:oMath>
                </a14:m>
                <a:r>
                  <a:rPr lang="zh-CN" altLang="en-US" dirty="0">
                    <a:solidFill>
                      <a:schemeClr val="tx1"/>
                    </a:solidFill>
                  </a:rPr>
                  <a:t>可求出</a:t>
                </a:r>
                <a14:m>
                  <m:oMath xmlns:m="http://schemas.openxmlformats.org/officeDocument/2006/math">
                    <m:r>
                      <a:rPr lang="zh-CN" altLang="en-US" i="1">
                        <a:solidFill>
                          <a:schemeClr val="tx1"/>
                        </a:solidFill>
                        <a:latin typeface="Cambria Math" panose="02040503050406030204" pitchFamily="18" charset="0"/>
                      </a:rPr>
                      <m:t>𝑢</m:t>
                    </m:r>
                    <m:r>
                      <a:rPr lang="zh-CN" altLang="en-US" i="1">
                        <a:solidFill>
                          <a:schemeClr val="tx1"/>
                        </a:solidFill>
                        <a:latin typeface="Cambria Math" panose="02040503050406030204" pitchFamily="18" charset="0"/>
                      </a:rPr>
                      <m:t>(</m:t>
                    </m:r>
                    <m:r>
                      <a:rPr lang="zh-CN" altLang="en-US" i="1">
                        <a:solidFill>
                          <a:schemeClr val="tx1"/>
                        </a:solidFill>
                        <a:latin typeface="Cambria Math" panose="02040503050406030204" pitchFamily="18" charset="0"/>
                      </a:rPr>
                      <m:t>𝑡</m:t>
                    </m:r>
                    <m:r>
                      <a:rPr lang="zh-CN" altLang="en-US" i="1">
                        <a:solidFill>
                          <a:schemeClr val="tx1"/>
                        </a:solidFill>
                        <a:latin typeface="Cambria Math" panose="02040503050406030204" pitchFamily="18" charset="0"/>
                      </a:rPr>
                      <m:t>)</m:t>
                    </m:r>
                  </m:oMath>
                </a14:m>
                <a:r>
                  <a:rPr lang="zh-CN" altLang="en-US" dirty="0">
                    <a:solidFill>
                      <a:schemeClr val="tx1"/>
                    </a:solidFill>
                  </a:rPr>
                  <a:t>与</a:t>
                </a:r>
                <a14:m>
                  <m:oMath xmlns:m="http://schemas.openxmlformats.org/officeDocument/2006/math">
                    <m:r>
                      <a:rPr lang="zh-CN" altLang="en-US" i="1">
                        <a:solidFill>
                          <a:schemeClr val="tx1"/>
                        </a:solidFill>
                        <a:latin typeface="Cambria Math" panose="02040503050406030204" pitchFamily="18" charset="0"/>
                      </a:rPr>
                      <m:t>𝑥</m:t>
                    </m:r>
                    <m:r>
                      <a:rPr lang="zh-CN" altLang="en-US" i="1">
                        <a:solidFill>
                          <a:schemeClr val="tx1"/>
                        </a:solidFill>
                        <a:latin typeface="Cambria Math" panose="02040503050406030204" pitchFamily="18" charset="0"/>
                      </a:rPr>
                      <m:t>(</m:t>
                    </m:r>
                    <m:r>
                      <a:rPr lang="zh-CN" altLang="en-US" i="1">
                        <a:solidFill>
                          <a:schemeClr val="tx1"/>
                        </a:solidFill>
                        <a:latin typeface="Cambria Math" panose="02040503050406030204" pitchFamily="18" charset="0"/>
                      </a:rPr>
                      <m:t>𝑡</m:t>
                    </m:r>
                    <m:r>
                      <a:rPr lang="zh-CN" altLang="en-US" i="1">
                        <a:solidFill>
                          <a:schemeClr val="tx1"/>
                        </a:solidFill>
                        <a:latin typeface="Cambria Math" panose="02040503050406030204" pitchFamily="18" charset="0"/>
                      </a:rPr>
                      <m:t>)</m:t>
                    </m:r>
                  </m:oMath>
                </a14:m>
                <a:r>
                  <a:rPr lang="zh-CN" altLang="en-US" dirty="0">
                    <a:solidFill>
                      <a:schemeClr val="tx1"/>
                    </a:solidFill>
                  </a:rPr>
                  <a:t>和</a:t>
                </a:r>
                <a14:m>
                  <m:oMath xmlns:m="http://schemas.openxmlformats.org/officeDocument/2006/math">
                    <m:r>
                      <a:rPr lang="zh-CN" altLang="en-US" i="1">
                        <a:solidFill>
                          <a:schemeClr val="tx1"/>
                        </a:solidFill>
                        <a:latin typeface="Cambria Math" panose="02040503050406030204" pitchFamily="18" charset="0"/>
                      </a:rPr>
                      <m:t>𝜆</m:t>
                    </m:r>
                    <m:r>
                      <a:rPr lang="zh-CN" altLang="en-US" i="1">
                        <a:solidFill>
                          <a:schemeClr val="tx1"/>
                        </a:solidFill>
                        <a:latin typeface="Cambria Math" panose="02040503050406030204" pitchFamily="18" charset="0"/>
                      </a:rPr>
                      <m:t>(</m:t>
                    </m:r>
                    <m:r>
                      <a:rPr lang="zh-CN" altLang="en-US" i="1">
                        <a:solidFill>
                          <a:schemeClr val="tx1"/>
                        </a:solidFill>
                        <a:latin typeface="Cambria Math" panose="02040503050406030204" pitchFamily="18" charset="0"/>
                      </a:rPr>
                      <m:t>𝑡</m:t>
                    </m:r>
                    <m:r>
                      <a:rPr lang="zh-CN" altLang="en-US" i="1">
                        <a:solidFill>
                          <a:schemeClr val="tx1"/>
                        </a:solidFill>
                        <a:latin typeface="Cambria Math" panose="02040503050406030204" pitchFamily="18" charset="0"/>
                      </a:rPr>
                      <m:t>)</m:t>
                    </m:r>
                  </m:oMath>
                </a14:m>
                <a:r>
                  <a:rPr lang="zh-CN" altLang="en-US" dirty="0">
                    <a:solidFill>
                      <a:schemeClr val="tx1"/>
                    </a:solidFill>
                  </a:rPr>
                  <a:t>的关系，它把状态方程与伴随方程联系起来，故称为耦合方程。</a:t>
                </a:r>
              </a:p>
              <a:p>
                <a:pPr marL="0" indent="0" algn="just" eaLnBrk="0" hangingPunct="0">
                  <a:buNone/>
                </a:pPr>
                <a:r>
                  <a:rPr lang="zh-CN" altLang="en-US" dirty="0">
                    <a:solidFill>
                      <a:schemeClr val="tx1"/>
                    </a:solidFill>
                  </a:rPr>
                  <a:t>同时由式（</a:t>
                </a:r>
                <a:r>
                  <a:rPr lang="en-US" altLang="zh-CN" dirty="0">
                    <a:solidFill>
                      <a:schemeClr val="tx1"/>
                    </a:solidFill>
                  </a:rPr>
                  <a:t>6-39</a:t>
                </a:r>
                <a:r>
                  <a:rPr lang="zh-CN" altLang="en-US" dirty="0">
                    <a:solidFill>
                      <a:schemeClr val="tx1"/>
                    </a:solidFill>
                  </a:rPr>
                  <a:t>）还可知，伴随方程和耦合方程实质上就是变分法中的欧拉方程。</a:t>
                </a:r>
                <a:endParaRPr lang="en-US" altLang="zh-CN" dirty="0">
                  <a:solidFill>
                    <a:schemeClr val="tx1"/>
                  </a:solidFill>
                </a:endParaRPr>
              </a:p>
              <a:p>
                <a:pPr marL="0" indent="0" algn="just" eaLnBrk="0" hangingPunct="0">
                  <a:buNone/>
                </a:pPr>
                <a:r>
                  <a:rPr lang="zh-CN" altLang="en-US" dirty="0">
                    <a:latin typeface="宋体" panose="02010600030101010101" pitchFamily="2" charset="-122"/>
                  </a:rPr>
                  <a:t>式（</a:t>
                </a:r>
                <a:r>
                  <a:rPr lang="en-US" altLang="zh-CN" dirty="0"/>
                  <a:t>6-42</a:t>
                </a:r>
                <a:r>
                  <a:rPr lang="zh-CN" altLang="en-US" dirty="0">
                    <a:latin typeface="宋体" panose="02010600030101010101" pitchFamily="2" charset="-122"/>
                  </a:rPr>
                  <a:t>）称为横截条件，反映端点的边界情况。由于始端和终端都固定，有</a:t>
                </a:r>
                <a14:m>
                  <m:oMath xmlns:m="http://schemas.openxmlformats.org/officeDocument/2006/math">
                    <m:r>
                      <a:rPr lang="zh-CN" altLang="en-US" i="1">
                        <a:solidFill>
                          <a:srgbClr val="000000"/>
                        </a:solidFill>
                        <a:latin typeface="Cambria Math" panose="02040503050406030204" pitchFamily="18" charset="0"/>
                      </a:rPr>
                      <m:t>𝛿</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𝑡</m:t>
                        </m:r>
                      </m:e>
                      <m:sub>
                        <m:r>
                          <a:rPr lang="zh-CN" altLang="en-US" i="1">
                            <a:solidFill>
                              <a:srgbClr val="000000"/>
                            </a:solidFill>
                            <a:latin typeface="Cambria Math" panose="02040503050406030204" pitchFamily="18" charset="0"/>
                          </a:rPr>
                          <m:t>0</m:t>
                        </m:r>
                      </m:sub>
                    </m:sSub>
                    <m:r>
                      <a:rPr lang="zh-CN" altLang="en-US" i="1">
                        <a:solidFill>
                          <a:srgbClr val="000000"/>
                        </a:solidFill>
                        <a:latin typeface="Cambria Math" panose="02040503050406030204" pitchFamily="18" charset="0"/>
                      </a:rPr>
                      <m:t>)=0</m:t>
                    </m:r>
                  </m:oMath>
                </a14:m>
                <a:r>
                  <a:rPr lang="zh-CN" altLang="en-US" dirty="0">
                    <a:latin typeface="宋体" panose="02010600030101010101" pitchFamily="2" charset="-122"/>
                  </a:rPr>
                  <a:t>，</a:t>
                </a:r>
                <a14:m>
                  <m:oMath xmlns:m="http://schemas.openxmlformats.org/officeDocument/2006/math">
                    <m:r>
                      <a:rPr lang="zh-CN" altLang="en-US" i="1">
                        <a:solidFill>
                          <a:srgbClr val="000000"/>
                        </a:solidFill>
                        <a:latin typeface="Cambria Math" panose="02040503050406030204" pitchFamily="18" charset="0"/>
                      </a:rPr>
                      <m:t>𝛿</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𝑡</m:t>
                        </m:r>
                      </m:e>
                      <m:sub>
                        <m:r>
                          <a:rPr lang="zh-CN" altLang="en-US" i="1">
                            <a:solidFill>
                              <a:srgbClr val="000000"/>
                            </a:solidFill>
                            <a:latin typeface="Cambria Math" panose="02040503050406030204" pitchFamily="18" charset="0"/>
                          </a:rPr>
                          <m:t>𝑓</m:t>
                        </m:r>
                      </m:sub>
                    </m:sSub>
                    <m:r>
                      <a:rPr lang="zh-CN" altLang="en-US" i="1">
                        <a:solidFill>
                          <a:srgbClr val="000000"/>
                        </a:solidFill>
                        <a:latin typeface="Cambria Math" panose="02040503050406030204" pitchFamily="18" charset="0"/>
                      </a:rPr>
                      <m:t>)=0</m:t>
                    </m:r>
                  </m:oMath>
                </a14:m>
                <a:r>
                  <a:rPr lang="zh-CN" altLang="en-US" dirty="0">
                    <a:latin typeface="宋体" panose="02010600030101010101" pitchFamily="2" charset="-122"/>
                  </a:rPr>
                  <a:t>，故横截条件为</a:t>
                </a:r>
                <a14:m>
                  <m:oMath xmlns:m="http://schemas.openxmlformats.org/officeDocument/2006/math">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𝑡</m:t>
                        </m:r>
                      </m:e>
                      <m:sub>
                        <m:r>
                          <a:rPr lang="zh-CN" altLang="en-US" i="1">
                            <a:solidFill>
                              <a:srgbClr val="000000"/>
                            </a:solidFill>
                            <a:latin typeface="Cambria Math" panose="02040503050406030204" pitchFamily="18" charset="0"/>
                          </a:rPr>
                          <m:t>0</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𝑥</m:t>
                        </m:r>
                      </m:e>
                      <m:sub>
                        <m:r>
                          <a:rPr lang="zh-CN" altLang="en-US" i="1">
                            <a:solidFill>
                              <a:srgbClr val="000000"/>
                            </a:solidFill>
                            <a:latin typeface="Cambria Math" panose="02040503050406030204" pitchFamily="18" charset="0"/>
                          </a:rPr>
                          <m:t>0</m:t>
                        </m:r>
                      </m:sub>
                    </m:sSub>
                  </m:oMath>
                </a14:m>
                <a:r>
                  <a:rPr lang="zh-CN" altLang="en-US" dirty="0">
                    <a:latin typeface="宋体" panose="02010600030101010101" pitchFamily="2" charset="-122"/>
                  </a:rPr>
                  <a:t>，</a:t>
                </a:r>
                <a14:m>
                  <m:oMath xmlns:m="http://schemas.openxmlformats.org/officeDocument/2006/math">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𝑡</m:t>
                        </m:r>
                      </m:e>
                      <m:sub>
                        <m:r>
                          <a:rPr lang="zh-CN" altLang="en-US" i="1">
                            <a:solidFill>
                              <a:srgbClr val="000000"/>
                            </a:solidFill>
                            <a:latin typeface="Cambria Math" panose="02040503050406030204" pitchFamily="18" charset="0"/>
                          </a:rPr>
                          <m:t>𝑓</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𝑥</m:t>
                        </m:r>
                      </m:e>
                      <m:sub>
                        <m:r>
                          <a:rPr lang="zh-CN" altLang="en-US" i="1">
                            <a:solidFill>
                              <a:srgbClr val="000000"/>
                            </a:solidFill>
                            <a:latin typeface="Cambria Math" panose="02040503050406030204" pitchFamily="18" charset="0"/>
                          </a:rPr>
                          <m:t>𝑓</m:t>
                        </m:r>
                      </m:sub>
                    </m:sSub>
                  </m:oMath>
                </a14:m>
                <a:r>
                  <a:rPr lang="zh-CN" altLang="en-US" dirty="0">
                    <a:latin typeface="宋体" panose="02010600030101010101" pitchFamily="2" charset="-122"/>
                  </a:rPr>
                  <a:t>。</a:t>
                </a:r>
                <a:r>
                  <a:rPr lang="zh-CN" altLang="en-US" sz="1050" dirty="0"/>
                  <a:t> </a:t>
                </a:r>
                <a:endParaRPr lang="zh-CN" altLang="en-US" dirty="0"/>
              </a:p>
            </p:txBody>
          </p:sp>
        </mc:Choice>
        <mc:Fallback>
          <p:sp>
            <p:nvSpPr>
              <p:cNvPr id="8" name="内容占位符 7">
                <a:extLst>
                  <a:ext uri="{FF2B5EF4-FFF2-40B4-BE49-F238E27FC236}">
                    <a16:creationId xmlns:a16="http://schemas.microsoft.com/office/drawing/2014/main" id="{C696BEB4-8F9A-48BA-A1C5-98C762581ED1}"/>
                  </a:ext>
                </a:extLst>
              </p:cNvPr>
              <p:cNvSpPr>
                <a:spLocks noGrp="1" noRot="1" noChangeAspect="1" noMove="1" noResize="1" noEditPoints="1" noAdjustHandles="1" noChangeArrowheads="1" noChangeShapeType="1" noTextEdit="1"/>
              </p:cNvSpPr>
              <p:nvPr>
                <p:ph sz="quarter" idx="13"/>
              </p:nvPr>
            </p:nvSpPr>
            <p:spPr>
              <a:xfrm>
                <a:off x="773510" y="692696"/>
                <a:ext cx="10801201" cy="5688632"/>
              </a:xfrm>
              <a:prstGeom prst="rect">
                <a:avLst/>
              </a:prstGeom>
              <a:blipFill>
                <a:blip r:embed="rId2"/>
                <a:stretch>
                  <a:fillRect l="-903" t="-214" r="-84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669986705"/>
      </p:ext>
    </p:extLst>
  </p:cSld>
  <p:clrMapOvr>
    <a:masterClrMapping/>
  </p:clrMapOvr>
  <p:transition>
    <p:wheel/>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 name="内容占位符 7">
                <a:extLst>
                  <a:ext uri="{FF2B5EF4-FFF2-40B4-BE49-F238E27FC236}">
                    <a16:creationId xmlns:a16="http://schemas.microsoft.com/office/drawing/2014/main" id="{C696BEB4-8F9A-48BA-A1C5-98C762581ED1}"/>
                  </a:ext>
                </a:extLst>
              </p:cNvPr>
              <p:cNvSpPr>
                <a:spLocks noGrp="1"/>
              </p:cNvSpPr>
              <p:nvPr>
                <p:ph sz="quarter" idx="13"/>
              </p:nvPr>
            </p:nvSpPr>
            <p:spPr>
              <a:xfrm>
                <a:off x="773510" y="836712"/>
                <a:ext cx="10801201" cy="5544616"/>
              </a:xfrm>
              <a:prstGeom prst="rect">
                <a:avLst/>
              </a:prstGeom>
            </p:spPr>
            <p:txBody>
              <a:bodyPr>
                <a:noAutofit/>
              </a:bodyPr>
              <a:lstStyle/>
              <a:p>
                <a:pPr marL="0" indent="0" algn="just">
                  <a:buNone/>
                </a:pPr>
                <a:r>
                  <a:rPr lang="zh-CN" altLang="en-US" dirty="0">
                    <a:solidFill>
                      <a:schemeClr val="tx1"/>
                    </a:solidFill>
                  </a:rPr>
                  <a:t>上述四式就是最优控制问题式（</a:t>
                </a:r>
                <a:r>
                  <a:rPr lang="en-US" altLang="zh-CN" dirty="0">
                    <a:solidFill>
                      <a:schemeClr val="tx1"/>
                    </a:solidFill>
                  </a:rPr>
                  <a:t>6-34</a:t>
                </a:r>
                <a:r>
                  <a:rPr lang="zh-CN" altLang="en-US" dirty="0">
                    <a:solidFill>
                      <a:schemeClr val="tx1"/>
                    </a:solidFill>
                  </a:rPr>
                  <a:t>）的最优解的必要条件。这些式亦可从欧拉方程导出。若将式（</a:t>
                </a:r>
                <a:r>
                  <a:rPr lang="en-US" altLang="zh-CN" dirty="0">
                    <a:solidFill>
                      <a:schemeClr val="tx1"/>
                    </a:solidFill>
                  </a:rPr>
                  <a:t>6-37</a:t>
                </a:r>
                <a:r>
                  <a:rPr lang="zh-CN" altLang="en-US" dirty="0">
                    <a:solidFill>
                      <a:schemeClr val="tx1"/>
                    </a:solidFill>
                  </a:rPr>
                  <a:t>）中的被积分部分改写成</a:t>
                </a:r>
                <a:endParaRPr lang="en-US" altLang="zh-CN" dirty="0">
                  <a:solidFill>
                    <a:schemeClr val="tx1"/>
                  </a:solidFill>
                </a:endParaRPr>
              </a:p>
              <a:p>
                <a:pPr marL="0" indent="0" algn="just">
                  <a:buNone/>
                </a:pPr>
                <a14:m>
                  <m:oMathPara xmlns:m="http://schemas.openxmlformats.org/officeDocument/2006/math">
                    <m:oMathParaPr>
                      <m:jc m:val="centerGroup"/>
                    </m:oMathParaPr>
                    <m:oMath xmlns:m="http://schemas.openxmlformats.org/officeDocument/2006/math">
                      <m:r>
                        <a:rPr lang="zh-CN" altLang="en-US" i="1">
                          <a:solidFill>
                            <a:schemeClr val="tx1"/>
                          </a:solidFill>
                          <a:latin typeface="Cambria Math" panose="02040503050406030204" pitchFamily="18" charset="0"/>
                        </a:rPr>
                        <m:t>𝐺</m:t>
                      </m:r>
                      <m:d>
                        <m:dPr>
                          <m:begChr m:val="["/>
                          <m:endChr m:val="]"/>
                          <m:ctrlPr>
                            <a:rPr lang="zh-CN" altLang="en-US" i="1">
                              <a:solidFill>
                                <a:schemeClr val="tx1"/>
                              </a:solidFill>
                              <a:latin typeface="Cambria Math" panose="02040503050406030204" pitchFamily="18" charset="0"/>
                            </a:rPr>
                          </m:ctrlPr>
                        </m:dPr>
                        <m:e>
                          <m:r>
                            <a:rPr lang="zh-CN" altLang="en-US" i="1">
                              <a:solidFill>
                                <a:schemeClr val="tx1"/>
                              </a:solidFill>
                              <a:latin typeface="Cambria Math" panose="02040503050406030204" pitchFamily="18" charset="0"/>
                            </a:rPr>
                            <m:t>𝑥</m:t>
                          </m:r>
                          <m:r>
                            <a:rPr lang="zh-CN" altLang="en-US" i="1">
                              <a:solidFill>
                                <a:schemeClr val="tx1"/>
                              </a:solidFill>
                              <a:latin typeface="Cambria Math" panose="02040503050406030204" pitchFamily="18" charset="0"/>
                            </a:rPr>
                            <m:t>(</m:t>
                          </m:r>
                          <m:r>
                            <a:rPr lang="zh-CN" altLang="en-US" i="1">
                              <a:solidFill>
                                <a:schemeClr val="tx1"/>
                              </a:solidFill>
                              <a:latin typeface="Cambria Math" panose="02040503050406030204" pitchFamily="18" charset="0"/>
                            </a:rPr>
                            <m:t>𝑡</m:t>
                          </m:r>
                          <m:r>
                            <a:rPr lang="zh-CN" altLang="en-US" i="1">
                              <a:solidFill>
                                <a:schemeClr val="tx1"/>
                              </a:solidFill>
                              <a:latin typeface="Cambria Math" panose="02040503050406030204" pitchFamily="18" charset="0"/>
                            </a:rPr>
                            <m:t>),</m:t>
                          </m:r>
                          <m:r>
                            <a:rPr lang="zh-CN" altLang="en-US" i="1">
                              <a:solidFill>
                                <a:schemeClr val="tx1"/>
                              </a:solidFill>
                              <a:latin typeface="Cambria Math" panose="02040503050406030204" pitchFamily="18" charset="0"/>
                            </a:rPr>
                            <m:t>𝑢</m:t>
                          </m:r>
                          <m:r>
                            <a:rPr lang="zh-CN" altLang="en-US" i="1">
                              <a:solidFill>
                                <a:schemeClr val="tx1"/>
                              </a:solidFill>
                              <a:latin typeface="Cambria Math" panose="02040503050406030204" pitchFamily="18" charset="0"/>
                            </a:rPr>
                            <m:t>(</m:t>
                          </m:r>
                          <m:r>
                            <a:rPr lang="zh-CN" altLang="en-US" i="1">
                              <a:solidFill>
                                <a:schemeClr val="tx1"/>
                              </a:solidFill>
                              <a:latin typeface="Cambria Math" panose="02040503050406030204" pitchFamily="18" charset="0"/>
                            </a:rPr>
                            <m:t>𝑡</m:t>
                          </m:r>
                          <m:r>
                            <a:rPr lang="zh-CN" altLang="en-US" i="1">
                              <a:solidFill>
                                <a:schemeClr val="tx1"/>
                              </a:solidFill>
                              <a:latin typeface="Cambria Math" panose="02040503050406030204" pitchFamily="18" charset="0"/>
                            </a:rPr>
                            <m:t>),</m:t>
                          </m:r>
                          <m:r>
                            <a:rPr lang="zh-CN" altLang="en-US" i="1">
                              <a:solidFill>
                                <a:schemeClr val="tx1"/>
                              </a:solidFill>
                              <a:latin typeface="Cambria Math" panose="02040503050406030204" pitchFamily="18" charset="0"/>
                            </a:rPr>
                            <m:t>𝜆</m:t>
                          </m:r>
                          <m:r>
                            <a:rPr lang="zh-CN" altLang="en-US" i="1">
                              <a:solidFill>
                                <a:schemeClr val="tx1"/>
                              </a:solidFill>
                              <a:latin typeface="Cambria Math" panose="02040503050406030204" pitchFamily="18" charset="0"/>
                            </a:rPr>
                            <m:t>(</m:t>
                          </m:r>
                          <m:r>
                            <a:rPr lang="zh-CN" altLang="en-US" i="1">
                              <a:solidFill>
                                <a:schemeClr val="tx1"/>
                              </a:solidFill>
                              <a:latin typeface="Cambria Math" panose="02040503050406030204" pitchFamily="18" charset="0"/>
                            </a:rPr>
                            <m:t>𝑡</m:t>
                          </m:r>
                          <m:r>
                            <a:rPr lang="zh-CN" altLang="en-US" i="1">
                              <a:solidFill>
                                <a:schemeClr val="tx1"/>
                              </a:solidFill>
                              <a:latin typeface="Cambria Math" panose="02040503050406030204" pitchFamily="18" charset="0"/>
                            </a:rPr>
                            <m:t>),</m:t>
                          </m:r>
                          <m:r>
                            <a:rPr lang="zh-CN" altLang="en-US" i="1">
                              <a:solidFill>
                                <a:schemeClr val="tx1"/>
                              </a:solidFill>
                              <a:latin typeface="Cambria Math" panose="02040503050406030204" pitchFamily="18" charset="0"/>
                            </a:rPr>
                            <m:t>𝑡</m:t>
                          </m:r>
                        </m:e>
                      </m:d>
                      <m:r>
                        <a:rPr lang="zh-CN" altLang="en-US" i="1">
                          <a:solidFill>
                            <a:schemeClr val="tx1"/>
                          </a:solidFill>
                          <a:latin typeface="Cambria Math" panose="02040503050406030204" pitchFamily="18" charset="0"/>
                        </a:rPr>
                        <m:t>=</m:t>
                      </m:r>
                      <m:r>
                        <a:rPr lang="zh-CN" altLang="en-US" i="1">
                          <a:solidFill>
                            <a:schemeClr val="tx1"/>
                          </a:solidFill>
                          <a:latin typeface="Cambria Math" panose="02040503050406030204" pitchFamily="18" charset="0"/>
                        </a:rPr>
                        <m:t>𝐻</m:t>
                      </m:r>
                      <m:d>
                        <m:dPr>
                          <m:begChr m:val="["/>
                          <m:endChr m:val="]"/>
                          <m:ctrlPr>
                            <a:rPr lang="zh-CN" altLang="en-US" i="1">
                              <a:solidFill>
                                <a:schemeClr val="tx1"/>
                              </a:solidFill>
                              <a:latin typeface="Cambria Math" panose="02040503050406030204" pitchFamily="18" charset="0"/>
                            </a:rPr>
                          </m:ctrlPr>
                        </m:dPr>
                        <m:e>
                          <m:r>
                            <a:rPr lang="zh-CN" altLang="en-US" i="1">
                              <a:solidFill>
                                <a:schemeClr val="tx1"/>
                              </a:solidFill>
                              <a:latin typeface="Cambria Math" panose="02040503050406030204" pitchFamily="18" charset="0"/>
                            </a:rPr>
                            <m:t>𝑥</m:t>
                          </m:r>
                          <m:r>
                            <a:rPr lang="zh-CN" altLang="en-US" i="1">
                              <a:solidFill>
                                <a:schemeClr val="tx1"/>
                              </a:solidFill>
                              <a:latin typeface="Cambria Math" panose="02040503050406030204" pitchFamily="18" charset="0"/>
                            </a:rPr>
                            <m:t>(</m:t>
                          </m:r>
                          <m:r>
                            <a:rPr lang="zh-CN" altLang="en-US" i="1">
                              <a:solidFill>
                                <a:schemeClr val="tx1"/>
                              </a:solidFill>
                              <a:latin typeface="Cambria Math" panose="02040503050406030204" pitchFamily="18" charset="0"/>
                            </a:rPr>
                            <m:t>𝑡</m:t>
                          </m:r>
                          <m:r>
                            <a:rPr lang="zh-CN" altLang="en-US" i="1">
                              <a:solidFill>
                                <a:schemeClr val="tx1"/>
                              </a:solidFill>
                              <a:latin typeface="Cambria Math" panose="02040503050406030204" pitchFamily="18" charset="0"/>
                            </a:rPr>
                            <m:t>),</m:t>
                          </m:r>
                          <m:r>
                            <a:rPr lang="zh-CN" altLang="en-US" i="1">
                              <a:solidFill>
                                <a:schemeClr val="tx1"/>
                              </a:solidFill>
                              <a:latin typeface="Cambria Math" panose="02040503050406030204" pitchFamily="18" charset="0"/>
                            </a:rPr>
                            <m:t>𝑢</m:t>
                          </m:r>
                          <m:r>
                            <a:rPr lang="zh-CN" altLang="en-US" i="1">
                              <a:solidFill>
                                <a:schemeClr val="tx1"/>
                              </a:solidFill>
                              <a:latin typeface="Cambria Math" panose="02040503050406030204" pitchFamily="18" charset="0"/>
                            </a:rPr>
                            <m:t>(</m:t>
                          </m:r>
                          <m:r>
                            <a:rPr lang="zh-CN" altLang="en-US" i="1">
                              <a:solidFill>
                                <a:schemeClr val="tx1"/>
                              </a:solidFill>
                              <a:latin typeface="Cambria Math" panose="02040503050406030204" pitchFamily="18" charset="0"/>
                            </a:rPr>
                            <m:t>𝑡</m:t>
                          </m:r>
                          <m:r>
                            <a:rPr lang="zh-CN" altLang="en-US" i="1">
                              <a:solidFill>
                                <a:schemeClr val="tx1"/>
                              </a:solidFill>
                              <a:latin typeface="Cambria Math" panose="02040503050406030204" pitchFamily="18" charset="0"/>
                            </a:rPr>
                            <m:t>),</m:t>
                          </m:r>
                          <m:r>
                            <a:rPr lang="zh-CN" altLang="en-US" i="1">
                              <a:solidFill>
                                <a:schemeClr val="tx1"/>
                              </a:solidFill>
                              <a:latin typeface="Cambria Math" panose="02040503050406030204" pitchFamily="18" charset="0"/>
                            </a:rPr>
                            <m:t>𝜆</m:t>
                          </m:r>
                          <m:r>
                            <a:rPr lang="zh-CN" altLang="en-US" i="1">
                              <a:solidFill>
                                <a:schemeClr val="tx1"/>
                              </a:solidFill>
                              <a:latin typeface="Cambria Math" panose="02040503050406030204" pitchFamily="18" charset="0"/>
                            </a:rPr>
                            <m:t>(</m:t>
                          </m:r>
                          <m:r>
                            <a:rPr lang="zh-CN" altLang="en-US" i="1">
                              <a:solidFill>
                                <a:schemeClr val="tx1"/>
                              </a:solidFill>
                              <a:latin typeface="Cambria Math" panose="02040503050406030204" pitchFamily="18" charset="0"/>
                            </a:rPr>
                            <m:t>𝑡</m:t>
                          </m:r>
                          <m:r>
                            <a:rPr lang="zh-CN" altLang="en-US" i="1">
                              <a:solidFill>
                                <a:schemeClr val="tx1"/>
                              </a:solidFill>
                              <a:latin typeface="Cambria Math" panose="02040503050406030204" pitchFamily="18" charset="0"/>
                            </a:rPr>
                            <m:t>),</m:t>
                          </m:r>
                          <m:r>
                            <a:rPr lang="zh-CN" altLang="en-US" i="1">
                              <a:solidFill>
                                <a:schemeClr val="tx1"/>
                              </a:solidFill>
                              <a:latin typeface="Cambria Math" panose="02040503050406030204" pitchFamily="18" charset="0"/>
                            </a:rPr>
                            <m:t>𝑡</m:t>
                          </m:r>
                        </m:e>
                      </m:d>
                      <m:r>
                        <a:rPr lang="zh-CN" altLang="en-US" i="1">
                          <a:solidFill>
                            <a:schemeClr val="tx1"/>
                          </a:solidFill>
                          <a:latin typeface="Cambria Math" panose="02040503050406030204" pitchFamily="18" charset="0"/>
                        </a:rPr>
                        <m:t>−</m:t>
                      </m:r>
                      <m:sSup>
                        <m:sSupPr>
                          <m:ctrlPr>
                            <a:rPr lang="zh-CN" altLang="en-US" i="1">
                              <a:solidFill>
                                <a:schemeClr val="tx1"/>
                              </a:solidFill>
                              <a:latin typeface="Cambria Math" panose="02040503050406030204" pitchFamily="18" charset="0"/>
                            </a:rPr>
                          </m:ctrlPr>
                        </m:sSupPr>
                        <m:e>
                          <m:r>
                            <a:rPr lang="zh-CN" altLang="en-US" i="1">
                              <a:solidFill>
                                <a:schemeClr val="tx1"/>
                              </a:solidFill>
                              <a:latin typeface="Cambria Math" panose="02040503050406030204" pitchFamily="18" charset="0"/>
                            </a:rPr>
                            <m:t>𝜆</m:t>
                          </m:r>
                        </m:e>
                        <m:sup>
                          <m:r>
                            <a:rPr lang="zh-CN" altLang="en-US" i="1">
                              <a:solidFill>
                                <a:schemeClr val="tx1"/>
                              </a:solidFill>
                              <a:latin typeface="Cambria Math" panose="02040503050406030204" pitchFamily="18" charset="0"/>
                            </a:rPr>
                            <m:t>𝑇</m:t>
                          </m:r>
                        </m:sup>
                      </m:sSup>
                      <m:r>
                        <a:rPr lang="zh-CN" altLang="en-US" i="1">
                          <a:solidFill>
                            <a:schemeClr val="tx1"/>
                          </a:solidFill>
                          <a:latin typeface="Cambria Math" panose="02040503050406030204" pitchFamily="18" charset="0"/>
                        </a:rPr>
                        <m:t>(</m:t>
                      </m:r>
                      <m:r>
                        <a:rPr lang="zh-CN" altLang="en-US" i="1">
                          <a:solidFill>
                            <a:schemeClr val="tx1"/>
                          </a:solidFill>
                          <a:latin typeface="Cambria Math" panose="02040503050406030204" pitchFamily="18" charset="0"/>
                        </a:rPr>
                        <m:t>𝑡</m:t>
                      </m:r>
                      <m:r>
                        <a:rPr lang="zh-CN" altLang="en-US" i="1">
                          <a:solidFill>
                            <a:schemeClr val="tx1"/>
                          </a:solidFill>
                          <a:latin typeface="Cambria Math" panose="02040503050406030204" pitchFamily="18" charset="0"/>
                        </a:rPr>
                        <m:t>)</m:t>
                      </m:r>
                      <m:acc>
                        <m:accPr>
                          <m:chr m:val="̇"/>
                          <m:ctrlPr>
                            <a:rPr lang="zh-CN" altLang="en-US" i="1">
                              <a:solidFill>
                                <a:schemeClr val="tx1"/>
                              </a:solidFill>
                              <a:latin typeface="Cambria Math" panose="02040503050406030204" pitchFamily="18" charset="0"/>
                            </a:rPr>
                          </m:ctrlPr>
                        </m:accPr>
                        <m:e>
                          <m:r>
                            <a:rPr lang="zh-CN" altLang="en-US" i="1">
                              <a:solidFill>
                                <a:schemeClr val="tx1"/>
                              </a:solidFill>
                              <a:latin typeface="Cambria Math" panose="02040503050406030204" pitchFamily="18" charset="0"/>
                            </a:rPr>
                            <m:t>𝑥</m:t>
                          </m:r>
                        </m:e>
                      </m:acc>
                      <m:r>
                        <a:rPr lang="zh-CN" altLang="en-US" i="1">
                          <a:solidFill>
                            <a:schemeClr val="tx1"/>
                          </a:solidFill>
                          <a:latin typeface="Cambria Math" panose="02040503050406030204" pitchFamily="18" charset="0"/>
                        </a:rPr>
                        <m:t>(</m:t>
                      </m:r>
                      <m:r>
                        <a:rPr lang="zh-CN" altLang="en-US" i="1">
                          <a:solidFill>
                            <a:schemeClr val="tx1"/>
                          </a:solidFill>
                          <a:latin typeface="Cambria Math" panose="02040503050406030204" pitchFamily="18" charset="0"/>
                        </a:rPr>
                        <m:t>𝑡</m:t>
                      </m:r>
                      <m:r>
                        <a:rPr lang="zh-CN" altLang="en-US" i="1">
                          <a:solidFill>
                            <a:schemeClr val="tx1"/>
                          </a:solidFill>
                          <a:latin typeface="Cambria Math" panose="02040503050406030204" pitchFamily="18" charset="0"/>
                        </a:rPr>
                        <m:t>)</m:t>
                      </m:r>
                    </m:oMath>
                  </m:oMathPara>
                </a14:m>
                <a:endParaRPr lang="zh-CN" altLang="en-US" dirty="0">
                  <a:solidFill>
                    <a:schemeClr val="tx1"/>
                  </a:solidFill>
                </a:endParaRPr>
              </a:p>
              <a:p>
                <a:pPr marL="0" indent="0" algn="just" eaLnBrk="0" hangingPunct="0">
                  <a:buNone/>
                </a:pPr>
                <a:r>
                  <a:rPr lang="zh-CN" altLang="en-US" dirty="0">
                    <a:solidFill>
                      <a:schemeClr val="tx1"/>
                    </a:solidFill>
                  </a:rPr>
                  <a:t>则    </a:t>
                </a:r>
                <a14:m>
                  <m:oMath xmlns:m="http://schemas.openxmlformats.org/officeDocument/2006/math">
                    <m:r>
                      <a:rPr lang="zh-CN" altLang="en-US" i="1">
                        <a:solidFill>
                          <a:schemeClr val="tx1"/>
                        </a:solidFill>
                        <a:latin typeface="Cambria Math" panose="02040503050406030204" pitchFamily="18" charset="0"/>
                      </a:rPr>
                      <m:t>𝐽</m:t>
                    </m:r>
                    <m:r>
                      <a:rPr lang="zh-CN" altLang="en-US" i="1">
                        <a:solidFill>
                          <a:schemeClr val="tx1"/>
                        </a:solidFill>
                        <a:latin typeface="Cambria Math" panose="02040503050406030204" pitchFamily="18" charset="0"/>
                      </a:rPr>
                      <m:t>=</m:t>
                    </m:r>
                    <m:nary>
                      <m:naryPr>
                        <m:ctrlPr>
                          <a:rPr lang="zh-CN" altLang="en-US" i="1">
                            <a:solidFill>
                              <a:schemeClr val="tx1"/>
                            </a:solidFill>
                            <a:latin typeface="Cambria Math" panose="02040503050406030204" pitchFamily="18" charset="0"/>
                          </a:rPr>
                        </m:ctrlPr>
                      </m:naryPr>
                      <m:sub>
                        <m:sSub>
                          <m:sSubPr>
                            <m:ctrlPr>
                              <a:rPr lang="zh-CN" altLang="en-US" i="1">
                                <a:solidFill>
                                  <a:schemeClr val="tx1"/>
                                </a:solidFill>
                                <a:latin typeface="Cambria Math" panose="02040503050406030204" pitchFamily="18" charset="0"/>
                              </a:rPr>
                            </m:ctrlPr>
                          </m:sSubPr>
                          <m:e>
                            <m:r>
                              <a:rPr lang="zh-CN" altLang="en-US" i="1">
                                <a:solidFill>
                                  <a:schemeClr val="tx1"/>
                                </a:solidFill>
                                <a:latin typeface="Cambria Math" panose="02040503050406030204" pitchFamily="18" charset="0"/>
                              </a:rPr>
                              <m:t>𝑡</m:t>
                            </m:r>
                          </m:e>
                          <m:sub>
                            <m:r>
                              <a:rPr lang="zh-CN" altLang="en-US" i="1">
                                <a:solidFill>
                                  <a:schemeClr val="tx1"/>
                                </a:solidFill>
                                <a:latin typeface="Cambria Math" panose="02040503050406030204" pitchFamily="18" charset="0"/>
                              </a:rPr>
                              <m:t>0</m:t>
                            </m:r>
                          </m:sub>
                        </m:sSub>
                      </m:sub>
                      <m:sup>
                        <m:sSub>
                          <m:sSubPr>
                            <m:ctrlPr>
                              <a:rPr lang="zh-CN" altLang="en-US" i="1">
                                <a:solidFill>
                                  <a:schemeClr val="tx1"/>
                                </a:solidFill>
                                <a:latin typeface="Cambria Math" panose="02040503050406030204" pitchFamily="18" charset="0"/>
                              </a:rPr>
                            </m:ctrlPr>
                          </m:sSubPr>
                          <m:e>
                            <m:r>
                              <a:rPr lang="zh-CN" altLang="en-US" i="1">
                                <a:solidFill>
                                  <a:schemeClr val="tx1"/>
                                </a:solidFill>
                                <a:latin typeface="Cambria Math" panose="02040503050406030204" pitchFamily="18" charset="0"/>
                              </a:rPr>
                              <m:t>𝑡</m:t>
                            </m:r>
                          </m:e>
                          <m:sub>
                            <m:r>
                              <a:rPr lang="zh-CN" altLang="en-US" i="1">
                                <a:solidFill>
                                  <a:schemeClr val="tx1"/>
                                </a:solidFill>
                                <a:latin typeface="Cambria Math" panose="02040503050406030204" pitchFamily="18" charset="0"/>
                              </a:rPr>
                              <m:t>𝑓</m:t>
                            </m:r>
                          </m:sub>
                        </m:sSub>
                      </m:sup>
                      <m:e>
                        <m:r>
                          <a:rPr lang="zh-CN" altLang="en-US" i="1">
                            <a:solidFill>
                              <a:schemeClr val="tx1"/>
                            </a:solidFill>
                            <a:latin typeface="Cambria Math" panose="02040503050406030204" pitchFamily="18" charset="0"/>
                          </a:rPr>
                          <m:t>𝐺</m:t>
                        </m:r>
                        <m:d>
                          <m:dPr>
                            <m:begChr m:val="["/>
                            <m:endChr m:val="]"/>
                            <m:ctrlPr>
                              <a:rPr lang="zh-CN" altLang="en-US" i="1">
                                <a:solidFill>
                                  <a:schemeClr val="tx1"/>
                                </a:solidFill>
                                <a:latin typeface="Cambria Math" panose="02040503050406030204" pitchFamily="18" charset="0"/>
                              </a:rPr>
                            </m:ctrlPr>
                          </m:dPr>
                          <m:e>
                            <m:r>
                              <a:rPr lang="zh-CN" altLang="en-US" i="1">
                                <a:solidFill>
                                  <a:schemeClr val="tx1"/>
                                </a:solidFill>
                                <a:latin typeface="Cambria Math" panose="02040503050406030204" pitchFamily="18" charset="0"/>
                              </a:rPr>
                              <m:t>𝑥</m:t>
                            </m:r>
                            <m:r>
                              <a:rPr lang="zh-CN" altLang="en-US" i="1">
                                <a:solidFill>
                                  <a:schemeClr val="tx1"/>
                                </a:solidFill>
                                <a:latin typeface="Cambria Math" panose="02040503050406030204" pitchFamily="18" charset="0"/>
                              </a:rPr>
                              <m:t>(</m:t>
                            </m:r>
                            <m:r>
                              <a:rPr lang="zh-CN" altLang="en-US" i="1">
                                <a:solidFill>
                                  <a:schemeClr val="tx1"/>
                                </a:solidFill>
                                <a:latin typeface="Cambria Math" panose="02040503050406030204" pitchFamily="18" charset="0"/>
                              </a:rPr>
                              <m:t>𝑡</m:t>
                            </m:r>
                            <m:r>
                              <a:rPr lang="zh-CN" altLang="en-US" i="1">
                                <a:solidFill>
                                  <a:schemeClr val="tx1"/>
                                </a:solidFill>
                                <a:latin typeface="Cambria Math" panose="02040503050406030204" pitchFamily="18" charset="0"/>
                              </a:rPr>
                              <m:t>),</m:t>
                            </m:r>
                            <m:r>
                              <a:rPr lang="zh-CN" altLang="en-US" i="1">
                                <a:solidFill>
                                  <a:schemeClr val="tx1"/>
                                </a:solidFill>
                                <a:latin typeface="Cambria Math" panose="02040503050406030204" pitchFamily="18" charset="0"/>
                              </a:rPr>
                              <m:t>𝑢</m:t>
                            </m:r>
                            <m:r>
                              <a:rPr lang="zh-CN" altLang="en-US" i="1">
                                <a:solidFill>
                                  <a:schemeClr val="tx1"/>
                                </a:solidFill>
                                <a:latin typeface="Cambria Math" panose="02040503050406030204" pitchFamily="18" charset="0"/>
                              </a:rPr>
                              <m:t>(</m:t>
                            </m:r>
                            <m:r>
                              <a:rPr lang="zh-CN" altLang="en-US" i="1">
                                <a:solidFill>
                                  <a:schemeClr val="tx1"/>
                                </a:solidFill>
                                <a:latin typeface="Cambria Math" panose="02040503050406030204" pitchFamily="18" charset="0"/>
                              </a:rPr>
                              <m:t>𝑡</m:t>
                            </m:r>
                            <m:r>
                              <a:rPr lang="zh-CN" altLang="en-US" i="1">
                                <a:solidFill>
                                  <a:schemeClr val="tx1"/>
                                </a:solidFill>
                                <a:latin typeface="Cambria Math" panose="02040503050406030204" pitchFamily="18" charset="0"/>
                              </a:rPr>
                              <m:t>),</m:t>
                            </m:r>
                            <m:r>
                              <a:rPr lang="zh-CN" altLang="en-US" i="1">
                                <a:solidFill>
                                  <a:schemeClr val="tx1"/>
                                </a:solidFill>
                                <a:latin typeface="Cambria Math" panose="02040503050406030204" pitchFamily="18" charset="0"/>
                              </a:rPr>
                              <m:t>𝜆</m:t>
                            </m:r>
                            <m:r>
                              <a:rPr lang="zh-CN" altLang="en-US" i="1">
                                <a:solidFill>
                                  <a:schemeClr val="tx1"/>
                                </a:solidFill>
                                <a:latin typeface="Cambria Math" panose="02040503050406030204" pitchFamily="18" charset="0"/>
                              </a:rPr>
                              <m:t>(</m:t>
                            </m:r>
                            <m:r>
                              <a:rPr lang="zh-CN" altLang="en-US" i="1">
                                <a:solidFill>
                                  <a:schemeClr val="tx1"/>
                                </a:solidFill>
                                <a:latin typeface="Cambria Math" panose="02040503050406030204" pitchFamily="18" charset="0"/>
                              </a:rPr>
                              <m:t>𝑡</m:t>
                            </m:r>
                            <m:r>
                              <a:rPr lang="zh-CN" altLang="en-US" i="1">
                                <a:solidFill>
                                  <a:schemeClr val="tx1"/>
                                </a:solidFill>
                                <a:latin typeface="Cambria Math" panose="02040503050406030204" pitchFamily="18" charset="0"/>
                              </a:rPr>
                              <m:t>),</m:t>
                            </m:r>
                            <m:r>
                              <a:rPr lang="zh-CN" altLang="en-US" i="1">
                                <a:solidFill>
                                  <a:schemeClr val="tx1"/>
                                </a:solidFill>
                                <a:latin typeface="Cambria Math" panose="02040503050406030204" pitchFamily="18" charset="0"/>
                              </a:rPr>
                              <m:t>𝑡</m:t>
                            </m:r>
                          </m:e>
                        </m:d>
                      </m:e>
                    </m:nary>
                    <m:r>
                      <a:rPr lang="zh-CN" altLang="en-US" i="1">
                        <a:solidFill>
                          <a:schemeClr val="tx1"/>
                        </a:solidFill>
                        <a:latin typeface="Cambria Math" panose="02040503050406030204" pitchFamily="18" charset="0"/>
                      </a:rPr>
                      <m:t>𝑑𝑡</m:t>
                    </m:r>
                  </m:oMath>
                </a14:m>
                <a:endParaRPr lang="en-US" altLang="zh-CN" dirty="0">
                  <a:solidFill>
                    <a:schemeClr val="tx1"/>
                  </a:solidFill>
                </a:endParaRPr>
              </a:p>
              <a:p>
                <a:pPr marL="0" indent="0" algn="just">
                  <a:buNone/>
                </a:pPr>
                <a:r>
                  <a:rPr lang="zh-CN" altLang="en-US" dirty="0">
                    <a:solidFill>
                      <a:schemeClr val="tx1"/>
                    </a:solidFill>
                  </a:rPr>
                  <a:t>由此可得：</a:t>
                </a:r>
              </a:p>
              <a:p>
                <a:pPr marL="0" indent="0">
                  <a:buNone/>
                </a:pPr>
                <a:r>
                  <a:rPr lang="en-US" altLang="zh-CN" dirty="0">
                    <a:solidFill>
                      <a:schemeClr val="tx1"/>
                    </a:solidFill>
                  </a:rPr>
                  <a:t>	</a:t>
                </a:r>
                <a14:m>
                  <m:oMath xmlns:m="http://schemas.openxmlformats.org/officeDocument/2006/math">
                    <m:f>
                      <m:fPr>
                        <m:ctrlPr>
                          <a:rPr lang="zh-CN" altLang="en-US" i="1">
                            <a:solidFill>
                              <a:schemeClr val="tx1"/>
                            </a:solidFill>
                            <a:latin typeface="Cambria Math" panose="02040503050406030204" pitchFamily="18" charset="0"/>
                          </a:rPr>
                        </m:ctrlPr>
                      </m:fPr>
                      <m:num>
                        <m:r>
                          <a:rPr lang="zh-CN" altLang="en-US" i="1">
                            <a:solidFill>
                              <a:schemeClr val="tx1"/>
                            </a:solidFill>
                            <a:latin typeface="Cambria Math" panose="02040503050406030204" pitchFamily="18" charset="0"/>
                          </a:rPr>
                          <m:t>𝜕</m:t>
                        </m:r>
                        <m:r>
                          <a:rPr lang="zh-CN" altLang="en-US" i="1">
                            <a:solidFill>
                              <a:schemeClr val="tx1"/>
                            </a:solidFill>
                            <a:latin typeface="Cambria Math" panose="02040503050406030204" pitchFamily="18" charset="0"/>
                          </a:rPr>
                          <m:t>𝐺</m:t>
                        </m:r>
                      </m:num>
                      <m:den>
                        <m:r>
                          <a:rPr lang="zh-CN" altLang="en-US" i="1">
                            <a:solidFill>
                              <a:schemeClr val="tx1"/>
                            </a:solidFill>
                            <a:latin typeface="Cambria Math" panose="02040503050406030204" pitchFamily="18" charset="0"/>
                          </a:rPr>
                          <m:t>𝜕</m:t>
                        </m:r>
                        <m:r>
                          <a:rPr lang="zh-CN" altLang="en-US" i="1">
                            <a:solidFill>
                              <a:schemeClr val="tx1"/>
                            </a:solidFill>
                            <a:latin typeface="Cambria Math" panose="02040503050406030204" pitchFamily="18" charset="0"/>
                          </a:rPr>
                          <m:t>𝑥</m:t>
                        </m:r>
                      </m:den>
                    </m:f>
                    <m:r>
                      <a:rPr lang="zh-CN" altLang="en-US" i="1">
                        <a:solidFill>
                          <a:schemeClr val="tx1"/>
                        </a:solidFill>
                        <a:latin typeface="Cambria Math" panose="02040503050406030204" pitchFamily="18" charset="0"/>
                      </a:rPr>
                      <m:t>−</m:t>
                    </m:r>
                    <m:f>
                      <m:fPr>
                        <m:ctrlPr>
                          <a:rPr lang="zh-CN" altLang="en-US" i="1">
                            <a:solidFill>
                              <a:schemeClr val="tx1"/>
                            </a:solidFill>
                            <a:latin typeface="Cambria Math" panose="02040503050406030204" pitchFamily="18" charset="0"/>
                          </a:rPr>
                        </m:ctrlPr>
                      </m:fPr>
                      <m:num>
                        <m:r>
                          <a:rPr lang="zh-CN" altLang="en-US" i="1">
                            <a:solidFill>
                              <a:schemeClr val="tx1"/>
                            </a:solidFill>
                            <a:latin typeface="Cambria Math" panose="02040503050406030204" pitchFamily="18" charset="0"/>
                          </a:rPr>
                          <m:t>𝑑</m:t>
                        </m:r>
                      </m:num>
                      <m:den>
                        <m:r>
                          <a:rPr lang="zh-CN" altLang="en-US" i="1">
                            <a:solidFill>
                              <a:schemeClr val="tx1"/>
                            </a:solidFill>
                            <a:latin typeface="Cambria Math" panose="02040503050406030204" pitchFamily="18" charset="0"/>
                          </a:rPr>
                          <m:t>𝑑𝑡</m:t>
                        </m:r>
                      </m:den>
                    </m:f>
                    <m:f>
                      <m:fPr>
                        <m:ctrlPr>
                          <a:rPr lang="zh-CN" altLang="en-US" i="1">
                            <a:solidFill>
                              <a:schemeClr val="tx1"/>
                            </a:solidFill>
                            <a:latin typeface="Cambria Math" panose="02040503050406030204" pitchFamily="18" charset="0"/>
                          </a:rPr>
                        </m:ctrlPr>
                      </m:fPr>
                      <m:num>
                        <m:r>
                          <a:rPr lang="zh-CN" altLang="en-US" i="1">
                            <a:solidFill>
                              <a:schemeClr val="tx1"/>
                            </a:solidFill>
                            <a:latin typeface="Cambria Math" panose="02040503050406030204" pitchFamily="18" charset="0"/>
                          </a:rPr>
                          <m:t>𝜕</m:t>
                        </m:r>
                        <m:r>
                          <a:rPr lang="zh-CN" altLang="en-US" i="1">
                            <a:solidFill>
                              <a:schemeClr val="tx1"/>
                            </a:solidFill>
                            <a:latin typeface="Cambria Math" panose="02040503050406030204" pitchFamily="18" charset="0"/>
                          </a:rPr>
                          <m:t>𝐺</m:t>
                        </m:r>
                      </m:num>
                      <m:den>
                        <m:r>
                          <a:rPr lang="zh-CN" altLang="en-US" i="1">
                            <a:solidFill>
                              <a:schemeClr val="tx1"/>
                            </a:solidFill>
                            <a:latin typeface="Cambria Math" panose="02040503050406030204" pitchFamily="18" charset="0"/>
                          </a:rPr>
                          <m:t>𝜕</m:t>
                        </m:r>
                        <m:acc>
                          <m:accPr>
                            <m:chr m:val="̇"/>
                            <m:ctrlPr>
                              <a:rPr lang="zh-CN" altLang="en-US" i="1">
                                <a:solidFill>
                                  <a:schemeClr val="tx1"/>
                                </a:solidFill>
                                <a:latin typeface="Cambria Math" panose="02040503050406030204" pitchFamily="18" charset="0"/>
                              </a:rPr>
                            </m:ctrlPr>
                          </m:accPr>
                          <m:e>
                            <m:r>
                              <a:rPr lang="zh-CN" altLang="en-US" i="1">
                                <a:solidFill>
                                  <a:schemeClr val="tx1"/>
                                </a:solidFill>
                                <a:latin typeface="Cambria Math" panose="02040503050406030204" pitchFamily="18" charset="0"/>
                              </a:rPr>
                              <m:t>𝑥</m:t>
                            </m:r>
                          </m:e>
                        </m:acc>
                      </m:den>
                    </m:f>
                    <m:r>
                      <a:rPr lang="zh-CN" altLang="en-US" i="1">
                        <a:solidFill>
                          <a:schemeClr val="tx1"/>
                        </a:solidFill>
                        <a:latin typeface="Cambria Math" panose="02040503050406030204" pitchFamily="18" charset="0"/>
                      </a:rPr>
                      <m:t>=0</m:t>
                    </m:r>
                    <m:r>
                      <a:rPr lang="zh-CN" altLang="en-US" i="1">
                        <a:solidFill>
                          <a:schemeClr val="tx1"/>
                        </a:solidFill>
                        <a:latin typeface="Cambria Math" panose="02040503050406030204" pitchFamily="18" charset="0"/>
                      </a:rPr>
                      <m:t>，</m:t>
                    </m:r>
                    <m:r>
                      <m:rPr>
                        <m:nor/>
                      </m:rPr>
                      <a:rPr lang="zh-CN" altLang="en-US">
                        <a:solidFill>
                          <a:schemeClr val="tx1"/>
                        </a:solidFill>
                        <a:latin typeface="Cambria Math" panose="02040503050406030204" pitchFamily="18" charset="0"/>
                      </a:rPr>
                      <m:t>   </m:t>
                    </m:r>
                    <m:r>
                      <a:rPr lang="zh-CN" altLang="en-US" i="1">
                        <a:solidFill>
                          <a:schemeClr val="tx1"/>
                        </a:solidFill>
                        <a:latin typeface="Cambria Math" panose="02040503050406030204" pitchFamily="18" charset="0"/>
                      </a:rPr>
                      <m:t>即</m:t>
                    </m:r>
                    <m:f>
                      <m:fPr>
                        <m:ctrlPr>
                          <a:rPr lang="zh-CN" altLang="en-US" i="1">
                            <a:solidFill>
                              <a:schemeClr val="tx1"/>
                            </a:solidFill>
                            <a:latin typeface="Cambria Math" panose="02040503050406030204" pitchFamily="18" charset="0"/>
                          </a:rPr>
                        </m:ctrlPr>
                      </m:fPr>
                      <m:num>
                        <m:r>
                          <a:rPr lang="zh-CN" altLang="en-US" i="1">
                            <a:solidFill>
                              <a:schemeClr val="tx1"/>
                            </a:solidFill>
                            <a:latin typeface="Cambria Math" panose="02040503050406030204" pitchFamily="18" charset="0"/>
                          </a:rPr>
                          <m:t>𝜕</m:t>
                        </m:r>
                        <m:r>
                          <a:rPr lang="zh-CN" altLang="en-US" i="1">
                            <a:solidFill>
                              <a:schemeClr val="tx1"/>
                            </a:solidFill>
                            <a:latin typeface="Cambria Math" panose="02040503050406030204" pitchFamily="18" charset="0"/>
                          </a:rPr>
                          <m:t>𝐻</m:t>
                        </m:r>
                      </m:num>
                      <m:den>
                        <m:r>
                          <a:rPr lang="zh-CN" altLang="en-US" i="1">
                            <a:solidFill>
                              <a:schemeClr val="tx1"/>
                            </a:solidFill>
                            <a:latin typeface="Cambria Math" panose="02040503050406030204" pitchFamily="18" charset="0"/>
                          </a:rPr>
                          <m:t>𝜕</m:t>
                        </m:r>
                        <m:r>
                          <a:rPr lang="zh-CN" altLang="en-US" i="1">
                            <a:solidFill>
                              <a:schemeClr val="tx1"/>
                            </a:solidFill>
                            <a:latin typeface="Cambria Math" panose="02040503050406030204" pitchFamily="18" charset="0"/>
                          </a:rPr>
                          <m:t>𝑥</m:t>
                        </m:r>
                      </m:den>
                    </m:f>
                    <m:r>
                      <a:rPr lang="zh-CN" altLang="en-US" i="1">
                        <a:solidFill>
                          <a:schemeClr val="tx1"/>
                        </a:solidFill>
                        <a:latin typeface="Cambria Math" panose="02040503050406030204" pitchFamily="18" charset="0"/>
                      </a:rPr>
                      <m:t>+</m:t>
                    </m:r>
                    <m:f>
                      <m:fPr>
                        <m:ctrlPr>
                          <a:rPr lang="zh-CN" altLang="en-US" i="1">
                            <a:solidFill>
                              <a:schemeClr val="tx1"/>
                            </a:solidFill>
                            <a:latin typeface="Cambria Math" panose="02040503050406030204" pitchFamily="18" charset="0"/>
                          </a:rPr>
                        </m:ctrlPr>
                      </m:fPr>
                      <m:num>
                        <m:r>
                          <a:rPr lang="zh-CN" altLang="en-US" i="1">
                            <a:solidFill>
                              <a:schemeClr val="tx1"/>
                            </a:solidFill>
                            <a:latin typeface="Cambria Math" panose="02040503050406030204" pitchFamily="18" charset="0"/>
                          </a:rPr>
                          <m:t>𝑑</m:t>
                        </m:r>
                      </m:num>
                      <m:den>
                        <m:r>
                          <a:rPr lang="zh-CN" altLang="en-US" i="1">
                            <a:solidFill>
                              <a:schemeClr val="tx1"/>
                            </a:solidFill>
                            <a:latin typeface="Cambria Math" panose="02040503050406030204" pitchFamily="18" charset="0"/>
                          </a:rPr>
                          <m:t>𝑑𝑡</m:t>
                        </m:r>
                      </m:den>
                    </m:f>
                    <m:r>
                      <a:rPr lang="zh-CN" altLang="en-US" i="1">
                        <a:solidFill>
                          <a:schemeClr val="tx1"/>
                        </a:solidFill>
                        <a:latin typeface="Cambria Math" panose="02040503050406030204" pitchFamily="18" charset="0"/>
                      </a:rPr>
                      <m:t>𝜆</m:t>
                    </m:r>
                    <m:d>
                      <m:dPr>
                        <m:ctrlPr>
                          <a:rPr lang="zh-CN" altLang="en-US" i="1">
                            <a:solidFill>
                              <a:schemeClr val="tx1"/>
                            </a:solidFill>
                            <a:latin typeface="Cambria Math" panose="02040503050406030204" pitchFamily="18" charset="0"/>
                          </a:rPr>
                        </m:ctrlPr>
                      </m:dPr>
                      <m:e>
                        <m:r>
                          <a:rPr lang="zh-CN" altLang="en-US" i="1">
                            <a:solidFill>
                              <a:schemeClr val="tx1"/>
                            </a:solidFill>
                            <a:latin typeface="Cambria Math" panose="02040503050406030204" pitchFamily="18" charset="0"/>
                          </a:rPr>
                          <m:t>𝑡</m:t>
                        </m:r>
                      </m:e>
                    </m:d>
                    <m:r>
                      <a:rPr lang="zh-CN" altLang="en-US" i="1">
                        <a:solidFill>
                          <a:schemeClr val="tx1"/>
                        </a:solidFill>
                        <a:latin typeface="Cambria Math" panose="02040503050406030204" pitchFamily="18" charset="0"/>
                      </a:rPr>
                      <m:t>=0</m:t>
                    </m:r>
                    <m:r>
                      <a:rPr lang="zh-CN" altLang="en-US" i="1">
                        <a:solidFill>
                          <a:schemeClr val="tx1"/>
                        </a:solidFill>
                        <a:latin typeface="Cambria Math" panose="02040503050406030204" pitchFamily="18" charset="0"/>
                      </a:rPr>
                      <m:t>，</m:t>
                    </m:r>
                    <m:r>
                      <m:rPr>
                        <m:nor/>
                      </m:rPr>
                      <a:rPr lang="zh-CN" altLang="en-US">
                        <a:solidFill>
                          <a:schemeClr val="tx1"/>
                        </a:solidFill>
                        <a:latin typeface="Cambria Math" panose="02040503050406030204" pitchFamily="18" charset="0"/>
                      </a:rPr>
                      <m:t>  </m:t>
                    </m:r>
                    <m:acc>
                      <m:accPr>
                        <m:chr m:val="̇"/>
                        <m:ctrlPr>
                          <a:rPr lang="zh-CN" altLang="en-US" i="1">
                            <a:solidFill>
                              <a:schemeClr val="tx1"/>
                            </a:solidFill>
                            <a:latin typeface="Cambria Math" panose="02040503050406030204" pitchFamily="18" charset="0"/>
                          </a:rPr>
                        </m:ctrlPr>
                      </m:accPr>
                      <m:e>
                        <m:r>
                          <a:rPr lang="zh-CN" altLang="en-US" i="1">
                            <a:solidFill>
                              <a:schemeClr val="tx1"/>
                            </a:solidFill>
                            <a:latin typeface="Cambria Math" panose="02040503050406030204" pitchFamily="18" charset="0"/>
                          </a:rPr>
                          <m:t>𝜆</m:t>
                        </m:r>
                      </m:e>
                    </m:acc>
                    <m:r>
                      <a:rPr lang="zh-CN" altLang="en-US" i="1">
                        <a:solidFill>
                          <a:schemeClr val="tx1"/>
                        </a:solidFill>
                        <a:latin typeface="Cambria Math" panose="02040503050406030204" pitchFamily="18" charset="0"/>
                      </a:rPr>
                      <m:t>＝－</m:t>
                    </m:r>
                    <m:f>
                      <m:fPr>
                        <m:ctrlPr>
                          <a:rPr lang="zh-CN" altLang="en-US" i="1">
                            <a:solidFill>
                              <a:schemeClr val="tx1"/>
                            </a:solidFill>
                            <a:latin typeface="Cambria Math" panose="02040503050406030204" pitchFamily="18" charset="0"/>
                          </a:rPr>
                        </m:ctrlPr>
                      </m:fPr>
                      <m:num>
                        <m:r>
                          <a:rPr lang="zh-CN" altLang="en-US" i="1">
                            <a:solidFill>
                              <a:schemeClr val="tx1"/>
                            </a:solidFill>
                            <a:latin typeface="Cambria Math" panose="02040503050406030204" pitchFamily="18" charset="0"/>
                          </a:rPr>
                          <m:t>𝜕</m:t>
                        </m:r>
                        <m:r>
                          <a:rPr lang="zh-CN" altLang="en-US" i="1">
                            <a:solidFill>
                              <a:schemeClr val="tx1"/>
                            </a:solidFill>
                            <a:latin typeface="Cambria Math" panose="02040503050406030204" pitchFamily="18" charset="0"/>
                          </a:rPr>
                          <m:t>𝐻</m:t>
                        </m:r>
                      </m:num>
                      <m:den>
                        <m:r>
                          <a:rPr lang="zh-CN" altLang="en-US" i="1">
                            <a:solidFill>
                              <a:schemeClr val="tx1"/>
                            </a:solidFill>
                            <a:latin typeface="Cambria Math" panose="02040503050406030204" pitchFamily="18" charset="0"/>
                          </a:rPr>
                          <m:t>𝜕</m:t>
                        </m:r>
                        <m:r>
                          <a:rPr lang="zh-CN" altLang="en-US" i="1">
                            <a:solidFill>
                              <a:schemeClr val="tx1"/>
                            </a:solidFill>
                            <a:latin typeface="Cambria Math" panose="02040503050406030204" pitchFamily="18" charset="0"/>
                          </a:rPr>
                          <m:t>𝑥</m:t>
                        </m:r>
                      </m:den>
                    </m:f>
                  </m:oMath>
                </a14:m>
                <a:endParaRPr lang="en-US" altLang="zh-CN" dirty="0">
                  <a:solidFill>
                    <a:schemeClr val="tx1"/>
                  </a:solidFill>
                </a:endParaRPr>
              </a:p>
              <a:p>
                <a:pPr marL="0" indent="0">
                  <a:buNone/>
                </a:pPr>
                <a:r>
                  <a:rPr lang="en-US" altLang="zh-CN" dirty="0">
                    <a:solidFill>
                      <a:schemeClr val="tx1"/>
                    </a:solidFill>
                  </a:rPr>
                  <a:t>	</a:t>
                </a:r>
                <a14:m>
                  <m:oMath xmlns:m="http://schemas.openxmlformats.org/officeDocument/2006/math">
                    <m:f>
                      <m:fPr>
                        <m:ctrlPr>
                          <a:rPr lang="zh-CN" altLang="en-US" i="1">
                            <a:solidFill>
                              <a:schemeClr val="tx1"/>
                            </a:solidFill>
                            <a:latin typeface="Cambria Math" panose="02040503050406030204" pitchFamily="18" charset="0"/>
                          </a:rPr>
                        </m:ctrlPr>
                      </m:fPr>
                      <m:num>
                        <m:r>
                          <a:rPr lang="zh-CN" altLang="en-US" i="1">
                            <a:solidFill>
                              <a:schemeClr val="tx1"/>
                            </a:solidFill>
                            <a:latin typeface="Cambria Math" panose="02040503050406030204" pitchFamily="18" charset="0"/>
                          </a:rPr>
                          <m:t>𝜕</m:t>
                        </m:r>
                        <m:r>
                          <a:rPr lang="zh-CN" altLang="en-US" i="1">
                            <a:solidFill>
                              <a:schemeClr val="tx1"/>
                            </a:solidFill>
                            <a:latin typeface="Cambria Math" panose="02040503050406030204" pitchFamily="18" charset="0"/>
                          </a:rPr>
                          <m:t>𝐺</m:t>
                        </m:r>
                      </m:num>
                      <m:den>
                        <m:r>
                          <a:rPr lang="zh-CN" altLang="en-US" i="1">
                            <a:solidFill>
                              <a:schemeClr val="tx1"/>
                            </a:solidFill>
                            <a:latin typeface="Cambria Math" panose="02040503050406030204" pitchFamily="18" charset="0"/>
                          </a:rPr>
                          <m:t>𝜕𝜆</m:t>
                        </m:r>
                      </m:den>
                    </m:f>
                    <m:r>
                      <a:rPr lang="zh-CN" altLang="en-US" i="1">
                        <a:solidFill>
                          <a:schemeClr val="tx1"/>
                        </a:solidFill>
                        <a:latin typeface="Cambria Math" panose="02040503050406030204" pitchFamily="18" charset="0"/>
                      </a:rPr>
                      <m:t>−</m:t>
                    </m:r>
                    <m:f>
                      <m:fPr>
                        <m:ctrlPr>
                          <a:rPr lang="zh-CN" altLang="en-US" i="1">
                            <a:solidFill>
                              <a:schemeClr val="tx1"/>
                            </a:solidFill>
                            <a:latin typeface="Cambria Math" panose="02040503050406030204" pitchFamily="18" charset="0"/>
                          </a:rPr>
                        </m:ctrlPr>
                      </m:fPr>
                      <m:num>
                        <m:r>
                          <a:rPr lang="zh-CN" altLang="en-US" i="1">
                            <a:solidFill>
                              <a:schemeClr val="tx1"/>
                            </a:solidFill>
                            <a:latin typeface="Cambria Math" panose="02040503050406030204" pitchFamily="18" charset="0"/>
                          </a:rPr>
                          <m:t>𝑑</m:t>
                        </m:r>
                      </m:num>
                      <m:den>
                        <m:r>
                          <a:rPr lang="zh-CN" altLang="en-US" i="1">
                            <a:solidFill>
                              <a:schemeClr val="tx1"/>
                            </a:solidFill>
                            <a:latin typeface="Cambria Math" panose="02040503050406030204" pitchFamily="18" charset="0"/>
                          </a:rPr>
                          <m:t>𝑑𝑡</m:t>
                        </m:r>
                      </m:den>
                    </m:f>
                    <m:f>
                      <m:fPr>
                        <m:ctrlPr>
                          <a:rPr lang="zh-CN" altLang="en-US" i="1">
                            <a:solidFill>
                              <a:schemeClr val="tx1"/>
                            </a:solidFill>
                            <a:latin typeface="Cambria Math" panose="02040503050406030204" pitchFamily="18" charset="0"/>
                          </a:rPr>
                        </m:ctrlPr>
                      </m:fPr>
                      <m:num>
                        <m:r>
                          <a:rPr lang="zh-CN" altLang="en-US" i="1">
                            <a:solidFill>
                              <a:schemeClr val="tx1"/>
                            </a:solidFill>
                            <a:latin typeface="Cambria Math" panose="02040503050406030204" pitchFamily="18" charset="0"/>
                          </a:rPr>
                          <m:t>𝜕</m:t>
                        </m:r>
                        <m:r>
                          <a:rPr lang="zh-CN" altLang="en-US" i="1">
                            <a:solidFill>
                              <a:schemeClr val="tx1"/>
                            </a:solidFill>
                            <a:latin typeface="Cambria Math" panose="02040503050406030204" pitchFamily="18" charset="0"/>
                          </a:rPr>
                          <m:t>𝐺</m:t>
                        </m:r>
                      </m:num>
                      <m:den>
                        <m:r>
                          <a:rPr lang="zh-CN" altLang="en-US" i="1">
                            <a:solidFill>
                              <a:schemeClr val="tx1"/>
                            </a:solidFill>
                            <a:latin typeface="Cambria Math" panose="02040503050406030204" pitchFamily="18" charset="0"/>
                          </a:rPr>
                          <m:t>𝜕</m:t>
                        </m:r>
                        <m:acc>
                          <m:accPr>
                            <m:chr m:val="̇"/>
                            <m:ctrlPr>
                              <a:rPr lang="zh-CN" altLang="en-US" i="1">
                                <a:solidFill>
                                  <a:schemeClr val="tx1"/>
                                </a:solidFill>
                                <a:latin typeface="Cambria Math" panose="02040503050406030204" pitchFamily="18" charset="0"/>
                              </a:rPr>
                            </m:ctrlPr>
                          </m:accPr>
                          <m:e>
                            <m:r>
                              <a:rPr lang="zh-CN" altLang="en-US" i="1">
                                <a:solidFill>
                                  <a:schemeClr val="tx1"/>
                                </a:solidFill>
                                <a:latin typeface="Cambria Math" panose="02040503050406030204" pitchFamily="18" charset="0"/>
                              </a:rPr>
                              <m:t>𝜆</m:t>
                            </m:r>
                          </m:e>
                        </m:acc>
                      </m:den>
                    </m:f>
                    <m:r>
                      <a:rPr lang="zh-CN" altLang="en-US" i="1">
                        <a:solidFill>
                          <a:schemeClr val="tx1"/>
                        </a:solidFill>
                        <a:latin typeface="Cambria Math" panose="02040503050406030204" pitchFamily="18" charset="0"/>
                      </a:rPr>
                      <m:t>=0</m:t>
                    </m:r>
                    <m:r>
                      <a:rPr lang="zh-CN" altLang="en-US" i="1">
                        <a:solidFill>
                          <a:schemeClr val="tx1"/>
                        </a:solidFill>
                        <a:latin typeface="Cambria Math" panose="02040503050406030204" pitchFamily="18" charset="0"/>
                      </a:rPr>
                      <m:t>，</m:t>
                    </m:r>
                    <m:r>
                      <m:rPr>
                        <m:nor/>
                      </m:rPr>
                      <a:rPr lang="zh-CN" altLang="en-US">
                        <a:solidFill>
                          <a:schemeClr val="tx1"/>
                        </a:solidFill>
                        <a:latin typeface="Cambria Math" panose="02040503050406030204" pitchFamily="18" charset="0"/>
                      </a:rPr>
                      <m:t>   </m:t>
                    </m:r>
                    <m:r>
                      <a:rPr lang="zh-CN" altLang="en-US" i="1">
                        <a:solidFill>
                          <a:schemeClr val="tx1"/>
                        </a:solidFill>
                        <a:latin typeface="Cambria Math" panose="02040503050406030204" pitchFamily="18" charset="0"/>
                      </a:rPr>
                      <m:t>即</m:t>
                    </m:r>
                    <m:acc>
                      <m:accPr>
                        <m:chr m:val="̇"/>
                        <m:ctrlPr>
                          <a:rPr lang="zh-CN" altLang="en-US" i="1">
                            <a:solidFill>
                              <a:schemeClr val="tx1"/>
                            </a:solidFill>
                            <a:latin typeface="Cambria Math" panose="02040503050406030204" pitchFamily="18" charset="0"/>
                          </a:rPr>
                        </m:ctrlPr>
                      </m:accPr>
                      <m:e>
                        <m:r>
                          <a:rPr lang="zh-CN" altLang="en-US" i="1">
                            <a:solidFill>
                              <a:schemeClr val="tx1"/>
                            </a:solidFill>
                            <a:latin typeface="Cambria Math" panose="02040503050406030204" pitchFamily="18" charset="0"/>
                          </a:rPr>
                          <m:t>𝑥</m:t>
                        </m:r>
                      </m:e>
                    </m:acc>
                    <m:r>
                      <a:rPr lang="zh-CN" altLang="en-US" i="1">
                        <a:solidFill>
                          <a:schemeClr val="tx1"/>
                        </a:solidFill>
                        <a:latin typeface="Cambria Math" panose="02040503050406030204" pitchFamily="18" charset="0"/>
                      </a:rPr>
                      <m:t>=</m:t>
                    </m:r>
                    <m:f>
                      <m:fPr>
                        <m:ctrlPr>
                          <a:rPr lang="zh-CN" altLang="en-US" i="1">
                            <a:solidFill>
                              <a:schemeClr val="tx1"/>
                            </a:solidFill>
                            <a:latin typeface="Cambria Math" panose="02040503050406030204" pitchFamily="18" charset="0"/>
                          </a:rPr>
                        </m:ctrlPr>
                      </m:fPr>
                      <m:num>
                        <m:r>
                          <a:rPr lang="zh-CN" altLang="en-US" i="1">
                            <a:solidFill>
                              <a:schemeClr val="tx1"/>
                            </a:solidFill>
                            <a:latin typeface="Cambria Math" panose="02040503050406030204" pitchFamily="18" charset="0"/>
                          </a:rPr>
                          <m:t>𝜕</m:t>
                        </m:r>
                        <m:r>
                          <a:rPr lang="zh-CN" altLang="en-US" i="1">
                            <a:solidFill>
                              <a:schemeClr val="tx1"/>
                            </a:solidFill>
                            <a:latin typeface="Cambria Math" panose="02040503050406030204" pitchFamily="18" charset="0"/>
                          </a:rPr>
                          <m:t>𝐻</m:t>
                        </m:r>
                      </m:num>
                      <m:den>
                        <m:r>
                          <a:rPr lang="zh-CN" altLang="en-US" i="1">
                            <a:solidFill>
                              <a:schemeClr val="tx1"/>
                            </a:solidFill>
                            <a:latin typeface="Cambria Math" panose="02040503050406030204" pitchFamily="18" charset="0"/>
                          </a:rPr>
                          <m:t>𝜕𝜆</m:t>
                        </m:r>
                      </m:den>
                    </m:f>
                    <m:r>
                      <a:rPr lang="zh-CN" altLang="en-US" i="1">
                        <a:solidFill>
                          <a:schemeClr val="tx1"/>
                        </a:solidFill>
                        <a:latin typeface="Cambria Math" panose="02040503050406030204" pitchFamily="18" charset="0"/>
                      </a:rPr>
                      <m:t>=</m:t>
                    </m:r>
                    <m:r>
                      <a:rPr lang="zh-CN" altLang="en-US" i="1">
                        <a:solidFill>
                          <a:schemeClr val="tx1"/>
                        </a:solidFill>
                        <a:latin typeface="Cambria Math" panose="02040503050406030204" pitchFamily="18" charset="0"/>
                      </a:rPr>
                      <m:t>𝑓</m:t>
                    </m:r>
                    <m:d>
                      <m:dPr>
                        <m:begChr m:val="["/>
                        <m:endChr m:val="]"/>
                        <m:ctrlPr>
                          <a:rPr lang="zh-CN" altLang="en-US" i="1">
                            <a:solidFill>
                              <a:schemeClr val="tx1"/>
                            </a:solidFill>
                            <a:latin typeface="Cambria Math" panose="02040503050406030204" pitchFamily="18" charset="0"/>
                          </a:rPr>
                        </m:ctrlPr>
                      </m:dPr>
                      <m:e>
                        <m:r>
                          <a:rPr lang="zh-CN" altLang="en-US" i="1">
                            <a:solidFill>
                              <a:schemeClr val="tx1"/>
                            </a:solidFill>
                            <a:latin typeface="Cambria Math" panose="02040503050406030204" pitchFamily="18" charset="0"/>
                          </a:rPr>
                          <m:t>𝑥</m:t>
                        </m:r>
                        <m:r>
                          <a:rPr lang="zh-CN" altLang="en-US" i="1">
                            <a:solidFill>
                              <a:schemeClr val="tx1"/>
                            </a:solidFill>
                            <a:latin typeface="Cambria Math" panose="02040503050406030204" pitchFamily="18" charset="0"/>
                          </a:rPr>
                          <m:t>,</m:t>
                        </m:r>
                        <m:r>
                          <a:rPr lang="zh-CN" altLang="en-US" i="1">
                            <a:solidFill>
                              <a:schemeClr val="tx1"/>
                            </a:solidFill>
                            <a:latin typeface="Cambria Math" panose="02040503050406030204" pitchFamily="18" charset="0"/>
                          </a:rPr>
                          <m:t>𝑢</m:t>
                        </m:r>
                        <m:r>
                          <a:rPr lang="zh-CN" altLang="en-US" i="1">
                            <a:solidFill>
                              <a:schemeClr val="tx1"/>
                            </a:solidFill>
                            <a:latin typeface="Cambria Math" panose="02040503050406030204" pitchFamily="18" charset="0"/>
                          </a:rPr>
                          <m:t>,</m:t>
                        </m:r>
                        <m:r>
                          <a:rPr lang="zh-CN" altLang="en-US" i="1">
                            <a:solidFill>
                              <a:schemeClr val="tx1"/>
                            </a:solidFill>
                            <a:latin typeface="Cambria Math" panose="02040503050406030204" pitchFamily="18" charset="0"/>
                          </a:rPr>
                          <m:t>𝑡</m:t>
                        </m:r>
                      </m:e>
                    </m:d>
                  </m:oMath>
                </a14:m>
                <a:endParaRPr lang="zh-CN" altLang="en-US" dirty="0">
                  <a:solidFill>
                    <a:schemeClr val="tx1"/>
                  </a:solidFill>
                </a:endParaRPr>
              </a:p>
              <a:p>
                <a:pPr marL="0" indent="0">
                  <a:buNone/>
                </a:pPr>
                <a:r>
                  <a:rPr lang="en-US" altLang="zh-CN" dirty="0">
                    <a:solidFill>
                      <a:schemeClr val="tx1"/>
                    </a:solidFill>
                  </a:rPr>
                  <a:t>	</a:t>
                </a:r>
                <a14:m>
                  <m:oMath xmlns:m="http://schemas.openxmlformats.org/officeDocument/2006/math">
                    <m:f>
                      <m:fPr>
                        <m:ctrlPr>
                          <a:rPr lang="zh-CN" altLang="en-US" i="1">
                            <a:solidFill>
                              <a:schemeClr val="tx1"/>
                            </a:solidFill>
                            <a:latin typeface="Cambria Math" panose="02040503050406030204" pitchFamily="18" charset="0"/>
                          </a:rPr>
                        </m:ctrlPr>
                      </m:fPr>
                      <m:num>
                        <m:r>
                          <a:rPr lang="zh-CN" altLang="en-US" i="1">
                            <a:solidFill>
                              <a:schemeClr val="tx1"/>
                            </a:solidFill>
                            <a:latin typeface="Cambria Math" panose="02040503050406030204" pitchFamily="18" charset="0"/>
                          </a:rPr>
                          <m:t>𝜕</m:t>
                        </m:r>
                        <m:r>
                          <a:rPr lang="zh-CN" altLang="en-US" i="1">
                            <a:solidFill>
                              <a:schemeClr val="tx1"/>
                            </a:solidFill>
                            <a:latin typeface="Cambria Math" panose="02040503050406030204" pitchFamily="18" charset="0"/>
                          </a:rPr>
                          <m:t>𝐺</m:t>
                        </m:r>
                      </m:num>
                      <m:den>
                        <m:r>
                          <a:rPr lang="zh-CN" altLang="en-US" i="1">
                            <a:solidFill>
                              <a:schemeClr val="tx1"/>
                            </a:solidFill>
                            <a:latin typeface="Cambria Math" panose="02040503050406030204" pitchFamily="18" charset="0"/>
                          </a:rPr>
                          <m:t>𝜕</m:t>
                        </m:r>
                        <m:r>
                          <a:rPr lang="zh-CN" altLang="en-US" i="1">
                            <a:solidFill>
                              <a:schemeClr val="tx1"/>
                            </a:solidFill>
                            <a:latin typeface="Cambria Math" panose="02040503050406030204" pitchFamily="18" charset="0"/>
                          </a:rPr>
                          <m:t>𝑢</m:t>
                        </m:r>
                      </m:den>
                    </m:f>
                    <m:r>
                      <a:rPr lang="zh-CN" altLang="en-US" i="1">
                        <a:solidFill>
                          <a:schemeClr val="tx1"/>
                        </a:solidFill>
                        <a:latin typeface="Cambria Math" panose="02040503050406030204" pitchFamily="18" charset="0"/>
                      </a:rPr>
                      <m:t>−</m:t>
                    </m:r>
                    <m:f>
                      <m:fPr>
                        <m:ctrlPr>
                          <a:rPr lang="zh-CN" altLang="en-US" i="1">
                            <a:solidFill>
                              <a:schemeClr val="tx1"/>
                            </a:solidFill>
                            <a:latin typeface="Cambria Math" panose="02040503050406030204" pitchFamily="18" charset="0"/>
                          </a:rPr>
                        </m:ctrlPr>
                      </m:fPr>
                      <m:num>
                        <m:r>
                          <a:rPr lang="zh-CN" altLang="en-US" i="1">
                            <a:solidFill>
                              <a:schemeClr val="tx1"/>
                            </a:solidFill>
                            <a:latin typeface="Cambria Math" panose="02040503050406030204" pitchFamily="18" charset="0"/>
                          </a:rPr>
                          <m:t>𝑑</m:t>
                        </m:r>
                      </m:num>
                      <m:den>
                        <m:r>
                          <a:rPr lang="zh-CN" altLang="en-US" i="1">
                            <a:solidFill>
                              <a:schemeClr val="tx1"/>
                            </a:solidFill>
                            <a:latin typeface="Cambria Math" panose="02040503050406030204" pitchFamily="18" charset="0"/>
                          </a:rPr>
                          <m:t>𝑑𝑡</m:t>
                        </m:r>
                      </m:den>
                    </m:f>
                    <m:f>
                      <m:fPr>
                        <m:ctrlPr>
                          <a:rPr lang="zh-CN" altLang="en-US" i="1">
                            <a:solidFill>
                              <a:schemeClr val="tx1"/>
                            </a:solidFill>
                            <a:latin typeface="Cambria Math" panose="02040503050406030204" pitchFamily="18" charset="0"/>
                          </a:rPr>
                        </m:ctrlPr>
                      </m:fPr>
                      <m:num>
                        <m:r>
                          <a:rPr lang="zh-CN" altLang="en-US" i="1">
                            <a:solidFill>
                              <a:schemeClr val="tx1"/>
                            </a:solidFill>
                            <a:latin typeface="Cambria Math" panose="02040503050406030204" pitchFamily="18" charset="0"/>
                          </a:rPr>
                          <m:t>𝜕</m:t>
                        </m:r>
                        <m:r>
                          <a:rPr lang="zh-CN" altLang="en-US" i="1">
                            <a:solidFill>
                              <a:schemeClr val="tx1"/>
                            </a:solidFill>
                            <a:latin typeface="Cambria Math" panose="02040503050406030204" pitchFamily="18" charset="0"/>
                          </a:rPr>
                          <m:t>𝐺</m:t>
                        </m:r>
                      </m:num>
                      <m:den>
                        <m:r>
                          <a:rPr lang="zh-CN" altLang="en-US" i="1">
                            <a:solidFill>
                              <a:schemeClr val="tx1"/>
                            </a:solidFill>
                            <a:latin typeface="Cambria Math" panose="02040503050406030204" pitchFamily="18" charset="0"/>
                          </a:rPr>
                          <m:t>𝜕</m:t>
                        </m:r>
                        <m:acc>
                          <m:accPr>
                            <m:chr m:val="̇"/>
                            <m:ctrlPr>
                              <a:rPr lang="zh-CN" altLang="en-US" i="1">
                                <a:solidFill>
                                  <a:schemeClr val="tx1"/>
                                </a:solidFill>
                                <a:latin typeface="Cambria Math" panose="02040503050406030204" pitchFamily="18" charset="0"/>
                              </a:rPr>
                            </m:ctrlPr>
                          </m:accPr>
                          <m:e>
                            <m:r>
                              <a:rPr lang="zh-CN" altLang="en-US" i="1">
                                <a:solidFill>
                                  <a:schemeClr val="tx1"/>
                                </a:solidFill>
                                <a:latin typeface="Cambria Math" panose="02040503050406030204" pitchFamily="18" charset="0"/>
                              </a:rPr>
                              <m:t>𝑢</m:t>
                            </m:r>
                          </m:e>
                        </m:acc>
                      </m:den>
                    </m:f>
                    <m:r>
                      <a:rPr lang="zh-CN" altLang="en-US" i="1">
                        <a:solidFill>
                          <a:schemeClr val="tx1"/>
                        </a:solidFill>
                        <a:latin typeface="Cambria Math" panose="02040503050406030204" pitchFamily="18" charset="0"/>
                      </a:rPr>
                      <m:t>=0</m:t>
                    </m:r>
                    <m:r>
                      <a:rPr lang="zh-CN" altLang="en-US" i="1">
                        <a:solidFill>
                          <a:schemeClr val="tx1"/>
                        </a:solidFill>
                        <a:latin typeface="Cambria Math" panose="02040503050406030204" pitchFamily="18" charset="0"/>
                      </a:rPr>
                      <m:t>，</m:t>
                    </m:r>
                    <m:r>
                      <m:rPr>
                        <m:nor/>
                      </m:rPr>
                      <a:rPr lang="zh-CN" altLang="en-US">
                        <a:solidFill>
                          <a:schemeClr val="tx1"/>
                        </a:solidFill>
                        <a:latin typeface="Cambria Math" panose="02040503050406030204" pitchFamily="18" charset="0"/>
                      </a:rPr>
                      <m:t>   </m:t>
                    </m:r>
                    <m:r>
                      <a:rPr lang="zh-CN" altLang="en-US" i="1">
                        <a:solidFill>
                          <a:schemeClr val="tx1"/>
                        </a:solidFill>
                        <a:latin typeface="Cambria Math" panose="02040503050406030204" pitchFamily="18" charset="0"/>
                      </a:rPr>
                      <m:t>即</m:t>
                    </m:r>
                    <m:f>
                      <m:fPr>
                        <m:ctrlPr>
                          <a:rPr lang="zh-CN" altLang="en-US" i="1">
                            <a:solidFill>
                              <a:schemeClr val="tx1"/>
                            </a:solidFill>
                            <a:latin typeface="Cambria Math" panose="02040503050406030204" pitchFamily="18" charset="0"/>
                          </a:rPr>
                        </m:ctrlPr>
                      </m:fPr>
                      <m:num>
                        <m:r>
                          <a:rPr lang="zh-CN" altLang="en-US" i="1">
                            <a:solidFill>
                              <a:schemeClr val="tx1"/>
                            </a:solidFill>
                            <a:latin typeface="Cambria Math" panose="02040503050406030204" pitchFamily="18" charset="0"/>
                          </a:rPr>
                          <m:t>𝜕</m:t>
                        </m:r>
                        <m:r>
                          <a:rPr lang="zh-CN" altLang="en-US" i="1">
                            <a:solidFill>
                              <a:schemeClr val="tx1"/>
                            </a:solidFill>
                            <a:latin typeface="Cambria Math" panose="02040503050406030204" pitchFamily="18" charset="0"/>
                          </a:rPr>
                          <m:t>𝐻</m:t>
                        </m:r>
                      </m:num>
                      <m:den>
                        <m:r>
                          <a:rPr lang="zh-CN" altLang="en-US" i="1">
                            <a:solidFill>
                              <a:schemeClr val="tx1"/>
                            </a:solidFill>
                            <a:latin typeface="Cambria Math" panose="02040503050406030204" pitchFamily="18" charset="0"/>
                          </a:rPr>
                          <m:t>𝜕</m:t>
                        </m:r>
                        <m:r>
                          <a:rPr lang="zh-CN" altLang="en-US" i="1">
                            <a:solidFill>
                              <a:schemeClr val="tx1"/>
                            </a:solidFill>
                            <a:latin typeface="Cambria Math" panose="02040503050406030204" pitchFamily="18" charset="0"/>
                          </a:rPr>
                          <m:t>𝑢</m:t>
                        </m:r>
                      </m:den>
                    </m:f>
                    <m:r>
                      <a:rPr lang="zh-CN" altLang="en-US" i="1">
                        <a:solidFill>
                          <a:schemeClr val="tx1"/>
                        </a:solidFill>
                        <a:latin typeface="Cambria Math" panose="02040503050406030204" pitchFamily="18" charset="0"/>
                      </a:rPr>
                      <m:t>=0</m:t>
                    </m:r>
                  </m:oMath>
                </a14:m>
                <a:endParaRPr lang="zh-CN" altLang="en-US" dirty="0">
                  <a:solidFill>
                    <a:schemeClr val="tx1"/>
                  </a:solidFill>
                </a:endParaRPr>
              </a:p>
              <a:p>
                <a:pPr marL="0" indent="0" algn="just" eaLnBrk="0" hangingPunct="0">
                  <a:buNone/>
                </a:pPr>
                <a:r>
                  <a:rPr lang="zh-CN" altLang="en-US" dirty="0">
                    <a:solidFill>
                      <a:schemeClr val="tx1"/>
                    </a:solidFill>
                  </a:rPr>
                  <a:t>状态方程与伴随方程通常合称为正则方程，</a:t>
                </a:r>
              </a:p>
            </p:txBody>
          </p:sp>
        </mc:Choice>
        <mc:Fallback xmlns="">
          <p:sp>
            <p:nvSpPr>
              <p:cNvPr id="8" name="内容占位符 7">
                <a:extLst>
                  <a:ext uri="{FF2B5EF4-FFF2-40B4-BE49-F238E27FC236}">
                    <a16:creationId xmlns:a16="http://schemas.microsoft.com/office/drawing/2014/main" id="{C696BEB4-8F9A-48BA-A1C5-98C762581ED1}"/>
                  </a:ext>
                </a:extLst>
              </p:cNvPr>
              <p:cNvSpPr>
                <a:spLocks noGrp="1" noRot="1" noChangeAspect="1" noMove="1" noResize="1" noEditPoints="1" noAdjustHandles="1" noChangeArrowheads="1" noChangeShapeType="1" noTextEdit="1"/>
              </p:cNvSpPr>
              <p:nvPr>
                <p:ph sz="quarter" idx="13"/>
              </p:nvPr>
            </p:nvSpPr>
            <p:spPr>
              <a:xfrm>
                <a:off x="773510" y="836712"/>
                <a:ext cx="10801201" cy="5544616"/>
              </a:xfrm>
              <a:prstGeom prst="rect">
                <a:avLst/>
              </a:prstGeom>
              <a:blipFill>
                <a:blip r:embed="rId2"/>
                <a:stretch>
                  <a:fillRect l="-903" t="-220" r="-84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253326966"/>
      </p:ext>
    </p:extLst>
  </p:cSld>
  <p:clrMapOvr>
    <a:masterClrMapping/>
  </p:clrMapOvr>
  <p:transition>
    <p:wheel/>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 name="内容占位符 7">
                <a:extLst>
                  <a:ext uri="{FF2B5EF4-FFF2-40B4-BE49-F238E27FC236}">
                    <a16:creationId xmlns:a16="http://schemas.microsoft.com/office/drawing/2014/main" id="{C696BEB4-8F9A-48BA-A1C5-98C762581ED1}"/>
                  </a:ext>
                </a:extLst>
              </p:cNvPr>
              <p:cNvSpPr>
                <a:spLocks noGrp="1"/>
              </p:cNvSpPr>
              <p:nvPr>
                <p:ph sz="quarter" idx="13"/>
              </p:nvPr>
            </p:nvSpPr>
            <p:spPr>
              <a:xfrm>
                <a:off x="479376" y="404664"/>
                <a:ext cx="11095335" cy="5976664"/>
              </a:xfrm>
              <a:prstGeom prst="rect">
                <a:avLst/>
              </a:prstGeom>
            </p:spPr>
            <p:txBody>
              <a:bodyPr>
                <a:noAutofit/>
              </a:bodyPr>
              <a:lstStyle/>
              <a:p>
                <a:pPr marL="0" indent="0" algn="just" eaLnBrk="0" hangingPunct="0">
                  <a:buNone/>
                </a:pPr>
                <a:r>
                  <a:rPr lang="zh-CN" altLang="en-US" dirty="0">
                    <a:latin typeface="Times New Roman" panose="02020603050405020304" pitchFamily="18" charset="0"/>
                    <a:cs typeface="Times New Roman" panose="02020603050405020304" pitchFamily="18" charset="0"/>
                  </a:rPr>
                  <a:t>其标量形式为</a:t>
                </a:r>
                <a14:m>
                  <m:oMath xmlns:m="http://schemas.openxmlformats.org/officeDocument/2006/math">
                    <m:f>
                      <m:fPr>
                        <m:ctrlPr>
                          <a:rPr lang="zh-CN" altLang="en-US" i="1">
                            <a:latin typeface="Cambria Math" panose="02040503050406030204" pitchFamily="18" charset="0"/>
                          </a:rPr>
                        </m:ctrlPr>
                      </m:fPr>
                      <m:num>
                        <m:r>
                          <a:rPr lang="zh-CN" altLang="en-US" i="1">
                            <a:latin typeface="Cambria Math" panose="02040503050406030204" pitchFamily="18" charset="0"/>
                          </a:rPr>
                          <m:t>𝑑</m:t>
                        </m:r>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a:rPr lang="zh-CN" altLang="en-US" i="1">
                                <a:latin typeface="Cambria Math" panose="02040503050406030204" pitchFamily="18" charset="0"/>
                              </a:rPr>
                              <m:t>𝑖</m:t>
                            </m:r>
                          </m:sub>
                        </m:sSub>
                      </m:num>
                      <m:den>
                        <m:r>
                          <a:rPr lang="zh-CN" altLang="en-US" i="1">
                            <a:latin typeface="Cambria Math" panose="02040503050406030204" pitchFamily="18" charset="0"/>
                          </a:rPr>
                          <m:t>𝑑𝑡</m:t>
                        </m:r>
                      </m:den>
                    </m:f>
                    <m:r>
                      <a:rPr lang="zh-CN" altLang="en-US" i="1">
                        <a:latin typeface="Cambria Math" panose="02040503050406030204" pitchFamily="18" charset="0"/>
                      </a:rPr>
                      <m:t>=</m:t>
                    </m:r>
                    <m:f>
                      <m:fPr>
                        <m:ctrlPr>
                          <a:rPr lang="zh-CN" altLang="en-US" i="1">
                            <a:latin typeface="Cambria Math" panose="02040503050406030204" pitchFamily="18" charset="0"/>
                          </a:rPr>
                        </m:ctrlPr>
                      </m:fPr>
                      <m:num>
                        <m:r>
                          <a:rPr lang="zh-CN" altLang="en-US" i="1">
                            <a:latin typeface="Cambria Math" panose="02040503050406030204" pitchFamily="18" charset="0"/>
                          </a:rPr>
                          <m:t>𝜕</m:t>
                        </m:r>
                        <m:r>
                          <a:rPr lang="zh-CN" altLang="en-US" i="1">
                            <a:latin typeface="Cambria Math" panose="02040503050406030204" pitchFamily="18" charset="0"/>
                          </a:rPr>
                          <m:t>𝐻</m:t>
                        </m:r>
                      </m:num>
                      <m:den>
                        <m:r>
                          <a:rPr lang="zh-CN" altLang="en-US" i="1">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𝜆</m:t>
                            </m:r>
                          </m:e>
                          <m:sub>
                            <m:r>
                              <a:rPr lang="zh-CN" altLang="en-US" i="1">
                                <a:latin typeface="Cambria Math" panose="02040503050406030204" pitchFamily="18" charset="0"/>
                              </a:rPr>
                              <m:t>𝑖</m:t>
                            </m:r>
                          </m:sub>
                        </m:sSub>
                      </m:den>
                    </m:f>
                    <m:r>
                      <a:rPr lang="zh-CN" altLang="en-US" i="1">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𝑓</m:t>
                        </m:r>
                      </m:e>
                      <m:sub>
                        <m:r>
                          <a:rPr lang="zh-CN" altLang="en-US" i="1">
                            <a:latin typeface="Cambria Math" panose="02040503050406030204" pitchFamily="18" charset="0"/>
                          </a:rPr>
                          <m:t>𝑖</m:t>
                        </m:r>
                      </m:sub>
                    </m:sSub>
                    <m:d>
                      <m:dPr>
                        <m:begChr m:val="["/>
                        <m:endChr m:val="]"/>
                        <m:ctrlPr>
                          <a:rPr lang="zh-CN" altLang="en-US" i="1">
                            <a:latin typeface="Cambria Math" panose="02040503050406030204" pitchFamily="18" charset="0"/>
                          </a:rPr>
                        </m:ctrlPr>
                      </m:dPr>
                      <m:e>
                        <m:r>
                          <a:rPr lang="zh-CN" altLang="en-US" i="1">
                            <a:latin typeface="Cambria Math" panose="02040503050406030204" pitchFamily="18" charset="0"/>
                          </a:rPr>
                          <m:t>𝑥</m:t>
                        </m:r>
                        <m:r>
                          <a:rPr lang="zh-CN" altLang="en-US" i="1">
                            <a:latin typeface="Cambria Math" panose="02040503050406030204" pitchFamily="18" charset="0"/>
                          </a:rPr>
                          <m:t>,</m:t>
                        </m:r>
                        <m:r>
                          <a:rPr lang="zh-CN" altLang="en-US" i="1">
                            <a:latin typeface="Cambria Math" panose="02040503050406030204" pitchFamily="18" charset="0"/>
                          </a:rPr>
                          <m:t>𝑢</m:t>
                        </m:r>
                        <m:r>
                          <a:rPr lang="zh-CN" altLang="en-US" i="1">
                            <a:latin typeface="Cambria Math" panose="02040503050406030204" pitchFamily="18" charset="0"/>
                          </a:rPr>
                          <m:t>,</m:t>
                        </m:r>
                        <m:r>
                          <a:rPr lang="zh-CN" altLang="en-US" i="1">
                            <a:latin typeface="Cambria Math" panose="02040503050406030204" pitchFamily="18" charset="0"/>
                          </a:rPr>
                          <m:t>𝑡</m:t>
                        </m:r>
                      </m:e>
                    </m:d>
                    <m:r>
                      <m:rPr>
                        <m:nor/>
                      </m:rPr>
                      <a:rPr lang="zh-CN" altLang="en-US">
                        <a:latin typeface="Times New Roman" panose="02020603050405020304" pitchFamily="18" charset="0"/>
                        <a:cs typeface="Times New Roman" panose="02020603050405020304" pitchFamily="18" charset="0"/>
                      </a:rPr>
                      <m:t>         </m:t>
                    </m:r>
                    <m:r>
                      <a:rPr lang="zh-CN" altLang="en-US" i="1">
                        <a:latin typeface="Cambria Math" panose="02040503050406030204" pitchFamily="18" charset="0"/>
                      </a:rPr>
                      <m:t>(</m:t>
                    </m:r>
                    <m:r>
                      <a:rPr lang="zh-CN" altLang="en-US" i="1">
                        <a:latin typeface="Cambria Math" panose="02040503050406030204" pitchFamily="18" charset="0"/>
                      </a:rPr>
                      <m:t>𝑖</m:t>
                    </m:r>
                    <m:r>
                      <a:rPr lang="zh-CN" altLang="en-US" i="1">
                        <a:latin typeface="Cambria Math" panose="02040503050406030204" pitchFamily="18" charset="0"/>
                      </a:rPr>
                      <m:t>=1,2,⋯,</m:t>
                    </m:r>
                    <m:r>
                      <a:rPr lang="zh-CN" altLang="en-US" i="1">
                        <a:latin typeface="Cambria Math" panose="02040503050406030204" pitchFamily="18" charset="0"/>
                      </a:rPr>
                      <m:t>𝑛</m:t>
                    </m:r>
                    <m:r>
                      <a:rPr lang="zh-CN" altLang="en-US" i="1">
                        <a:latin typeface="Cambria Math" panose="02040503050406030204" pitchFamily="18" charset="0"/>
                      </a:rPr>
                      <m:t>)</m:t>
                    </m:r>
                  </m:oMath>
                </a14:m>
                <a:endParaRPr lang="zh-CN" altLang="en-US" dirty="0">
                  <a:latin typeface="Times New Roman" panose="02020603050405020304" pitchFamily="18" charset="0"/>
                  <a:cs typeface="Times New Roman" panose="02020603050405020304" pitchFamily="18" charset="0"/>
                </a:endParaRPr>
              </a:p>
              <a:p>
                <a:pPr marL="0" indent="0" algn="ctr" eaLnBrk="0" hangingPunct="0">
                  <a:lnSpc>
                    <a:spcPct val="100000"/>
                  </a:lnSpc>
                  <a:buNone/>
                </a:pPr>
                <a14:m>
                  <m:oMath xmlns:m="http://schemas.openxmlformats.org/officeDocument/2006/math">
                    <m:f>
                      <m:fPr>
                        <m:ctrlPr>
                          <a:rPr lang="zh-CN" altLang="en-US" i="1">
                            <a:latin typeface="Cambria Math" panose="02040503050406030204" pitchFamily="18" charset="0"/>
                          </a:rPr>
                        </m:ctrlPr>
                      </m:fPr>
                      <m:num>
                        <m:r>
                          <a:rPr lang="zh-CN" altLang="en-US" i="1">
                            <a:latin typeface="Cambria Math" panose="02040503050406030204" pitchFamily="18" charset="0"/>
                          </a:rPr>
                          <m:t>𝑑</m:t>
                        </m:r>
                        <m:sSub>
                          <m:sSubPr>
                            <m:ctrlPr>
                              <a:rPr lang="zh-CN" altLang="en-US" i="1">
                                <a:latin typeface="Cambria Math" panose="02040503050406030204" pitchFamily="18" charset="0"/>
                              </a:rPr>
                            </m:ctrlPr>
                          </m:sSubPr>
                          <m:e>
                            <m:r>
                              <a:rPr lang="zh-CN" altLang="en-US" i="1">
                                <a:latin typeface="Cambria Math" panose="02040503050406030204" pitchFamily="18" charset="0"/>
                              </a:rPr>
                              <m:t>𝜆</m:t>
                            </m:r>
                          </m:e>
                          <m:sub>
                            <m:r>
                              <a:rPr lang="zh-CN" altLang="en-US" i="1">
                                <a:latin typeface="Cambria Math" panose="02040503050406030204" pitchFamily="18" charset="0"/>
                              </a:rPr>
                              <m:t>𝑖</m:t>
                            </m:r>
                          </m:sub>
                        </m:sSub>
                      </m:num>
                      <m:den>
                        <m:r>
                          <a:rPr lang="zh-CN" altLang="en-US" i="1">
                            <a:latin typeface="Cambria Math" panose="02040503050406030204" pitchFamily="18" charset="0"/>
                          </a:rPr>
                          <m:t>𝑑𝑡</m:t>
                        </m:r>
                      </m:den>
                    </m:f>
                    <m:r>
                      <a:rPr lang="zh-CN" altLang="en-US" i="1">
                        <a:latin typeface="Cambria Math" panose="02040503050406030204" pitchFamily="18" charset="0"/>
                      </a:rPr>
                      <m:t>=−</m:t>
                    </m:r>
                    <m:f>
                      <m:fPr>
                        <m:ctrlPr>
                          <a:rPr lang="zh-CN" altLang="en-US" i="1">
                            <a:latin typeface="Cambria Math" panose="02040503050406030204" pitchFamily="18" charset="0"/>
                          </a:rPr>
                        </m:ctrlPr>
                      </m:fPr>
                      <m:num>
                        <m:r>
                          <a:rPr lang="zh-CN" altLang="en-US" i="1">
                            <a:latin typeface="Cambria Math" panose="02040503050406030204" pitchFamily="18" charset="0"/>
                          </a:rPr>
                          <m:t>𝜕</m:t>
                        </m:r>
                        <m:r>
                          <a:rPr lang="zh-CN" altLang="en-US" i="1">
                            <a:latin typeface="Cambria Math" panose="02040503050406030204" pitchFamily="18" charset="0"/>
                          </a:rPr>
                          <m:t>𝐻</m:t>
                        </m:r>
                      </m:num>
                      <m:den>
                        <m:r>
                          <a:rPr lang="zh-CN" altLang="en-US" i="1">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a:rPr lang="zh-CN" altLang="en-US" i="1">
                                <a:latin typeface="Cambria Math" panose="02040503050406030204" pitchFamily="18" charset="0"/>
                              </a:rPr>
                              <m:t>𝑖</m:t>
                            </m:r>
                          </m:sub>
                        </m:sSub>
                      </m:den>
                    </m:f>
                    <m:r>
                      <m:rPr>
                        <m:nor/>
                      </m:rPr>
                      <a:rPr lang="zh-CN" altLang="en-US">
                        <a:latin typeface="Times New Roman" panose="02020603050405020304" pitchFamily="18" charset="0"/>
                        <a:cs typeface="Times New Roman" panose="02020603050405020304" pitchFamily="18" charset="0"/>
                      </a:rPr>
                      <m:t> </m:t>
                    </m:r>
                    <m:r>
                      <a:rPr lang="zh-CN" altLang="en-US" i="1">
                        <a:latin typeface="Cambria Math" panose="02040503050406030204" pitchFamily="18" charset="0"/>
                      </a:rPr>
                      <m:t>(</m:t>
                    </m:r>
                    <m:r>
                      <a:rPr lang="zh-CN" altLang="en-US" i="1">
                        <a:latin typeface="Cambria Math" panose="02040503050406030204" pitchFamily="18" charset="0"/>
                      </a:rPr>
                      <m:t>𝑖</m:t>
                    </m:r>
                    <m:r>
                      <a:rPr lang="zh-CN" altLang="en-US" i="1">
                        <a:latin typeface="Cambria Math" panose="02040503050406030204" pitchFamily="18" charset="0"/>
                      </a:rPr>
                      <m:t>=1,2,⋯,</m:t>
                    </m:r>
                    <m:r>
                      <a:rPr lang="zh-CN" altLang="en-US" i="1">
                        <a:latin typeface="Cambria Math" panose="02040503050406030204" pitchFamily="18" charset="0"/>
                      </a:rPr>
                      <m:t>𝑛</m:t>
                    </m:r>
                    <m:r>
                      <a:rPr lang="zh-CN" altLang="en-US" i="1">
                        <a:latin typeface="Cambria Math" panose="02040503050406030204" pitchFamily="18" charset="0"/>
                      </a:rPr>
                      <m:t>)</m:t>
                    </m:r>
                  </m:oMath>
                </a14:m>
                <a:r>
                  <a:rPr lang="zh-CN" altLang="en-US" dirty="0">
                    <a:latin typeface="Times New Roman" panose="02020603050405020304" pitchFamily="18" charset="0"/>
                    <a:cs typeface="Times New Roman" panose="02020603050405020304" pitchFamily="18" charset="0"/>
                  </a:rPr>
                  <a:t>          </a:t>
                </a:r>
              </a:p>
              <a:p>
                <a:pPr marL="0" indent="0" eaLnBrk="0" hangingPunct="0">
                  <a:buNone/>
                </a:pPr>
                <a:r>
                  <a:rPr lang="zh-CN" altLang="en-US" dirty="0">
                    <a:latin typeface="Times New Roman" panose="02020603050405020304" pitchFamily="18" charset="0"/>
                    <a:cs typeface="Times New Roman" panose="02020603050405020304" pitchFamily="18" charset="0"/>
                  </a:rPr>
                  <a:t>式中</a:t>
                </a:r>
                <a14:m>
                  <m:oMath xmlns:m="http://schemas.openxmlformats.org/officeDocument/2006/math">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a:rPr lang="zh-CN" altLang="en-US" i="1">
                            <a:latin typeface="Cambria Math" panose="02040503050406030204" pitchFamily="18" charset="0"/>
                          </a:rPr>
                          <m:t>𝑖</m:t>
                        </m:r>
                      </m:sub>
                    </m:sSub>
                    <m:r>
                      <a:rPr lang="zh-CN" altLang="en-US" i="1">
                        <a:latin typeface="Cambria Math" panose="02040503050406030204" pitchFamily="18" charset="0"/>
                      </a:rPr>
                      <m:t>(</m:t>
                    </m:r>
                    <m:r>
                      <a:rPr lang="zh-CN" altLang="en-US" i="1">
                        <a:latin typeface="Cambria Math" panose="02040503050406030204" pitchFamily="18" charset="0"/>
                      </a:rPr>
                      <m:t>𝑡</m:t>
                    </m:r>
                    <m:r>
                      <a:rPr lang="zh-CN" altLang="en-US" i="1">
                        <a:latin typeface="Cambria Math" panose="02040503050406030204" pitchFamily="18" charset="0"/>
                      </a:rPr>
                      <m:t>)</m:t>
                    </m:r>
                  </m:oMath>
                </a14:m>
                <a:r>
                  <a:rPr lang="zh-CN" altLang="en-US" dirty="0">
                    <a:latin typeface="Times New Roman" panose="02020603050405020304" pitchFamily="18" charset="0"/>
                    <a:cs typeface="Times New Roman" panose="02020603050405020304" pitchFamily="18" charset="0"/>
                  </a:rPr>
                  <a:t>为第</a:t>
                </a:r>
                <a:r>
                  <a:rPr lang="en-US" altLang="zh-CN" i="1" dirty="0" err="1">
                    <a:latin typeface="Times New Roman" panose="02020603050405020304" pitchFamily="18" charset="0"/>
                    <a:cs typeface="Times New Roman" panose="02020603050405020304" pitchFamily="18" charset="0"/>
                  </a:rPr>
                  <a:t>i</a:t>
                </a:r>
                <a:r>
                  <a:rPr lang="zh-CN" altLang="en-US" dirty="0">
                    <a:latin typeface="Times New Roman" panose="02020603050405020304" pitchFamily="18" charset="0"/>
                    <a:cs typeface="Times New Roman" panose="02020603050405020304" pitchFamily="18" charset="0"/>
                  </a:rPr>
                  <a:t>个状态变量；</a:t>
                </a:r>
                <a14:m>
                  <m:oMath xmlns:m="http://schemas.openxmlformats.org/officeDocument/2006/math">
                    <m:sSub>
                      <m:sSubPr>
                        <m:ctrlPr>
                          <a:rPr lang="zh-CN" altLang="en-US" i="1">
                            <a:latin typeface="Cambria Math" panose="02040503050406030204" pitchFamily="18" charset="0"/>
                          </a:rPr>
                        </m:ctrlPr>
                      </m:sSubPr>
                      <m:e>
                        <m:r>
                          <a:rPr lang="zh-CN" altLang="en-US" i="1">
                            <a:latin typeface="Cambria Math" panose="02040503050406030204" pitchFamily="18" charset="0"/>
                          </a:rPr>
                          <m:t>𝜆</m:t>
                        </m:r>
                      </m:e>
                      <m:sub>
                        <m:r>
                          <a:rPr lang="zh-CN" altLang="en-US" i="1">
                            <a:latin typeface="Cambria Math" panose="02040503050406030204" pitchFamily="18" charset="0"/>
                          </a:rPr>
                          <m:t>𝑖</m:t>
                        </m:r>
                      </m:sub>
                    </m:sSub>
                    <m:r>
                      <a:rPr lang="zh-CN" altLang="en-US" i="1">
                        <a:latin typeface="Cambria Math" panose="02040503050406030204" pitchFamily="18" charset="0"/>
                      </a:rPr>
                      <m:t>(</m:t>
                    </m:r>
                    <m:r>
                      <a:rPr lang="zh-CN" altLang="en-US" i="1">
                        <a:latin typeface="Cambria Math" panose="02040503050406030204" pitchFamily="18" charset="0"/>
                      </a:rPr>
                      <m:t>𝑡</m:t>
                    </m:r>
                    <m:r>
                      <a:rPr lang="zh-CN" altLang="en-US" i="1">
                        <a:latin typeface="Cambria Math" panose="02040503050406030204" pitchFamily="18" charset="0"/>
                      </a:rPr>
                      <m:t>)</m:t>
                    </m:r>
                  </m:oMath>
                </a14:m>
                <a:r>
                  <a:rPr lang="zh-CN" altLang="en-US" dirty="0">
                    <a:latin typeface="Times New Roman" panose="02020603050405020304" pitchFamily="18" charset="0"/>
                    <a:cs typeface="Times New Roman" panose="02020603050405020304" pitchFamily="18" charset="0"/>
                  </a:rPr>
                  <a:t> 为</a:t>
                </a:r>
                <a:r>
                  <a:rPr lang="en-US" altLang="zh-CN" i="1" dirty="0" err="1">
                    <a:latin typeface="Times New Roman" panose="02020603050405020304" pitchFamily="18" charset="0"/>
                    <a:cs typeface="Times New Roman" panose="02020603050405020304" pitchFamily="18" charset="0"/>
                  </a:rPr>
                  <a:t>i</a:t>
                </a:r>
                <a:r>
                  <a:rPr lang="zh-CN" altLang="en-US" dirty="0">
                    <a:latin typeface="Times New Roman" panose="02020603050405020304" pitchFamily="18" charset="0"/>
                    <a:cs typeface="Times New Roman" panose="02020603050405020304" pitchFamily="18" charset="0"/>
                  </a:rPr>
                  <a:t>个伴随向量。故共有</a:t>
                </a:r>
                <a:r>
                  <a:rPr lang="en-US" altLang="zh-CN" dirty="0">
                    <a:latin typeface="Times New Roman" panose="02020603050405020304" pitchFamily="18" charset="0"/>
                    <a:cs typeface="Times New Roman" panose="02020603050405020304" pitchFamily="18" charset="0"/>
                  </a:rPr>
                  <a:t>2</a:t>
                </a:r>
                <a:r>
                  <a:rPr lang="en-US" altLang="zh-CN" i="1" dirty="0">
                    <a:latin typeface="Times New Roman" panose="02020603050405020304" pitchFamily="18" charset="0"/>
                    <a:cs typeface="Times New Roman" panose="02020603050405020304" pitchFamily="18" charset="0"/>
                  </a:rPr>
                  <a:t>n</a:t>
                </a:r>
                <a:r>
                  <a:rPr lang="zh-CN" altLang="en-US" dirty="0">
                    <a:latin typeface="Times New Roman" panose="02020603050405020304" pitchFamily="18" charset="0"/>
                    <a:cs typeface="Times New Roman" panose="02020603050405020304" pitchFamily="18" charset="0"/>
                  </a:rPr>
                  <a:t>个变量</a:t>
                </a:r>
                <a14:m>
                  <m:oMath xmlns:m="http://schemas.openxmlformats.org/officeDocument/2006/math">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a:rPr lang="zh-CN" altLang="en-US" i="1">
                            <a:latin typeface="Cambria Math" panose="02040503050406030204" pitchFamily="18" charset="0"/>
                          </a:rPr>
                          <m:t>𝑖</m:t>
                        </m:r>
                      </m:sub>
                    </m:sSub>
                    <m:r>
                      <a:rPr lang="zh-CN" altLang="en-US" i="1">
                        <a:latin typeface="Cambria Math" panose="02040503050406030204" pitchFamily="18" charset="0"/>
                      </a:rPr>
                      <m:t>(</m:t>
                    </m:r>
                    <m:r>
                      <a:rPr lang="zh-CN" altLang="en-US" i="1">
                        <a:latin typeface="Cambria Math" panose="02040503050406030204" pitchFamily="18" charset="0"/>
                      </a:rPr>
                      <m:t>𝑡</m:t>
                    </m:r>
                    <m:r>
                      <a:rPr lang="zh-CN" altLang="en-US" i="1">
                        <a:latin typeface="Cambria Math" panose="02040503050406030204" pitchFamily="18" charset="0"/>
                      </a:rPr>
                      <m:t>)</m:t>
                    </m:r>
                  </m:oMath>
                </a14:m>
                <a:r>
                  <a:rPr lang="zh-CN" altLang="en-US" dirty="0">
                    <a:latin typeface="Times New Roman" panose="02020603050405020304" pitchFamily="18" charset="0"/>
                    <a:cs typeface="Times New Roman" panose="02020603050405020304" pitchFamily="18" charset="0"/>
                  </a:rPr>
                  <a:t>和 </a:t>
                </a:r>
                <a14:m>
                  <m:oMath xmlns:m="http://schemas.openxmlformats.org/officeDocument/2006/math">
                    <m:sSub>
                      <m:sSubPr>
                        <m:ctrlPr>
                          <a:rPr lang="zh-CN" altLang="en-US" i="1">
                            <a:latin typeface="Cambria Math" panose="02040503050406030204" pitchFamily="18" charset="0"/>
                          </a:rPr>
                        </m:ctrlPr>
                      </m:sSubPr>
                      <m:e>
                        <m:r>
                          <a:rPr lang="zh-CN" altLang="en-US" i="1">
                            <a:latin typeface="Cambria Math" panose="02040503050406030204" pitchFamily="18" charset="0"/>
                          </a:rPr>
                          <m:t>𝜆</m:t>
                        </m:r>
                      </m:e>
                      <m:sub>
                        <m:r>
                          <a:rPr lang="zh-CN" altLang="en-US" i="1">
                            <a:latin typeface="Cambria Math" panose="02040503050406030204" pitchFamily="18" charset="0"/>
                          </a:rPr>
                          <m:t>𝑖</m:t>
                        </m:r>
                      </m:sub>
                    </m:sSub>
                    <m:r>
                      <a:rPr lang="zh-CN" altLang="en-US" i="1">
                        <a:latin typeface="Cambria Math" panose="02040503050406030204" pitchFamily="18" charset="0"/>
                      </a:rPr>
                      <m:t>(</m:t>
                    </m:r>
                    <m:r>
                      <a:rPr lang="zh-CN" altLang="en-US" i="1">
                        <a:latin typeface="Cambria Math" panose="02040503050406030204" pitchFamily="18" charset="0"/>
                      </a:rPr>
                      <m:t>𝑡</m:t>
                    </m:r>
                    <m:r>
                      <a:rPr lang="zh-CN" altLang="en-US" i="1">
                        <a:latin typeface="Cambria Math" panose="02040503050406030204" pitchFamily="18" charset="0"/>
                      </a:rPr>
                      <m:t>)</m:t>
                    </m:r>
                  </m:oMath>
                </a14:m>
                <a:r>
                  <a:rPr lang="zh-CN" altLang="en-US" dirty="0">
                    <a:latin typeface="Times New Roman" panose="02020603050405020304" pitchFamily="18" charset="0"/>
                    <a:cs typeface="Times New Roman" panose="02020603050405020304" pitchFamily="18" charset="0"/>
                  </a:rPr>
                  <a:t>，同时就有</a:t>
                </a:r>
                <a:r>
                  <a:rPr lang="en-US" altLang="zh-CN" dirty="0">
                    <a:latin typeface="Times New Roman" panose="02020603050405020304" pitchFamily="18" charset="0"/>
                    <a:cs typeface="Times New Roman" panose="02020603050405020304" pitchFamily="18" charset="0"/>
                  </a:rPr>
                  <a:t>2</a:t>
                </a:r>
                <a:r>
                  <a:rPr lang="en-US" altLang="zh-CN" i="1" dirty="0">
                    <a:latin typeface="Times New Roman" panose="02020603050405020304" pitchFamily="18" charset="0"/>
                    <a:cs typeface="Times New Roman" panose="02020603050405020304" pitchFamily="18" charset="0"/>
                  </a:rPr>
                  <a:t>n</a:t>
                </a:r>
                <a:r>
                  <a:rPr lang="zh-CN" altLang="en-US" dirty="0">
                    <a:latin typeface="Times New Roman" panose="02020603050405020304" pitchFamily="18" charset="0"/>
                    <a:cs typeface="Times New Roman" panose="02020603050405020304" pitchFamily="18" charset="0"/>
                  </a:rPr>
                  <a:t>个边界条件</a:t>
                </a:r>
                <a14:m>
                  <m:oMath xmlns:m="http://schemas.openxmlformats.org/officeDocument/2006/math">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a:rPr lang="zh-CN" altLang="en-US" i="1">
                            <a:latin typeface="Cambria Math" panose="02040503050406030204" pitchFamily="18" charset="0"/>
                          </a:rPr>
                          <m:t>𝑖</m:t>
                        </m:r>
                      </m:sub>
                    </m:sSub>
                    <m:r>
                      <a:rPr lang="zh-CN" altLang="en-US" i="1">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𝑡</m:t>
                        </m:r>
                      </m:e>
                      <m:sub>
                        <m:r>
                          <a:rPr lang="zh-CN" altLang="en-US" i="1">
                            <a:latin typeface="Cambria Math" panose="02040503050406030204" pitchFamily="18" charset="0"/>
                          </a:rPr>
                          <m:t>0</m:t>
                        </m:r>
                      </m:sub>
                    </m:sSub>
                    <m:r>
                      <a:rPr lang="zh-CN" altLang="en-US" i="1">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a:rPr lang="zh-CN" altLang="en-US" i="1">
                            <a:latin typeface="Cambria Math" panose="02040503050406030204" pitchFamily="18" charset="0"/>
                          </a:rPr>
                          <m:t>𝑖</m:t>
                        </m:r>
                        <m:r>
                          <a:rPr lang="zh-CN" altLang="en-US" i="1">
                            <a:latin typeface="Cambria Math" panose="02040503050406030204" pitchFamily="18" charset="0"/>
                          </a:rPr>
                          <m:t>0</m:t>
                        </m:r>
                      </m:sub>
                    </m:sSub>
                  </m:oMath>
                </a14:m>
                <a:r>
                  <a:rPr lang="zh-CN" altLang="en-US" dirty="0">
                    <a:latin typeface="Times New Roman" panose="02020603050405020304" pitchFamily="18" charset="0"/>
                    <a:cs typeface="Times New Roman" panose="02020603050405020304" pitchFamily="18" charset="0"/>
                  </a:rPr>
                  <a:t>和</a:t>
                </a:r>
                <a14:m>
                  <m:oMath xmlns:m="http://schemas.openxmlformats.org/officeDocument/2006/math">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a:rPr lang="zh-CN" altLang="en-US" i="1">
                            <a:latin typeface="Cambria Math" panose="02040503050406030204" pitchFamily="18" charset="0"/>
                          </a:rPr>
                          <m:t>𝑖</m:t>
                        </m:r>
                      </m:sub>
                    </m:sSub>
                    <m:r>
                      <a:rPr lang="zh-CN" altLang="en-US" i="1">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𝑡</m:t>
                        </m:r>
                      </m:e>
                      <m:sub>
                        <m:r>
                          <a:rPr lang="zh-CN" altLang="en-US" i="1">
                            <a:latin typeface="Cambria Math" panose="02040503050406030204" pitchFamily="18" charset="0"/>
                          </a:rPr>
                          <m:t>𝑓</m:t>
                        </m:r>
                      </m:sub>
                    </m:sSub>
                    <m:r>
                      <a:rPr lang="zh-CN" altLang="en-US" i="1">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a:rPr lang="zh-CN" altLang="en-US" i="1">
                            <a:latin typeface="Cambria Math" panose="02040503050406030204" pitchFamily="18" charset="0"/>
                          </a:rPr>
                          <m:t>𝑖𝑓</m:t>
                        </m:r>
                      </m:sub>
                    </m:sSub>
                    <m:r>
                      <a:rPr lang="zh-CN" altLang="en-US" i="1">
                        <a:latin typeface="Cambria Math" panose="02040503050406030204" pitchFamily="18" charset="0"/>
                      </a:rPr>
                      <m:t>,</m:t>
                    </m:r>
                    <m:r>
                      <m:rPr>
                        <m:nor/>
                      </m:rPr>
                      <a:rPr lang="zh-CN" altLang="en-US">
                        <a:latin typeface="Times New Roman" panose="02020603050405020304" pitchFamily="18" charset="0"/>
                        <a:cs typeface="Times New Roman" panose="02020603050405020304" pitchFamily="18" charset="0"/>
                      </a:rPr>
                      <m:t>  </m:t>
                    </m:r>
                    <m:r>
                      <a:rPr lang="zh-CN" altLang="en-US" i="1">
                        <a:latin typeface="Cambria Math" panose="02040503050406030204" pitchFamily="18" charset="0"/>
                      </a:rPr>
                      <m:t>(</m:t>
                    </m:r>
                    <m:r>
                      <a:rPr lang="zh-CN" altLang="en-US" i="1">
                        <a:latin typeface="Cambria Math" panose="02040503050406030204" pitchFamily="18" charset="0"/>
                      </a:rPr>
                      <m:t>𝑖</m:t>
                    </m:r>
                    <m:r>
                      <a:rPr lang="zh-CN" altLang="en-US" i="1">
                        <a:latin typeface="Cambria Math" panose="02040503050406030204" pitchFamily="18" charset="0"/>
                      </a:rPr>
                      <m:t>=1,2,⋯,</m:t>
                    </m:r>
                    <m:r>
                      <a:rPr lang="zh-CN" altLang="en-US" i="1">
                        <a:latin typeface="Cambria Math" panose="02040503050406030204" pitchFamily="18" charset="0"/>
                      </a:rPr>
                      <m:t>𝑛</m:t>
                    </m:r>
                    <m:r>
                      <a:rPr lang="zh-CN" altLang="en-US" i="1">
                        <a:latin typeface="Cambria Math" panose="02040503050406030204" pitchFamily="18" charset="0"/>
                      </a:rPr>
                      <m:t>)</m:t>
                    </m:r>
                  </m:oMath>
                </a14:m>
                <a:endParaRPr lang="en-US" altLang="zh-CN" dirty="0">
                  <a:latin typeface="Times New Roman" panose="02020603050405020304" pitchFamily="18" charset="0"/>
                  <a:cs typeface="Times New Roman" panose="02020603050405020304" pitchFamily="18" charset="0"/>
                </a:endParaRPr>
              </a:p>
              <a:p>
                <a:pPr marL="0" indent="0" algn="just">
                  <a:buNone/>
                </a:pPr>
                <a:r>
                  <a:rPr lang="zh-CN" altLang="en-US" dirty="0">
                    <a:latin typeface="Times New Roman" panose="02020603050405020304" pitchFamily="18" charset="0"/>
                    <a:cs typeface="Times New Roman" panose="02020603050405020304" pitchFamily="18" charset="0"/>
                  </a:rPr>
                  <a:t>        在固定端点的问题中，正则方程的边界条件是给定始端状态</a:t>
                </a:r>
                <a14:m>
                  <m:oMath xmlns:m="http://schemas.openxmlformats.org/officeDocument/2006/math">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a:rPr lang="zh-CN" altLang="en-US" i="1">
                            <a:latin typeface="Cambria Math" panose="02040503050406030204" pitchFamily="18" charset="0"/>
                          </a:rPr>
                          <m:t>0</m:t>
                        </m:r>
                      </m:sub>
                    </m:sSub>
                  </m:oMath>
                </a14:m>
                <a:r>
                  <a:rPr lang="zh-CN" altLang="en-US" dirty="0">
                    <a:latin typeface="Times New Roman" panose="02020603050405020304" pitchFamily="18" charset="0"/>
                    <a:cs typeface="Times New Roman" panose="02020603050405020304" pitchFamily="18" charset="0"/>
                  </a:rPr>
                  <a:t>和终端状态</a:t>
                </a:r>
                <a14:m>
                  <m:oMath xmlns:m="http://schemas.openxmlformats.org/officeDocument/2006/math">
                    <m:sSubSup>
                      <m:sSubSupPr>
                        <m:ctrlPr>
                          <a:rPr lang="zh-CN" altLang="en-US" i="1">
                            <a:latin typeface="Cambria Math" panose="02040503050406030204" pitchFamily="18" charset="0"/>
                          </a:rPr>
                        </m:ctrlPr>
                      </m:sSubSupPr>
                      <m:e>
                        <m:r>
                          <a:rPr lang="zh-CN" altLang="en-US" i="1">
                            <a:latin typeface="Cambria Math" panose="02040503050406030204" pitchFamily="18" charset="0"/>
                          </a:rPr>
                          <m:t>𝑡</m:t>
                        </m:r>
                      </m:e>
                      <m:sub>
                        <m:r>
                          <a:rPr lang="zh-CN" altLang="en-US" i="1">
                            <a:latin typeface="Cambria Math" panose="02040503050406030204" pitchFamily="18" charset="0"/>
                          </a:rPr>
                          <m:t>𝑓</m:t>
                        </m:r>
                      </m:sub>
                      <m:sup>
                        <m:r>
                          <a:rPr lang="zh-CN" altLang="en-US" i="1">
                            <a:latin typeface="Cambria Math" panose="02040503050406030204" pitchFamily="18" charset="0"/>
                          </a:rPr>
                          <m:t>∗</m:t>
                        </m:r>
                      </m:sup>
                    </m:sSubSup>
                  </m:oMath>
                </a14:m>
                <a:r>
                  <a:rPr lang="zh-CN" altLang="en-US" dirty="0">
                    <a:latin typeface="Times New Roman" panose="02020603050405020304" pitchFamily="18" charset="0"/>
                    <a:cs typeface="Times New Roman" panose="02020603050405020304" pitchFamily="18" charset="0"/>
                  </a:rPr>
                  <a:t>。 由联立方程可解得两个未知函数。一个边界在始端，而另一个边界在终端，称为混合边界问题。但是在微分方程求解中，这类问题称为两点边值问题。</a:t>
                </a:r>
              </a:p>
              <a:p>
                <a:pPr marL="0" indent="0" algn="just" eaLnBrk="0" hangingPunct="0">
                  <a:buNone/>
                </a:pPr>
                <a:r>
                  <a:rPr lang="zh-CN" altLang="en-US" dirty="0">
                    <a:latin typeface="Times New Roman" panose="02020603050405020304" pitchFamily="18" charset="0"/>
                    <a:cs typeface="Times New Roman" panose="02020603050405020304" pitchFamily="18" charset="0"/>
                  </a:rPr>
                  <a:t>从</a:t>
                </a:r>
                <a14:m>
                  <m:oMath xmlns:m="http://schemas.openxmlformats.org/officeDocument/2006/math">
                    <m:f>
                      <m:fPr>
                        <m:ctrlPr>
                          <a:rPr lang="zh-CN" altLang="en-US" i="1">
                            <a:latin typeface="Cambria Math" panose="02040503050406030204" pitchFamily="18" charset="0"/>
                          </a:rPr>
                        </m:ctrlPr>
                      </m:fPr>
                      <m:num>
                        <m:r>
                          <a:rPr lang="zh-CN" altLang="en-US" i="1">
                            <a:latin typeface="Cambria Math" panose="02040503050406030204" pitchFamily="18" charset="0"/>
                          </a:rPr>
                          <m:t>𝜕</m:t>
                        </m:r>
                        <m:r>
                          <a:rPr lang="zh-CN" altLang="en-US" i="1">
                            <a:latin typeface="Cambria Math" panose="02040503050406030204" pitchFamily="18" charset="0"/>
                          </a:rPr>
                          <m:t>𝐻</m:t>
                        </m:r>
                      </m:num>
                      <m:den>
                        <m:r>
                          <a:rPr lang="zh-CN" altLang="en-US" i="1">
                            <a:latin typeface="Cambria Math" panose="02040503050406030204" pitchFamily="18" charset="0"/>
                          </a:rPr>
                          <m:t>𝜕</m:t>
                        </m:r>
                        <m:r>
                          <a:rPr lang="zh-CN" altLang="en-US" i="1">
                            <a:latin typeface="Cambria Math" panose="02040503050406030204" pitchFamily="18" charset="0"/>
                          </a:rPr>
                          <m:t>𝑢</m:t>
                        </m:r>
                      </m:den>
                    </m:f>
                    <m:r>
                      <a:rPr lang="zh-CN" altLang="en-US" i="1">
                        <a:latin typeface="Cambria Math" panose="02040503050406030204" pitchFamily="18" charset="0"/>
                      </a:rPr>
                      <m:t>=0</m:t>
                    </m:r>
                  </m:oMath>
                </a14:m>
                <a:r>
                  <a:rPr lang="zh-CN" altLang="en-US" dirty="0">
                    <a:latin typeface="Times New Roman" panose="02020603050405020304" pitchFamily="18" charset="0"/>
                    <a:cs typeface="Times New Roman" panose="02020603050405020304" pitchFamily="18" charset="0"/>
                  </a:rPr>
                  <a:t>可求得最优控制</a:t>
                </a:r>
                <a14:m>
                  <m:oMath xmlns:m="http://schemas.openxmlformats.org/officeDocument/2006/math">
                    <m:sSup>
                      <m:sSupPr>
                        <m:ctrlPr>
                          <a:rPr lang="zh-CN" altLang="en-US" i="1">
                            <a:latin typeface="Cambria Math" panose="02040503050406030204" pitchFamily="18" charset="0"/>
                          </a:rPr>
                        </m:ctrlPr>
                      </m:sSupPr>
                      <m:e>
                        <m:r>
                          <a:rPr lang="zh-CN" altLang="en-US" i="1">
                            <a:latin typeface="Cambria Math" panose="02040503050406030204" pitchFamily="18" charset="0"/>
                          </a:rPr>
                          <m:t>𝑢</m:t>
                        </m:r>
                      </m:e>
                      <m:sup>
                        <m:r>
                          <a:rPr lang="zh-CN" altLang="en-US" i="1">
                            <a:latin typeface="Cambria Math" panose="02040503050406030204" pitchFamily="18" charset="0"/>
                          </a:rPr>
                          <m:t>∗</m:t>
                        </m:r>
                      </m:sup>
                    </m:sSup>
                    <m:r>
                      <a:rPr lang="zh-CN" altLang="en-US" i="1">
                        <a:latin typeface="Cambria Math" panose="02040503050406030204" pitchFamily="18" charset="0"/>
                      </a:rPr>
                      <m:t>(</m:t>
                    </m:r>
                    <m:r>
                      <a:rPr lang="zh-CN" altLang="en-US" i="1">
                        <a:latin typeface="Cambria Math" panose="02040503050406030204" pitchFamily="18" charset="0"/>
                      </a:rPr>
                      <m:t>𝑡</m:t>
                    </m:r>
                    <m:r>
                      <a:rPr lang="zh-CN" altLang="en-US" i="1">
                        <a:latin typeface="Cambria Math" panose="02040503050406030204" pitchFamily="18" charset="0"/>
                      </a:rPr>
                      <m:t>)</m:t>
                    </m:r>
                  </m:oMath>
                </a14:m>
                <a:r>
                  <a:rPr lang="zh-CN" altLang="en-US" dirty="0">
                    <a:latin typeface="Times New Roman" panose="02020603050405020304" pitchFamily="18" charset="0"/>
                    <a:cs typeface="Times New Roman" panose="02020603050405020304" pitchFamily="18" charset="0"/>
                  </a:rPr>
                  <a:t>与</a:t>
                </a:r>
                <a14:m>
                  <m:oMath xmlns:m="http://schemas.openxmlformats.org/officeDocument/2006/math">
                    <m:r>
                      <a:rPr lang="zh-CN" altLang="en-US" i="1">
                        <a:latin typeface="Cambria Math" panose="02040503050406030204" pitchFamily="18" charset="0"/>
                      </a:rPr>
                      <m:t>𝑥</m:t>
                    </m:r>
                    <m:r>
                      <a:rPr lang="zh-CN" altLang="en-US" i="1">
                        <a:latin typeface="Cambria Math" panose="02040503050406030204" pitchFamily="18" charset="0"/>
                      </a:rPr>
                      <m:t>(</m:t>
                    </m:r>
                    <m:r>
                      <a:rPr lang="zh-CN" altLang="en-US" i="1">
                        <a:latin typeface="Cambria Math" panose="02040503050406030204" pitchFamily="18" charset="0"/>
                      </a:rPr>
                      <m:t>𝑡</m:t>
                    </m:r>
                    <m:r>
                      <a:rPr lang="zh-CN" altLang="en-US" i="1">
                        <a:latin typeface="Cambria Math" panose="02040503050406030204" pitchFamily="18" charset="0"/>
                      </a:rPr>
                      <m:t>)</m:t>
                    </m:r>
                  </m:oMath>
                </a14:m>
                <a:r>
                  <a:rPr lang="zh-CN" altLang="en-US" dirty="0">
                    <a:latin typeface="Times New Roman" panose="02020603050405020304" pitchFamily="18" charset="0"/>
                    <a:cs typeface="Times New Roman" panose="02020603050405020304" pitchFamily="18" charset="0"/>
                  </a:rPr>
                  <a:t>和</a:t>
                </a:r>
                <a14:m>
                  <m:oMath xmlns:m="http://schemas.openxmlformats.org/officeDocument/2006/math">
                    <m:r>
                      <a:rPr lang="zh-CN" altLang="en-US" i="1">
                        <a:latin typeface="Cambria Math" panose="02040503050406030204" pitchFamily="18" charset="0"/>
                      </a:rPr>
                      <m:t>𝜆</m:t>
                    </m:r>
                    <m:r>
                      <a:rPr lang="zh-CN" altLang="en-US" i="1">
                        <a:latin typeface="Cambria Math" panose="02040503050406030204" pitchFamily="18" charset="0"/>
                      </a:rPr>
                      <m:t>(</m:t>
                    </m:r>
                    <m:r>
                      <a:rPr lang="zh-CN" altLang="en-US" i="1">
                        <a:latin typeface="Cambria Math" panose="02040503050406030204" pitchFamily="18" charset="0"/>
                      </a:rPr>
                      <m:t>𝑡</m:t>
                    </m:r>
                    <m:r>
                      <a:rPr lang="zh-CN" altLang="en-US" i="1">
                        <a:latin typeface="Cambria Math" panose="02040503050406030204" pitchFamily="18" charset="0"/>
                      </a:rPr>
                      <m:t>)</m:t>
                    </m:r>
                  </m:oMath>
                </a14:m>
                <a:r>
                  <a:rPr lang="zh-CN" altLang="en-US" dirty="0">
                    <a:latin typeface="Times New Roman" panose="02020603050405020304" pitchFamily="18" charset="0"/>
                    <a:cs typeface="Times New Roman" panose="02020603050405020304" pitchFamily="18" charset="0"/>
                  </a:rPr>
                  <a:t>的函数关系，将其代入正则方程组消去</a:t>
                </a:r>
                <a14:m>
                  <m:oMath xmlns:m="http://schemas.openxmlformats.org/officeDocument/2006/math">
                    <m:r>
                      <a:rPr lang="zh-CN" altLang="en-US" i="1">
                        <a:latin typeface="Cambria Math" panose="02040503050406030204" pitchFamily="18" charset="0"/>
                      </a:rPr>
                      <m:t>𝑢</m:t>
                    </m:r>
                    <m:r>
                      <a:rPr lang="zh-CN" altLang="en-US" i="1">
                        <a:latin typeface="Cambria Math" panose="02040503050406030204" pitchFamily="18" charset="0"/>
                      </a:rPr>
                      <m:t>(</m:t>
                    </m:r>
                    <m:r>
                      <a:rPr lang="zh-CN" altLang="en-US" i="1">
                        <a:latin typeface="Cambria Math" panose="02040503050406030204" pitchFamily="18" charset="0"/>
                      </a:rPr>
                      <m:t>𝑡</m:t>
                    </m:r>
                    <m:r>
                      <a:rPr lang="zh-CN" altLang="en-US" i="1">
                        <a:latin typeface="Cambria Math" panose="02040503050406030204" pitchFamily="18" charset="0"/>
                      </a:rPr>
                      <m:t>)</m:t>
                    </m:r>
                  </m:oMath>
                </a14:m>
                <a:r>
                  <a:rPr lang="zh-CN" altLang="en-US" dirty="0">
                    <a:latin typeface="Times New Roman" panose="02020603050405020304" pitchFamily="18" charset="0"/>
                    <a:cs typeface="Times New Roman" panose="02020603050405020304" pitchFamily="18" charset="0"/>
                  </a:rPr>
                  <a:t>，就可求得</a:t>
                </a:r>
                <a14:m>
                  <m:oMath xmlns:m="http://schemas.openxmlformats.org/officeDocument/2006/math">
                    <m:sSup>
                      <m:sSupPr>
                        <m:ctrlPr>
                          <a:rPr lang="zh-CN" altLang="en-US" i="1">
                            <a:latin typeface="Cambria Math" panose="02040503050406030204" pitchFamily="18" charset="0"/>
                          </a:rPr>
                        </m:ctrlPr>
                      </m:sSupPr>
                      <m:e>
                        <m:r>
                          <a:rPr lang="zh-CN" altLang="en-US" i="1">
                            <a:latin typeface="Cambria Math" panose="02040503050406030204" pitchFamily="18" charset="0"/>
                          </a:rPr>
                          <m:t>𝑥</m:t>
                        </m:r>
                      </m:e>
                      <m:sup>
                        <m:r>
                          <a:rPr lang="zh-CN" altLang="en-US" i="1">
                            <a:latin typeface="Cambria Math" panose="02040503050406030204" pitchFamily="18" charset="0"/>
                          </a:rPr>
                          <m:t>∗</m:t>
                        </m:r>
                      </m:sup>
                    </m:sSup>
                    <m:r>
                      <a:rPr lang="zh-CN" altLang="en-US" i="1">
                        <a:latin typeface="Cambria Math" panose="02040503050406030204" pitchFamily="18" charset="0"/>
                      </a:rPr>
                      <m:t>(</m:t>
                    </m:r>
                    <m:r>
                      <a:rPr lang="zh-CN" altLang="en-US" i="1">
                        <a:latin typeface="Cambria Math" panose="02040503050406030204" pitchFamily="18" charset="0"/>
                      </a:rPr>
                      <m:t>𝑡</m:t>
                    </m:r>
                    <m:r>
                      <a:rPr lang="zh-CN" altLang="en-US" i="1">
                        <a:latin typeface="Cambria Math" panose="02040503050406030204" pitchFamily="18" charset="0"/>
                      </a:rPr>
                      <m:t>)</m:t>
                    </m:r>
                  </m:oMath>
                </a14:m>
                <a:r>
                  <a:rPr lang="zh-CN" altLang="en-US" dirty="0">
                    <a:latin typeface="Times New Roman" panose="02020603050405020304" pitchFamily="18" charset="0"/>
                    <a:cs typeface="Times New Roman" panose="02020603050405020304" pitchFamily="18" charset="0"/>
                  </a:rPr>
                  <a:t>和</a:t>
                </a:r>
                <a14:m>
                  <m:oMath xmlns:m="http://schemas.openxmlformats.org/officeDocument/2006/math">
                    <m:sSup>
                      <m:sSupPr>
                        <m:ctrlPr>
                          <a:rPr lang="zh-CN" altLang="en-US" i="1">
                            <a:latin typeface="Cambria Math" panose="02040503050406030204" pitchFamily="18" charset="0"/>
                          </a:rPr>
                        </m:ctrlPr>
                      </m:sSupPr>
                      <m:e>
                        <m:r>
                          <a:rPr lang="zh-CN" altLang="en-US" i="1">
                            <a:latin typeface="Cambria Math" panose="02040503050406030204" pitchFamily="18" charset="0"/>
                          </a:rPr>
                          <m:t>𝜆</m:t>
                        </m:r>
                      </m:e>
                      <m:sup>
                        <m:r>
                          <a:rPr lang="zh-CN" altLang="en-US" i="1">
                            <a:latin typeface="Cambria Math" panose="02040503050406030204" pitchFamily="18" charset="0"/>
                          </a:rPr>
                          <m:t>∗</m:t>
                        </m:r>
                      </m:sup>
                    </m:sSup>
                    <m:r>
                      <a:rPr lang="zh-CN" altLang="en-US" i="1">
                        <a:latin typeface="Cambria Math" panose="02040503050406030204" pitchFamily="18" charset="0"/>
                      </a:rPr>
                      <m:t>(</m:t>
                    </m:r>
                    <m:r>
                      <a:rPr lang="zh-CN" altLang="en-US" i="1">
                        <a:latin typeface="Cambria Math" panose="02040503050406030204" pitchFamily="18" charset="0"/>
                      </a:rPr>
                      <m:t>𝑡</m:t>
                    </m:r>
                    <m:r>
                      <a:rPr lang="zh-CN" altLang="en-US" i="1">
                        <a:latin typeface="Cambria Math" panose="02040503050406030204" pitchFamily="18" charset="0"/>
                      </a:rPr>
                      <m:t>)</m:t>
                    </m:r>
                  </m:oMath>
                </a14:m>
                <a:r>
                  <a:rPr lang="zh-CN" altLang="en-US" dirty="0">
                    <a:latin typeface="Times New Roman" panose="02020603050405020304" pitchFamily="18" charset="0"/>
                    <a:cs typeface="Times New Roman" panose="02020603050405020304" pitchFamily="18" charset="0"/>
                  </a:rPr>
                  <a:t>的唯一解，它们被称为最优曲线和最优伴随向量。</a:t>
                </a:r>
              </a:p>
              <a:p>
                <a:pPr marL="0" indent="0" eaLnBrk="0" hangingPunct="0">
                  <a:buNone/>
                </a:pPr>
                <a:r>
                  <a:rPr lang="zh-CN" altLang="en-US" dirty="0">
                    <a:latin typeface="Times New Roman" panose="02020603050405020304" pitchFamily="18" charset="0"/>
                    <a:cs typeface="Times New Roman" panose="02020603050405020304" pitchFamily="18" charset="0"/>
                  </a:rPr>
                  <a:t>综上所述，用哈密顿方法求解最优控制问题是将求泛函</a:t>
                </a:r>
                <a:r>
                  <a:rPr lang="en-US" altLang="zh-CN" i="1" dirty="0">
                    <a:latin typeface="Times New Roman" panose="02020603050405020304" pitchFamily="18" charset="0"/>
                    <a:cs typeface="Times New Roman" panose="02020603050405020304" pitchFamily="18" charset="0"/>
                  </a:rPr>
                  <a:t>J</a:t>
                </a:r>
                <a:r>
                  <a:rPr lang="zh-CN" altLang="en-US" dirty="0">
                    <a:latin typeface="Times New Roman" panose="02020603050405020304" pitchFamily="18" charset="0"/>
                    <a:cs typeface="Times New Roman" panose="02020603050405020304" pitchFamily="18" charset="0"/>
                  </a:rPr>
                  <a:t>的极值问题转化为求哈密顿函数</a:t>
                </a:r>
                <a:r>
                  <a:rPr lang="en-US" altLang="zh-CN" i="1" dirty="0">
                    <a:latin typeface="Times New Roman" panose="02020603050405020304" pitchFamily="18" charset="0"/>
                    <a:cs typeface="Times New Roman" panose="02020603050405020304" pitchFamily="18" charset="0"/>
                  </a:rPr>
                  <a:t>H</a:t>
                </a:r>
                <a:r>
                  <a:rPr lang="zh-CN" altLang="en-US" dirty="0">
                    <a:latin typeface="Times New Roman" panose="02020603050405020304" pitchFamily="18" charset="0"/>
                    <a:cs typeface="Times New Roman" panose="02020603050405020304" pitchFamily="18" charset="0"/>
                  </a:rPr>
                  <a:t>的极值问题。 </a:t>
                </a:r>
              </a:p>
            </p:txBody>
          </p:sp>
        </mc:Choice>
        <mc:Fallback xmlns="">
          <p:sp>
            <p:nvSpPr>
              <p:cNvPr id="8" name="内容占位符 7">
                <a:extLst>
                  <a:ext uri="{FF2B5EF4-FFF2-40B4-BE49-F238E27FC236}">
                    <a16:creationId xmlns:a16="http://schemas.microsoft.com/office/drawing/2014/main" id="{C696BEB4-8F9A-48BA-A1C5-98C762581ED1}"/>
                  </a:ext>
                </a:extLst>
              </p:cNvPr>
              <p:cNvSpPr>
                <a:spLocks noGrp="1" noRot="1" noChangeAspect="1" noMove="1" noResize="1" noEditPoints="1" noAdjustHandles="1" noChangeArrowheads="1" noChangeShapeType="1" noTextEdit="1"/>
              </p:cNvSpPr>
              <p:nvPr>
                <p:ph sz="quarter" idx="13"/>
              </p:nvPr>
            </p:nvSpPr>
            <p:spPr>
              <a:xfrm>
                <a:off x="479376" y="404664"/>
                <a:ext cx="11095335" cy="5976664"/>
              </a:xfrm>
              <a:prstGeom prst="rect">
                <a:avLst/>
              </a:prstGeom>
              <a:blipFill>
                <a:blip r:embed="rId2"/>
                <a:stretch>
                  <a:fillRect l="-879" r="-3571" b="-203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484193869"/>
      </p:ext>
    </p:extLst>
  </p:cSld>
  <p:clrMapOvr>
    <a:masterClrMapping/>
  </p:clrMapOvr>
  <p:transition>
    <p:wheel/>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 name="内容占位符 7">
                <a:extLst>
                  <a:ext uri="{FF2B5EF4-FFF2-40B4-BE49-F238E27FC236}">
                    <a16:creationId xmlns:a16="http://schemas.microsoft.com/office/drawing/2014/main" id="{C696BEB4-8F9A-48BA-A1C5-98C762581ED1}"/>
                  </a:ext>
                </a:extLst>
              </p:cNvPr>
              <p:cNvSpPr>
                <a:spLocks noGrp="1"/>
              </p:cNvSpPr>
              <p:nvPr>
                <p:ph sz="quarter" idx="13"/>
              </p:nvPr>
            </p:nvSpPr>
            <p:spPr>
              <a:xfrm>
                <a:off x="479376" y="404664"/>
                <a:ext cx="11095335" cy="5976664"/>
              </a:xfrm>
              <a:prstGeom prst="rect">
                <a:avLst/>
              </a:prstGeom>
            </p:spPr>
            <p:txBody>
              <a:bodyPr>
                <a:noAutofit/>
              </a:bodyPr>
              <a:lstStyle/>
              <a:p>
                <a:pPr marL="0" indent="0" algn="just">
                  <a:buNone/>
                </a:pPr>
                <a:r>
                  <a:rPr lang="zh-CN" altLang="en-US" dirty="0"/>
                  <a:t>鉴于上述内容极为重要，我们把它归纳成下列定理。</a:t>
                </a:r>
              </a:p>
              <a:p>
                <a:pPr marL="0" indent="0" algn="just" eaLnBrk="0" hangingPunct="0">
                  <a:buNone/>
                </a:pPr>
                <a:r>
                  <a:rPr lang="zh-CN" altLang="en-US" b="1" dirty="0"/>
                  <a:t>定理</a:t>
                </a:r>
                <a:r>
                  <a:rPr lang="en-US" altLang="zh-CN" b="1" dirty="0"/>
                  <a:t>6-5</a:t>
                </a:r>
                <a:r>
                  <a:rPr lang="en-US" altLang="zh-CN" dirty="0"/>
                  <a:t>  </a:t>
                </a:r>
                <a:r>
                  <a:rPr lang="zh-CN" altLang="en-US" dirty="0"/>
                  <a:t>设系统的状态方程是</a:t>
                </a:r>
              </a:p>
              <a:p>
                <a:pPr marL="0" indent="0" algn="just" eaLnBrk="0" hangingPunct="0">
                  <a:buNone/>
                </a:pPr>
                <a14:m>
                  <m:oMathPara xmlns:m="http://schemas.openxmlformats.org/officeDocument/2006/math">
                    <m:oMathParaPr>
                      <m:jc m:val="centerGroup"/>
                    </m:oMathParaPr>
                    <m:oMath xmlns:m="http://schemas.openxmlformats.org/officeDocument/2006/math">
                      <m:acc>
                        <m:accPr>
                          <m:chr m:val="̇"/>
                          <m:ctrlPr>
                            <a:rPr lang="zh-CN" altLang="en-US" i="1">
                              <a:solidFill>
                                <a:srgbClr val="000000"/>
                              </a:solidFill>
                              <a:latin typeface="Cambria Math" panose="02040503050406030204" pitchFamily="18" charset="0"/>
                            </a:rPr>
                          </m:ctrlPr>
                        </m:accPr>
                        <m:e>
                          <m:r>
                            <a:rPr lang="zh-CN" altLang="en-US" i="1">
                              <a:solidFill>
                                <a:srgbClr val="000000"/>
                              </a:solidFill>
                              <a:latin typeface="Cambria Math" panose="02040503050406030204" pitchFamily="18" charset="0"/>
                            </a:rPr>
                            <m:t>𝑥</m:t>
                          </m:r>
                        </m:e>
                      </m:acc>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𝑓</m:t>
                      </m:r>
                      <m:d>
                        <m:dPr>
                          <m:begChr m:val="["/>
                          <m:endChr m:val="]"/>
                          <m:ctrlPr>
                            <a:rPr lang="zh-CN" altLang="en-US" i="1">
                              <a:solidFill>
                                <a:srgbClr val="000000"/>
                              </a:solidFill>
                              <a:latin typeface="Cambria Math" panose="02040503050406030204" pitchFamily="18" charset="0"/>
                            </a:rPr>
                          </m:ctrlPr>
                        </m:dPr>
                        <m:e>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𝑢</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e>
                      </m:d>
                    </m:oMath>
                  </m:oMathPara>
                </a14:m>
                <a:endParaRPr lang="zh-CN" altLang="en-US" dirty="0"/>
              </a:p>
              <a:p>
                <a:pPr marL="0" indent="0" algn="just" eaLnBrk="0" hangingPunct="0">
                  <a:buNone/>
                </a:pPr>
                <a:r>
                  <a:rPr lang="zh-CN" altLang="en-US" dirty="0"/>
                  <a:t>则把状态</a:t>
                </a:r>
                <a14:m>
                  <m:oMath xmlns:m="http://schemas.openxmlformats.org/officeDocument/2006/math">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oMath>
                </a14:m>
                <a:r>
                  <a:rPr lang="zh-CN" altLang="en-US" dirty="0"/>
                  <a:t>自始端</a:t>
                </a:r>
                <a14:m>
                  <m:oMath xmlns:m="http://schemas.openxmlformats.org/officeDocument/2006/math">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𝑡</m:t>
                        </m:r>
                      </m:e>
                      <m:sub>
                        <m:r>
                          <a:rPr lang="zh-CN" altLang="en-US" i="1">
                            <a:solidFill>
                              <a:srgbClr val="000000"/>
                            </a:solidFill>
                            <a:latin typeface="Cambria Math" panose="02040503050406030204" pitchFamily="18" charset="0"/>
                          </a:rPr>
                          <m:t>0</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𝑥</m:t>
                        </m:r>
                      </m:e>
                      <m:sub>
                        <m:r>
                          <a:rPr lang="zh-CN" altLang="en-US" i="1">
                            <a:solidFill>
                              <a:srgbClr val="000000"/>
                            </a:solidFill>
                            <a:latin typeface="Cambria Math" panose="02040503050406030204" pitchFamily="18" charset="0"/>
                          </a:rPr>
                          <m:t>0</m:t>
                        </m:r>
                      </m:sub>
                    </m:sSub>
                  </m:oMath>
                </a14:m>
                <a:r>
                  <a:rPr lang="zh-CN" altLang="en-US" dirty="0"/>
                  <a:t>，转移到终端</a:t>
                </a:r>
                <a14:m>
                  <m:oMath xmlns:m="http://schemas.openxmlformats.org/officeDocument/2006/math">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𝑡</m:t>
                        </m:r>
                      </m:e>
                      <m:sub>
                        <m:r>
                          <a:rPr lang="zh-CN" altLang="en-US" i="1">
                            <a:solidFill>
                              <a:srgbClr val="000000"/>
                            </a:solidFill>
                            <a:latin typeface="Cambria Math" panose="02040503050406030204" pitchFamily="18" charset="0"/>
                          </a:rPr>
                          <m:t>𝑓</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𝑥</m:t>
                        </m:r>
                      </m:e>
                      <m:sub>
                        <m:r>
                          <a:rPr lang="zh-CN" altLang="en-US" i="1">
                            <a:solidFill>
                              <a:srgbClr val="000000"/>
                            </a:solidFill>
                            <a:latin typeface="Cambria Math" panose="02040503050406030204" pitchFamily="18" charset="0"/>
                          </a:rPr>
                          <m:t>𝑓</m:t>
                        </m:r>
                      </m:sub>
                    </m:sSub>
                  </m:oMath>
                </a14:m>
                <a:r>
                  <a:rPr lang="zh-CN" altLang="en-US" dirty="0"/>
                  <a:t>，并使性能泛函指标</a:t>
                </a:r>
              </a:p>
              <a:p>
                <a:pPr marL="0" indent="0" algn="just" eaLnBrk="0" hangingPunct="0">
                  <a:buNone/>
                </a:pPr>
                <a14:m>
                  <m:oMathPara xmlns:m="http://schemas.openxmlformats.org/officeDocument/2006/math">
                    <m:oMathParaPr>
                      <m:jc m:val="centerGroup"/>
                    </m:oMathParaPr>
                    <m:oMath xmlns:m="http://schemas.openxmlformats.org/officeDocument/2006/math">
                      <m:r>
                        <a:rPr lang="zh-CN" altLang="en-US" i="1">
                          <a:solidFill>
                            <a:srgbClr val="000000"/>
                          </a:solidFill>
                          <a:latin typeface="Cambria Math" panose="02040503050406030204" pitchFamily="18" charset="0"/>
                        </a:rPr>
                        <m:t>𝐽</m:t>
                      </m:r>
                      <m:r>
                        <a:rPr lang="zh-CN" altLang="en-US" i="1">
                          <a:solidFill>
                            <a:srgbClr val="000000"/>
                          </a:solidFill>
                          <a:latin typeface="Cambria Math" panose="02040503050406030204" pitchFamily="18" charset="0"/>
                        </a:rPr>
                        <m:t>=</m:t>
                      </m:r>
                      <m:nary>
                        <m:naryPr>
                          <m:ctrlPr>
                            <a:rPr lang="zh-CN" altLang="en-US" i="1">
                              <a:solidFill>
                                <a:srgbClr val="000000"/>
                              </a:solidFill>
                              <a:latin typeface="Cambria Math" panose="02040503050406030204" pitchFamily="18" charset="0"/>
                            </a:rPr>
                          </m:ctrlPr>
                        </m:naryPr>
                        <m:sub>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𝑡</m:t>
                              </m:r>
                            </m:e>
                            <m:sub>
                              <m:r>
                                <a:rPr lang="zh-CN" altLang="en-US" i="1">
                                  <a:solidFill>
                                    <a:srgbClr val="000000"/>
                                  </a:solidFill>
                                  <a:latin typeface="Cambria Math" panose="02040503050406030204" pitchFamily="18" charset="0"/>
                                </a:rPr>
                                <m:t>0</m:t>
                              </m:r>
                            </m:sub>
                          </m:sSub>
                        </m:sub>
                        <m:sup>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𝑡</m:t>
                              </m:r>
                            </m:e>
                            <m:sub>
                              <m:r>
                                <a:rPr lang="zh-CN" altLang="en-US" i="1">
                                  <a:solidFill>
                                    <a:srgbClr val="000000"/>
                                  </a:solidFill>
                                  <a:latin typeface="Cambria Math" panose="02040503050406030204" pitchFamily="18" charset="0"/>
                                </a:rPr>
                                <m:t>𝑓</m:t>
                              </m:r>
                            </m:sub>
                          </m:sSub>
                        </m:sup>
                        <m:e>
                          <m:r>
                            <a:rPr lang="zh-CN" altLang="en-US" i="1">
                              <a:solidFill>
                                <a:srgbClr val="000000"/>
                              </a:solidFill>
                              <a:latin typeface="Cambria Math" panose="02040503050406030204" pitchFamily="18" charset="0"/>
                            </a:rPr>
                            <m:t>𝐿</m:t>
                          </m:r>
                          <m:d>
                            <m:dPr>
                              <m:begChr m:val="["/>
                              <m:endChr m:val="]"/>
                              <m:ctrlPr>
                                <a:rPr lang="zh-CN" altLang="en-US" i="1">
                                  <a:solidFill>
                                    <a:srgbClr val="000000"/>
                                  </a:solidFill>
                                  <a:latin typeface="Cambria Math" panose="02040503050406030204" pitchFamily="18" charset="0"/>
                                </a:rPr>
                              </m:ctrlPr>
                            </m:dPr>
                            <m:e>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𝑢</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e>
                          </m:d>
                          <m:r>
                            <a:rPr lang="zh-CN" altLang="en-US" i="1">
                              <a:solidFill>
                                <a:srgbClr val="000000"/>
                              </a:solidFill>
                              <a:latin typeface="Cambria Math" panose="02040503050406030204" pitchFamily="18" charset="0"/>
                            </a:rPr>
                            <m:t>𝑑𝑡</m:t>
                          </m:r>
                        </m:e>
                      </m:nary>
                    </m:oMath>
                  </m:oMathPara>
                </a14:m>
                <a:endParaRPr lang="zh-CN" altLang="en-US" dirty="0"/>
              </a:p>
              <a:p>
                <a:pPr marL="0" indent="0" algn="just" eaLnBrk="0" hangingPunct="0">
                  <a:buNone/>
                </a:pPr>
                <a:r>
                  <a:rPr lang="zh-CN" altLang="en-US" dirty="0"/>
                  <a:t>取极值，以实现最优控制的必要条件是：</a:t>
                </a:r>
              </a:p>
              <a:p>
                <a:pPr marL="0" indent="0" algn="just" eaLnBrk="0" hangingPunct="0">
                  <a:buNone/>
                </a:pPr>
                <a:r>
                  <a:rPr lang="zh-CN" altLang="en-US" dirty="0"/>
                  <a:t>① 最优曲线</a:t>
                </a:r>
                <a14:m>
                  <m:oMath xmlns:m="http://schemas.openxmlformats.org/officeDocument/2006/math">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m:t>
                        </m:r>
                      </m:sup>
                    </m:sSup>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oMath>
                </a14:m>
                <a:r>
                  <a:rPr lang="zh-CN" altLang="en-US" dirty="0"/>
                  <a:t>和最优伴随向量</a:t>
                </a:r>
                <a14:m>
                  <m:oMath xmlns:m="http://schemas.openxmlformats.org/officeDocument/2006/math">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𝜆</m:t>
                        </m:r>
                      </m:e>
                      <m:sup>
                        <m:r>
                          <a:rPr lang="zh-CN" altLang="en-US" i="1">
                            <a:solidFill>
                              <a:srgbClr val="000000"/>
                            </a:solidFill>
                            <a:latin typeface="Cambria Math" panose="02040503050406030204" pitchFamily="18" charset="0"/>
                          </a:rPr>
                          <m:t>∗</m:t>
                        </m:r>
                      </m:sup>
                    </m:sSup>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oMath>
                </a14:m>
                <a:r>
                  <a:rPr lang="zh-CN" altLang="en-US" dirty="0"/>
                  <a:t>满足正则方程</a:t>
                </a:r>
              </a:p>
              <a:p>
                <a:pPr marL="0" indent="0" algn="just" eaLnBrk="0" hangingPunct="0">
                  <a:buNone/>
                </a:pPr>
                <a14:m>
                  <m:oMathPara xmlns:m="http://schemas.openxmlformats.org/officeDocument/2006/math">
                    <m:oMathParaPr>
                      <m:jc m:val="centerGroup"/>
                    </m:oMathParaPr>
                    <m:oMath xmlns:m="http://schemas.openxmlformats.org/officeDocument/2006/math">
                      <m:acc>
                        <m:accPr>
                          <m:chr m:val="̇"/>
                          <m:ctrlPr>
                            <a:rPr lang="zh-CN" altLang="en-US" i="1">
                              <a:solidFill>
                                <a:srgbClr val="000000"/>
                              </a:solidFill>
                              <a:latin typeface="Cambria Math" panose="02040503050406030204" pitchFamily="18" charset="0"/>
                            </a:rPr>
                          </m:ctrlPr>
                        </m:accPr>
                        <m:e>
                          <m:r>
                            <a:rPr lang="zh-CN" altLang="en-US" i="1">
                              <a:solidFill>
                                <a:srgbClr val="000000"/>
                              </a:solidFill>
                              <a:latin typeface="Cambria Math" panose="02040503050406030204" pitchFamily="18" charset="0"/>
                            </a:rPr>
                            <m:t>𝑥</m:t>
                          </m:r>
                        </m:e>
                      </m:acc>
                      <m:d>
                        <m:dPr>
                          <m:ctrlPr>
                            <a:rPr lang="zh-CN" altLang="en-US" i="1">
                              <a:solidFill>
                                <a:srgbClr val="000000"/>
                              </a:solidFill>
                              <a:latin typeface="Cambria Math" panose="02040503050406030204" pitchFamily="18" charset="0"/>
                            </a:rPr>
                          </m:ctrlPr>
                        </m:dPr>
                        <m:e>
                          <m:r>
                            <a:rPr lang="zh-CN" altLang="en-US" i="1">
                              <a:solidFill>
                                <a:srgbClr val="000000"/>
                              </a:solidFill>
                              <a:latin typeface="Cambria Math" panose="02040503050406030204" pitchFamily="18" charset="0"/>
                            </a:rPr>
                            <m:t>𝑡</m:t>
                          </m:r>
                        </m:e>
                      </m:d>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𝐻</m:t>
                          </m:r>
                        </m:num>
                        <m:den>
                          <m:r>
                            <a:rPr lang="zh-CN" altLang="en-US" i="1">
                              <a:solidFill>
                                <a:srgbClr val="000000"/>
                              </a:solidFill>
                              <a:latin typeface="Cambria Math" panose="02040503050406030204" pitchFamily="18" charset="0"/>
                            </a:rPr>
                            <m:t>𝜕𝜆</m:t>
                          </m:r>
                        </m:den>
                      </m:f>
                      <m:r>
                        <a:rPr lang="en-US" altLang="zh-CN" b="0" i="1" smtClean="0">
                          <a:solidFill>
                            <a:srgbClr val="000000"/>
                          </a:solidFill>
                          <a:latin typeface="Cambria Math" panose="02040503050406030204" pitchFamily="18" charset="0"/>
                        </a:rPr>
                        <m:t>,   </m:t>
                      </m:r>
                      <m:acc>
                        <m:accPr>
                          <m:chr m:val="̇"/>
                          <m:ctrlPr>
                            <a:rPr lang="zh-CN" altLang="en-US" i="1">
                              <a:solidFill>
                                <a:srgbClr val="000000"/>
                              </a:solidFill>
                              <a:latin typeface="Cambria Math" panose="02040503050406030204" pitchFamily="18" charset="0"/>
                            </a:rPr>
                          </m:ctrlPr>
                        </m:accPr>
                        <m:e>
                          <m:r>
                            <a:rPr lang="zh-CN" altLang="en-US" i="1">
                              <a:solidFill>
                                <a:srgbClr val="000000"/>
                              </a:solidFill>
                              <a:latin typeface="Cambria Math" panose="02040503050406030204" pitchFamily="18" charset="0"/>
                            </a:rPr>
                            <m:t>𝜆</m:t>
                          </m:r>
                        </m:e>
                      </m:acc>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𝐻</m:t>
                          </m:r>
                        </m:num>
                        <m:den>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den>
                      </m:f>
                    </m:oMath>
                  </m:oMathPara>
                </a14:m>
                <a:endParaRPr lang="zh-CN" altLang="en-US" dirty="0"/>
              </a:p>
              <a:p>
                <a:pPr marL="0" indent="0" algn="just" eaLnBrk="0" hangingPunct="0">
                  <a:buNone/>
                </a:pPr>
                <a:r>
                  <a:rPr lang="zh-CN" altLang="en-US" dirty="0"/>
                  <a:t>其中</a:t>
                </a:r>
                <a14:m>
                  <m:oMath xmlns:m="http://schemas.openxmlformats.org/officeDocument/2006/math">
                    <m:r>
                      <a:rPr lang="zh-CN" altLang="en-US" i="1">
                        <a:solidFill>
                          <a:srgbClr val="000000"/>
                        </a:solidFill>
                        <a:latin typeface="Cambria Math" panose="02040503050406030204" pitchFamily="18" charset="0"/>
                      </a:rPr>
                      <m:t>𝐻</m:t>
                    </m:r>
                    <m:d>
                      <m:dPr>
                        <m:begChr m:val="["/>
                        <m:endChr m:val="]"/>
                        <m:ctrlPr>
                          <a:rPr lang="zh-CN" altLang="en-US" i="1">
                            <a:solidFill>
                              <a:srgbClr val="000000"/>
                            </a:solidFill>
                            <a:latin typeface="Cambria Math" panose="02040503050406030204" pitchFamily="18" charset="0"/>
                          </a:rPr>
                        </m:ctrlPr>
                      </m:dPr>
                      <m:e>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𝑢</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e>
                    </m:d>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𝐿</m:t>
                    </m:r>
                    <m:d>
                      <m:dPr>
                        <m:begChr m:val="["/>
                        <m:endChr m:val="]"/>
                        <m:ctrlPr>
                          <a:rPr lang="zh-CN" altLang="en-US" i="1">
                            <a:solidFill>
                              <a:srgbClr val="000000"/>
                            </a:solidFill>
                            <a:latin typeface="Cambria Math" panose="02040503050406030204" pitchFamily="18" charset="0"/>
                          </a:rPr>
                        </m:ctrlPr>
                      </m:dPr>
                      <m:e>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𝑢</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e>
                    </m:d>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𝜆</m:t>
                        </m:r>
                      </m:e>
                      <m:sup>
                        <m:r>
                          <a:rPr lang="zh-CN" altLang="en-US" i="1">
                            <a:solidFill>
                              <a:srgbClr val="000000"/>
                            </a:solidFill>
                            <a:latin typeface="Cambria Math" panose="02040503050406030204" pitchFamily="18" charset="0"/>
                          </a:rPr>
                          <m:t>𝑇</m:t>
                        </m:r>
                      </m:sup>
                    </m:sSup>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𝑓</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𝑢</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oMath>
                </a14:m>
                <a:endParaRPr lang="zh-CN" altLang="en-US" dirty="0"/>
              </a:p>
            </p:txBody>
          </p:sp>
        </mc:Choice>
        <mc:Fallback xmlns="">
          <p:sp>
            <p:nvSpPr>
              <p:cNvPr id="8" name="内容占位符 7">
                <a:extLst>
                  <a:ext uri="{FF2B5EF4-FFF2-40B4-BE49-F238E27FC236}">
                    <a16:creationId xmlns:a16="http://schemas.microsoft.com/office/drawing/2014/main" id="{C696BEB4-8F9A-48BA-A1C5-98C762581ED1}"/>
                  </a:ext>
                </a:extLst>
              </p:cNvPr>
              <p:cNvSpPr>
                <a:spLocks noGrp="1" noRot="1" noChangeAspect="1" noMove="1" noResize="1" noEditPoints="1" noAdjustHandles="1" noChangeArrowheads="1" noChangeShapeType="1" noTextEdit="1"/>
              </p:cNvSpPr>
              <p:nvPr>
                <p:ph sz="quarter" idx="13"/>
              </p:nvPr>
            </p:nvSpPr>
            <p:spPr>
              <a:xfrm>
                <a:off x="479376" y="404664"/>
                <a:ext cx="11095335" cy="5976664"/>
              </a:xfrm>
              <a:prstGeom prst="rect">
                <a:avLst/>
              </a:prstGeom>
              <a:blipFill>
                <a:blip r:embed="rId2"/>
                <a:stretch>
                  <a:fillRect l="-879" t="-20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106520578"/>
      </p:ext>
    </p:extLst>
  </p:cSld>
  <p:clrMapOvr>
    <a:masterClrMapping/>
  </p:clrMapOvr>
  <p:transition>
    <p:wheel/>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 name="内容占位符 7">
                <a:extLst>
                  <a:ext uri="{FF2B5EF4-FFF2-40B4-BE49-F238E27FC236}">
                    <a16:creationId xmlns:a16="http://schemas.microsoft.com/office/drawing/2014/main" id="{C696BEB4-8F9A-48BA-A1C5-98C762581ED1}"/>
                  </a:ext>
                </a:extLst>
              </p:cNvPr>
              <p:cNvSpPr>
                <a:spLocks noGrp="1"/>
              </p:cNvSpPr>
              <p:nvPr>
                <p:ph sz="quarter" idx="13"/>
              </p:nvPr>
            </p:nvSpPr>
            <p:spPr>
              <a:xfrm>
                <a:off x="479376" y="404664"/>
                <a:ext cx="11095335" cy="5976664"/>
              </a:xfrm>
              <a:prstGeom prst="rect">
                <a:avLst/>
              </a:prstGeom>
            </p:spPr>
            <p:txBody>
              <a:bodyPr>
                <a:noAutofit/>
              </a:bodyPr>
              <a:lstStyle/>
              <a:p>
                <a:pPr marL="0" indent="0" algn="just">
                  <a:buNone/>
                </a:pPr>
                <a:r>
                  <a:rPr lang="en-US" altLang="zh-CN" dirty="0">
                    <a:solidFill>
                      <a:schemeClr val="tx1"/>
                    </a:solidFill>
                  </a:rPr>
                  <a:t>② </a:t>
                </a:r>
                <a:r>
                  <a:rPr lang="zh-CN" altLang="en-US" dirty="0">
                    <a:solidFill>
                      <a:schemeClr val="tx1"/>
                    </a:solidFill>
                  </a:rPr>
                  <a:t>最优控制</a:t>
                </a:r>
                <a14:m>
                  <m:oMath xmlns:m="http://schemas.openxmlformats.org/officeDocument/2006/math">
                    <m:sSup>
                      <m:sSupPr>
                        <m:ctrlPr>
                          <a:rPr lang="zh-CN" altLang="en-US" i="1">
                            <a:solidFill>
                              <a:schemeClr val="tx1"/>
                            </a:solidFill>
                            <a:latin typeface="Cambria Math" panose="02040503050406030204" pitchFamily="18" charset="0"/>
                          </a:rPr>
                        </m:ctrlPr>
                      </m:sSupPr>
                      <m:e>
                        <m:r>
                          <a:rPr lang="zh-CN" altLang="en-US" i="1">
                            <a:solidFill>
                              <a:schemeClr val="tx1"/>
                            </a:solidFill>
                            <a:latin typeface="Cambria Math" panose="02040503050406030204" pitchFamily="18" charset="0"/>
                          </a:rPr>
                          <m:t>𝑢</m:t>
                        </m:r>
                      </m:e>
                      <m:sup>
                        <m:r>
                          <a:rPr lang="zh-CN" altLang="en-US" i="1">
                            <a:solidFill>
                              <a:schemeClr val="tx1"/>
                            </a:solidFill>
                            <a:latin typeface="Cambria Math" panose="02040503050406030204" pitchFamily="18" charset="0"/>
                          </a:rPr>
                          <m:t>∗</m:t>
                        </m:r>
                      </m:sup>
                    </m:sSup>
                    <m:r>
                      <a:rPr lang="zh-CN" altLang="en-US" i="1">
                        <a:solidFill>
                          <a:schemeClr val="tx1"/>
                        </a:solidFill>
                        <a:latin typeface="Cambria Math" panose="02040503050406030204" pitchFamily="18" charset="0"/>
                      </a:rPr>
                      <m:t>(</m:t>
                    </m:r>
                    <m:r>
                      <a:rPr lang="zh-CN" altLang="en-US" i="1">
                        <a:solidFill>
                          <a:schemeClr val="tx1"/>
                        </a:solidFill>
                        <a:latin typeface="Cambria Math" panose="02040503050406030204" pitchFamily="18" charset="0"/>
                      </a:rPr>
                      <m:t>𝑡</m:t>
                    </m:r>
                    <m:r>
                      <a:rPr lang="zh-CN" altLang="en-US" i="1">
                        <a:solidFill>
                          <a:schemeClr val="tx1"/>
                        </a:solidFill>
                        <a:latin typeface="Cambria Math" panose="02040503050406030204" pitchFamily="18" charset="0"/>
                      </a:rPr>
                      <m:t>)</m:t>
                    </m:r>
                  </m:oMath>
                </a14:m>
                <a:r>
                  <a:rPr lang="zh-CN" altLang="en-US" dirty="0">
                    <a:solidFill>
                      <a:schemeClr val="tx1"/>
                    </a:solidFill>
                  </a:rPr>
                  <a:t>满足耦合方程</a:t>
                </a:r>
                <a:endParaRPr lang="en-US" altLang="zh-CN" b="0" i="0" dirty="0">
                  <a:solidFill>
                    <a:schemeClr val="tx1"/>
                  </a:solidFill>
                  <a:latin typeface="Cambria Math" panose="02040503050406030204" pitchFamily="18" charset="0"/>
                </a:endParaRPr>
              </a:p>
              <a:p>
                <a:pPr marL="0" indent="0" algn="just">
                  <a:buNone/>
                </a:pPr>
                <a14:m>
                  <m:oMathPara xmlns:m="http://schemas.openxmlformats.org/officeDocument/2006/math">
                    <m:oMathParaPr>
                      <m:jc m:val="centerGroup"/>
                    </m:oMathParaPr>
                    <m:oMath xmlns:m="http://schemas.openxmlformats.org/officeDocument/2006/math">
                      <m:r>
                        <a:rPr lang="en-US" altLang="zh-CN" b="0" i="0" smtClean="0">
                          <a:solidFill>
                            <a:schemeClr val="tx1"/>
                          </a:solidFill>
                          <a:latin typeface="Cambria Math" panose="02040503050406030204" pitchFamily="18" charset="0"/>
                        </a:rPr>
                        <m:t> </m:t>
                      </m:r>
                      <m:f>
                        <m:fPr>
                          <m:ctrlPr>
                            <a:rPr lang="zh-CN" altLang="en-US" i="1">
                              <a:solidFill>
                                <a:schemeClr val="tx1"/>
                              </a:solidFill>
                              <a:latin typeface="Cambria Math" panose="02040503050406030204" pitchFamily="18" charset="0"/>
                            </a:rPr>
                          </m:ctrlPr>
                        </m:fPr>
                        <m:num>
                          <m:r>
                            <a:rPr lang="zh-CN" altLang="en-US" i="1">
                              <a:solidFill>
                                <a:schemeClr val="tx1"/>
                              </a:solidFill>
                              <a:latin typeface="Cambria Math" panose="02040503050406030204" pitchFamily="18" charset="0"/>
                            </a:rPr>
                            <m:t>𝜕</m:t>
                          </m:r>
                          <m:r>
                            <a:rPr lang="zh-CN" altLang="en-US" i="1">
                              <a:solidFill>
                                <a:schemeClr val="tx1"/>
                              </a:solidFill>
                              <a:latin typeface="Cambria Math" panose="02040503050406030204" pitchFamily="18" charset="0"/>
                            </a:rPr>
                            <m:t>𝐻</m:t>
                          </m:r>
                        </m:num>
                        <m:den>
                          <m:r>
                            <a:rPr lang="zh-CN" altLang="en-US" i="1">
                              <a:solidFill>
                                <a:schemeClr val="tx1"/>
                              </a:solidFill>
                              <a:latin typeface="Cambria Math" panose="02040503050406030204" pitchFamily="18" charset="0"/>
                            </a:rPr>
                            <m:t>𝜕</m:t>
                          </m:r>
                          <m:r>
                            <a:rPr lang="zh-CN" altLang="en-US" i="1">
                              <a:solidFill>
                                <a:schemeClr val="tx1"/>
                              </a:solidFill>
                              <a:latin typeface="Cambria Math" panose="02040503050406030204" pitchFamily="18" charset="0"/>
                            </a:rPr>
                            <m:t>𝑢</m:t>
                          </m:r>
                        </m:den>
                      </m:f>
                      <m:r>
                        <a:rPr lang="zh-CN" altLang="en-US" i="1">
                          <a:solidFill>
                            <a:schemeClr val="tx1"/>
                          </a:solidFill>
                          <a:latin typeface="Cambria Math" panose="02040503050406030204" pitchFamily="18" charset="0"/>
                        </a:rPr>
                        <m:t>=0</m:t>
                      </m:r>
                    </m:oMath>
                  </m:oMathPara>
                </a14:m>
                <a:endParaRPr lang="en-US" altLang="zh-CN" dirty="0">
                  <a:solidFill>
                    <a:schemeClr val="tx1"/>
                  </a:solidFill>
                </a:endParaRPr>
              </a:p>
              <a:p>
                <a:pPr marL="0" indent="0">
                  <a:buNone/>
                </a:pPr>
                <a:r>
                  <a:rPr lang="zh-CN" altLang="en-US" dirty="0">
                    <a:solidFill>
                      <a:schemeClr val="tx1"/>
                    </a:solidFill>
                  </a:rPr>
                  <a:t>③ 边界条件</a:t>
                </a:r>
              </a:p>
              <a:p>
                <a:pPr marL="0" indent="0" algn="just" eaLnBrk="0" hangingPunct="0">
                  <a:buNone/>
                </a:pPr>
                <a14:m>
                  <m:oMathPara xmlns:m="http://schemas.openxmlformats.org/officeDocument/2006/math">
                    <m:oMathParaPr>
                      <m:jc m:val="centerGroup"/>
                    </m:oMathParaPr>
                    <m:oMath xmlns:m="http://schemas.openxmlformats.org/officeDocument/2006/math">
                      <m:r>
                        <a:rPr lang="zh-CN" altLang="en-US" i="1">
                          <a:solidFill>
                            <a:schemeClr val="tx1"/>
                          </a:solidFill>
                          <a:latin typeface="Cambria Math" panose="02040503050406030204" pitchFamily="18" charset="0"/>
                        </a:rPr>
                        <m:t>𝑥</m:t>
                      </m:r>
                      <m:r>
                        <a:rPr lang="zh-CN" altLang="en-US" i="1">
                          <a:solidFill>
                            <a:schemeClr val="tx1"/>
                          </a:solidFill>
                          <a:latin typeface="Cambria Math" panose="02040503050406030204" pitchFamily="18" charset="0"/>
                        </a:rPr>
                        <m:t>(</m:t>
                      </m:r>
                      <m:sSub>
                        <m:sSubPr>
                          <m:ctrlPr>
                            <a:rPr lang="zh-CN" altLang="en-US" i="1">
                              <a:solidFill>
                                <a:schemeClr val="tx1"/>
                              </a:solidFill>
                              <a:latin typeface="Cambria Math" panose="02040503050406030204" pitchFamily="18" charset="0"/>
                            </a:rPr>
                          </m:ctrlPr>
                        </m:sSubPr>
                        <m:e>
                          <m:r>
                            <a:rPr lang="zh-CN" altLang="en-US" i="1">
                              <a:solidFill>
                                <a:schemeClr val="tx1"/>
                              </a:solidFill>
                              <a:latin typeface="Cambria Math" panose="02040503050406030204" pitchFamily="18" charset="0"/>
                            </a:rPr>
                            <m:t>𝑡</m:t>
                          </m:r>
                        </m:e>
                        <m:sub>
                          <m:r>
                            <a:rPr lang="zh-CN" altLang="en-US" i="1">
                              <a:solidFill>
                                <a:schemeClr val="tx1"/>
                              </a:solidFill>
                              <a:latin typeface="Cambria Math" panose="02040503050406030204" pitchFamily="18" charset="0"/>
                            </a:rPr>
                            <m:t>0</m:t>
                          </m:r>
                        </m:sub>
                      </m:sSub>
                      <m:r>
                        <a:rPr lang="zh-CN" altLang="en-US" i="1">
                          <a:solidFill>
                            <a:schemeClr val="tx1"/>
                          </a:solidFill>
                          <a:latin typeface="Cambria Math" panose="02040503050406030204" pitchFamily="18" charset="0"/>
                        </a:rPr>
                        <m:t>)=</m:t>
                      </m:r>
                      <m:sSub>
                        <m:sSubPr>
                          <m:ctrlPr>
                            <a:rPr lang="zh-CN" altLang="en-US" i="1">
                              <a:solidFill>
                                <a:schemeClr val="tx1"/>
                              </a:solidFill>
                              <a:latin typeface="Cambria Math" panose="02040503050406030204" pitchFamily="18" charset="0"/>
                            </a:rPr>
                          </m:ctrlPr>
                        </m:sSubPr>
                        <m:e>
                          <m:r>
                            <a:rPr lang="zh-CN" altLang="en-US" i="1">
                              <a:solidFill>
                                <a:schemeClr val="tx1"/>
                              </a:solidFill>
                              <a:latin typeface="Cambria Math" panose="02040503050406030204" pitchFamily="18" charset="0"/>
                            </a:rPr>
                            <m:t>𝑥</m:t>
                          </m:r>
                        </m:e>
                        <m:sub>
                          <m:r>
                            <a:rPr lang="zh-CN" altLang="en-US" i="1">
                              <a:solidFill>
                                <a:schemeClr val="tx1"/>
                              </a:solidFill>
                              <a:latin typeface="Cambria Math" panose="02040503050406030204" pitchFamily="18" charset="0"/>
                            </a:rPr>
                            <m:t>0</m:t>
                          </m:r>
                        </m:sub>
                      </m:sSub>
                      <m:r>
                        <m:rPr>
                          <m:nor/>
                        </m:rPr>
                        <a:rPr lang="zh-CN" altLang="en-US">
                          <a:solidFill>
                            <a:schemeClr val="tx1"/>
                          </a:solidFill>
                          <a:latin typeface="Cambria Math" panose="02040503050406030204" pitchFamily="18" charset="0"/>
                        </a:rPr>
                        <m:t>  </m:t>
                      </m:r>
                      <m:r>
                        <a:rPr lang="zh-CN" altLang="en-US" i="1">
                          <a:solidFill>
                            <a:schemeClr val="tx1"/>
                          </a:solidFill>
                          <a:latin typeface="Cambria Math" panose="02040503050406030204" pitchFamily="18" charset="0"/>
                        </a:rPr>
                        <m:t>，</m:t>
                      </m:r>
                      <m:r>
                        <m:rPr>
                          <m:nor/>
                        </m:rPr>
                        <a:rPr lang="zh-CN" altLang="en-US">
                          <a:solidFill>
                            <a:schemeClr val="tx1"/>
                          </a:solidFill>
                          <a:latin typeface="Cambria Math" panose="02040503050406030204" pitchFamily="18" charset="0"/>
                        </a:rPr>
                        <m:t>  </m:t>
                      </m:r>
                      <m:r>
                        <a:rPr lang="zh-CN" altLang="en-US" i="1">
                          <a:solidFill>
                            <a:schemeClr val="tx1"/>
                          </a:solidFill>
                          <a:latin typeface="Cambria Math" panose="02040503050406030204" pitchFamily="18" charset="0"/>
                        </a:rPr>
                        <m:t>𝑥</m:t>
                      </m:r>
                      <m:r>
                        <a:rPr lang="zh-CN" altLang="en-US" i="1">
                          <a:solidFill>
                            <a:schemeClr val="tx1"/>
                          </a:solidFill>
                          <a:latin typeface="Cambria Math" panose="02040503050406030204" pitchFamily="18" charset="0"/>
                        </a:rPr>
                        <m:t>(</m:t>
                      </m:r>
                      <m:sSub>
                        <m:sSubPr>
                          <m:ctrlPr>
                            <a:rPr lang="zh-CN" altLang="en-US" i="1">
                              <a:solidFill>
                                <a:schemeClr val="tx1"/>
                              </a:solidFill>
                              <a:latin typeface="Cambria Math" panose="02040503050406030204" pitchFamily="18" charset="0"/>
                            </a:rPr>
                          </m:ctrlPr>
                        </m:sSubPr>
                        <m:e>
                          <m:r>
                            <a:rPr lang="zh-CN" altLang="en-US" i="1">
                              <a:solidFill>
                                <a:schemeClr val="tx1"/>
                              </a:solidFill>
                              <a:latin typeface="Cambria Math" panose="02040503050406030204" pitchFamily="18" charset="0"/>
                            </a:rPr>
                            <m:t>𝑡</m:t>
                          </m:r>
                        </m:e>
                        <m:sub>
                          <m:r>
                            <a:rPr lang="zh-CN" altLang="en-US" i="1">
                              <a:solidFill>
                                <a:schemeClr val="tx1"/>
                              </a:solidFill>
                              <a:latin typeface="Cambria Math" panose="02040503050406030204" pitchFamily="18" charset="0"/>
                            </a:rPr>
                            <m:t>𝑓</m:t>
                          </m:r>
                        </m:sub>
                      </m:sSub>
                      <m:r>
                        <a:rPr lang="zh-CN" altLang="en-US" i="1">
                          <a:solidFill>
                            <a:schemeClr val="tx1"/>
                          </a:solidFill>
                          <a:latin typeface="Cambria Math" panose="02040503050406030204" pitchFamily="18" charset="0"/>
                        </a:rPr>
                        <m:t>)=</m:t>
                      </m:r>
                      <m:sSub>
                        <m:sSubPr>
                          <m:ctrlPr>
                            <a:rPr lang="zh-CN" altLang="en-US" i="1">
                              <a:solidFill>
                                <a:schemeClr val="tx1"/>
                              </a:solidFill>
                              <a:latin typeface="Cambria Math" panose="02040503050406030204" pitchFamily="18" charset="0"/>
                            </a:rPr>
                          </m:ctrlPr>
                        </m:sSubPr>
                        <m:e>
                          <m:r>
                            <a:rPr lang="zh-CN" altLang="en-US" i="1">
                              <a:solidFill>
                                <a:schemeClr val="tx1"/>
                              </a:solidFill>
                              <a:latin typeface="Cambria Math" panose="02040503050406030204" pitchFamily="18" charset="0"/>
                            </a:rPr>
                            <m:t>𝑥</m:t>
                          </m:r>
                        </m:e>
                        <m:sub>
                          <m:r>
                            <a:rPr lang="zh-CN" altLang="en-US" i="1">
                              <a:solidFill>
                                <a:schemeClr val="tx1"/>
                              </a:solidFill>
                              <a:latin typeface="Cambria Math" panose="02040503050406030204" pitchFamily="18" charset="0"/>
                            </a:rPr>
                            <m:t>𝑓</m:t>
                          </m:r>
                        </m:sub>
                      </m:sSub>
                    </m:oMath>
                  </m:oMathPara>
                </a14:m>
                <a:endParaRPr lang="zh-CN" altLang="en-US" dirty="0">
                  <a:solidFill>
                    <a:schemeClr val="tx1"/>
                  </a:solidFill>
                </a:endParaRPr>
              </a:p>
              <a:p>
                <a:pPr marL="0" indent="0" algn="just" eaLnBrk="0" hangingPunct="0">
                  <a:buNone/>
                </a:pPr>
                <a:r>
                  <a:rPr lang="zh-CN" altLang="en-US" dirty="0">
                    <a:solidFill>
                      <a:schemeClr val="tx1"/>
                    </a:solidFill>
                  </a:rPr>
                  <a:t>当然对于以上等式约束（状态方程约束）问题，也可首先利用状态方程得到</a:t>
                </a:r>
                <a14:m>
                  <m:oMath xmlns:m="http://schemas.openxmlformats.org/officeDocument/2006/math">
                    <m:r>
                      <a:rPr lang="zh-CN" altLang="en-US" i="1">
                        <a:solidFill>
                          <a:schemeClr val="tx1"/>
                        </a:solidFill>
                        <a:latin typeface="Cambria Math" panose="02040503050406030204" pitchFamily="18" charset="0"/>
                      </a:rPr>
                      <m:t>𝑢</m:t>
                    </m:r>
                    <m:r>
                      <a:rPr lang="zh-CN" altLang="en-US" i="1">
                        <a:solidFill>
                          <a:schemeClr val="tx1"/>
                        </a:solidFill>
                        <a:latin typeface="Cambria Math" panose="02040503050406030204" pitchFamily="18" charset="0"/>
                      </a:rPr>
                      <m:t>(</m:t>
                    </m:r>
                    <m:r>
                      <a:rPr lang="zh-CN" altLang="en-US" i="1">
                        <a:solidFill>
                          <a:schemeClr val="tx1"/>
                        </a:solidFill>
                        <a:latin typeface="Cambria Math" panose="02040503050406030204" pitchFamily="18" charset="0"/>
                      </a:rPr>
                      <m:t>𝑡</m:t>
                    </m:r>
                    <m:r>
                      <a:rPr lang="zh-CN" altLang="en-US" i="1">
                        <a:solidFill>
                          <a:schemeClr val="tx1"/>
                        </a:solidFill>
                        <a:latin typeface="Cambria Math" panose="02040503050406030204" pitchFamily="18" charset="0"/>
                      </a:rPr>
                      <m:t>)</m:t>
                    </m:r>
                  </m:oMath>
                </a14:m>
                <a:r>
                  <a:rPr lang="zh-CN" altLang="en-US" dirty="0">
                    <a:solidFill>
                      <a:schemeClr val="tx1"/>
                    </a:solidFill>
                  </a:rPr>
                  <a:t>与</a:t>
                </a:r>
                <a14:m>
                  <m:oMath xmlns:m="http://schemas.openxmlformats.org/officeDocument/2006/math">
                    <m:r>
                      <a:rPr lang="zh-CN" altLang="en-US" i="1">
                        <a:solidFill>
                          <a:schemeClr val="tx1"/>
                        </a:solidFill>
                        <a:latin typeface="Cambria Math" panose="02040503050406030204" pitchFamily="18" charset="0"/>
                      </a:rPr>
                      <m:t>𝑥</m:t>
                    </m:r>
                    <m:r>
                      <a:rPr lang="zh-CN" altLang="en-US" i="1">
                        <a:solidFill>
                          <a:schemeClr val="tx1"/>
                        </a:solidFill>
                        <a:latin typeface="Cambria Math" panose="02040503050406030204" pitchFamily="18" charset="0"/>
                      </a:rPr>
                      <m:t>(</m:t>
                    </m:r>
                    <m:r>
                      <a:rPr lang="zh-CN" altLang="en-US" i="1">
                        <a:solidFill>
                          <a:schemeClr val="tx1"/>
                        </a:solidFill>
                        <a:latin typeface="Cambria Math" panose="02040503050406030204" pitchFamily="18" charset="0"/>
                      </a:rPr>
                      <m:t>𝑡</m:t>
                    </m:r>
                    <m:r>
                      <a:rPr lang="zh-CN" altLang="en-US" i="1">
                        <a:solidFill>
                          <a:schemeClr val="tx1"/>
                        </a:solidFill>
                        <a:latin typeface="Cambria Math" panose="02040503050406030204" pitchFamily="18" charset="0"/>
                      </a:rPr>
                      <m:t>)</m:t>
                    </m:r>
                  </m:oMath>
                </a14:m>
                <a:r>
                  <a:rPr lang="zh-CN" altLang="en-US" dirty="0">
                    <a:solidFill>
                      <a:schemeClr val="tx1"/>
                    </a:solidFill>
                  </a:rPr>
                  <a:t>和</a:t>
                </a:r>
                <a14:m>
                  <m:oMath xmlns:m="http://schemas.openxmlformats.org/officeDocument/2006/math">
                    <m:acc>
                      <m:accPr>
                        <m:chr m:val="̇"/>
                        <m:ctrlPr>
                          <a:rPr lang="zh-CN" altLang="en-US" i="1">
                            <a:solidFill>
                              <a:schemeClr val="tx1"/>
                            </a:solidFill>
                            <a:latin typeface="Cambria Math" panose="02040503050406030204" pitchFamily="18" charset="0"/>
                          </a:rPr>
                        </m:ctrlPr>
                      </m:accPr>
                      <m:e>
                        <m:r>
                          <a:rPr lang="zh-CN" altLang="en-US" i="1">
                            <a:solidFill>
                              <a:schemeClr val="tx1"/>
                            </a:solidFill>
                            <a:latin typeface="Cambria Math" panose="02040503050406030204" pitchFamily="18" charset="0"/>
                          </a:rPr>
                          <m:t>𝑥</m:t>
                        </m:r>
                      </m:e>
                    </m:acc>
                    <m:r>
                      <a:rPr lang="zh-CN" altLang="en-US" i="1">
                        <a:solidFill>
                          <a:schemeClr val="tx1"/>
                        </a:solidFill>
                        <a:latin typeface="Cambria Math" panose="02040503050406030204" pitchFamily="18" charset="0"/>
                      </a:rPr>
                      <m:t>(</m:t>
                    </m:r>
                    <m:r>
                      <a:rPr lang="zh-CN" altLang="en-US" i="1">
                        <a:solidFill>
                          <a:schemeClr val="tx1"/>
                        </a:solidFill>
                        <a:latin typeface="Cambria Math" panose="02040503050406030204" pitchFamily="18" charset="0"/>
                      </a:rPr>
                      <m:t>𝑡</m:t>
                    </m:r>
                    <m:r>
                      <a:rPr lang="zh-CN" altLang="en-US" i="1">
                        <a:solidFill>
                          <a:schemeClr val="tx1"/>
                        </a:solidFill>
                        <a:latin typeface="Cambria Math" panose="02040503050406030204" pitchFamily="18" charset="0"/>
                      </a:rPr>
                      <m:t>)</m:t>
                    </m:r>
                  </m:oMath>
                </a14:m>
                <a:r>
                  <a:rPr lang="zh-CN" altLang="en-US" dirty="0">
                    <a:solidFill>
                      <a:schemeClr val="tx1"/>
                    </a:solidFill>
                  </a:rPr>
                  <a:t>的关系，然后将其代入性能泛函指标中，可得如下形式</a:t>
                </a:r>
              </a:p>
              <a:p>
                <a:pPr marL="0" indent="0">
                  <a:buNone/>
                </a:pPr>
                <a14:m>
                  <m:oMathPara xmlns:m="http://schemas.openxmlformats.org/officeDocument/2006/math">
                    <m:oMathParaPr>
                      <m:jc m:val="center"/>
                    </m:oMathParaPr>
                    <m:oMath xmlns:m="http://schemas.openxmlformats.org/officeDocument/2006/math">
                      <m:r>
                        <a:rPr lang="zh-CN" altLang="en-US" i="1">
                          <a:solidFill>
                            <a:schemeClr val="tx1"/>
                          </a:solidFill>
                          <a:latin typeface="Cambria Math" panose="02040503050406030204" pitchFamily="18" charset="0"/>
                        </a:rPr>
                        <m:t>𝐽</m:t>
                      </m:r>
                      <m:r>
                        <a:rPr lang="zh-CN" altLang="en-US" i="1">
                          <a:solidFill>
                            <a:schemeClr val="tx1"/>
                          </a:solidFill>
                          <a:latin typeface="Cambria Math" panose="02040503050406030204" pitchFamily="18" charset="0"/>
                        </a:rPr>
                        <m:t>=</m:t>
                      </m:r>
                      <m:nary>
                        <m:naryPr>
                          <m:ctrlPr>
                            <a:rPr lang="zh-CN" altLang="en-US" i="1">
                              <a:solidFill>
                                <a:schemeClr val="tx1"/>
                              </a:solidFill>
                              <a:latin typeface="Cambria Math" panose="02040503050406030204" pitchFamily="18" charset="0"/>
                            </a:rPr>
                          </m:ctrlPr>
                        </m:naryPr>
                        <m:sub>
                          <m:sSub>
                            <m:sSubPr>
                              <m:ctrlPr>
                                <a:rPr lang="zh-CN" altLang="en-US" i="1">
                                  <a:solidFill>
                                    <a:schemeClr val="tx1"/>
                                  </a:solidFill>
                                  <a:latin typeface="Cambria Math" panose="02040503050406030204" pitchFamily="18" charset="0"/>
                                </a:rPr>
                              </m:ctrlPr>
                            </m:sSubPr>
                            <m:e>
                              <m:r>
                                <a:rPr lang="zh-CN" altLang="en-US" i="1">
                                  <a:solidFill>
                                    <a:schemeClr val="tx1"/>
                                  </a:solidFill>
                                  <a:latin typeface="Cambria Math" panose="02040503050406030204" pitchFamily="18" charset="0"/>
                                </a:rPr>
                                <m:t>𝑡</m:t>
                              </m:r>
                            </m:e>
                            <m:sub>
                              <m:r>
                                <a:rPr lang="zh-CN" altLang="en-US" i="1">
                                  <a:solidFill>
                                    <a:schemeClr val="tx1"/>
                                  </a:solidFill>
                                  <a:latin typeface="Cambria Math" panose="02040503050406030204" pitchFamily="18" charset="0"/>
                                </a:rPr>
                                <m:t>0</m:t>
                              </m:r>
                            </m:sub>
                          </m:sSub>
                        </m:sub>
                        <m:sup>
                          <m:sSub>
                            <m:sSubPr>
                              <m:ctrlPr>
                                <a:rPr lang="zh-CN" altLang="en-US" i="1">
                                  <a:solidFill>
                                    <a:schemeClr val="tx1"/>
                                  </a:solidFill>
                                  <a:latin typeface="Cambria Math" panose="02040503050406030204" pitchFamily="18" charset="0"/>
                                </a:rPr>
                              </m:ctrlPr>
                            </m:sSubPr>
                            <m:e>
                              <m:r>
                                <a:rPr lang="zh-CN" altLang="en-US" i="1">
                                  <a:solidFill>
                                    <a:schemeClr val="tx1"/>
                                  </a:solidFill>
                                  <a:latin typeface="Cambria Math" panose="02040503050406030204" pitchFamily="18" charset="0"/>
                                </a:rPr>
                                <m:t>𝑡</m:t>
                              </m:r>
                            </m:e>
                            <m:sub>
                              <m:r>
                                <a:rPr lang="zh-CN" altLang="en-US" i="1">
                                  <a:solidFill>
                                    <a:schemeClr val="tx1"/>
                                  </a:solidFill>
                                  <a:latin typeface="Cambria Math" panose="02040503050406030204" pitchFamily="18" charset="0"/>
                                </a:rPr>
                                <m:t>𝑓</m:t>
                              </m:r>
                            </m:sub>
                          </m:sSub>
                        </m:sup>
                        <m:e>
                          <m:r>
                            <a:rPr lang="zh-CN" altLang="en-US" i="1">
                              <a:solidFill>
                                <a:schemeClr val="tx1"/>
                              </a:solidFill>
                              <a:latin typeface="Cambria Math" panose="02040503050406030204" pitchFamily="18" charset="0"/>
                            </a:rPr>
                            <m:t>𝐿</m:t>
                          </m:r>
                          <m:d>
                            <m:dPr>
                              <m:begChr m:val="["/>
                              <m:endChr m:val="]"/>
                              <m:ctrlPr>
                                <a:rPr lang="zh-CN" altLang="en-US" i="1">
                                  <a:solidFill>
                                    <a:schemeClr val="tx1"/>
                                  </a:solidFill>
                                  <a:latin typeface="Cambria Math" panose="02040503050406030204" pitchFamily="18" charset="0"/>
                                </a:rPr>
                              </m:ctrlPr>
                            </m:dPr>
                            <m:e>
                              <m:r>
                                <a:rPr lang="zh-CN" altLang="en-US" i="1">
                                  <a:solidFill>
                                    <a:schemeClr val="tx1"/>
                                  </a:solidFill>
                                  <a:latin typeface="Cambria Math" panose="02040503050406030204" pitchFamily="18" charset="0"/>
                                </a:rPr>
                                <m:t>𝑥</m:t>
                              </m:r>
                              <m:r>
                                <a:rPr lang="zh-CN" altLang="en-US" i="1">
                                  <a:solidFill>
                                    <a:schemeClr val="tx1"/>
                                  </a:solidFill>
                                  <a:latin typeface="Cambria Math" panose="02040503050406030204" pitchFamily="18" charset="0"/>
                                </a:rPr>
                                <m:t>(</m:t>
                              </m:r>
                              <m:r>
                                <a:rPr lang="zh-CN" altLang="en-US" i="1">
                                  <a:solidFill>
                                    <a:schemeClr val="tx1"/>
                                  </a:solidFill>
                                  <a:latin typeface="Cambria Math" panose="02040503050406030204" pitchFamily="18" charset="0"/>
                                </a:rPr>
                                <m:t>𝑡</m:t>
                              </m:r>
                              <m:r>
                                <a:rPr lang="zh-CN" altLang="en-US" i="1">
                                  <a:solidFill>
                                    <a:schemeClr val="tx1"/>
                                  </a:solidFill>
                                  <a:latin typeface="Cambria Math" panose="02040503050406030204" pitchFamily="18" charset="0"/>
                                </a:rPr>
                                <m:t>),</m:t>
                              </m:r>
                              <m:acc>
                                <m:accPr>
                                  <m:chr m:val="̇"/>
                                  <m:ctrlPr>
                                    <a:rPr lang="zh-CN" altLang="en-US" i="1">
                                      <a:solidFill>
                                        <a:schemeClr val="tx1"/>
                                      </a:solidFill>
                                      <a:latin typeface="Cambria Math" panose="02040503050406030204" pitchFamily="18" charset="0"/>
                                    </a:rPr>
                                  </m:ctrlPr>
                                </m:accPr>
                                <m:e>
                                  <m:r>
                                    <a:rPr lang="zh-CN" altLang="en-US" i="1">
                                      <a:solidFill>
                                        <a:schemeClr val="tx1"/>
                                      </a:solidFill>
                                      <a:latin typeface="Cambria Math" panose="02040503050406030204" pitchFamily="18" charset="0"/>
                                    </a:rPr>
                                    <m:t>𝑥</m:t>
                                  </m:r>
                                </m:e>
                              </m:acc>
                              <m:r>
                                <a:rPr lang="zh-CN" altLang="en-US" i="1">
                                  <a:solidFill>
                                    <a:schemeClr val="tx1"/>
                                  </a:solidFill>
                                  <a:latin typeface="Cambria Math" panose="02040503050406030204" pitchFamily="18" charset="0"/>
                                </a:rPr>
                                <m:t>(</m:t>
                              </m:r>
                              <m:r>
                                <a:rPr lang="zh-CN" altLang="en-US" i="1">
                                  <a:solidFill>
                                    <a:schemeClr val="tx1"/>
                                  </a:solidFill>
                                  <a:latin typeface="Cambria Math" panose="02040503050406030204" pitchFamily="18" charset="0"/>
                                </a:rPr>
                                <m:t>𝑡</m:t>
                              </m:r>
                              <m:r>
                                <a:rPr lang="zh-CN" altLang="en-US" i="1">
                                  <a:solidFill>
                                    <a:schemeClr val="tx1"/>
                                  </a:solidFill>
                                  <a:latin typeface="Cambria Math" panose="02040503050406030204" pitchFamily="18" charset="0"/>
                                </a:rPr>
                                <m:t>),</m:t>
                              </m:r>
                              <m:r>
                                <a:rPr lang="zh-CN" altLang="en-US" i="1">
                                  <a:solidFill>
                                    <a:schemeClr val="tx1"/>
                                  </a:solidFill>
                                  <a:latin typeface="Cambria Math" panose="02040503050406030204" pitchFamily="18" charset="0"/>
                                </a:rPr>
                                <m:t>𝑡</m:t>
                              </m:r>
                            </m:e>
                          </m:d>
                          <m:r>
                            <a:rPr lang="zh-CN" altLang="en-US" i="1">
                              <a:solidFill>
                                <a:schemeClr val="tx1"/>
                              </a:solidFill>
                              <a:latin typeface="Cambria Math" panose="02040503050406030204" pitchFamily="18" charset="0"/>
                            </a:rPr>
                            <m:t>𝑑𝑡</m:t>
                          </m:r>
                        </m:e>
                      </m:nary>
                    </m:oMath>
                  </m:oMathPara>
                </a14:m>
                <a:endParaRPr lang="en-US" altLang="zh-CN" dirty="0">
                  <a:solidFill>
                    <a:schemeClr val="tx1"/>
                  </a:solidFill>
                  <a:latin typeface="宋体" panose="02010600030101010101" pitchFamily="2" charset="-122"/>
                </a:endParaRPr>
              </a:p>
              <a:p>
                <a:pPr marL="0" indent="0">
                  <a:buNone/>
                </a:pPr>
                <a:r>
                  <a:rPr lang="zh-CN" altLang="en-US" dirty="0">
                    <a:solidFill>
                      <a:schemeClr val="tx1"/>
                    </a:solidFill>
                    <a:latin typeface="宋体" panose="02010600030101010101" pitchFamily="2" charset="-122"/>
                  </a:rPr>
                  <a:t>此时就变成无约束的最优控制问题，它完全可利用前面所述的欧拉方程进行求解。</a:t>
                </a:r>
                <a:r>
                  <a:rPr lang="zh-CN" altLang="en-US" sz="1050" dirty="0">
                    <a:solidFill>
                      <a:schemeClr val="tx1"/>
                    </a:solidFill>
                  </a:rPr>
                  <a:t> </a:t>
                </a:r>
                <a:endParaRPr lang="zh-CN" altLang="en-US" dirty="0">
                  <a:solidFill>
                    <a:schemeClr val="tx1"/>
                  </a:solidFill>
                </a:endParaRPr>
              </a:p>
            </p:txBody>
          </p:sp>
        </mc:Choice>
        <mc:Fallback xmlns="">
          <p:sp>
            <p:nvSpPr>
              <p:cNvPr id="8" name="内容占位符 7">
                <a:extLst>
                  <a:ext uri="{FF2B5EF4-FFF2-40B4-BE49-F238E27FC236}">
                    <a16:creationId xmlns:a16="http://schemas.microsoft.com/office/drawing/2014/main" id="{C696BEB4-8F9A-48BA-A1C5-98C762581ED1}"/>
                  </a:ext>
                </a:extLst>
              </p:cNvPr>
              <p:cNvSpPr>
                <a:spLocks noGrp="1" noRot="1" noChangeAspect="1" noMove="1" noResize="1" noEditPoints="1" noAdjustHandles="1" noChangeArrowheads="1" noChangeShapeType="1" noTextEdit="1"/>
              </p:cNvSpPr>
              <p:nvPr>
                <p:ph sz="quarter" idx="13"/>
              </p:nvPr>
            </p:nvSpPr>
            <p:spPr>
              <a:xfrm>
                <a:off x="479376" y="404664"/>
                <a:ext cx="11095335" cy="5976664"/>
              </a:xfrm>
              <a:prstGeom prst="rect">
                <a:avLst/>
              </a:prstGeom>
              <a:blipFill>
                <a:blip r:embed="rId2"/>
                <a:stretch>
                  <a:fillRect l="-879" t="-204" r="-137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395017370"/>
      </p:ext>
    </p:extLst>
  </p:cSld>
  <p:clrMapOvr>
    <a:masterClrMapping/>
  </p:clrMapOvr>
  <p:transition>
    <p:wheel/>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 name="内容占位符 7">
                <a:extLst>
                  <a:ext uri="{FF2B5EF4-FFF2-40B4-BE49-F238E27FC236}">
                    <a16:creationId xmlns:a16="http://schemas.microsoft.com/office/drawing/2014/main" id="{C696BEB4-8F9A-48BA-A1C5-98C762581ED1}"/>
                  </a:ext>
                </a:extLst>
              </p:cNvPr>
              <p:cNvSpPr>
                <a:spLocks noGrp="1"/>
              </p:cNvSpPr>
              <p:nvPr>
                <p:ph sz="quarter" idx="13"/>
              </p:nvPr>
            </p:nvSpPr>
            <p:spPr>
              <a:xfrm>
                <a:off x="479376" y="404664"/>
                <a:ext cx="11095335" cy="5976664"/>
              </a:xfrm>
              <a:prstGeom prst="rect">
                <a:avLst/>
              </a:prstGeom>
            </p:spPr>
            <p:txBody>
              <a:bodyPr>
                <a:noAutofit/>
              </a:bodyPr>
              <a:lstStyle/>
              <a:p>
                <a:pPr marL="0" indent="0" algn="just">
                  <a:buNone/>
                </a:pPr>
                <a:r>
                  <a:rPr lang="zh-CN" altLang="en-US" b="1" dirty="0">
                    <a:latin typeface="Times New Roman" panose="02020603050405020304" pitchFamily="18" charset="0"/>
                    <a:cs typeface="Times New Roman" panose="02020603050405020304" pitchFamily="18" charset="0"/>
                  </a:rPr>
                  <a:t>例</a:t>
                </a:r>
                <a:r>
                  <a:rPr lang="en-US" altLang="zh-CN" b="1" dirty="0">
                    <a:latin typeface="Times New Roman" panose="02020603050405020304" pitchFamily="18" charset="0"/>
                    <a:cs typeface="Times New Roman" panose="02020603050405020304" pitchFamily="18" charset="0"/>
                  </a:rPr>
                  <a:t>6-5</a:t>
                </a:r>
                <a:r>
                  <a:rPr lang="en-US" altLang="zh-CN" dirty="0">
                    <a:latin typeface="Times New Roman" panose="02020603050405020304" pitchFamily="18" charset="0"/>
                    <a:cs typeface="Times New Roman" panose="02020603050405020304" pitchFamily="18" charset="0"/>
                  </a:rPr>
                  <a:t> </a:t>
                </a:r>
                <a:r>
                  <a:rPr lang="zh-CN" altLang="en-US" dirty="0">
                    <a:latin typeface="Times New Roman" panose="02020603050405020304" pitchFamily="18" charset="0"/>
                    <a:cs typeface="Times New Roman" panose="02020603050405020304" pitchFamily="18" charset="0"/>
                  </a:rPr>
                  <a:t>设人造地球卫星姿态控制系统的状态方程为</a:t>
                </a:r>
              </a:p>
              <a:p>
                <a:pPr marL="0" indent="0" algn="just">
                  <a:buNone/>
                </a:pPr>
                <a14:m>
                  <m:oMathPara xmlns:m="http://schemas.openxmlformats.org/officeDocument/2006/math">
                    <m:oMathParaPr>
                      <m:jc m:val="centerGroup"/>
                    </m:oMathParaPr>
                    <m:oMath xmlns:m="http://schemas.openxmlformats.org/officeDocument/2006/math">
                      <m:acc>
                        <m:accPr>
                          <m:chr m:val="̇"/>
                          <m:ctrlPr>
                            <a:rPr lang="zh-CN" altLang="en-US" i="1">
                              <a:latin typeface="Cambria Math" panose="02040503050406030204" pitchFamily="18" charset="0"/>
                            </a:rPr>
                          </m:ctrlPr>
                        </m:accPr>
                        <m:e>
                          <m:r>
                            <a:rPr lang="zh-CN" altLang="en-US" i="1">
                              <a:latin typeface="Cambria Math" panose="02040503050406030204" pitchFamily="18" charset="0"/>
                            </a:rPr>
                            <m:t>𝑥</m:t>
                          </m:r>
                        </m:e>
                      </m:acc>
                      <m:d>
                        <m:dPr>
                          <m:ctrlPr>
                            <a:rPr lang="zh-CN" altLang="en-US" i="1">
                              <a:latin typeface="Cambria Math" panose="02040503050406030204" pitchFamily="18" charset="0"/>
                            </a:rPr>
                          </m:ctrlPr>
                        </m:dPr>
                        <m:e>
                          <m:r>
                            <a:rPr lang="zh-CN" altLang="en-US" i="1">
                              <a:latin typeface="Cambria Math" panose="02040503050406030204" pitchFamily="18" charset="0"/>
                            </a:rPr>
                            <m:t>𝑡</m:t>
                          </m:r>
                        </m:e>
                      </m:d>
                      <m:r>
                        <a:rPr lang="zh-CN" altLang="en-US" i="1">
                          <a:latin typeface="Cambria Math" panose="02040503050406030204" pitchFamily="18" charset="0"/>
                        </a:rPr>
                        <m:t>=</m:t>
                      </m:r>
                      <m:d>
                        <m:dPr>
                          <m:begChr m:val="["/>
                          <m:endChr m:val="]"/>
                          <m:ctrlPr>
                            <a:rPr lang="zh-CN" altLang="en-US" i="1">
                              <a:latin typeface="Cambria Math" panose="02040503050406030204" pitchFamily="18" charset="0"/>
                            </a:rPr>
                          </m:ctrlPr>
                        </m:dPr>
                        <m:e>
                          <m:m>
                            <m:mPr>
                              <m:plcHide m:val="on"/>
                              <m:mcs>
                                <m:mc>
                                  <m:mcPr>
                                    <m:count m:val="2"/>
                                    <m:mcJc m:val="center"/>
                                  </m:mcPr>
                                </m:mc>
                              </m:mcs>
                              <m:ctrlPr>
                                <a:rPr lang="zh-CN" altLang="en-US" i="1">
                                  <a:latin typeface="Cambria Math" panose="02040503050406030204" pitchFamily="18" charset="0"/>
                                </a:rPr>
                              </m:ctrlPr>
                            </m:mPr>
                            <m:mr>
                              <m:e>
                                <m:r>
                                  <a:rPr lang="zh-CN" altLang="en-US" i="1">
                                    <a:latin typeface="Cambria Math" panose="02040503050406030204" pitchFamily="18" charset="0"/>
                                  </a:rPr>
                                  <m:t>0</m:t>
                                </m:r>
                              </m:e>
                              <m:e>
                                <m:r>
                                  <a:rPr lang="zh-CN" altLang="en-US" i="1">
                                    <a:latin typeface="Cambria Math" panose="02040503050406030204" pitchFamily="18" charset="0"/>
                                  </a:rPr>
                                  <m:t>1</m:t>
                                </m:r>
                              </m:e>
                            </m:mr>
                            <m:mr>
                              <m:e>
                                <m:r>
                                  <a:rPr lang="zh-CN" altLang="en-US" i="1">
                                    <a:latin typeface="Cambria Math" panose="02040503050406030204" pitchFamily="18" charset="0"/>
                                  </a:rPr>
                                  <m:t>0</m:t>
                                </m:r>
                              </m:e>
                              <m:e>
                                <m:r>
                                  <a:rPr lang="zh-CN" altLang="en-US" i="1">
                                    <a:latin typeface="Cambria Math" panose="02040503050406030204" pitchFamily="18" charset="0"/>
                                  </a:rPr>
                                  <m:t>0</m:t>
                                </m:r>
                              </m:e>
                            </m:mr>
                          </m:m>
                        </m:e>
                      </m:d>
                      <m:r>
                        <a:rPr lang="zh-CN" altLang="en-US" i="1">
                          <a:latin typeface="Cambria Math" panose="02040503050406030204" pitchFamily="18" charset="0"/>
                        </a:rPr>
                        <m:t>𝑥</m:t>
                      </m:r>
                      <m:d>
                        <m:dPr>
                          <m:ctrlPr>
                            <a:rPr lang="zh-CN" altLang="en-US" i="1">
                              <a:latin typeface="Cambria Math" panose="02040503050406030204" pitchFamily="18" charset="0"/>
                            </a:rPr>
                          </m:ctrlPr>
                        </m:dPr>
                        <m:e>
                          <m:r>
                            <a:rPr lang="zh-CN" altLang="en-US" i="1">
                              <a:latin typeface="Cambria Math" panose="02040503050406030204" pitchFamily="18" charset="0"/>
                            </a:rPr>
                            <m:t>𝑡</m:t>
                          </m:r>
                        </m:e>
                      </m:d>
                      <m:r>
                        <a:rPr lang="zh-CN" altLang="en-US" i="1">
                          <a:latin typeface="Cambria Math" panose="02040503050406030204" pitchFamily="18" charset="0"/>
                        </a:rPr>
                        <m:t>+</m:t>
                      </m:r>
                      <m:d>
                        <m:dPr>
                          <m:begChr m:val="["/>
                          <m:endChr m:val="]"/>
                          <m:ctrlPr>
                            <a:rPr lang="zh-CN" altLang="en-US" i="1">
                              <a:latin typeface="Cambria Math" panose="02040503050406030204" pitchFamily="18" charset="0"/>
                            </a:rPr>
                          </m:ctrlPr>
                        </m:dPr>
                        <m:e>
                          <m:m>
                            <m:mPr>
                              <m:plcHide m:val="on"/>
                              <m:mcs>
                                <m:mc>
                                  <m:mcPr>
                                    <m:count m:val="1"/>
                                    <m:mcJc m:val="center"/>
                                  </m:mcPr>
                                </m:mc>
                              </m:mcs>
                              <m:ctrlPr>
                                <a:rPr lang="zh-CN" altLang="en-US" i="1">
                                  <a:latin typeface="Cambria Math" panose="02040503050406030204" pitchFamily="18" charset="0"/>
                                </a:rPr>
                              </m:ctrlPr>
                            </m:mPr>
                            <m:mr>
                              <m:e>
                                <m:r>
                                  <a:rPr lang="zh-CN" altLang="en-US" i="1">
                                    <a:latin typeface="Cambria Math" panose="02040503050406030204" pitchFamily="18" charset="0"/>
                                  </a:rPr>
                                  <m:t>0</m:t>
                                </m:r>
                              </m:e>
                            </m:mr>
                            <m:mr>
                              <m:e>
                                <m:r>
                                  <a:rPr lang="zh-CN" altLang="en-US" i="1">
                                    <a:latin typeface="Cambria Math" panose="02040503050406030204" pitchFamily="18" charset="0"/>
                                  </a:rPr>
                                  <m:t>1</m:t>
                                </m:r>
                              </m:e>
                            </m:mr>
                          </m:m>
                        </m:e>
                      </m:d>
                      <m:r>
                        <a:rPr lang="zh-CN" altLang="en-US" i="1">
                          <a:latin typeface="Cambria Math" panose="02040503050406030204" pitchFamily="18" charset="0"/>
                        </a:rPr>
                        <m:t>𝑢</m:t>
                      </m:r>
                      <m:d>
                        <m:dPr>
                          <m:ctrlPr>
                            <a:rPr lang="zh-CN" altLang="en-US" i="1">
                              <a:latin typeface="Cambria Math" panose="02040503050406030204" pitchFamily="18" charset="0"/>
                            </a:rPr>
                          </m:ctrlPr>
                        </m:dPr>
                        <m:e>
                          <m:r>
                            <a:rPr lang="zh-CN" altLang="en-US" i="1">
                              <a:latin typeface="Cambria Math" panose="02040503050406030204" pitchFamily="18" charset="0"/>
                            </a:rPr>
                            <m:t>𝑡</m:t>
                          </m:r>
                        </m:e>
                      </m:d>
                    </m:oMath>
                  </m:oMathPara>
                </a14:m>
                <a:endParaRPr lang="zh-CN" altLang="en-US" dirty="0">
                  <a:latin typeface="Times New Roman" panose="02020603050405020304" pitchFamily="18" charset="0"/>
                  <a:cs typeface="Times New Roman" panose="02020603050405020304" pitchFamily="18" charset="0"/>
                </a:endParaRPr>
              </a:p>
              <a:p>
                <a:pPr marL="0" indent="0" algn="just" eaLnBrk="0" hangingPunct="0">
                  <a:buNone/>
                </a:pPr>
                <a:r>
                  <a:rPr lang="zh-CN" altLang="en-US" dirty="0">
                    <a:latin typeface="Times New Roman" panose="02020603050405020304" pitchFamily="18" charset="0"/>
                    <a:cs typeface="Times New Roman" panose="02020603050405020304" pitchFamily="18" charset="0"/>
                  </a:rPr>
                  <a:t>指标函数取</a:t>
                </a:r>
                <a14:m>
                  <m:oMath xmlns:m="http://schemas.openxmlformats.org/officeDocument/2006/math">
                    <m:r>
                      <a:rPr lang="zh-CN" altLang="en-US" i="1">
                        <a:latin typeface="Cambria Math" panose="02040503050406030204" pitchFamily="18" charset="0"/>
                      </a:rPr>
                      <m:t>𝐽</m:t>
                    </m:r>
                    <m:r>
                      <a:rPr lang="zh-CN" altLang="en-US" i="1">
                        <a:latin typeface="Cambria Math" panose="02040503050406030204" pitchFamily="18" charset="0"/>
                      </a:rPr>
                      <m:t>=</m:t>
                    </m:r>
                    <m:f>
                      <m:fPr>
                        <m:ctrlPr>
                          <a:rPr lang="zh-CN" altLang="en-US" i="1">
                            <a:latin typeface="Cambria Math" panose="02040503050406030204" pitchFamily="18" charset="0"/>
                          </a:rPr>
                        </m:ctrlPr>
                      </m:fPr>
                      <m:num>
                        <m:r>
                          <a:rPr lang="zh-CN" altLang="en-US" i="1">
                            <a:latin typeface="Cambria Math" panose="02040503050406030204" pitchFamily="18" charset="0"/>
                          </a:rPr>
                          <m:t>1</m:t>
                        </m:r>
                      </m:num>
                      <m:den>
                        <m:r>
                          <a:rPr lang="zh-CN" altLang="en-US" i="1">
                            <a:latin typeface="Cambria Math" panose="02040503050406030204" pitchFamily="18" charset="0"/>
                          </a:rPr>
                          <m:t>2</m:t>
                        </m:r>
                      </m:den>
                    </m:f>
                    <m:nary>
                      <m:naryPr>
                        <m:ctrlPr>
                          <a:rPr lang="zh-CN" altLang="en-US" i="1">
                            <a:latin typeface="Cambria Math" panose="02040503050406030204" pitchFamily="18" charset="0"/>
                          </a:rPr>
                        </m:ctrlPr>
                      </m:naryPr>
                      <m:sub>
                        <m:r>
                          <a:rPr lang="zh-CN" altLang="en-US" i="1">
                            <a:latin typeface="Cambria Math" panose="02040503050406030204" pitchFamily="18" charset="0"/>
                          </a:rPr>
                          <m:t>0</m:t>
                        </m:r>
                      </m:sub>
                      <m:sup>
                        <m:r>
                          <a:rPr lang="zh-CN" altLang="en-US" i="1">
                            <a:latin typeface="Cambria Math" panose="02040503050406030204" pitchFamily="18" charset="0"/>
                          </a:rPr>
                          <m:t>2</m:t>
                        </m:r>
                      </m:sup>
                      <m:e>
                        <m:sSup>
                          <m:sSupPr>
                            <m:ctrlPr>
                              <a:rPr lang="zh-CN" altLang="en-US" i="1">
                                <a:latin typeface="Cambria Math" panose="02040503050406030204" pitchFamily="18" charset="0"/>
                              </a:rPr>
                            </m:ctrlPr>
                          </m:sSupPr>
                          <m:e>
                            <m:r>
                              <a:rPr lang="zh-CN" altLang="en-US" i="1">
                                <a:latin typeface="Cambria Math" panose="02040503050406030204" pitchFamily="18" charset="0"/>
                              </a:rPr>
                              <m:t>𝑢</m:t>
                            </m:r>
                          </m:e>
                          <m:sup>
                            <m:r>
                              <a:rPr lang="zh-CN" altLang="en-US" i="1">
                                <a:latin typeface="Cambria Math" panose="02040503050406030204" pitchFamily="18" charset="0"/>
                              </a:rPr>
                              <m:t>2</m:t>
                            </m:r>
                          </m:sup>
                        </m:sSup>
                        <m:d>
                          <m:dPr>
                            <m:ctrlPr>
                              <a:rPr lang="zh-CN" altLang="en-US" i="1">
                                <a:latin typeface="Cambria Math" panose="02040503050406030204" pitchFamily="18" charset="0"/>
                              </a:rPr>
                            </m:ctrlPr>
                          </m:dPr>
                          <m:e>
                            <m:r>
                              <a:rPr lang="zh-CN" altLang="en-US" i="1">
                                <a:latin typeface="Cambria Math" panose="02040503050406030204" pitchFamily="18" charset="0"/>
                              </a:rPr>
                              <m:t>𝑡</m:t>
                            </m:r>
                          </m:e>
                        </m:d>
                      </m:e>
                    </m:nary>
                    <m:r>
                      <a:rPr lang="zh-CN" altLang="en-US" i="1">
                        <a:latin typeface="Cambria Math" panose="02040503050406030204" pitchFamily="18" charset="0"/>
                      </a:rPr>
                      <m:t>𝑑𝑡</m:t>
                    </m:r>
                  </m:oMath>
                </a14:m>
                <a:endParaRPr lang="zh-CN" altLang="en-US" dirty="0">
                  <a:latin typeface="Times New Roman" panose="02020603050405020304" pitchFamily="18" charset="0"/>
                  <a:cs typeface="Times New Roman" panose="02020603050405020304" pitchFamily="18" charset="0"/>
                </a:endParaRPr>
              </a:p>
              <a:p>
                <a:pPr marL="0" indent="0" algn="just" eaLnBrk="0" hangingPunct="0">
                  <a:buNone/>
                </a:pPr>
                <a:r>
                  <a:rPr lang="zh-CN" altLang="en-US" dirty="0">
                    <a:latin typeface="Times New Roman" panose="02020603050405020304" pitchFamily="18" charset="0"/>
                    <a:cs typeface="Times New Roman" panose="02020603050405020304" pitchFamily="18" charset="0"/>
                  </a:rPr>
                  <a:t>边界条件为</a:t>
                </a:r>
                <a14:m>
                  <m:oMath xmlns:m="http://schemas.openxmlformats.org/officeDocument/2006/math">
                    <m:r>
                      <a:rPr lang="zh-CN" altLang="en-US" i="1">
                        <a:latin typeface="Cambria Math" panose="02040503050406030204" pitchFamily="18" charset="0"/>
                      </a:rPr>
                      <m:t>𝑥</m:t>
                    </m:r>
                    <m:d>
                      <m:dPr>
                        <m:ctrlPr>
                          <a:rPr lang="zh-CN" altLang="en-US" i="1">
                            <a:latin typeface="Cambria Math" panose="02040503050406030204" pitchFamily="18" charset="0"/>
                          </a:rPr>
                        </m:ctrlPr>
                      </m:dPr>
                      <m:e>
                        <m:r>
                          <a:rPr lang="zh-CN" altLang="en-US" i="1">
                            <a:latin typeface="Cambria Math" panose="02040503050406030204" pitchFamily="18" charset="0"/>
                          </a:rPr>
                          <m:t>0</m:t>
                        </m:r>
                      </m:e>
                    </m:d>
                    <m:r>
                      <a:rPr lang="zh-CN" altLang="en-US" i="1">
                        <a:latin typeface="Cambria Math" panose="02040503050406030204" pitchFamily="18" charset="0"/>
                      </a:rPr>
                      <m:t>=</m:t>
                    </m:r>
                    <m:d>
                      <m:dPr>
                        <m:begChr m:val="["/>
                        <m:endChr m:val="]"/>
                        <m:ctrlPr>
                          <a:rPr lang="zh-CN" altLang="en-US" i="1">
                            <a:latin typeface="Cambria Math" panose="02040503050406030204" pitchFamily="18" charset="0"/>
                          </a:rPr>
                        </m:ctrlPr>
                      </m:dPr>
                      <m:e>
                        <m:m>
                          <m:mPr>
                            <m:plcHide m:val="on"/>
                            <m:mcs>
                              <m:mc>
                                <m:mcPr>
                                  <m:count m:val="1"/>
                                  <m:mcJc m:val="center"/>
                                </m:mcPr>
                              </m:mc>
                            </m:mcs>
                            <m:ctrlPr>
                              <a:rPr lang="zh-CN" altLang="en-US" i="1">
                                <a:latin typeface="Cambria Math" panose="02040503050406030204" pitchFamily="18" charset="0"/>
                              </a:rPr>
                            </m:ctrlPr>
                          </m:mPr>
                          <m:mr>
                            <m:e>
                              <m:r>
                                <a:rPr lang="zh-CN" altLang="en-US" i="1">
                                  <a:latin typeface="Cambria Math" panose="02040503050406030204" pitchFamily="18" charset="0"/>
                                </a:rPr>
                                <m:t>1</m:t>
                              </m:r>
                            </m:e>
                          </m:mr>
                          <m:mr>
                            <m:e>
                              <m:r>
                                <a:rPr lang="zh-CN" altLang="en-US" i="1">
                                  <a:latin typeface="Cambria Math" panose="02040503050406030204" pitchFamily="18" charset="0"/>
                                </a:rPr>
                                <m:t>1</m:t>
                              </m:r>
                            </m:e>
                          </m:mr>
                        </m:m>
                      </m:e>
                    </m:d>
                    <m:r>
                      <a:rPr lang="zh-CN" altLang="en-US" i="1">
                        <a:latin typeface="Cambria Math" panose="02040503050406030204" pitchFamily="18" charset="0"/>
                      </a:rPr>
                      <m:t>,</m:t>
                    </m:r>
                    <m:r>
                      <m:rPr>
                        <m:nor/>
                      </m:rPr>
                      <a:rPr lang="zh-CN" altLang="en-US">
                        <a:latin typeface="Times New Roman" panose="02020603050405020304" pitchFamily="18" charset="0"/>
                        <a:cs typeface="Times New Roman" panose="02020603050405020304" pitchFamily="18" charset="0"/>
                      </a:rPr>
                      <m:t>             </m:t>
                    </m:r>
                    <m:r>
                      <a:rPr lang="zh-CN" altLang="en-US" i="1">
                        <a:latin typeface="Cambria Math" panose="02040503050406030204" pitchFamily="18" charset="0"/>
                      </a:rPr>
                      <m:t>𝑥</m:t>
                    </m:r>
                    <m:d>
                      <m:dPr>
                        <m:ctrlPr>
                          <a:rPr lang="zh-CN" altLang="en-US" i="1">
                            <a:latin typeface="Cambria Math" panose="02040503050406030204" pitchFamily="18" charset="0"/>
                          </a:rPr>
                        </m:ctrlPr>
                      </m:dPr>
                      <m:e>
                        <m:r>
                          <a:rPr lang="zh-CN" altLang="en-US" i="1">
                            <a:latin typeface="Cambria Math" panose="02040503050406030204" pitchFamily="18" charset="0"/>
                          </a:rPr>
                          <m:t>2</m:t>
                        </m:r>
                      </m:e>
                    </m:d>
                    <m:r>
                      <a:rPr lang="zh-CN" altLang="en-US" i="1">
                        <a:latin typeface="Cambria Math" panose="02040503050406030204" pitchFamily="18" charset="0"/>
                      </a:rPr>
                      <m:t>=</m:t>
                    </m:r>
                    <m:d>
                      <m:dPr>
                        <m:begChr m:val="["/>
                        <m:endChr m:val="]"/>
                        <m:ctrlPr>
                          <a:rPr lang="zh-CN" altLang="en-US" i="1">
                            <a:latin typeface="Cambria Math" panose="02040503050406030204" pitchFamily="18" charset="0"/>
                          </a:rPr>
                        </m:ctrlPr>
                      </m:dPr>
                      <m:e>
                        <m:m>
                          <m:mPr>
                            <m:plcHide m:val="on"/>
                            <m:mcs>
                              <m:mc>
                                <m:mcPr>
                                  <m:count m:val="1"/>
                                  <m:mcJc m:val="center"/>
                                </m:mcPr>
                              </m:mc>
                            </m:mcs>
                            <m:ctrlPr>
                              <a:rPr lang="zh-CN" altLang="en-US" i="1">
                                <a:latin typeface="Cambria Math" panose="02040503050406030204" pitchFamily="18" charset="0"/>
                              </a:rPr>
                            </m:ctrlPr>
                          </m:mPr>
                          <m:mr>
                            <m:e>
                              <m:r>
                                <a:rPr lang="zh-CN" altLang="en-US" i="1">
                                  <a:latin typeface="Cambria Math" panose="02040503050406030204" pitchFamily="18" charset="0"/>
                                </a:rPr>
                                <m:t>0</m:t>
                              </m:r>
                            </m:e>
                          </m:mr>
                          <m:mr>
                            <m:e>
                              <m:r>
                                <a:rPr lang="zh-CN" altLang="en-US" i="1">
                                  <a:latin typeface="Cambria Math" panose="02040503050406030204" pitchFamily="18" charset="0"/>
                                </a:rPr>
                                <m:t>0</m:t>
                              </m:r>
                            </m:e>
                          </m:mr>
                        </m:m>
                      </m:e>
                    </m:d>
                  </m:oMath>
                </a14:m>
                <a:endParaRPr lang="en-US" altLang="zh-CN" dirty="0">
                  <a:latin typeface="Times New Roman" panose="02020603050405020304" pitchFamily="18" charset="0"/>
                  <a:cs typeface="Times New Roman" panose="02020603050405020304" pitchFamily="18" charset="0"/>
                </a:endParaRPr>
              </a:p>
              <a:p>
                <a:pPr marL="0" indent="0" algn="just" eaLnBrk="0" hangingPunct="0">
                  <a:buNone/>
                </a:pPr>
                <a:r>
                  <a:rPr lang="zh-CN" altLang="en-US" dirty="0">
                    <a:latin typeface="Times New Roman" panose="02020603050405020304" pitchFamily="18" charset="0"/>
                    <a:cs typeface="Times New Roman" panose="02020603050405020304" pitchFamily="18" charset="0"/>
                  </a:rPr>
                  <a:t>试求使指标函数取极值的最优曲线</a:t>
                </a:r>
                <a14:m>
                  <m:oMath xmlns:m="http://schemas.openxmlformats.org/officeDocument/2006/math">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m:t>
                        </m:r>
                      </m:sup>
                    </m:sSup>
                    <m:d>
                      <m:dPr>
                        <m:ctrlPr>
                          <a:rPr lang="zh-CN" altLang="en-US" i="1">
                            <a:solidFill>
                              <a:srgbClr val="000000"/>
                            </a:solidFill>
                            <a:latin typeface="Cambria Math" panose="02040503050406030204" pitchFamily="18" charset="0"/>
                          </a:rPr>
                        </m:ctrlPr>
                      </m:dPr>
                      <m:e>
                        <m:r>
                          <a:rPr lang="zh-CN" altLang="en-US" i="1">
                            <a:solidFill>
                              <a:srgbClr val="000000"/>
                            </a:solidFill>
                            <a:latin typeface="Cambria Math" panose="02040503050406030204" pitchFamily="18" charset="0"/>
                          </a:rPr>
                          <m:t>𝑡</m:t>
                        </m:r>
                      </m:e>
                    </m:d>
                  </m:oMath>
                </a14:m>
                <a:r>
                  <a:rPr lang="zh-CN" altLang="en-US" dirty="0">
                    <a:latin typeface="Times New Roman" panose="02020603050405020304" pitchFamily="18" charset="0"/>
                    <a:cs typeface="Times New Roman" panose="02020603050405020304" pitchFamily="18" charset="0"/>
                  </a:rPr>
                  <a:t>和最优控制</a:t>
                </a:r>
                <a14:m>
                  <m:oMath xmlns:m="http://schemas.openxmlformats.org/officeDocument/2006/math">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𝑢</m:t>
                        </m:r>
                      </m:e>
                      <m:sup>
                        <m:r>
                          <a:rPr lang="zh-CN" altLang="en-US" i="1">
                            <a:solidFill>
                              <a:srgbClr val="000000"/>
                            </a:solidFill>
                            <a:latin typeface="Cambria Math" panose="02040503050406030204" pitchFamily="18" charset="0"/>
                          </a:rPr>
                          <m:t>∗</m:t>
                        </m:r>
                      </m:sup>
                    </m:sSup>
                    <m:d>
                      <m:dPr>
                        <m:ctrlPr>
                          <a:rPr lang="zh-CN" altLang="en-US" i="1">
                            <a:solidFill>
                              <a:srgbClr val="000000"/>
                            </a:solidFill>
                            <a:latin typeface="Cambria Math" panose="02040503050406030204" pitchFamily="18" charset="0"/>
                          </a:rPr>
                        </m:ctrlPr>
                      </m:dPr>
                      <m:e>
                        <m:r>
                          <a:rPr lang="zh-CN" altLang="en-US" i="1">
                            <a:solidFill>
                              <a:srgbClr val="000000"/>
                            </a:solidFill>
                            <a:latin typeface="Cambria Math" panose="02040503050406030204" pitchFamily="18" charset="0"/>
                          </a:rPr>
                          <m:t>𝑡</m:t>
                        </m:r>
                      </m:e>
                    </m:d>
                  </m:oMath>
                </a14:m>
                <a:r>
                  <a:rPr lang="zh-CN" altLang="en-US" dirty="0">
                    <a:latin typeface="Times New Roman" panose="02020603050405020304" pitchFamily="18" charset="0"/>
                    <a:cs typeface="Times New Roman" panose="02020603050405020304" pitchFamily="18" charset="0"/>
                  </a:rPr>
                  <a:t>。 </a:t>
                </a:r>
              </a:p>
              <a:p>
                <a:pPr marL="0" indent="0" algn="just">
                  <a:buNone/>
                </a:pPr>
                <a:r>
                  <a:rPr lang="zh-CN" altLang="en-US" b="1" dirty="0">
                    <a:latin typeface="Times New Roman" panose="02020603050405020304" pitchFamily="18" charset="0"/>
                    <a:cs typeface="Times New Roman" panose="02020603050405020304" pitchFamily="18" charset="0"/>
                  </a:rPr>
                  <a:t>解</a:t>
                </a:r>
                <a:r>
                  <a:rPr lang="zh-CN" altLang="en-US" dirty="0">
                    <a:latin typeface="Times New Roman" panose="02020603050405020304" pitchFamily="18" charset="0"/>
                    <a:cs typeface="Times New Roman" panose="02020603050405020304" pitchFamily="18" charset="0"/>
                  </a:rPr>
                  <a:t>  由题意</a:t>
                </a:r>
                <a14:m>
                  <m:oMath xmlns:m="http://schemas.openxmlformats.org/officeDocument/2006/math">
                    <m:r>
                      <a:rPr lang="zh-CN" altLang="en-US" i="1">
                        <a:latin typeface="Cambria Math" panose="02040503050406030204" pitchFamily="18" charset="0"/>
                      </a:rPr>
                      <m:t>𝐿</m:t>
                    </m:r>
                    <m:r>
                      <a:rPr lang="zh-CN" altLang="en-US" i="1">
                        <a:latin typeface="Cambria Math" panose="02040503050406030204" pitchFamily="18" charset="0"/>
                      </a:rPr>
                      <m:t>=</m:t>
                    </m:r>
                    <m:f>
                      <m:fPr>
                        <m:ctrlPr>
                          <a:rPr lang="zh-CN" altLang="en-US" i="1">
                            <a:latin typeface="Cambria Math" panose="02040503050406030204" pitchFamily="18" charset="0"/>
                          </a:rPr>
                        </m:ctrlPr>
                      </m:fPr>
                      <m:num>
                        <m:r>
                          <a:rPr lang="zh-CN" altLang="en-US" i="1">
                            <a:latin typeface="Cambria Math" panose="02040503050406030204" pitchFamily="18" charset="0"/>
                          </a:rPr>
                          <m:t>1</m:t>
                        </m:r>
                      </m:num>
                      <m:den>
                        <m:r>
                          <a:rPr lang="zh-CN" altLang="en-US" i="1">
                            <a:latin typeface="Cambria Math" panose="02040503050406030204" pitchFamily="18" charset="0"/>
                          </a:rPr>
                          <m:t>2</m:t>
                        </m:r>
                      </m:den>
                    </m:f>
                    <m:sSup>
                      <m:sSupPr>
                        <m:ctrlPr>
                          <a:rPr lang="zh-CN" altLang="en-US" i="1">
                            <a:latin typeface="Cambria Math" panose="02040503050406030204" pitchFamily="18" charset="0"/>
                          </a:rPr>
                        </m:ctrlPr>
                      </m:sSupPr>
                      <m:e>
                        <m:r>
                          <a:rPr lang="zh-CN" altLang="en-US" i="1">
                            <a:latin typeface="Cambria Math" panose="02040503050406030204" pitchFamily="18" charset="0"/>
                          </a:rPr>
                          <m:t>𝑢</m:t>
                        </m:r>
                      </m:e>
                      <m:sup>
                        <m:r>
                          <a:rPr lang="zh-CN" altLang="en-US" i="1">
                            <a:latin typeface="Cambria Math" panose="02040503050406030204" pitchFamily="18" charset="0"/>
                          </a:rPr>
                          <m:t>2</m:t>
                        </m:r>
                      </m:sup>
                    </m:sSup>
                    <m:r>
                      <m:rPr>
                        <m:nor/>
                      </m:rPr>
                      <a:rPr lang="zh-CN" altLang="en-US">
                        <a:latin typeface="Times New Roman" panose="02020603050405020304" pitchFamily="18" charset="0"/>
                        <a:cs typeface="Times New Roman" panose="02020603050405020304" pitchFamily="18" charset="0"/>
                      </a:rPr>
                      <m:t>  , </m:t>
                    </m:r>
                    <m:sSup>
                      <m:sSupPr>
                        <m:ctrlPr>
                          <a:rPr lang="zh-CN" altLang="en-US" i="1">
                            <a:latin typeface="Cambria Math" panose="02040503050406030204" pitchFamily="18" charset="0"/>
                          </a:rPr>
                        </m:ctrlPr>
                      </m:sSupPr>
                      <m:e>
                        <m:r>
                          <a:rPr lang="zh-CN" altLang="en-US" i="1">
                            <a:latin typeface="Cambria Math" panose="02040503050406030204" pitchFamily="18" charset="0"/>
                          </a:rPr>
                          <m:t>𝜆</m:t>
                        </m:r>
                      </m:e>
                      <m:sup>
                        <m:r>
                          <a:rPr lang="zh-CN" altLang="en-US" i="1">
                            <a:latin typeface="Cambria Math" panose="02040503050406030204" pitchFamily="18" charset="0"/>
                          </a:rPr>
                          <m:t>𝑇</m:t>
                        </m:r>
                      </m:sup>
                    </m:sSup>
                    <m:r>
                      <a:rPr lang="zh-CN" altLang="en-US" i="1">
                        <a:latin typeface="Cambria Math" panose="02040503050406030204" pitchFamily="18" charset="0"/>
                      </a:rPr>
                      <m:t>=</m:t>
                    </m:r>
                    <m:d>
                      <m:dPr>
                        <m:begChr m:val="["/>
                        <m:endChr m:val="]"/>
                        <m:ctrlPr>
                          <a:rPr lang="zh-CN" altLang="en-US" i="1">
                            <a:latin typeface="Cambria Math" panose="02040503050406030204" pitchFamily="18" charset="0"/>
                          </a:rPr>
                        </m:ctrlPr>
                      </m:dPr>
                      <m:e>
                        <m:m>
                          <m:mPr>
                            <m:plcHide m:val="on"/>
                            <m:mcs>
                              <m:mc>
                                <m:mcPr>
                                  <m:count m:val="2"/>
                                  <m:mcJc m:val="center"/>
                                </m:mcPr>
                              </m:mc>
                            </m:mcs>
                            <m:ctrlPr>
                              <a:rPr lang="zh-CN" altLang="en-US" i="1">
                                <a:latin typeface="Cambria Math" panose="02040503050406030204" pitchFamily="18" charset="0"/>
                              </a:rPr>
                            </m:ctrlPr>
                          </m:mPr>
                          <m:mr>
                            <m:e>
                              <m:sSub>
                                <m:sSubPr>
                                  <m:ctrlPr>
                                    <a:rPr lang="zh-CN" altLang="en-US" i="1">
                                      <a:latin typeface="Cambria Math" panose="02040503050406030204" pitchFamily="18" charset="0"/>
                                    </a:rPr>
                                  </m:ctrlPr>
                                </m:sSubPr>
                                <m:e>
                                  <m:r>
                                    <a:rPr lang="zh-CN" altLang="en-US" i="1">
                                      <a:latin typeface="Cambria Math" panose="02040503050406030204" pitchFamily="18" charset="0"/>
                                    </a:rPr>
                                    <m:t>𝜆</m:t>
                                  </m:r>
                                </m:e>
                                <m:sub>
                                  <m:r>
                                    <a:rPr lang="zh-CN" altLang="en-US" i="1">
                                      <a:latin typeface="Cambria Math" panose="02040503050406030204" pitchFamily="18" charset="0"/>
                                    </a:rPr>
                                    <m:t>1</m:t>
                                  </m:r>
                                </m:sub>
                              </m:sSub>
                            </m:e>
                            <m:e>
                              <m:sSub>
                                <m:sSubPr>
                                  <m:ctrlPr>
                                    <a:rPr lang="zh-CN" altLang="en-US" i="1">
                                      <a:latin typeface="Cambria Math" panose="02040503050406030204" pitchFamily="18" charset="0"/>
                                    </a:rPr>
                                  </m:ctrlPr>
                                </m:sSubPr>
                                <m:e>
                                  <m:r>
                                    <a:rPr lang="zh-CN" altLang="en-US" i="1">
                                      <a:latin typeface="Cambria Math" panose="02040503050406030204" pitchFamily="18" charset="0"/>
                                    </a:rPr>
                                    <m:t>𝜆</m:t>
                                  </m:r>
                                </m:e>
                                <m:sub>
                                  <m:r>
                                    <a:rPr lang="zh-CN" altLang="en-US" i="1">
                                      <a:latin typeface="Cambria Math" panose="02040503050406030204" pitchFamily="18" charset="0"/>
                                    </a:rPr>
                                    <m:t>2</m:t>
                                  </m:r>
                                </m:sub>
                              </m:sSub>
                            </m:e>
                          </m:mr>
                        </m:m>
                      </m:e>
                    </m:d>
                    <m:r>
                      <a:rPr lang="en-US" altLang="zh-CN" i="1">
                        <a:latin typeface="Cambria Math" panose="02040503050406030204" pitchFamily="18" charset="0"/>
                      </a:rPr>
                      <m:t>,  </m:t>
                    </m:r>
                    <m:r>
                      <a:rPr lang="zh-CN" altLang="en-US" i="1">
                        <a:latin typeface="Cambria Math" panose="02040503050406030204" pitchFamily="18" charset="0"/>
                      </a:rPr>
                      <m:t>𝑓</m:t>
                    </m:r>
                    <m:r>
                      <a:rPr lang="zh-CN" altLang="en-US" i="1">
                        <a:latin typeface="Cambria Math" panose="02040503050406030204" pitchFamily="18" charset="0"/>
                      </a:rPr>
                      <m:t>=</m:t>
                    </m:r>
                    <m:d>
                      <m:dPr>
                        <m:begChr m:val="["/>
                        <m:endChr m:val="]"/>
                        <m:ctrlPr>
                          <a:rPr lang="zh-CN" altLang="en-US" i="1">
                            <a:latin typeface="Cambria Math" panose="02040503050406030204" pitchFamily="18" charset="0"/>
                          </a:rPr>
                        </m:ctrlPr>
                      </m:dPr>
                      <m:e>
                        <m:m>
                          <m:mPr>
                            <m:plcHide m:val="on"/>
                            <m:mcs>
                              <m:mc>
                                <m:mcPr>
                                  <m:count m:val="1"/>
                                  <m:mcJc m:val="center"/>
                                </m:mcPr>
                              </m:mc>
                            </m:mcs>
                            <m:ctrlPr>
                              <a:rPr lang="zh-CN" altLang="en-US" i="1">
                                <a:latin typeface="Cambria Math" panose="02040503050406030204" pitchFamily="18" charset="0"/>
                              </a:rPr>
                            </m:ctrlPr>
                          </m:mPr>
                          <m:mr>
                            <m:e>
                              <m:sSub>
                                <m:sSubPr>
                                  <m:ctrlPr>
                                    <a:rPr lang="zh-CN" altLang="en-US" i="1">
                                      <a:latin typeface="Cambria Math" panose="02040503050406030204" pitchFamily="18" charset="0"/>
                                    </a:rPr>
                                  </m:ctrlPr>
                                </m:sSubPr>
                                <m:e>
                                  <m:r>
                                    <a:rPr lang="zh-CN" altLang="en-US" i="1">
                                      <a:latin typeface="Cambria Math" panose="02040503050406030204" pitchFamily="18" charset="0"/>
                                    </a:rPr>
                                    <m:t>𝑓</m:t>
                                  </m:r>
                                </m:e>
                                <m:sub>
                                  <m:r>
                                    <a:rPr lang="zh-CN" altLang="en-US" i="1">
                                      <a:latin typeface="Cambria Math" panose="02040503050406030204" pitchFamily="18" charset="0"/>
                                    </a:rPr>
                                    <m:t>1</m:t>
                                  </m:r>
                                </m:sub>
                              </m:sSub>
                            </m:e>
                          </m:mr>
                          <m:mr>
                            <m:e>
                              <m:sSub>
                                <m:sSubPr>
                                  <m:ctrlPr>
                                    <a:rPr lang="zh-CN" altLang="en-US" i="1">
                                      <a:latin typeface="Cambria Math" panose="02040503050406030204" pitchFamily="18" charset="0"/>
                                    </a:rPr>
                                  </m:ctrlPr>
                                </m:sSubPr>
                                <m:e>
                                  <m:r>
                                    <a:rPr lang="zh-CN" altLang="en-US" i="1">
                                      <a:latin typeface="Cambria Math" panose="02040503050406030204" pitchFamily="18" charset="0"/>
                                    </a:rPr>
                                    <m:t>𝑓</m:t>
                                  </m:r>
                                </m:e>
                                <m:sub>
                                  <m:r>
                                    <a:rPr lang="zh-CN" altLang="en-US" i="1">
                                      <a:latin typeface="Cambria Math" panose="02040503050406030204" pitchFamily="18" charset="0"/>
                                    </a:rPr>
                                    <m:t>2</m:t>
                                  </m:r>
                                </m:sub>
                              </m:sSub>
                            </m:e>
                          </m:mr>
                        </m:m>
                      </m:e>
                    </m:d>
                    <m:r>
                      <a:rPr lang="zh-CN" altLang="en-US" i="1">
                        <a:latin typeface="Cambria Math" panose="02040503050406030204" pitchFamily="18" charset="0"/>
                      </a:rPr>
                      <m:t>=</m:t>
                    </m:r>
                    <m:d>
                      <m:dPr>
                        <m:begChr m:val="["/>
                        <m:endChr m:val="]"/>
                        <m:ctrlPr>
                          <a:rPr lang="zh-CN" altLang="en-US" i="1">
                            <a:latin typeface="Cambria Math" panose="02040503050406030204" pitchFamily="18" charset="0"/>
                          </a:rPr>
                        </m:ctrlPr>
                      </m:dPr>
                      <m:e>
                        <m:m>
                          <m:mPr>
                            <m:plcHide m:val="on"/>
                            <m:mcs>
                              <m:mc>
                                <m:mcPr>
                                  <m:count m:val="1"/>
                                  <m:mcJc m:val="center"/>
                                </m:mcPr>
                              </m:mc>
                            </m:mcs>
                            <m:ctrlPr>
                              <a:rPr lang="zh-CN" altLang="en-US" i="1">
                                <a:latin typeface="Cambria Math" panose="02040503050406030204" pitchFamily="18" charset="0"/>
                              </a:rPr>
                            </m:ctrlPr>
                          </m:mPr>
                          <m:mr>
                            <m:e>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a:rPr lang="zh-CN" altLang="en-US" i="1">
                                      <a:latin typeface="Cambria Math" panose="02040503050406030204" pitchFamily="18" charset="0"/>
                                    </a:rPr>
                                    <m:t>2</m:t>
                                  </m:r>
                                </m:sub>
                              </m:sSub>
                            </m:e>
                          </m:mr>
                          <m:mr>
                            <m:e>
                              <m:r>
                                <a:rPr lang="zh-CN" altLang="en-US" i="1">
                                  <a:latin typeface="Cambria Math" panose="02040503050406030204" pitchFamily="18" charset="0"/>
                                </a:rPr>
                                <m:t>𝑢</m:t>
                              </m:r>
                            </m:e>
                          </m:mr>
                        </m:m>
                      </m:e>
                    </m:d>
                  </m:oMath>
                </a14:m>
                <a:endParaRPr lang="zh-CN" altLang="en-US" dirty="0">
                  <a:latin typeface="Times New Roman" panose="02020603050405020304" pitchFamily="18" charset="0"/>
                  <a:cs typeface="Times New Roman" panose="02020603050405020304" pitchFamily="18" charset="0"/>
                </a:endParaRPr>
              </a:p>
              <a:p>
                <a:pPr marL="0" indent="0" algn="just">
                  <a:buNone/>
                </a:pPr>
                <a:r>
                  <a:rPr lang="zh-CN" altLang="en-US" dirty="0">
                    <a:latin typeface="Times New Roman" panose="02020603050405020304" pitchFamily="18" charset="0"/>
                    <a:cs typeface="Times New Roman" panose="02020603050405020304" pitchFamily="18" charset="0"/>
                  </a:rPr>
                  <a:t>故标量函数</a:t>
                </a:r>
                <a14:m>
                  <m:oMath xmlns:m="http://schemas.openxmlformats.org/officeDocument/2006/math">
                    <m:r>
                      <a:rPr lang="zh-CN" altLang="en-US" i="1">
                        <a:latin typeface="Cambria Math" panose="02040503050406030204" pitchFamily="18" charset="0"/>
                      </a:rPr>
                      <m:t>𝐻</m:t>
                    </m:r>
                    <m:r>
                      <a:rPr lang="zh-CN" altLang="en-US" i="1">
                        <a:latin typeface="Cambria Math" panose="02040503050406030204" pitchFamily="18" charset="0"/>
                      </a:rPr>
                      <m:t>=</m:t>
                    </m:r>
                    <m:r>
                      <a:rPr lang="zh-CN" altLang="en-US" i="1">
                        <a:latin typeface="Cambria Math" panose="02040503050406030204" pitchFamily="18" charset="0"/>
                      </a:rPr>
                      <m:t>𝐿</m:t>
                    </m:r>
                    <m:r>
                      <a:rPr lang="zh-CN" altLang="en-US" i="1">
                        <a:latin typeface="Cambria Math" panose="02040503050406030204" pitchFamily="18" charset="0"/>
                      </a:rPr>
                      <m:t>+</m:t>
                    </m:r>
                    <m:sSup>
                      <m:sSupPr>
                        <m:ctrlPr>
                          <a:rPr lang="zh-CN" altLang="en-US" i="1">
                            <a:latin typeface="Cambria Math" panose="02040503050406030204" pitchFamily="18" charset="0"/>
                          </a:rPr>
                        </m:ctrlPr>
                      </m:sSupPr>
                      <m:e>
                        <m:r>
                          <a:rPr lang="zh-CN" altLang="en-US" i="1">
                            <a:latin typeface="Cambria Math" panose="02040503050406030204" pitchFamily="18" charset="0"/>
                          </a:rPr>
                          <m:t>𝜆</m:t>
                        </m:r>
                      </m:e>
                      <m:sup>
                        <m:r>
                          <a:rPr lang="zh-CN" altLang="en-US" i="1">
                            <a:latin typeface="Cambria Math" panose="02040503050406030204" pitchFamily="18" charset="0"/>
                          </a:rPr>
                          <m:t>𝑇</m:t>
                        </m:r>
                      </m:sup>
                    </m:sSup>
                    <m:r>
                      <a:rPr lang="zh-CN" altLang="en-US" i="1">
                        <a:latin typeface="Cambria Math" panose="02040503050406030204" pitchFamily="18" charset="0"/>
                      </a:rPr>
                      <m:t>𝑓</m:t>
                    </m:r>
                    <m:r>
                      <a:rPr lang="zh-CN" altLang="en-US" i="1">
                        <a:latin typeface="Cambria Math" panose="02040503050406030204" pitchFamily="18" charset="0"/>
                      </a:rPr>
                      <m:t>=</m:t>
                    </m:r>
                    <m:f>
                      <m:fPr>
                        <m:ctrlPr>
                          <a:rPr lang="zh-CN" altLang="en-US" i="1">
                            <a:latin typeface="Cambria Math" panose="02040503050406030204" pitchFamily="18" charset="0"/>
                          </a:rPr>
                        </m:ctrlPr>
                      </m:fPr>
                      <m:num>
                        <m:r>
                          <a:rPr lang="zh-CN" altLang="en-US" i="1">
                            <a:latin typeface="Cambria Math" panose="02040503050406030204" pitchFamily="18" charset="0"/>
                          </a:rPr>
                          <m:t>1</m:t>
                        </m:r>
                      </m:num>
                      <m:den>
                        <m:r>
                          <a:rPr lang="zh-CN" altLang="en-US" i="1">
                            <a:latin typeface="Cambria Math" panose="02040503050406030204" pitchFamily="18" charset="0"/>
                          </a:rPr>
                          <m:t>2</m:t>
                        </m:r>
                      </m:den>
                    </m:f>
                    <m:sSup>
                      <m:sSupPr>
                        <m:ctrlPr>
                          <a:rPr lang="zh-CN" altLang="en-US" i="1">
                            <a:latin typeface="Cambria Math" panose="02040503050406030204" pitchFamily="18" charset="0"/>
                          </a:rPr>
                        </m:ctrlPr>
                      </m:sSupPr>
                      <m:e>
                        <m:r>
                          <a:rPr lang="zh-CN" altLang="en-US" i="1">
                            <a:latin typeface="Cambria Math" panose="02040503050406030204" pitchFamily="18" charset="0"/>
                          </a:rPr>
                          <m:t>𝑢</m:t>
                        </m:r>
                      </m:e>
                      <m:sup>
                        <m:r>
                          <a:rPr lang="zh-CN" altLang="en-US" i="1">
                            <a:latin typeface="Cambria Math" panose="02040503050406030204" pitchFamily="18" charset="0"/>
                          </a:rPr>
                          <m:t>2</m:t>
                        </m:r>
                      </m:sup>
                    </m:sSup>
                    <m:r>
                      <a:rPr lang="zh-CN" altLang="en-US" i="1">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𝜆</m:t>
                        </m:r>
                      </m:e>
                      <m:sub>
                        <m:r>
                          <a:rPr lang="zh-CN" altLang="en-US" i="1">
                            <a:latin typeface="Cambria Math" panose="02040503050406030204" pitchFamily="18" charset="0"/>
                          </a:rPr>
                          <m:t>1</m:t>
                        </m:r>
                      </m:sub>
                    </m:sSub>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a:rPr lang="zh-CN" altLang="en-US" i="1">
                            <a:latin typeface="Cambria Math" panose="02040503050406030204" pitchFamily="18" charset="0"/>
                          </a:rPr>
                          <m:t>2</m:t>
                        </m:r>
                      </m:sub>
                    </m:sSub>
                    <m:r>
                      <a:rPr lang="zh-CN" altLang="en-US" i="1">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𝜆</m:t>
                        </m:r>
                      </m:e>
                      <m:sub>
                        <m:r>
                          <a:rPr lang="zh-CN" altLang="en-US" i="1">
                            <a:latin typeface="Cambria Math" panose="02040503050406030204" pitchFamily="18" charset="0"/>
                          </a:rPr>
                          <m:t>2</m:t>
                        </m:r>
                      </m:sub>
                    </m:sSub>
                    <m:r>
                      <a:rPr lang="zh-CN" altLang="en-US" i="1">
                        <a:latin typeface="Cambria Math" panose="02040503050406030204" pitchFamily="18" charset="0"/>
                      </a:rPr>
                      <m:t>𝑢</m:t>
                    </m:r>
                  </m:oMath>
                </a14:m>
                <a:endParaRPr lang="zh-CN" altLang="en-US" dirty="0">
                  <a:latin typeface="Times New Roman" panose="02020603050405020304" pitchFamily="18" charset="0"/>
                  <a:cs typeface="Times New Roman" panose="02020603050405020304" pitchFamily="18" charset="0"/>
                </a:endParaRPr>
              </a:p>
              <a:p>
                <a:pPr marL="0" indent="0" eaLnBrk="0" hangingPunct="0">
                  <a:buNone/>
                </a:pPr>
                <a14:m>
                  <m:oMathPara xmlns:m="http://schemas.openxmlformats.org/officeDocument/2006/math">
                    <m:oMathParaPr>
                      <m:jc m:val="centerGroup"/>
                    </m:oMathParaPr>
                    <m:oMath xmlns:m="http://schemas.openxmlformats.org/officeDocument/2006/math">
                      <m:r>
                        <a:rPr lang="zh-CN" altLang="en-US" i="1">
                          <a:latin typeface="Cambria Math" panose="02040503050406030204" pitchFamily="18" charset="0"/>
                        </a:rPr>
                        <m:t>𝐺</m:t>
                      </m:r>
                      <m:r>
                        <a:rPr lang="zh-CN" altLang="en-US" i="1">
                          <a:latin typeface="Cambria Math" panose="02040503050406030204" pitchFamily="18" charset="0"/>
                        </a:rPr>
                        <m:t>=</m:t>
                      </m:r>
                      <m:r>
                        <a:rPr lang="zh-CN" altLang="en-US" i="1">
                          <a:latin typeface="Cambria Math" panose="02040503050406030204" pitchFamily="18" charset="0"/>
                        </a:rPr>
                        <m:t>𝐻</m:t>
                      </m:r>
                      <m:r>
                        <a:rPr lang="zh-CN" altLang="en-US" i="1">
                          <a:latin typeface="Cambria Math" panose="02040503050406030204" pitchFamily="18" charset="0"/>
                        </a:rPr>
                        <m:t>−</m:t>
                      </m:r>
                      <m:sSup>
                        <m:sSupPr>
                          <m:ctrlPr>
                            <a:rPr lang="zh-CN" altLang="en-US" i="1">
                              <a:latin typeface="Cambria Math" panose="02040503050406030204" pitchFamily="18" charset="0"/>
                            </a:rPr>
                          </m:ctrlPr>
                        </m:sSupPr>
                        <m:e>
                          <m:r>
                            <a:rPr lang="zh-CN" altLang="en-US" i="1">
                              <a:latin typeface="Cambria Math" panose="02040503050406030204" pitchFamily="18" charset="0"/>
                            </a:rPr>
                            <m:t>𝜆</m:t>
                          </m:r>
                        </m:e>
                        <m:sup>
                          <m:r>
                            <a:rPr lang="zh-CN" altLang="en-US" i="1">
                              <a:latin typeface="Cambria Math" panose="02040503050406030204" pitchFamily="18" charset="0"/>
                            </a:rPr>
                            <m:t>𝑇</m:t>
                          </m:r>
                        </m:sup>
                      </m:sSup>
                      <m:acc>
                        <m:accPr>
                          <m:chr m:val="̇"/>
                          <m:ctrlPr>
                            <a:rPr lang="zh-CN" altLang="en-US" i="1">
                              <a:latin typeface="Cambria Math" panose="02040503050406030204" pitchFamily="18" charset="0"/>
                            </a:rPr>
                          </m:ctrlPr>
                        </m:accPr>
                        <m:e>
                          <m:r>
                            <a:rPr lang="zh-CN" altLang="en-US" i="1">
                              <a:latin typeface="Cambria Math" panose="02040503050406030204" pitchFamily="18" charset="0"/>
                            </a:rPr>
                            <m:t>𝑥</m:t>
                          </m:r>
                        </m:e>
                      </m:acc>
                      <m:r>
                        <a:rPr lang="zh-CN" altLang="en-US" i="1">
                          <a:latin typeface="Cambria Math" panose="02040503050406030204" pitchFamily="18" charset="0"/>
                        </a:rPr>
                        <m:t>(</m:t>
                      </m:r>
                      <m:r>
                        <a:rPr lang="zh-CN" altLang="en-US" i="1">
                          <a:latin typeface="Cambria Math" panose="02040503050406030204" pitchFamily="18" charset="0"/>
                        </a:rPr>
                        <m:t>𝑡</m:t>
                      </m:r>
                      <m:r>
                        <a:rPr lang="zh-CN" altLang="en-US" i="1">
                          <a:latin typeface="Cambria Math" panose="02040503050406030204" pitchFamily="18" charset="0"/>
                        </a:rPr>
                        <m:t>)=</m:t>
                      </m:r>
                      <m:f>
                        <m:fPr>
                          <m:ctrlPr>
                            <a:rPr lang="zh-CN" altLang="en-US" i="1">
                              <a:latin typeface="Cambria Math" panose="02040503050406030204" pitchFamily="18" charset="0"/>
                            </a:rPr>
                          </m:ctrlPr>
                        </m:fPr>
                        <m:num>
                          <m:r>
                            <a:rPr lang="zh-CN" altLang="en-US" i="1">
                              <a:latin typeface="Cambria Math" panose="02040503050406030204" pitchFamily="18" charset="0"/>
                            </a:rPr>
                            <m:t>1</m:t>
                          </m:r>
                        </m:num>
                        <m:den>
                          <m:r>
                            <a:rPr lang="zh-CN" altLang="en-US" i="1">
                              <a:latin typeface="Cambria Math" panose="02040503050406030204" pitchFamily="18" charset="0"/>
                            </a:rPr>
                            <m:t>2</m:t>
                          </m:r>
                        </m:den>
                      </m:f>
                      <m:sSup>
                        <m:sSupPr>
                          <m:ctrlPr>
                            <a:rPr lang="zh-CN" altLang="en-US" i="1">
                              <a:latin typeface="Cambria Math" panose="02040503050406030204" pitchFamily="18" charset="0"/>
                            </a:rPr>
                          </m:ctrlPr>
                        </m:sSupPr>
                        <m:e>
                          <m:r>
                            <a:rPr lang="zh-CN" altLang="en-US" i="1">
                              <a:latin typeface="Cambria Math" panose="02040503050406030204" pitchFamily="18" charset="0"/>
                            </a:rPr>
                            <m:t>𝑢</m:t>
                          </m:r>
                        </m:e>
                        <m:sup>
                          <m:r>
                            <a:rPr lang="zh-CN" altLang="en-US" i="1">
                              <a:latin typeface="Cambria Math" panose="02040503050406030204" pitchFamily="18" charset="0"/>
                            </a:rPr>
                            <m:t>2</m:t>
                          </m:r>
                        </m:sup>
                      </m:sSup>
                      <m:r>
                        <a:rPr lang="zh-CN" altLang="en-US" i="1">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𝜆</m:t>
                          </m:r>
                        </m:e>
                        <m:sub>
                          <m:r>
                            <a:rPr lang="zh-CN" altLang="en-US" i="1">
                              <a:latin typeface="Cambria Math" panose="02040503050406030204" pitchFamily="18" charset="0"/>
                            </a:rPr>
                            <m:t>1</m:t>
                          </m:r>
                        </m:sub>
                      </m:sSub>
                      <m:d>
                        <m:dPr>
                          <m:ctrlPr>
                            <a:rPr lang="zh-CN" altLang="en-US" i="1">
                              <a:latin typeface="Cambria Math" panose="02040503050406030204" pitchFamily="18" charset="0"/>
                            </a:rPr>
                          </m:ctrlPr>
                        </m:dPr>
                        <m:e>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a:rPr lang="zh-CN" altLang="en-US" i="1">
                                  <a:latin typeface="Cambria Math" panose="02040503050406030204" pitchFamily="18" charset="0"/>
                                </a:rPr>
                                <m:t>2</m:t>
                              </m:r>
                            </m:sub>
                          </m:sSub>
                          <m:r>
                            <a:rPr lang="zh-CN" altLang="en-US" i="1">
                              <a:latin typeface="Cambria Math" panose="02040503050406030204" pitchFamily="18" charset="0"/>
                            </a:rPr>
                            <m:t>−</m:t>
                          </m:r>
                          <m:sSub>
                            <m:sSubPr>
                              <m:ctrlPr>
                                <a:rPr lang="zh-CN" altLang="en-US" i="1">
                                  <a:latin typeface="Cambria Math" panose="02040503050406030204" pitchFamily="18" charset="0"/>
                                </a:rPr>
                              </m:ctrlPr>
                            </m:sSubPr>
                            <m:e>
                              <m:acc>
                                <m:accPr>
                                  <m:chr m:val="̇"/>
                                  <m:ctrlPr>
                                    <a:rPr lang="zh-CN" altLang="en-US" i="1">
                                      <a:latin typeface="Cambria Math" panose="02040503050406030204" pitchFamily="18" charset="0"/>
                                    </a:rPr>
                                  </m:ctrlPr>
                                </m:accPr>
                                <m:e>
                                  <m:r>
                                    <a:rPr lang="zh-CN" altLang="en-US" i="1">
                                      <a:latin typeface="Cambria Math" panose="02040503050406030204" pitchFamily="18" charset="0"/>
                                    </a:rPr>
                                    <m:t>𝑥</m:t>
                                  </m:r>
                                </m:e>
                              </m:acc>
                            </m:e>
                            <m:sub>
                              <m:r>
                                <a:rPr lang="zh-CN" altLang="en-US" i="1">
                                  <a:latin typeface="Cambria Math" panose="02040503050406030204" pitchFamily="18" charset="0"/>
                                </a:rPr>
                                <m:t>1</m:t>
                              </m:r>
                            </m:sub>
                          </m:sSub>
                        </m:e>
                      </m:d>
                      <m:r>
                        <a:rPr lang="zh-CN" altLang="en-US" i="1">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𝜆</m:t>
                          </m:r>
                        </m:e>
                        <m:sub>
                          <m:r>
                            <a:rPr lang="zh-CN" altLang="en-US" i="1">
                              <a:latin typeface="Cambria Math" panose="02040503050406030204" pitchFamily="18" charset="0"/>
                            </a:rPr>
                            <m:t>2</m:t>
                          </m:r>
                        </m:sub>
                      </m:sSub>
                      <m:d>
                        <m:dPr>
                          <m:ctrlPr>
                            <a:rPr lang="zh-CN" altLang="en-US" i="1">
                              <a:latin typeface="Cambria Math" panose="02040503050406030204" pitchFamily="18" charset="0"/>
                            </a:rPr>
                          </m:ctrlPr>
                        </m:dPr>
                        <m:e>
                          <m:r>
                            <a:rPr lang="zh-CN" altLang="en-US" i="1">
                              <a:latin typeface="Cambria Math" panose="02040503050406030204" pitchFamily="18" charset="0"/>
                            </a:rPr>
                            <m:t>𝑢</m:t>
                          </m:r>
                          <m:r>
                            <a:rPr lang="zh-CN" altLang="en-US" i="1">
                              <a:latin typeface="Cambria Math" panose="02040503050406030204" pitchFamily="18" charset="0"/>
                            </a:rPr>
                            <m:t>−</m:t>
                          </m:r>
                          <m:sSub>
                            <m:sSubPr>
                              <m:ctrlPr>
                                <a:rPr lang="zh-CN" altLang="en-US" i="1">
                                  <a:latin typeface="Cambria Math" panose="02040503050406030204" pitchFamily="18" charset="0"/>
                                </a:rPr>
                              </m:ctrlPr>
                            </m:sSubPr>
                            <m:e>
                              <m:acc>
                                <m:accPr>
                                  <m:chr m:val="̇"/>
                                  <m:ctrlPr>
                                    <a:rPr lang="zh-CN" altLang="en-US" i="1">
                                      <a:latin typeface="Cambria Math" panose="02040503050406030204" pitchFamily="18" charset="0"/>
                                    </a:rPr>
                                  </m:ctrlPr>
                                </m:accPr>
                                <m:e>
                                  <m:r>
                                    <a:rPr lang="zh-CN" altLang="en-US" i="1">
                                      <a:latin typeface="Cambria Math" panose="02040503050406030204" pitchFamily="18" charset="0"/>
                                    </a:rPr>
                                    <m:t>𝑥</m:t>
                                  </m:r>
                                </m:e>
                              </m:acc>
                            </m:e>
                            <m:sub>
                              <m:r>
                                <a:rPr lang="zh-CN" altLang="en-US" i="1">
                                  <a:latin typeface="Cambria Math" panose="02040503050406030204" pitchFamily="18" charset="0"/>
                                </a:rPr>
                                <m:t>2</m:t>
                              </m:r>
                            </m:sub>
                          </m:sSub>
                        </m:e>
                      </m:d>
                    </m:oMath>
                  </m:oMathPara>
                </a14:m>
                <a:endParaRPr lang="zh-CN" altLang="en-US" dirty="0">
                  <a:latin typeface="Times New Roman" panose="02020603050405020304" pitchFamily="18" charset="0"/>
                  <a:cs typeface="Times New Roman" panose="02020603050405020304" pitchFamily="18" charset="0"/>
                </a:endParaRPr>
              </a:p>
            </p:txBody>
          </p:sp>
        </mc:Choice>
        <mc:Fallback xmlns="">
          <p:sp>
            <p:nvSpPr>
              <p:cNvPr id="8" name="内容占位符 7">
                <a:extLst>
                  <a:ext uri="{FF2B5EF4-FFF2-40B4-BE49-F238E27FC236}">
                    <a16:creationId xmlns:a16="http://schemas.microsoft.com/office/drawing/2014/main" id="{C696BEB4-8F9A-48BA-A1C5-98C762581ED1}"/>
                  </a:ext>
                </a:extLst>
              </p:cNvPr>
              <p:cNvSpPr>
                <a:spLocks noGrp="1" noRot="1" noChangeAspect="1" noMove="1" noResize="1" noEditPoints="1" noAdjustHandles="1" noChangeArrowheads="1" noChangeShapeType="1" noTextEdit="1"/>
              </p:cNvSpPr>
              <p:nvPr>
                <p:ph sz="quarter" idx="13"/>
              </p:nvPr>
            </p:nvSpPr>
            <p:spPr>
              <a:xfrm>
                <a:off x="479376" y="404664"/>
                <a:ext cx="11095335" cy="5976664"/>
              </a:xfrm>
              <a:prstGeom prst="rect">
                <a:avLst/>
              </a:prstGeom>
              <a:blipFill>
                <a:blip r:embed="rId2"/>
                <a:stretch>
                  <a:fillRect l="-879" t="-20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622456890"/>
      </p:ext>
    </p:extLst>
  </p:cSld>
  <p:clrMapOvr>
    <a:masterClrMapping/>
  </p:clrMapOvr>
  <p:transition>
    <p:wheel/>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 name="内容占位符 7">
                <a:extLst>
                  <a:ext uri="{FF2B5EF4-FFF2-40B4-BE49-F238E27FC236}">
                    <a16:creationId xmlns:a16="http://schemas.microsoft.com/office/drawing/2014/main" id="{C696BEB4-8F9A-48BA-A1C5-98C762581ED1}"/>
                  </a:ext>
                </a:extLst>
              </p:cNvPr>
              <p:cNvSpPr>
                <a:spLocks noGrp="1"/>
              </p:cNvSpPr>
              <p:nvPr>
                <p:ph sz="quarter" idx="13"/>
              </p:nvPr>
            </p:nvSpPr>
            <p:spPr>
              <a:xfrm>
                <a:off x="479376" y="404664"/>
                <a:ext cx="11095335" cy="5976664"/>
              </a:xfrm>
              <a:prstGeom prst="rect">
                <a:avLst/>
              </a:prstGeom>
            </p:spPr>
            <p:txBody>
              <a:bodyPr>
                <a:noAutofit/>
              </a:bodyPr>
              <a:lstStyle/>
              <a:p>
                <a:pPr marL="0" indent="0" algn="just">
                  <a:lnSpc>
                    <a:spcPct val="110000"/>
                  </a:lnSpc>
                  <a:buNone/>
                </a:pPr>
                <a:r>
                  <a:rPr lang="zh-CN" altLang="en-US" dirty="0">
                    <a:solidFill>
                      <a:schemeClr val="tx1"/>
                    </a:solidFill>
                    <a:latin typeface="Times New Roman" panose="02020603050405020304" pitchFamily="18" charset="0"/>
                    <a:cs typeface="Times New Roman" panose="02020603050405020304" pitchFamily="18" charset="0"/>
                  </a:rPr>
                  <a:t>欧拉方程</a:t>
                </a:r>
              </a:p>
              <a:p>
                <a:pPr marL="0" indent="0" algn="just">
                  <a:lnSpc>
                    <a:spcPct val="110000"/>
                  </a:lnSpc>
                  <a:buNone/>
                </a:pPr>
                <a14:m>
                  <m:oMathPara xmlns:m="http://schemas.openxmlformats.org/officeDocument/2006/math">
                    <m:oMathParaPr>
                      <m:jc m:val="centerGroup"/>
                    </m:oMathParaPr>
                    <m:oMath xmlns:m="http://schemas.openxmlformats.org/officeDocument/2006/math">
                      <m:f>
                        <m:fPr>
                          <m:ctrlPr>
                            <a:rPr lang="zh-CN" altLang="en-US" i="1">
                              <a:solidFill>
                                <a:schemeClr val="tx1"/>
                              </a:solidFill>
                              <a:latin typeface="Cambria Math" panose="02040503050406030204" pitchFamily="18" charset="0"/>
                            </a:rPr>
                          </m:ctrlPr>
                        </m:fPr>
                        <m:num>
                          <m:r>
                            <a:rPr lang="zh-CN" altLang="en-US" i="1">
                              <a:solidFill>
                                <a:schemeClr val="tx1"/>
                              </a:solidFill>
                              <a:latin typeface="Cambria Math" panose="02040503050406030204" pitchFamily="18" charset="0"/>
                            </a:rPr>
                            <m:t>𝜕</m:t>
                          </m:r>
                          <m:r>
                            <a:rPr lang="zh-CN" altLang="en-US" i="1">
                              <a:solidFill>
                                <a:schemeClr val="tx1"/>
                              </a:solidFill>
                              <a:latin typeface="Cambria Math" panose="02040503050406030204" pitchFamily="18" charset="0"/>
                            </a:rPr>
                            <m:t>𝐿</m:t>
                          </m:r>
                        </m:num>
                        <m:den>
                          <m:r>
                            <a:rPr lang="zh-CN" altLang="en-US" i="1">
                              <a:solidFill>
                                <a:schemeClr val="tx1"/>
                              </a:solidFill>
                              <a:latin typeface="Cambria Math" panose="02040503050406030204" pitchFamily="18" charset="0"/>
                            </a:rPr>
                            <m:t>𝜕</m:t>
                          </m:r>
                          <m:sSub>
                            <m:sSubPr>
                              <m:ctrlPr>
                                <a:rPr lang="zh-CN" altLang="en-US" i="1">
                                  <a:solidFill>
                                    <a:schemeClr val="tx1"/>
                                  </a:solidFill>
                                  <a:latin typeface="Cambria Math" panose="02040503050406030204" pitchFamily="18" charset="0"/>
                                </a:rPr>
                              </m:ctrlPr>
                            </m:sSubPr>
                            <m:e>
                              <m:r>
                                <a:rPr lang="zh-CN" altLang="en-US" i="1">
                                  <a:solidFill>
                                    <a:schemeClr val="tx1"/>
                                  </a:solidFill>
                                  <a:latin typeface="Cambria Math" panose="02040503050406030204" pitchFamily="18" charset="0"/>
                                </a:rPr>
                                <m:t>𝑥</m:t>
                              </m:r>
                            </m:e>
                            <m:sub>
                              <m:r>
                                <a:rPr lang="zh-CN" altLang="en-US" i="1">
                                  <a:solidFill>
                                    <a:schemeClr val="tx1"/>
                                  </a:solidFill>
                                  <a:latin typeface="Cambria Math" panose="02040503050406030204" pitchFamily="18" charset="0"/>
                                </a:rPr>
                                <m:t>1</m:t>
                              </m:r>
                            </m:sub>
                          </m:sSub>
                        </m:den>
                      </m:f>
                      <m:r>
                        <a:rPr lang="zh-CN" altLang="en-US" i="1">
                          <a:solidFill>
                            <a:schemeClr val="tx1"/>
                          </a:solidFill>
                          <a:latin typeface="Cambria Math" panose="02040503050406030204" pitchFamily="18" charset="0"/>
                        </a:rPr>
                        <m:t>−</m:t>
                      </m:r>
                      <m:f>
                        <m:fPr>
                          <m:ctrlPr>
                            <a:rPr lang="zh-CN" altLang="en-US" i="1">
                              <a:solidFill>
                                <a:schemeClr val="tx1"/>
                              </a:solidFill>
                              <a:latin typeface="Cambria Math" panose="02040503050406030204" pitchFamily="18" charset="0"/>
                            </a:rPr>
                          </m:ctrlPr>
                        </m:fPr>
                        <m:num>
                          <m:r>
                            <a:rPr lang="zh-CN" altLang="en-US" i="1">
                              <a:solidFill>
                                <a:schemeClr val="tx1"/>
                              </a:solidFill>
                              <a:latin typeface="Cambria Math" panose="02040503050406030204" pitchFamily="18" charset="0"/>
                            </a:rPr>
                            <m:t>𝑑</m:t>
                          </m:r>
                        </m:num>
                        <m:den>
                          <m:r>
                            <a:rPr lang="zh-CN" altLang="en-US" i="1">
                              <a:solidFill>
                                <a:schemeClr val="tx1"/>
                              </a:solidFill>
                              <a:latin typeface="Cambria Math" panose="02040503050406030204" pitchFamily="18" charset="0"/>
                            </a:rPr>
                            <m:t>𝑑𝑡</m:t>
                          </m:r>
                        </m:den>
                      </m:f>
                      <m:f>
                        <m:fPr>
                          <m:ctrlPr>
                            <a:rPr lang="zh-CN" altLang="en-US" i="1">
                              <a:solidFill>
                                <a:schemeClr val="tx1"/>
                              </a:solidFill>
                              <a:latin typeface="Cambria Math" panose="02040503050406030204" pitchFamily="18" charset="0"/>
                            </a:rPr>
                          </m:ctrlPr>
                        </m:fPr>
                        <m:num>
                          <m:r>
                            <a:rPr lang="zh-CN" altLang="en-US" i="1">
                              <a:solidFill>
                                <a:schemeClr val="tx1"/>
                              </a:solidFill>
                              <a:latin typeface="Cambria Math" panose="02040503050406030204" pitchFamily="18" charset="0"/>
                            </a:rPr>
                            <m:t>𝜕</m:t>
                          </m:r>
                          <m:r>
                            <a:rPr lang="zh-CN" altLang="en-US" i="1">
                              <a:solidFill>
                                <a:schemeClr val="tx1"/>
                              </a:solidFill>
                              <a:latin typeface="Cambria Math" panose="02040503050406030204" pitchFamily="18" charset="0"/>
                            </a:rPr>
                            <m:t>𝐿</m:t>
                          </m:r>
                        </m:num>
                        <m:den>
                          <m:r>
                            <a:rPr lang="zh-CN" altLang="en-US" i="1">
                              <a:solidFill>
                                <a:schemeClr val="tx1"/>
                              </a:solidFill>
                              <a:latin typeface="Cambria Math" panose="02040503050406030204" pitchFamily="18" charset="0"/>
                            </a:rPr>
                            <m:t>𝜕</m:t>
                          </m:r>
                          <m:sSub>
                            <m:sSubPr>
                              <m:ctrlPr>
                                <a:rPr lang="zh-CN" altLang="en-US" i="1">
                                  <a:solidFill>
                                    <a:schemeClr val="tx1"/>
                                  </a:solidFill>
                                  <a:latin typeface="Cambria Math" panose="02040503050406030204" pitchFamily="18" charset="0"/>
                                </a:rPr>
                              </m:ctrlPr>
                            </m:sSubPr>
                            <m:e>
                              <m:acc>
                                <m:accPr>
                                  <m:chr m:val="̇"/>
                                  <m:ctrlPr>
                                    <a:rPr lang="zh-CN" altLang="en-US" i="1">
                                      <a:solidFill>
                                        <a:schemeClr val="tx1"/>
                                      </a:solidFill>
                                      <a:latin typeface="Cambria Math" panose="02040503050406030204" pitchFamily="18" charset="0"/>
                                    </a:rPr>
                                  </m:ctrlPr>
                                </m:accPr>
                                <m:e>
                                  <m:r>
                                    <a:rPr lang="zh-CN" altLang="en-US" i="1">
                                      <a:solidFill>
                                        <a:schemeClr val="tx1"/>
                                      </a:solidFill>
                                      <a:latin typeface="Cambria Math" panose="02040503050406030204" pitchFamily="18" charset="0"/>
                                    </a:rPr>
                                    <m:t>𝑥</m:t>
                                  </m:r>
                                </m:e>
                              </m:acc>
                            </m:e>
                            <m:sub>
                              <m:r>
                                <a:rPr lang="zh-CN" altLang="en-US" i="1">
                                  <a:solidFill>
                                    <a:schemeClr val="tx1"/>
                                  </a:solidFill>
                                  <a:latin typeface="Cambria Math" panose="02040503050406030204" pitchFamily="18" charset="0"/>
                                </a:rPr>
                                <m:t>1</m:t>
                              </m:r>
                            </m:sub>
                          </m:sSub>
                        </m:den>
                      </m:f>
                      <m:r>
                        <a:rPr lang="zh-CN" altLang="en-US" i="1">
                          <a:solidFill>
                            <a:schemeClr val="tx1"/>
                          </a:solidFill>
                          <a:latin typeface="Cambria Math" panose="02040503050406030204" pitchFamily="18" charset="0"/>
                        </a:rPr>
                        <m:t>=</m:t>
                      </m:r>
                      <m:sSub>
                        <m:sSubPr>
                          <m:ctrlPr>
                            <a:rPr lang="zh-CN" altLang="en-US" i="1">
                              <a:solidFill>
                                <a:schemeClr val="tx1"/>
                              </a:solidFill>
                              <a:latin typeface="Cambria Math" panose="02040503050406030204" pitchFamily="18" charset="0"/>
                            </a:rPr>
                          </m:ctrlPr>
                        </m:sSubPr>
                        <m:e>
                          <m:acc>
                            <m:accPr>
                              <m:chr m:val="̇"/>
                              <m:ctrlPr>
                                <a:rPr lang="zh-CN" altLang="en-US" i="1">
                                  <a:solidFill>
                                    <a:schemeClr val="tx1"/>
                                  </a:solidFill>
                                  <a:latin typeface="Cambria Math" panose="02040503050406030204" pitchFamily="18" charset="0"/>
                                </a:rPr>
                              </m:ctrlPr>
                            </m:accPr>
                            <m:e>
                              <m:r>
                                <a:rPr lang="zh-CN" altLang="en-US" i="1">
                                  <a:solidFill>
                                    <a:schemeClr val="tx1"/>
                                  </a:solidFill>
                                  <a:latin typeface="Cambria Math" panose="02040503050406030204" pitchFamily="18" charset="0"/>
                                </a:rPr>
                                <m:t>𝜆</m:t>
                              </m:r>
                            </m:e>
                          </m:acc>
                        </m:e>
                        <m:sub>
                          <m:r>
                            <a:rPr lang="zh-CN" altLang="en-US" i="1">
                              <a:solidFill>
                                <a:schemeClr val="tx1"/>
                              </a:solidFill>
                              <a:latin typeface="Cambria Math" panose="02040503050406030204" pitchFamily="18" charset="0"/>
                            </a:rPr>
                            <m:t>1</m:t>
                          </m:r>
                        </m:sub>
                      </m:sSub>
                      <m:r>
                        <a:rPr lang="zh-CN" altLang="en-US" i="1">
                          <a:solidFill>
                            <a:schemeClr val="tx1"/>
                          </a:solidFill>
                          <a:latin typeface="Cambria Math" panose="02040503050406030204" pitchFamily="18" charset="0"/>
                        </a:rPr>
                        <m:t>=0,</m:t>
                      </m:r>
                      <m:r>
                        <m:rPr>
                          <m:nor/>
                        </m:rPr>
                        <a:rPr lang="zh-CN" altLang="en-US">
                          <a:solidFill>
                            <a:schemeClr val="tx1"/>
                          </a:solidFill>
                          <a:latin typeface="Times New Roman" panose="02020603050405020304" pitchFamily="18" charset="0"/>
                          <a:cs typeface="Times New Roman" panose="02020603050405020304" pitchFamily="18" charset="0"/>
                        </a:rPr>
                        <m:t> </m:t>
                      </m:r>
                      <m:r>
                        <m:rPr>
                          <m:nor/>
                        </m:rPr>
                        <a:rPr lang="zh-CN" altLang="en-US" smtClean="0">
                          <a:solidFill>
                            <a:schemeClr val="tx1"/>
                          </a:solidFill>
                          <a:latin typeface="Times New Roman" panose="02020603050405020304" pitchFamily="18" charset="0"/>
                          <a:cs typeface="Times New Roman" panose="02020603050405020304" pitchFamily="18" charset="0"/>
                        </a:rPr>
                        <m:t>                    </m:t>
                      </m:r>
                      <m:sSub>
                        <m:sSubPr>
                          <m:ctrlPr>
                            <a:rPr lang="zh-CN" altLang="en-US" i="1">
                              <a:solidFill>
                                <a:schemeClr val="tx1"/>
                              </a:solidFill>
                              <a:latin typeface="Cambria Math" panose="02040503050406030204" pitchFamily="18" charset="0"/>
                            </a:rPr>
                          </m:ctrlPr>
                        </m:sSubPr>
                        <m:e>
                          <m:r>
                            <a:rPr lang="zh-CN" altLang="en-US" i="1">
                              <a:solidFill>
                                <a:schemeClr val="tx1"/>
                              </a:solidFill>
                              <a:latin typeface="Cambria Math" panose="02040503050406030204" pitchFamily="18" charset="0"/>
                            </a:rPr>
                            <m:t>𝜆</m:t>
                          </m:r>
                        </m:e>
                        <m:sub>
                          <m:r>
                            <a:rPr lang="zh-CN" altLang="en-US">
                              <a:solidFill>
                                <a:schemeClr val="tx1"/>
                              </a:solidFill>
                              <a:latin typeface="Cambria Math" panose="02040503050406030204" pitchFamily="18" charset="0"/>
                            </a:rPr>
                            <m:t>1</m:t>
                          </m:r>
                        </m:sub>
                      </m:sSub>
                      <m:r>
                        <a:rPr lang="zh-CN" altLang="en-US" i="1">
                          <a:solidFill>
                            <a:schemeClr val="tx1"/>
                          </a:solidFill>
                          <a:latin typeface="Cambria Math" panose="02040503050406030204" pitchFamily="18" charset="0"/>
                        </a:rPr>
                        <m:t>=</m:t>
                      </m:r>
                      <m:r>
                        <a:rPr lang="zh-CN" altLang="en-US" i="1">
                          <a:solidFill>
                            <a:schemeClr val="tx1"/>
                          </a:solidFill>
                          <a:latin typeface="Cambria Math" panose="02040503050406030204" pitchFamily="18" charset="0"/>
                        </a:rPr>
                        <m:t>𝑎</m:t>
                      </m:r>
                    </m:oMath>
                  </m:oMathPara>
                </a14:m>
                <a:endParaRPr lang="zh-CN" altLang="en-US" dirty="0">
                  <a:solidFill>
                    <a:schemeClr val="tx1"/>
                  </a:solidFill>
                  <a:latin typeface="Times New Roman" panose="02020603050405020304" pitchFamily="18" charset="0"/>
                  <a:cs typeface="Times New Roman" panose="02020603050405020304" pitchFamily="18" charset="0"/>
                </a:endParaRPr>
              </a:p>
              <a:p>
                <a:pPr marL="0" indent="0" algn="just">
                  <a:lnSpc>
                    <a:spcPct val="110000"/>
                  </a:lnSpc>
                  <a:buNone/>
                </a:pPr>
                <a14:m>
                  <m:oMathPara xmlns:m="http://schemas.openxmlformats.org/officeDocument/2006/math">
                    <m:oMathParaPr>
                      <m:jc m:val="centerGroup"/>
                    </m:oMathParaPr>
                    <m:oMath xmlns:m="http://schemas.openxmlformats.org/officeDocument/2006/math">
                      <m:f>
                        <m:fPr>
                          <m:ctrlPr>
                            <a:rPr lang="zh-CN" altLang="en-US" i="1">
                              <a:solidFill>
                                <a:schemeClr val="tx1"/>
                              </a:solidFill>
                              <a:latin typeface="Cambria Math" panose="02040503050406030204" pitchFamily="18" charset="0"/>
                            </a:rPr>
                          </m:ctrlPr>
                        </m:fPr>
                        <m:num>
                          <m:r>
                            <a:rPr lang="zh-CN" altLang="en-US" i="1">
                              <a:solidFill>
                                <a:schemeClr val="tx1"/>
                              </a:solidFill>
                              <a:latin typeface="Cambria Math" panose="02040503050406030204" pitchFamily="18" charset="0"/>
                            </a:rPr>
                            <m:t>𝜕</m:t>
                          </m:r>
                          <m:r>
                            <a:rPr lang="zh-CN" altLang="en-US" i="1">
                              <a:solidFill>
                                <a:schemeClr val="tx1"/>
                              </a:solidFill>
                              <a:latin typeface="Cambria Math" panose="02040503050406030204" pitchFamily="18" charset="0"/>
                            </a:rPr>
                            <m:t>𝐿</m:t>
                          </m:r>
                        </m:num>
                        <m:den>
                          <m:r>
                            <a:rPr lang="zh-CN" altLang="en-US" i="1">
                              <a:solidFill>
                                <a:schemeClr val="tx1"/>
                              </a:solidFill>
                              <a:latin typeface="Cambria Math" panose="02040503050406030204" pitchFamily="18" charset="0"/>
                            </a:rPr>
                            <m:t>𝜕</m:t>
                          </m:r>
                          <m:sSub>
                            <m:sSubPr>
                              <m:ctrlPr>
                                <a:rPr lang="zh-CN" altLang="en-US" i="1">
                                  <a:solidFill>
                                    <a:schemeClr val="tx1"/>
                                  </a:solidFill>
                                  <a:latin typeface="Cambria Math" panose="02040503050406030204" pitchFamily="18" charset="0"/>
                                </a:rPr>
                              </m:ctrlPr>
                            </m:sSubPr>
                            <m:e>
                              <m:r>
                                <a:rPr lang="zh-CN" altLang="en-US" i="1">
                                  <a:solidFill>
                                    <a:schemeClr val="tx1"/>
                                  </a:solidFill>
                                  <a:latin typeface="Cambria Math" panose="02040503050406030204" pitchFamily="18" charset="0"/>
                                </a:rPr>
                                <m:t>𝑥</m:t>
                              </m:r>
                            </m:e>
                            <m:sub>
                              <m:r>
                                <a:rPr lang="zh-CN" altLang="en-US" i="1">
                                  <a:solidFill>
                                    <a:schemeClr val="tx1"/>
                                  </a:solidFill>
                                  <a:latin typeface="Cambria Math" panose="02040503050406030204" pitchFamily="18" charset="0"/>
                                </a:rPr>
                                <m:t>2</m:t>
                              </m:r>
                            </m:sub>
                          </m:sSub>
                        </m:den>
                      </m:f>
                      <m:r>
                        <a:rPr lang="zh-CN" altLang="en-US" i="1">
                          <a:solidFill>
                            <a:schemeClr val="tx1"/>
                          </a:solidFill>
                          <a:latin typeface="Cambria Math" panose="02040503050406030204" pitchFamily="18" charset="0"/>
                        </a:rPr>
                        <m:t>−</m:t>
                      </m:r>
                      <m:f>
                        <m:fPr>
                          <m:ctrlPr>
                            <a:rPr lang="zh-CN" altLang="en-US" i="1">
                              <a:solidFill>
                                <a:schemeClr val="tx1"/>
                              </a:solidFill>
                              <a:latin typeface="Cambria Math" panose="02040503050406030204" pitchFamily="18" charset="0"/>
                            </a:rPr>
                          </m:ctrlPr>
                        </m:fPr>
                        <m:num>
                          <m:r>
                            <a:rPr lang="zh-CN" altLang="en-US" i="1">
                              <a:solidFill>
                                <a:schemeClr val="tx1"/>
                              </a:solidFill>
                              <a:latin typeface="Cambria Math" panose="02040503050406030204" pitchFamily="18" charset="0"/>
                            </a:rPr>
                            <m:t>𝑑</m:t>
                          </m:r>
                        </m:num>
                        <m:den>
                          <m:r>
                            <a:rPr lang="zh-CN" altLang="en-US" i="1">
                              <a:solidFill>
                                <a:schemeClr val="tx1"/>
                              </a:solidFill>
                              <a:latin typeface="Cambria Math" panose="02040503050406030204" pitchFamily="18" charset="0"/>
                            </a:rPr>
                            <m:t>𝑑𝑡</m:t>
                          </m:r>
                        </m:den>
                      </m:f>
                      <m:f>
                        <m:fPr>
                          <m:ctrlPr>
                            <a:rPr lang="zh-CN" altLang="en-US" i="1">
                              <a:solidFill>
                                <a:schemeClr val="tx1"/>
                              </a:solidFill>
                              <a:latin typeface="Cambria Math" panose="02040503050406030204" pitchFamily="18" charset="0"/>
                            </a:rPr>
                          </m:ctrlPr>
                        </m:fPr>
                        <m:num>
                          <m:r>
                            <a:rPr lang="zh-CN" altLang="en-US" i="1">
                              <a:solidFill>
                                <a:schemeClr val="tx1"/>
                              </a:solidFill>
                              <a:latin typeface="Cambria Math" panose="02040503050406030204" pitchFamily="18" charset="0"/>
                            </a:rPr>
                            <m:t>𝜕</m:t>
                          </m:r>
                          <m:r>
                            <a:rPr lang="zh-CN" altLang="en-US" i="1">
                              <a:solidFill>
                                <a:schemeClr val="tx1"/>
                              </a:solidFill>
                              <a:latin typeface="Cambria Math" panose="02040503050406030204" pitchFamily="18" charset="0"/>
                            </a:rPr>
                            <m:t>𝐿</m:t>
                          </m:r>
                        </m:num>
                        <m:den>
                          <m:r>
                            <a:rPr lang="zh-CN" altLang="en-US" i="1">
                              <a:solidFill>
                                <a:schemeClr val="tx1"/>
                              </a:solidFill>
                              <a:latin typeface="Cambria Math" panose="02040503050406030204" pitchFamily="18" charset="0"/>
                            </a:rPr>
                            <m:t>𝜕</m:t>
                          </m:r>
                          <m:sSub>
                            <m:sSubPr>
                              <m:ctrlPr>
                                <a:rPr lang="zh-CN" altLang="en-US" i="1">
                                  <a:solidFill>
                                    <a:schemeClr val="tx1"/>
                                  </a:solidFill>
                                  <a:latin typeface="Cambria Math" panose="02040503050406030204" pitchFamily="18" charset="0"/>
                                </a:rPr>
                              </m:ctrlPr>
                            </m:sSubPr>
                            <m:e>
                              <m:acc>
                                <m:accPr>
                                  <m:chr m:val="̇"/>
                                  <m:ctrlPr>
                                    <a:rPr lang="zh-CN" altLang="en-US" i="1">
                                      <a:solidFill>
                                        <a:schemeClr val="tx1"/>
                                      </a:solidFill>
                                      <a:latin typeface="Cambria Math" panose="02040503050406030204" pitchFamily="18" charset="0"/>
                                    </a:rPr>
                                  </m:ctrlPr>
                                </m:accPr>
                                <m:e>
                                  <m:r>
                                    <a:rPr lang="zh-CN" altLang="en-US" i="1">
                                      <a:solidFill>
                                        <a:schemeClr val="tx1"/>
                                      </a:solidFill>
                                      <a:latin typeface="Cambria Math" panose="02040503050406030204" pitchFamily="18" charset="0"/>
                                    </a:rPr>
                                    <m:t>𝑥</m:t>
                                  </m:r>
                                </m:e>
                              </m:acc>
                            </m:e>
                            <m:sub>
                              <m:r>
                                <a:rPr lang="zh-CN" altLang="en-US" i="1">
                                  <a:solidFill>
                                    <a:schemeClr val="tx1"/>
                                  </a:solidFill>
                                  <a:latin typeface="Cambria Math" panose="02040503050406030204" pitchFamily="18" charset="0"/>
                                </a:rPr>
                                <m:t>2</m:t>
                              </m:r>
                            </m:sub>
                          </m:sSub>
                        </m:den>
                      </m:f>
                      <m:r>
                        <a:rPr lang="zh-CN" altLang="en-US" i="1">
                          <a:solidFill>
                            <a:schemeClr val="tx1"/>
                          </a:solidFill>
                          <a:latin typeface="Cambria Math" panose="02040503050406030204" pitchFamily="18" charset="0"/>
                        </a:rPr>
                        <m:t>=</m:t>
                      </m:r>
                      <m:sSub>
                        <m:sSubPr>
                          <m:ctrlPr>
                            <a:rPr lang="zh-CN" altLang="en-US" i="1">
                              <a:solidFill>
                                <a:schemeClr val="tx1"/>
                              </a:solidFill>
                              <a:latin typeface="Cambria Math" panose="02040503050406030204" pitchFamily="18" charset="0"/>
                            </a:rPr>
                          </m:ctrlPr>
                        </m:sSubPr>
                        <m:e>
                          <m:r>
                            <a:rPr lang="zh-CN" altLang="en-US" i="1">
                              <a:solidFill>
                                <a:schemeClr val="tx1"/>
                              </a:solidFill>
                              <a:latin typeface="Cambria Math" panose="02040503050406030204" pitchFamily="18" charset="0"/>
                            </a:rPr>
                            <m:t>𝜆</m:t>
                          </m:r>
                        </m:e>
                        <m:sub>
                          <m:r>
                            <a:rPr lang="zh-CN" altLang="en-US" i="1">
                              <a:solidFill>
                                <a:schemeClr val="tx1"/>
                              </a:solidFill>
                              <a:latin typeface="Cambria Math" panose="02040503050406030204" pitchFamily="18" charset="0"/>
                            </a:rPr>
                            <m:t>1</m:t>
                          </m:r>
                        </m:sub>
                      </m:sSub>
                      <m:r>
                        <a:rPr lang="zh-CN" altLang="en-US" i="1">
                          <a:solidFill>
                            <a:schemeClr val="tx1"/>
                          </a:solidFill>
                          <a:latin typeface="Cambria Math" panose="02040503050406030204" pitchFamily="18" charset="0"/>
                        </a:rPr>
                        <m:t>+</m:t>
                      </m:r>
                      <m:sSub>
                        <m:sSubPr>
                          <m:ctrlPr>
                            <a:rPr lang="zh-CN" altLang="en-US" i="1">
                              <a:solidFill>
                                <a:schemeClr val="tx1"/>
                              </a:solidFill>
                              <a:latin typeface="Cambria Math" panose="02040503050406030204" pitchFamily="18" charset="0"/>
                            </a:rPr>
                          </m:ctrlPr>
                        </m:sSubPr>
                        <m:e>
                          <m:acc>
                            <m:accPr>
                              <m:chr m:val="̇"/>
                              <m:ctrlPr>
                                <a:rPr lang="zh-CN" altLang="en-US" i="1">
                                  <a:solidFill>
                                    <a:schemeClr val="tx1"/>
                                  </a:solidFill>
                                  <a:latin typeface="Cambria Math" panose="02040503050406030204" pitchFamily="18" charset="0"/>
                                </a:rPr>
                              </m:ctrlPr>
                            </m:accPr>
                            <m:e>
                              <m:r>
                                <a:rPr lang="zh-CN" altLang="en-US" i="1">
                                  <a:solidFill>
                                    <a:schemeClr val="tx1"/>
                                  </a:solidFill>
                                  <a:latin typeface="Cambria Math" panose="02040503050406030204" pitchFamily="18" charset="0"/>
                                </a:rPr>
                                <m:t>𝜆</m:t>
                              </m:r>
                            </m:e>
                          </m:acc>
                        </m:e>
                        <m:sub>
                          <m:r>
                            <a:rPr lang="zh-CN" altLang="en-US" i="1">
                              <a:solidFill>
                                <a:schemeClr val="tx1"/>
                              </a:solidFill>
                              <a:latin typeface="Cambria Math" panose="02040503050406030204" pitchFamily="18" charset="0"/>
                            </a:rPr>
                            <m:t>2</m:t>
                          </m:r>
                        </m:sub>
                      </m:sSub>
                      <m:r>
                        <a:rPr lang="zh-CN" altLang="en-US" i="1">
                          <a:solidFill>
                            <a:schemeClr val="tx1"/>
                          </a:solidFill>
                          <a:latin typeface="Cambria Math" panose="02040503050406030204" pitchFamily="18" charset="0"/>
                        </a:rPr>
                        <m:t>=0,</m:t>
                      </m:r>
                      <m:r>
                        <m:rPr>
                          <m:nor/>
                        </m:rPr>
                        <a:rPr lang="zh-CN" altLang="en-US">
                          <a:solidFill>
                            <a:schemeClr val="tx1"/>
                          </a:solidFill>
                          <a:latin typeface="Times New Roman" panose="02020603050405020304" pitchFamily="18" charset="0"/>
                          <a:cs typeface="Times New Roman" panose="02020603050405020304" pitchFamily="18" charset="0"/>
                        </a:rPr>
                        <m:t>              </m:t>
                      </m:r>
                      <m:sSub>
                        <m:sSubPr>
                          <m:ctrlPr>
                            <a:rPr lang="zh-CN" altLang="en-US" i="1">
                              <a:solidFill>
                                <a:schemeClr val="tx1"/>
                              </a:solidFill>
                              <a:latin typeface="Cambria Math" panose="02040503050406030204" pitchFamily="18" charset="0"/>
                            </a:rPr>
                          </m:ctrlPr>
                        </m:sSubPr>
                        <m:e>
                          <m:r>
                            <a:rPr lang="zh-CN" altLang="en-US" i="1">
                              <a:solidFill>
                                <a:schemeClr val="tx1"/>
                              </a:solidFill>
                              <a:latin typeface="Cambria Math" panose="02040503050406030204" pitchFamily="18" charset="0"/>
                            </a:rPr>
                            <m:t>𝜆</m:t>
                          </m:r>
                        </m:e>
                        <m:sub>
                          <m:r>
                            <a:rPr lang="zh-CN" altLang="en-US">
                              <a:solidFill>
                                <a:schemeClr val="tx1"/>
                              </a:solidFill>
                              <a:latin typeface="Cambria Math" panose="02040503050406030204" pitchFamily="18" charset="0"/>
                            </a:rPr>
                            <m:t>2</m:t>
                          </m:r>
                        </m:sub>
                      </m:sSub>
                      <m:r>
                        <a:rPr lang="zh-CN" altLang="en-US" i="1">
                          <a:solidFill>
                            <a:schemeClr val="tx1"/>
                          </a:solidFill>
                          <a:latin typeface="Cambria Math" panose="02040503050406030204" pitchFamily="18" charset="0"/>
                        </a:rPr>
                        <m:t>=−</m:t>
                      </m:r>
                      <m:r>
                        <a:rPr lang="zh-CN" altLang="en-US" i="1">
                          <a:solidFill>
                            <a:schemeClr val="tx1"/>
                          </a:solidFill>
                          <a:latin typeface="Cambria Math" panose="02040503050406030204" pitchFamily="18" charset="0"/>
                        </a:rPr>
                        <m:t>𝑎𝑡</m:t>
                      </m:r>
                      <m:r>
                        <a:rPr lang="zh-CN" altLang="en-US" i="1">
                          <a:solidFill>
                            <a:schemeClr val="tx1"/>
                          </a:solidFill>
                          <a:latin typeface="Cambria Math" panose="02040503050406030204" pitchFamily="18" charset="0"/>
                        </a:rPr>
                        <m:t>+</m:t>
                      </m:r>
                      <m:r>
                        <a:rPr lang="zh-CN" altLang="en-US" i="1">
                          <a:solidFill>
                            <a:schemeClr val="tx1"/>
                          </a:solidFill>
                          <a:latin typeface="Cambria Math" panose="02040503050406030204" pitchFamily="18" charset="0"/>
                        </a:rPr>
                        <m:t>𝑏</m:t>
                      </m:r>
                    </m:oMath>
                  </m:oMathPara>
                </a14:m>
                <a:endParaRPr lang="zh-CN" altLang="en-US" dirty="0">
                  <a:solidFill>
                    <a:schemeClr val="tx1"/>
                  </a:solidFill>
                  <a:latin typeface="Times New Roman" panose="02020603050405020304" pitchFamily="18" charset="0"/>
                  <a:cs typeface="Times New Roman" panose="02020603050405020304" pitchFamily="18" charset="0"/>
                </a:endParaRPr>
              </a:p>
              <a:p>
                <a:pPr marL="0" indent="0" algn="just">
                  <a:lnSpc>
                    <a:spcPct val="110000"/>
                  </a:lnSpc>
                  <a:buNone/>
                </a:pPr>
                <a14:m>
                  <m:oMathPara xmlns:m="http://schemas.openxmlformats.org/officeDocument/2006/math">
                    <m:oMathParaPr>
                      <m:jc m:val="centerGroup"/>
                    </m:oMathParaPr>
                    <m:oMath xmlns:m="http://schemas.openxmlformats.org/officeDocument/2006/math">
                      <m:f>
                        <m:fPr>
                          <m:ctrlPr>
                            <a:rPr lang="zh-CN" altLang="en-US" i="1">
                              <a:solidFill>
                                <a:schemeClr val="tx1"/>
                              </a:solidFill>
                              <a:latin typeface="Cambria Math" panose="02040503050406030204" pitchFamily="18" charset="0"/>
                            </a:rPr>
                          </m:ctrlPr>
                        </m:fPr>
                        <m:num>
                          <m:r>
                            <a:rPr lang="zh-CN" altLang="en-US" i="1">
                              <a:solidFill>
                                <a:schemeClr val="tx1"/>
                              </a:solidFill>
                              <a:latin typeface="Cambria Math" panose="02040503050406030204" pitchFamily="18" charset="0"/>
                            </a:rPr>
                            <m:t>𝜕</m:t>
                          </m:r>
                          <m:r>
                            <a:rPr lang="zh-CN" altLang="en-US" i="1">
                              <a:solidFill>
                                <a:schemeClr val="tx1"/>
                              </a:solidFill>
                              <a:latin typeface="Cambria Math" panose="02040503050406030204" pitchFamily="18" charset="0"/>
                            </a:rPr>
                            <m:t>𝐿</m:t>
                          </m:r>
                        </m:num>
                        <m:den>
                          <m:r>
                            <a:rPr lang="zh-CN" altLang="en-US" i="1">
                              <a:solidFill>
                                <a:schemeClr val="tx1"/>
                              </a:solidFill>
                              <a:latin typeface="Cambria Math" panose="02040503050406030204" pitchFamily="18" charset="0"/>
                            </a:rPr>
                            <m:t>𝜕</m:t>
                          </m:r>
                          <m:r>
                            <a:rPr lang="zh-CN" altLang="en-US" i="1">
                              <a:solidFill>
                                <a:schemeClr val="tx1"/>
                              </a:solidFill>
                              <a:latin typeface="Cambria Math" panose="02040503050406030204" pitchFamily="18" charset="0"/>
                            </a:rPr>
                            <m:t>𝑢</m:t>
                          </m:r>
                        </m:den>
                      </m:f>
                      <m:r>
                        <a:rPr lang="zh-CN" altLang="en-US" i="1">
                          <a:solidFill>
                            <a:schemeClr val="tx1"/>
                          </a:solidFill>
                          <a:latin typeface="Cambria Math" panose="02040503050406030204" pitchFamily="18" charset="0"/>
                        </a:rPr>
                        <m:t>−</m:t>
                      </m:r>
                      <m:f>
                        <m:fPr>
                          <m:ctrlPr>
                            <a:rPr lang="zh-CN" altLang="en-US" i="1">
                              <a:solidFill>
                                <a:schemeClr val="tx1"/>
                              </a:solidFill>
                              <a:latin typeface="Cambria Math" panose="02040503050406030204" pitchFamily="18" charset="0"/>
                            </a:rPr>
                          </m:ctrlPr>
                        </m:fPr>
                        <m:num>
                          <m:r>
                            <a:rPr lang="zh-CN" altLang="en-US" i="1">
                              <a:solidFill>
                                <a:schemeClr val="tx1"/>
                              </a:solidFill>
                              <a:latin typeface="Cambria Math" panose="02040503050406030204" pitchFamily="18" charset="0"/>
                            </a:rPr>
                            <m:t>𝑑</m:t>
                          </m:r>
                        </m:num>
                        <m:den>
                          <m:r>
                            <a:rPr lang="zh-CN" altLang="en-US" i="1">
                              <a:solidFill>
                                <a:schemeClr val="tx1"/>
                              </a:solidFill>
                              <a:latin typeface="Cambria Math" panose="02040503050406030204" pitchFamily="18" charset="0"/>
                            </a:rPr>
                            <m:t>𝑑𝑡</m:t>
                          </m:r>
                        </m:den>
                      </m:f>
                      <m:f>
                        <m:fPr>
                          <m:ctrlPr>
                            <a:rPr lang="zh-CN" altLang="en-US" i="1">
                              <a:solidFill>
                                <a:schemeClr val="tx1"/>
                              </a:solidFill>
                              <a:latin typeface="Cambria Math" panose="02040503050406030204" pitchFamily="18" charset="0"/>
                            </a:rPr>
                          </m:ctrlPr>
                        </m:fPr>
                        <m:num>
                          <m:r>
                            <a:rPr lang="zh-CN" altLang="en-US" i="1">
                              <a:solidFill>
                                <a:schemeClr val="tx1"/>
                              </a:solidFill>
                              <a:latin typeface="Cambria Math" panose="02040503050406030204" pitchFamily="18" charset="0"/>
                            </a:rPr>
                            <m:t>𝜕</m:t>
                          </m:r>
                          <m:r>
                            <a:rPr lang="zh-CN" altLang="en-US" i="1">
                              <a:solidFill>
                                <a:schemeClr val="tx1"/>
                              </a:solidFill>
                              <a:latin typeface="Cambria Math" panose="02040503050406030204" pitchFamily="18" charset="0"/>
                            </a:rPr>
                            <m:t>𝐿</m:t>
                          </m:r>
                        </m:num>
                        <m:den>
                          <m:r>
                            <a:rPr lang="zh-CN" altLang="en-US" i="1">
                              <a:solidFill>
                                <a:schemeClr val="tx1"/>
                              </a:solidFill>
                              <a:latin typeface="Cambria Math" panose="02040503050406030204" pitchFamily="18" charset="0"/>
                            </a:rPr>
                            <m:t>𝜕</m:t>
                          </m:r>
                          <m:acc>
                            <m:accPr>
                              <m:chr m:val="̇"/>
                              <m:ctrlPr>
                                <a:rPr lang="zh-CN" altLang="en-US" i="1">
                                  <a:solidFill>
                                    <a:schemeClr val="tx1"/>
                                  </a:solidFill>
                                  <a:latin typeface="Cambria Math" panose="02040503050406030204" pitchFamily="18" charset="0"/>
                                </a:rPr>
                              </m:ctrlPr>
                            </m:accPr>
                            <m:e>
                              <m:r>
                                <a:rPr lang="zh-CN" altLang="en-US" i="1">
                                  <a:solidFill>
                                    <a:schemeClr val="tx1"/>
                                  </a:solidFill>
                                  <a:latin typeface="Cambria Math" panose="02040503050406030204" pitchFamily="18" charset="0"/>
                                </a:rPr>
                                <m:t>𝑢</m:t>
                              </m:r>
                            </m:e>
                          </m:acc>
                        </m:den>
                      </m:f>
                      <m:r>
                        <a:rPr lang="zh-CN" altLang="en-US" i="1">
                          <a:solidFill>
                            <a:schemeClr val="tx1"/>
                          </a:solidFill>
                          <a:latin typeface="Cambria Math" panose="02040503050406030204" pitchFamily="18" charset="0"/>
                        </a:rPr>
                        <m:t>=</m:t>
                      </m:r>
                      <m:r>
                        <a:rPr lang="zh-CN" altLang="en-US" i="1">
                          <a:solidFill>
                            <a:schemeClr val="tx1"/>
                          </a:solidFill>
                          <a:latin typeface="Cambria Math" panose="02040503050406030204" pitchFamily="18" charset="0"/>
                        </a:rPr>
                        <m:t>𝑢</m:t>
                      </m:r>
                      <m:r>
                        <a:rPr lang="zh-CN" altLang="en-US" i="1">
                          <a:solidFill>
                            <a:schemeClr val="tx1"/>
                          </a:solidFill>
                          <a:latin typeface="Cambria Math" panose="02040503050406030204" pitchFamily="18" charset="0"/>
                        </a:rPr>
                        <m:t>+</m:t>
                      </m:r>
                      <m:sSub>
                        <m:sSubPr>
                          <m:ctrlPr>
                            <a:rPr lang="zh-CN" altLang="en-US" i="1">
                              <a:solidFill>
                                <a:schemeClr val="tx1"/>
                              </a:solidFill>
                              <a:latin typeface="Cambria Math" panose="02040503050406030204" pitchFamily="18" charset="0"/>
                            </a:rPr>
                          </m:ctrlPr>
                        </m:sSubPr>
                        <m:e>
                          <m:r>
                            <a:rPr lang="zh-CN" altLang="en-US" i="1">
                              <a:solidFill>
                                <a:schemeClr val="tx1"/>
                              </a:solidFill>
                              <a:latin typeface="Cambria Math" panose="02040503050406030204" pitchFamily="18" charset="0"/>
                            </a:rPr>
                            <m:t>𝜆</m:t>
                          </m:r>
                        </m:e>
                        <m:sub>
                          <m:r>
                            <a:rPr lang="zh-CN" altLang="en-US" i="1">
                              <a:solidFill>
                                <a:schemeClr val="tx1"/>
                              </a:solidFill>
                              <a:latin typeface="Cambria Math" panose="02040503050406030204" pitchFamily="18" charset="0"/>
                            </a:rPr>
                            <m:t>2</m:t>
                          </m:r>
                        </m:sub>
                      </m:sSub>
                      <m:r>
                        <a:rPr lang="zh-CN" altLang="en-US" i="1">
                          <a:solidFill>
                            <a:schemeClr val="tx1"/>
                          </a:solidFill>
                          <a:latin typeface="Cambria Math" panose="02040503050406030204" pitchFamily="18" charset="0"/>
                        </a:rPr>
                        <m:t>=0,</m:t>
                      </m:r>
                      <m:r>
                        <m:rPr>
                          <m:nor/>
                        </m:rPr>
                        <a:rPr lang="zh-CN" altLang="en-US">
                          <a:solidFill>
                            <a:schemeClr val="tx1"/>
                          </a:solidFill>
                          <a:latin typeface="Times New Roman" panose="02020603050405020304" pitchFamily="18" charset="0"/>
                          <a:cs typeface="Times New Roman" panose="02020603050405020304" pitchFamily="18" charset="0"/>
                        </a:rPr>
                        <m:t>                  </m:t>
                      </m:r>
                      <m:r>
                        <a:rPr lang="zh-CN" altLang="en-US" i="1">
                          <a:solidFill>
                            <a:schemeClr val="tx1"/>
                          </a:solidFill>
                          <a:latin typeface="Cambria Math" panose="02040503050406030204" pitchFamily="18" charset="0"/>
                        </a:rPr>
                        <m:t>𝑢</m:t>
                      </m:r>
                      <m:r>
                        <a:rPr lang="zh-CN" altLang="en-US" i="1">
                          <a:solidFill>
                            <a:schemeClr val="tx1"/>
                          </a:solidFill>
                          <a:latin typeface="Cambria Math" panose="02040503050406030204" pitchFamily="18" charset="0"/>
                        </a:rPr>
                        <m:t>=</m:t>
                      </m:r>
                      <m:r>
                        <a:rPr lang="zh-CN" altLang="en-US" i="1">
                          <a:solidFill>
                            <a:schemeClr val="tx1"/>
                          </a:solidFill>
                          <a:latin typeface="Cambria Math" panose="02040503050406030204" pitchFamily="18" charset="0"/>
                        </a:rPr>
                        <m:t>𝑎𝑡</m:t>
                      </m:r>
                      <m:r>
                        <a:rPr lang="zh-CN" altLang="en-US" i="1">
                          <a:solidFill>
                            <a:schemeClr val="tx1"/>
                          </a:solidFill>
                          <a:latin typeface="Cambria Math" panose="02040503050406030204" pitchFamily="18" charset="0"/>
                        </a:rPr>
                        <m:t>−</m:t>
                      </m:r>
                      <m:r>
                        <a:rPr lang="zh-CN" altLang="en-US" i="1">
                          <a:solidFill>
                            <a:schemeClr val="tx1"/>
                          </a:solidFill>
                          <a:latin typeface="Cambria Math" panose="02040503050406030204" pitchFamily="18" charset="0"/>
                        </a:rPr>
                        <m:t>𝑏</m:t>
                      </m:r>
                    </m:oMath>
                  </m:oMathPara>
                </a14:m>
                <a:endParaRPr lang="zh-CN" altLang="en-US" dirty="0">
                  <a:solidFill>
                    <a:schemeClr val="tx1"/>
                  </a:solidFill>
                  <a:latin typeface="Times New Roman" panose="02020603050405020304" pitchFamily="18" charset="0"/>
                  <a:cs typeface="Times New Roman" panose="02020603050405020304" pitchFamily="18" charset="0"/>
                </a:endParaRPr>
              </a:p>
              <a:p>
                <a:pPr marL="0" indent="0" algn="just" eaLnBrk="0" hangingPunct="0">
                  <a:lnSpc>
                    <a:spcPct val="110000"/>
                  </a:lnSpc>
                  <a:buNone/>
                </a:pPr>
                <a:r>
                  <a:rPr lang="zh-CN" altLang="en-US" dirty="0">
                    <a:solidFill>
                      <a:schemeClr val="tx1"/>
                    </a:solidFill>
                    <a:latin typeface="Times New Roman" panose="02020603050405020304" pitchFamily="18" charset="0"/>
                    <a:cs typeface="Times New Roman" panose="02020603050405020304" pitchFamily="18" charset="0"/>
                  </a:rPr>
                  <a:t>其中  常数</a:t>
                </a:r>
                <a:r>
                  <a:rPr lang="en-US" altLang="zh-CN" i="1" dirty="0">
                    <a:solidFill>
                      <a:schemeClr val="tx1"/>
                    </a:solidFill>
                    <a:latin typeface="Times New Roman" panose="02020603050405020304" pitchFamily="18" charset="0"/>
                    <a:cs typeface="Times New Roman" panose="02020603050405020304" pitchFamily="18" charset="0"/>
                  </a:rPr>
                  <a:t>a</a:t>
                </a:r>
                <a:r>
                  <a:rPr lang="zh-CN" altLang="en-US" dirty="0">
                    <a:solidFill>
                      <a:schemeClr val="tx1"/>
                    </a:solidFill>
                    <a:latin typeface="Times New Roman" panose="02020603050405020304" pitchFamily="18" charset="0"/>
                    <a:cs typeface="Times New Roman" panose="02020603050405020304" pitchFamily="18" charset="0"/>
                  </a:rPr>
                  <a:t>，</a:t>
                </a:r>
                <a:r>
                  <a:rPr lang="en-US" altLang="zh-CN" i="1" dirty="0">
                    <a:solidFill>
                      <a:schemeClr val="tx1"/>
                    </a:solidFill>
                    <a:latin typeface="Times New Roman" panose="02020603050405020304" pitchFamily="18" charset="0"/>
                    <a:cs typeface="Times New Roman" panose="02020603050405020304" pitchFamily="18" charset="0"/>
                  </a:rPr>
                  <a:t>b</a:t>
                </a:r>
                <a:r>
                  <a:rPr lang="zh-CN" altLang="en-US" dirty="0">
                    <a:solidFill>
                      <a:schemeClr val="tx1"/>
                    </a:solidFill>
                    <a:latin typeface="Times New Roman" panose="02020603050405020304" pitchFamily="18" charset="0"/>
                    <a:cs typeface="Times New Roman" panose="02020603050405020304" pitchFamily="18" charset="0"/>
                  </a:rPr>
                  <a:t>待定。</a:t>
                </a:r>
              </a:p>
              <a:p>
                <a:pPr marL="0" indent="0" algn="just" eaLnBrk="0" hangingPunct="0">
                  <a:lnSpc>
                    <a:spcPct val="110000"/>
                  </a:lnSpc>
                  <a:buNone/>
                </a:pPr>
                <a:r>
                  <a:rPr lang="zh-CN" altLang="en-US" dirty="0">
                    <a:solidFill>
                      <a:schemeClr val="tx1"/>
                    </a:solidFill>
                    <a:latin typeface="Times New Roman" panose="02020603050405020304" pitchFamily="18" charset="0"/>
                    <a:cs typeface="Times New Roman" panose="02020603050405020304" pitchFamily="18" charset="0"/>
                  </a:rPr>
                  <a:t>由</a:t>
                </a:r>
                <a:r>
                  <a:rPr lang="zh-CN" altLang="en-US" dirty="0">
                    <a:latin typeface="Times New Roman" panose="02020603050405020304" pitchFamily="18" charset="0"/>
                    <a:cs typeface="Times New Roman" panose="02020603050405020304" pitchFamily="18" charset="0"/>
                  </a:rPr>
                  <a:t>状态约束方程</a:t>
                </a:r>
                <a:endParaRPr lang="en-US" altLang="zh-CN" dirty="0">
                  <a:latin typeface="Times New Roman" panose="02020603050405020304" pitchFamily="18" charset="0"/>
                  <a:cs typeface="Times New Roman" panose="02020603050405020304" pitchFamily="18" charset="0"/>
                </a:endParaRPr>
              </a:p>
              <a:p>
                <a:pPr marL="0" indent="0" algn="just" eaLnBrk="0" hangingPunct="0">
                  <a:lnSpc>
                    <a:spcPct val="110000"/>
                  </a:lnSpc>
                  <a:buNone/>
                </a:pPr>
                <a14:m>
                  <m:oMathPara xmlns:m="http://schemas.openxmlformats.org/officeDocument/2006/math">
                    <m:oMathParaPr>
                      <m:jc m:val="centerGroup"/>
                    </m:oMathParaPr>
                    <m:oMath xmlns:m="http://schemas.openxmlformats.org/officeDocument/2006/math">
                      <m:sSub>
                        <m:sSubPr>
                          <m:ctrlPr>
                            <a:rPr lang="zh-CN" altLang="en-US" i="1">
                              <a:solidFill>
                                <a:schemeClr val="tx1"/>
                              </a:solidFill>
                              <a:latin typeface="Cambria Math" panose="02040503050406030204" pitchFamily="18" charset="0"/>
                            </a:rPr>
                          </m:ctrlPr>
                        </m:sSubPr>
                        <m:e>
                          <m:acc>
                            <m:accPr>
                              <m:chr m:val="̇"/>
                              <m:ctrlPr>
                                <a:rPr lang="zh-CN" altLang="en-US" i="1">
                                  <a:solidFill>
                                    <a:schemeClr val="tx1"/>
                                  </a:solidFill>
                                  <a:latin typeface="Cambria Math" panose="02040503050406030204" pitchFamily="18" charset="0"/>
                                </a:rPr>
                              </m:ctrlPr>
                            </m:accPr>
                            <m:e>
                              <m:r>
                                <a:rPr lang="zh-CN" altLang="en-US" i="1">
                                  <a:solidFill>
                                    <a:schemeClr val="tx1"/>
                                  </a:solidFill>
                                  <a:latin typeface="Cambria Math" panose="02040503050406030204" pitchFamily="18" charset="0"/>
                                </a:rPr>
                                <m:t>𝑥</m:t>
                              </m:r>
                            </m:e>
                          </m:acc>
                        </m:e>
                        <m:sub>
                          <m:r>
                            <a:rPr lang="zh-CN" altLang="en-US" i="1">
                              <a:solidFill>
                                <a:schemeClr val="tx1"/>
                              </a:solidFill>
                              <a:latin typeface="Cambria Math" panose="02040503050406030204" pitchFamily="18" charset="0"/>
                            </a:rPr>
                            <m:t>1</m:t>
                          </m:r>
                        </m:sub>
                      </m:sSub>
                      <m:r>
                        <a:rPr lang="zh-CN" altLang="en-US" i="1">
                          <a:solidFill>
                            <a:schemeClr val="tx1"/>
                          </a:solidFill>
                          <a:latin typeface="Cambria Math" panose="02040503050406030204" pitchFamily="18" charset="0"/>
                        </a:rPr>
                        <m:t>=</m:t>
                      </m:r>
                      <m:sSub>
                        <m:sSubPr>
                          <m:ctrlPr>
                            <a:rPr lang="zh-CN" altLang="en-US" i="1">
                              <a:solidFill>
                                <a:schemeClr val="tx1"/>
                              </a:solidFill>
                              <a:latin typeface="Cambria Math" panose="02040503050406030204" pitchFamily="18" charset="0"/>
                            </a:rPr>
                          </m:ctrlPr>
                        </m:sSubPr>
                        <m:e>
                          <m:r>
                            <a:rPr lang="zh-CN" altLang="en-US" i="1">
                              <a:solidFill>
                                <a:schemeClr val="tx1"/>
                              </a:solidFill>
                              <a:latin typeface="Cambria Math" panose="02040503050406030204" pitchFamily="18" charset="0"/>
                            </a:rPr>
                            <m:t>𝑥</m:t>
                          </m:r>
                        </m:e>
                        <m:sub>
                          <m:r>
                            <a:rPr lang="zh-CN" altLang="en-US" i="1">
                              <a:solidFill>
                                <a:schemeClr val="tx1"/>
                              </a:solidFill>
                              <a:latin typeface="Cambria Math" panose="02040503050406030204" pitchFamily="18" charset="0"/>
                            </a:rPr>
                            <m:t>2</m:t>
                          </m:r>
                        </m:sub>
                      </m:sSub>
                      <m:r>
                        <a:rPr lang="zh-CN" altLang="en-US" i="1">
                          <a:solidFill>
                            <a:schemeClr val="tx1"/>
                          </a:solidFill>
                          <a:latin typeface="Cambria Math" panose="02040503050406030204" pitchFamily="18" charset="0"/>
                        </a:rPr>
                        <m:t>=</m:t>
                      </m:r>
                      <m:f>
                        <m:fPr>
                          <m:ctrlPr>
                            <a:rPr lang="zh-CN" altLang="en-US" i="1">
                              <a:solidFill>
                                <a:schemeClr val="tx1"/>
                              </a:solidFill>
                              <a:latin typeface="Cambria Math" panose="02040503050406030204" pitchFamily="18" charset="0"/>
                            </a:rPr>
                          </m:ctrlPr>
                        </m:fPr>
                        <m:num>
                          <m:r>
                            <a:rPr lang="zh-CN" altLang="en-US" i="1">
                              <a:solidFill>
                                <a:schemeClr val="tx1"/>
                              </a:solidFill>
                              <a:latin typeface="Cambria Math" panose="02040503050406030204" pitchFamily="18" charset="0"/>
                            </a:rPr>
                            <m:t>1</m:t>
                          </m:r>
                        </m:num>
                        <m:den>
                          <m:r>
                            <a:rPr lang="zh-CN" altLang="en-US" i="1">
                              <a:solidFill>
                                <a:schemeClr val="tx1"/>
                              </a:solidFill>
                              <a:latin typeface="Cambria Math" panose="02040503050406030204" pitchFamily="18" charset="0"/>
                            </a:rPr>
                            <m:t>2</m:t>
                          </m:r>
                        </m:den>
                      </m:f>
                      <m:r>
                        <a:rPr lang="zh-CN" altLang="en-US" i="1">
                          <a:solidFill>
                            <a:schemeClr val="tx1"/>
                          </a:solidFill>
                          <a:latin typeface="Cambria Math" panose="02040503050406030204" pitchFamily="18" charset="0"/>
                        </a:rPr>
                        <m:t>𝑎</m:t>
                      </m:r>
                      <m:sSup>
                        <m:sSupPr>
                          <m:ctrlPr>
                            <a:rPr lang="zh-CN" altLang="en-US" i="1">
                              <a:solidFill>
                                <a:schemeClr val="tx1"/>
                              </a:solidFill>
                              <a:latin typeface="Cambria Math" panose="02040503050406030204" pitchFamily="18" charset="0"/>
                            </a:rPr>
                          </m:ctrlPr>
                        </m:sSupPr>
                        <m:e>
                          <m:r>
                            <a:rPr lang="zh-CN" altLang="en-US" i="1">
                              <a:solidFill>
                                <a:schemeClr val="tx1"/>
                              </a:solidFill>
                              <a:latin typeface="Cambria Math" panose="02040503050406030204" pitchFamily="18" charset="0"/>
                            </a:rPr>
                            <m:t>𝑡</m:t>
                          </m:r>
                        </m:e>
                        <m:sup>
                          <m:r>
                            <a:rPr lang="zh-CN" altLang="en-US" i="1">
                              <a:solidFill>
                                <a:schemeClr val="tx1"/>
                              </a:solidFill>
                              <a:latin typeface="Cambria Math" panose="02040503050406030204" pitchFamily="18" charset="0"/>
                            </a:rPr>
                            <m:t>2</m:t>
                          </m:r>
                        </m:sup>
                      </m:sSup>
                      <m:r>
                        <a:rPr lang="zh-CN" altLang="en-US" i="1">
                          <a:solidFill>
                            <a:schemeClr val="tx1"/>
                          </a:solidFill>
                          <a:latin typeface="Cambria Math" panose="02040503050406030204" pitchFamily="18" charset="0"/>
                        </a:rPr>
                        <m:t>−</m:t>
                      </m:r>
                      <m:r>
                        <a:rPr lang="zh-CN" altLang="en-US" i="1">
                          <a:solidFill>
                            <a:schemeClr val="tx1"/>
                          </a:solidFill>
                          <a:latin typeface="Cambria Math" panose="02040503050406030204" pitchFamily="18" charset="0"/>
                        </a:rPr>
                        <m:t>𝑏𝑡</m:t>
                      </m:r>
                      <m:r>
                        <a:rPr lang="zh-CN" altLang="en-US" i="1">
                          <a:solidFill>
                            <a:schemeClr val="tx1"/>
                          </a:solidFill>
                          <a:latin typeface="Cambria Math" panose="02040503050406030204" pitchFamily="18" charset="0"/>
                        </a:rPr>
                        <m:t>+</m:t>
                      </m:r>
                      <m:r>
                        <a:rPr lang="zh-CN" altLang="en-US" i="1">
                          <a:solidFill>
                            <a:schemeClr val="tx1"/>
                          </a:solidFill>
                          <a:latin typeface="Cambria Math" panose="02040503050406030204" pitchFamily="18" charset="0"/>
                        </a:rPr>
                        <m:t>𝑐</m:t>
                      </m:r>
                      <m:r>
                        <a:rPr lang="zh-CN" altLang="en-US" i="1">
                          <a:solidFill>
                            <a:schemeClr val="tx1"/>
                          </a:solidFill>
                          <a:latin typeface="Cambria Math" panose="02040503050406030204" pitchFamily="18" charset="0"/>
                        </a:rPr>
                        <m:t>,</m:t>
                      </m:r>
                      <m:r>
                        <m:rPr>
                          <m:nor/>
                        </m:rPr>
                        <a:rPr lang="zh-CN" altLang="en-US">
                          <a:solidFill>
                            <a:schemeClr val="tx1"/>
                          </a:solidFill>
                          <a:latin typeface="Times New Roman" panose="02020603050405020304" pitchFamily="18" charset="0"/>
                          <a:cs typeface="Times New Roman" panose="02020603050405020304" pitchFamily="18" charset="0"/>
                        </a:rPr>
                        <m:t>    </m:t>
                      </m:r>
                      <m:sSub>
                        <m:sSubPr>
                          <m:ctrlPr>
                            <a:rPr lang="zh-CN" altLang="en-US" i="1">
                              <a:solidFill>
                                <a:schemeClr val="tx1"/>
                              </a:solidFill>
                              <a:latin typeface="Cambria Math" panose="02040503050406030204" pitchFamily="18" charset="0"/>
                            </a:rPr>
                          </m:ctrlPr>
                        </m:sSubPr>
                        <m:e>
                          <m:r>
                            <a:rPr lang="zh-CN" altLang="en-US" i="1">
                              <a:solidFill>
                                <a:schemeClr val="tx1"/>
                              </a:solidFill>
                              <a:latin typeface="Cambria Math" panose="02040503050406030204" pitchFamily="18" charset="0"/>
                            </a:rPr>
                            <m:t>𝑥</m:t>
                          </m:r>
                        </m:e>
                        <m:sub>
                          <m:r>
                            <a:rPr lang="zh-CN" altLang="en-US" i="1">
                              <a:solidFill>
                                <a:schemeClr val="tx1"/>
                              </a:solidFill>
                              <a:latin typeface="Cambria Math" panose="02040503050406030204" pitchFamily="18" charset="0"/>
                            </a:rPr>
                            <m:t>1</m:t>
                          </m:r>
                        </m:sub>
                      </m:sSub>
                      <m:r>
                        <a:rPr lang="zh-CN" altLang="en-US" i="1">
                          <a:solidFill>
                            <a:schemeClr val="tx1"/>
                          </a:solidFill>
                          <a:latin typeface="Cambria Math" panose="02040503050406030204" pitchFamily="18" charset="0"/>
                        </a:rPr>
                        <m:t>=</m:t>
                      </m:r>
                      <m:f>
                        <m:fPr>
                          <m:ctrlPr>
                            <a:rPr lang="zh-CN" altLang="en-US" i="1">
                              <a:solidFill>
                                <a:schemeClr val="tx1"/>
                              </a:solidFill>
                              <a:latin typeface="Cambria Math" panose="02040503050406030204" pitchFamily="18" charset="0"/>
                            </a:rPr>
                          </m:ctrlPr>
                        </m:fPr>
                        <m:num>
                          <m:r>
                            <a:rPr lang="zh-CN" altLang="en-US" i="1">
                              <a:solidFill>
                                <a:schemeClr val="tx1"/>
                              </a:solidFill>
                              <a:latin typeface="Cambria Math" panose="02040503050406030204" pitchFamily="18" charset="0"/>
                            </a:rPr>
                            <m:t>1</m:t>
                          </m:r>
                        </m:num>
                        <m:den>
                          <m:r>
                            <a:rPr lang="zh-CN" altLang="en-US" i="1">
                              <a:solidFill>
                                <a:schemeClr val="tx1"/>
                              </a:solidFill>
                              <a:latin typeface="Cambria Math" panose="02040503050406030204" pitchFamily="18" charset="0"/>
                            </a:rPr>
                            <m:t>6</m:t>
                          </m:r>
                        </m:den>
                      </m:f>
                      <m:r>
                        <a:rPr lang="zh-CN" altLang="en-US" i="1">
                          <a:solidFill>
                            <a:schemeClr val="tx1"/>
                          </a:solidFill>
                          <a:latin typeface="Cambria Math" panose="02040503050406030204" pitchFamily="18" charset="0"/>
                        </a:rPr>
                        <m:t>𝑎</m:t>
                      </m:r>
                      <m:sSup>
                        <m:sSupPr>
                          <m:ctrlPr>
                            <a:rPr lang="zh-CN" altLang="en-US" i="1">
                              <a:solidFill>
                                <a:schemeClr val="tx1"/>
                              </a:solidFill>
                              <a:latin typeface="Cambria Math" panose="02040503050406030204" pitchFamily="18" charset="0"/>
                            </a:rPr>
                          </m:ctrlPr>
                        </m:sSupPr>
                        <m:e>
                          <m:r>
                            <a:rPr lang="zh-CN" altLang="en-US" i="1">
                              <a:solidFill>
                                <a:schemeClr val="tx1"/>
                              </a:solidFill>
                              <a:latin typeface="Cambria Math" panose="02040503050406030204" pitchFamily="18" charset="0"/>
                            </a:rPr>
                            <m:t>𝑡</m:t>
                          </m:r>
                        </m:e>
                        <m:sup>
                          <m:r>
                            <a:rPr lang="zh-CN" altLang="en-US" i="1">
                              <a:solidFill>
                                <a:schemeClr val="tx1"/>
                              </a:solidFill>
                              <a:latin typeface="Cambria Math" panose="02040503050406030204" pitchFamily="18" charset="0"/>
                            </a:rPr>
                            <m:t>3</m:t>
                          </m:r>
                        </m:sup>
                      </m:sSup>
                      <m:r>
                        <a:rPr lang="zh-CN" altLang="en-US" i="1">
                          <a:solidFill>
                            <a:schemeClr val="tx1"/>
                          </a:solidFill>
                          <a:latin typeface="Cambria Math" panose="02040503050406030204" pitchFamily="18" charset="0"/>
                        </a:rPr>
                        <m:t>−</m:t>
                      </m:r>
                      <m:f>
                        <m:fPr>
                          <m:ctrlPr>
                            <a:rPr lang="zh-CN" altLang="en-US" i="1">
                              <a:solidFill>
                                <a:schemeClr val="tx1"/>
                              </a:solidFill>
                              <a:latin typeface="Cambria Math" panose="02040503050406030204" pitchFamily="18" charset="0"/>
                            </a:rPr>
                          </m:ctrlPr>
                        </m:fPr>
                        <m:num>
                          <m:r>
                            <a:rPr lang="zh-CN" altLang="en-US" i="1">
                              <a:solidFill>
                                <a:schemeClr val="tx1"/>
                              </a:solidFill>
                              <a:latin typeface="Cambria Math" panose="02040503050406030204" pitchFamily="18" charset="0"/>
                            </a:rPr>
                            <m:t>1</m:t>
                          </m:r>
                        </m:num>
                        <m:den>
                          <m:r>
                            <a:rPr lang="zh-CN" altLang="en-US" i="1">
                              <a:solidFill>
                                <a:schemeClr val="tx1"/>
                              </a:solidFill>
                              <a:latin typeface="Cambria Math" panose="02040503050406030204" pitchFamily="18" charset="0"/>
                            </a:rPr>
                            <m:t>2</m:t>
                          </m:r>
                        </m:den>
                      </m:f>
                      <m:r>
                        <a:rPr lang="zh-CN" altLang="en-US" i="1">
                          <a:solidFill>
                            <a:schemeClr val="tx1"/>
                          </a:solidFill>
                          <a:latin typeface="Cambria Math" panose="02040503050406030204" pitchFamily="18" charset="0"/>
                        </a:rPr>
                        <m:t>𝑏</m:t>
                      </m:r>
                      <m:sSup>
                        <m:sSupPr>
                          <m:ctrlPr>
                            <a:rPr lang="zh-CN" altLang="en-US" i="1">
                              <a:solidFill>
                                <a:schemeClr val="tx1"/>
                              </a:solidFill>
                              <a:latin typeface="Cambria Math" panose="02040503050406030204" pitchFamily="18" charset="0"/>
                            </a:rPr>
                          </m:ctrlPr>
                        </m:sSupPr>
                        <m:e>
                          <m:r>
                            <a:rPr lang="zh-CN" altLang="en-US" i="1">
                              <a:solidFill>
                                <a:schemeClr val="tx1"/>
                              </a:solidFill>
                              <a:latin typeface="Cambria Math" panose="02040503050406030204" pitchFamily="18" charset="0"/>
                            </a:rPr>
                            <m:t>𝑡</m:t>
                          </m:r>
                        </m:e>
                        <m:sup>
                          <m:r>
                            <a:rPr lang="zh-CN" altLang="en-US" i="1">
                              <a:solidFill>
                                <a:schemeClr val="tx1"/>
                              </a:solidFill>
                              <a:latin typeface="Cambria Math" panose="02040503050406030204" pitchFamily="18" charset="0"/>
                            </a:rPr>
                            <m:t>2</m:t>
                          </m:r>
                        </m:sup>
                      </m:sSup>
                      <m:r>
                        <a:rPr lang="zh-CN" altLang="en-US" i="1">
                          <a:solidFill>
                            <a:schemeClr val="tx1"/>
                          </a:solidFill>
                          <a:latin typeface="Cambria Math" panose="02040503050406030204" pitchFamily="18" charset="0"/>
                        </a:rPr>
                        <m:t>+</m:t>
                      </m:r>
                      <m:r>
                        <a:rPr lang="zh-CN" altLang="en-US" i="1">
                          <a:solidFill>
                            <a:schemeClr val="tx1"/>
                          </a:solidFill>
                          <a:latin typeface="Cambria Math" panose="02040503050406030204" pitchFamily="18" charset="0"/>
                        </a:rPr>
                        <m:t>𝑐𝑡</m:t>
                      </m:r>
                      <m:r>
                        <a:rPr lang="zh-CN" altLang="en-US" i="1">
                          <a:solidFill>
                            <a:schemeClr val="tx1"/>
                          </a:solidFill>
                          <a:latin typeface="Cambria Math" panose="02040503050406030204" pitchFamily="18" charset="0"/>
                        </a:rPr>
                        <m:t>+</m:t>
                      </m:r>
                      <m:r>
                        <a:rPr lang="zh-CN" altLang="en-US" i="1">
                          <a:solidFill>
                            <a:schemeClr val="tx1"/>
                          </a:solidFill>
                          <a:latin typeface="Cambria Math" panose="02040503050406030204" pitchFamily="18" charset="0"/>
                        </a:rPr>
                        <m:t>𝑑</m:t>
                      </m:r>
                    </m:oMath>
                  </m:oMathPara>
                </a14:m>
                <a:endParaRPr lang="en-US" altLang="zh-CN" i="1" dirty="0">
                  <a:solidFill>
                    <a:schemeClr val="tx1"/>
                  </a:solidFill>
                  <a:latin typeface="Times New Roman" panose="02020603050405020304" pitchFamily="18" charset="0"/>
                  <a:cs typeface="Times New Roman" panose="02020603050405020304" pitchFamily="18" charset="0"/>
                </a:endParaRPr>
              </a:p>
              <a:p>
                <a:pPr marL="0" indent="0" algn="just" eaLnBrk="0" hangingPunct="0">
                  <a:lnSpc>
                    <a:spcPct val="110000"/>
                  </a:lnSpc>
                  <a:buNone/>
                </a:pPr>
                <a14:m>
                  <m:oMathPara xmlns:m="http://schemas.openxmlformats.org/officeDocument/2006/math">
                    <m:oMathParaPr>
                      <m:jc m:val="centerGroup"/>
                    </m:oMathParaPr>
                    <m:oMath xmlns:m="http://schemas.openxmlformats.org/officeDocument/2006/math">
                      <m:sSub>
                        <m:sSubPr>
                          <m:ctrlPr>
                            <a:rPr lang="zh-CN" altLang="en-US" i="1">
                              <a:solidFill>
                                <a:schemeClr val="tx1"/>
                              </a:solidFill>
                              <a:latin typeface="Cambria Math" panose="02040503050406030204" pitchFamily="18" charset="0"/>
                            </a:rPr>
                          </m:ctrlPr>
                        </m:sSubPr>
                        <m:e>
                          <m:acc>
                            <m:accPr>
                              <m:chr m:val="̇"/>
                              <m:ctrlPr>
                                <a:rPr lang="zh-CN" altLang="en-US" i="1">
                                  <a:solidFill>
                                    <a:schemeClr val="tx1"/>
                                  </a:solidFill>
                                  <a:latin typeface="Cambria Math" panose="02040503050406030204" pitchFamily="18" charset="0"/>
                                </a:rPr>
                              </m:ctrlPr>
                            </m:accPr>
                            <m:e>
                              <m:r>
                                <a:rPr lang="zh-CN" altLang="en-US" i="1">
                                  <a:solidFill>
                                    <a:schemeClr val="tx1"/>
                                  </a:solidFill>
                                  <a:latin typeface="Cambria Math" panose="02040503050406030204" pitchFamily="18" charset="0"/>
                                </a:rPr>
                                <m:t>𝑥</m:t>
                              </m:r>
                            </m:e>
                          </m:acc>
                        </m:e>
                        <m:sub>
                          <m:r>
                            <a:rPr lang="zh-CN" altLang="en-US" i="1">
                              <a:solidFill>
                                <a:schemeClr val="tx1"/>
                              </a:solidFill>
                              <a:latin typeface="Cambria Math" panose="02040503050406030204" pitchFamily="18" charset="0"/>
                            </a:rPr>
                            <m:t>2</m:t>
                          </m:r>
                        </m:sub>
                      </m:sSub>
                      <m:r>
                        <a:rPr lang="zh-CN" altLang="en-US" i="1">
                          <a:solidFill>
                            <a:schemeClr val="tx1"/>
                          </a:solidFill>
                          <a:latin typeface="Cambria Math" panose="02040503050406030204" pitchFamily="18" charset="0"/>
                        </a:rPr>
                        <m:t>=</m:t>
                      </m:r>
                      <m:r>
                        <a:rPr lang="zh-CN" altLang="en-US" i="1">
                          <a:solidFill>
                            <a:schemeClr val="tx1"/>
                          </a:solidFill>
                          <a:latin typeface="Cambria Math" panose="02040503050406030204" pitchFamily="18" charset="0"/>
                        </a:rPr>
                        <m:t>𝑢</m:t>
                      </m:r>
                      <m:r>
                        <a:rPr lang="zh-CN" altLang="en-US" i="1">
                          <a:solidFill>
                            <a:schemeClr val="tx1"/>
                          </a:solidFill>
                          <a:latin typeface="Cambria Math" panose="02040503050406030204" pitchFamily="18" charset="0"/>
                        </a:rPr>
                        <m:t>=</m:t>
                      </m:r>
                      <m:r>
                        <a:rPr lang="zh-CN" altLang="en-US" i="1">
                          <a:solidFill>
                            <a:schemeClr val="tx1"/>
                          </a:solidFill>
                          <a:latin typeface="Cambria Math" panose="02040503050406030204" pitchFamily="18" charset="0"/>
                        </a:rPr>
                        <m:t>𝑎𝑡</m:t>
                      </m:r>
                      <m:r>
                        <a:rPr lang="zh-CN" altLang="en-US" i="1">
                          <a:solidFill>
                            <a:schemeClr val="tx1"/>
                          </a:solidFill>
                          <a:latin typeface="Cambria Math" panose="02040503050406030204" pitchFamily="18" charset="0"/>
                        </a:rPr>
                        <m:t>−</m:t>
                      </m:r>
                      <m:r>
                        <a:rPr lang="zh-CN" altLang="en-US" i="1">
                          <a:solidFill>
                            <a:schemeClr val="tx1"/>
                          </a:solidFill>
                          <a:latin typeface="Cambria Math" panose="02040503050406030204" pitchFamily="18" charset="0"/>
                        </a:rPr>
                        <m:t>𝑏</m:t>
                      </m:r>
                      <m:r>
                        <a:rPr lang="zh-CN" altLang="en-US" i="1">
                          <a:solidFill>
                            <a:schemeClr val="tx1"/>
                          </a:solidFill>
                          <a:latin typeface="Cambria Math" panose="02040503050406030204" pitchFamily="18" charset="0"/>
                        </a:rPr>
                        <m:t>,</m:t>
                      </m:r>
                      <m:r>
                        <m:rPr>
                          <m:nor/>
                        </m:rPr>
                        <a:rPr lang="zh-CN" altLang="en-US">
                          <a:solidFill>
                            <a:schemeClr val="tx1"/>
                          </a:solidFill>
                          <a:latin typeface="Times New Roman" panose="02020603050405020304" pitchFamily="18" charset="0"/>
                          <a:cs typeface="Times New Roman" panose="02020603050405020304" pitchFamily="18" charset="0"/>
                        </a:rPr>
                        <m:t>               </m:t>
                      </m:r>
                      <m:sSub>
                        <m:sSubPr>
                          <m:ctrlPr>
                            <a:rPr lang="zh-CN" altLang="en-US" i="1">
                              <a:solidFill>
                                <a:schemeClr val="tx1"/>
                              </a:solidFill>
                              <a:latin typeface="Cambria Math" panose="02040503050406030204" pitchFamily="18" charset="0"/>
                            </a:rPr>
                          </m:ctrlPr>
                        </m:sSubPr>
                        <m:e>
                          <m:r>
                            <a:rPr lang="zh-CN" altLang="en-US" i="1">
                              <a:solidFill>
                                <a:schemeClr val="tx1"/>
                              </a:solidFill>
                              <a:latin typeface="Cambria Math" panose="02040503050406030204" pitchFamily="18" charset="0"/>
                            </a:rPr>
                            <m:t>𝑥</m:t>
                          </m:r>
                        </m:e>
                        <m:sub>
                          <m:r>
                            <a:rPr lang="zh-CN" altLang="en-US" i="1">
                              <a:solidFill>
                                <a:schemeClr val="tx1"/>
                              </a:solidFill>
                              <a:latin typeface="Cambria Math" panose="02040503050406030204" pitchFamily="18" charset="0"/>
                            </a:rPr>
                            <m:t>2</m:t>
                          </m:r>
                        </m:sub>
                      </m:sSub>
                      <m:r>
                        <a:rPr lang="zh-CN" altLang="en-US" i="1">
                          <a:solidFill>
                            <a:schemeClr val="tx1"/>
                          </a:solidFill>
                          <a:latin typeface="Cambria Math" panose="02040503050406030204" pitchFamily="18" charset="0"/>
                        </a:rPr>
                        <m:t>=</m:t>
                      </m:r>
                      <m:f>
                        <m:fPr>
                          <m:ctrlPr>
                            <a:rPr lang="zh-CN" altLang="en-US" i="1">
                              <a:solidFill>
                                <a:schemeClr val="tx1"/>
                              </a:solidFill>
                              <a:latin typeface="Cambria Math" panose="02040503050406030204" pitchFamily="18" charset="0"/>
                            </a:rPr>
                          </m:ctrlPr>
                        </m:fPr>
                        <m:num>
                          <m:r>
                            <a:rPr lang="zh-CN" altLang="en-US" i="1">
                              <a:solidFill>
                                <a:schemeClr val="tx1"/>
                              </a:solidFill>
                              <a:latin typeface="Cambria Math" panose="02040503050406030204" pitchFamily="18" charset="0"/>
                            </a:rPr>
                            <m:t>1</m:t>
                          </m:r>
                        </m:num>
                        <m:den>
                          <m:r>
                            <a:rPr lang="zh-CN" altLang="en-US" i="1">
                              <a:solidFill>
                                <a:schemeClr val="tx1"/>
                              </a:solidFill>
                              <a:latin typeface="Cambria Math" panose="02040503050406030204" pitchFamily="18" charset="0"/>
                            </a:rPr>
                            <m:t>2</m:t>
                          </m:r>
                        </m:den>
                      </m:f>
                      <m:r>
                        <a:rPr lang="zh-CN" altLang="en-US" i="1">
                          <a:solidFill>
                            <a:schemeClr val="tx1"/>
                          </a:solidFill>
                          <a:latin typeface="Cambria Math" panose="02040503050406030204" pitchFamily="18" charset="0"/>
                        </a:rPr>
                        <m:t>𝑎</m:t>
                      </m:r>
                      <m:sSup>
                        <m:sSupPr>
                          <m:ctrlPr>
                            <a:rPr lang="zh-CN" altLang="en-US" i="1">
                              <a:solidFill>
                                <a:schemeClr val="tx1"/>
                              </a:solidFill>
                              <a:latin typeface="Cambria Math" panose="02040503050406030204" pitchFamily="18" charset="0"/>
                            </a:rPr>
                          </m:ctrlPr>
                        </m:sSupPr>
                        <m:e>
                          <m:r>
                            <a:rPr lang="zh-CN" altLang="en-US" i="1">
                              <a:solidFill>
                                <a:schemeClr val="tx1"/>
                              </a:solidFill>
                              <a:latin typeface="Cambria Math" panose="02040503050406030204" pitchFamily="18" charset="0"/>
                            </a:rPr>
                            <m:t>𝑡</m:t>
                          </m:r>
                        </m:e>
                        <m:sup>
                          <m:r>
                            <a:rPr lang="zh-CN" altLang="en-US" i="1">
                              <a:solidFill>
                                <a:schemeClr val="tx1"/>
                              </a:solidFill>
                              <a:latin typeface="Cambria Math" panose="02040503050406030204" pitchFamily="18" charset="0"/>
                            </a:rPr>
                            <m:t>2</m:t>
                          </m:r>
                        </m:sup>
                      </m:sSup>
                      <m:r>
                        <a:rPr lang="zh-CN" altLang="en-US" i="1">
                          <a:solidFill>
                            <a:schemeClr val="tx1"/>
                          </a:solidFill>
                          <a:latin typeface="Cambria Math" panose="02040503050406030204" pitchFamily="18" charset="0"/>
                        </a:rPr>
                        <m:t>−</m:t>
                      </m:r>
                      <m:r>
                        <a:rPr lang="zh-CN" altLang="en-US" i="1">
                          <a:solidFill>
                            <a:schemeClr val="tx1"/>
                          </a:solidFill>
                          <a:latin typeface="Cambria Math" panose="02040503050406030204" pitchFamily="18" charset="0"/>
                        </a:rPr>
                        <m:t>𝑏𝑡</m:t>
                      </m:r>
                      <m:r>
                        <a:rPr lang="zh-CN" altLang="en-US" i="1">
                          <a:solidFill>
                            <a:schemeClr val="tx1"/>
                          </a:solidFill>
                          <a:latin typeface="Cambria Math" panose="02040503050406030204" pitchFamily="18" charset="0"/>
                        </a:rPr>
                        <m:t>+</m:t>
                      </m:r>
                      <m:r>
                        <a:rPr lang="zh-CN" altLang="en-US" i="1">
                          <a:solidFill>
                            <a:schemeClr val="tx1"/>
                          </a:solidFill>
                          <a:latin typeface="Cambria Math" panose="02040503050406030204" pitchFamily="18" charset="0"/>
                        </a:rPr>
                        <m:t>𝑐</m:t>
                      </m:r>
                    </m:oMath>
                  </m:oMathPara>
                </a14:m>
                <a:endParaRPr lang="zh-CN" altLang="en-US" dirty="0">
                  <a:solidFill>
                    <a:schemeClr val="tx1"/>
                  </a:solidFill>
                  <a:latin typeface="Times New Roman" panose="02020603050405020304" pitchFamily="18" charset="0"/>
                  <a:cs typeface="Times New Roman" panose="02020603050405020304" pitchFamily="18" charset="0"/>
                </a:endParaRPr>
              </a:p>
              <a:p>
                <a:pPr marL="0" indent="0" eaLnBrk="0" hangingPunct="0">
                  <a:lnSpc>
                    <a:spcPct val="110000"/>
                  </a:lnSpc>
                  <a:buNone/>
                </a:pPr>
                <a:r>
                  <a:rPr lang="zh-CN" altLang="en-US" dirty="0">
                    <a:solidFill>
                      <a:schemeClr val="tx1"/>
                    </a:solidFill>
                    <a:latin typeface="Times New Roman" panose="02020603050405020304" pitchFamily="18" charset="0"/>
                    <a:cs typeface="Times New Roman" panose="02020603050405020304" pitchFamily="18" charset="0"/>
                  </a:rPr>
                  <a:t>其中常数</a:t>
                </a:r>
                <a:r>
                  <a:rPr lang="en-US" altLang="zh-CN" i="1" dirty="0">
                    <a:solidFill>
                      <a:schemeClr val="tx1"/>
                    </a:solidFill>
                    <a:latin typeface="Times New Roman" panose="02020603050405020304" pitchFamily="18" charset="0"/>
                    <a:cs typeface="Times New Roman" panose="02020603050405020304" pitchFamily="18" charset="0"/>
                  </a:rPr>
                  <a:t>c</a:t>
                </a:r>
                <a:r>
                  <a:rPr lang="zh-CN" altLang="en-US" dirty="0">
                    <a:solidFill>
                      <a:schemeClr val="tx1"/>
                    </a:solidFill>
                    <a:latin typeface="Times New Roman" panose="02020603050405020304" pitchFamily="18" charset="0"/>
                    <a:cs typeface="Times New Roman" panose="02020603050405020304" pitchFamily="18" charset="0"/>
                  </a:rPr>
                  <a:t>，</a:t>
                </a:r>
                <a:r>
                  <a:rPr lang="en-US" altLang="zh-CN" i="1" dirty="0">
                    <a:solidFill>
                      <a:schemeClr val="tx1"/>
                    </a:solidFill>
                    <a:latin typeface="Times New Roman" panose="02020603050405020304" pitchFamily="18" charset="0"/>
                    <a:cs typeface="Times New Roman" panose="02020603050405020304" pitchFamily="18" charset="0"/>
                  </a:rPr>
                  <a:t>d</a:t>
                </a:r>
                <a:r>
                  <a:rPr lang="zh-CN" altLang="en-US" dirty="0">
                    <a:solidFill>
                      <a:schemeClr val="tx1"/>
                    </a:solidFill>
                    <a:latin typeface="Times New Roman" panose="02020603050405020304" pitchFamily="18" charset="0"/>
                    <a:cs typeface="Times New Roman" panose="02020603050405020304" pitchFamily="18" charset="0"/>
                  </a:rPr>
                  <a:t>待定。 </a:t>
                </a:r>
              </a:p>
            </p:txBody>
          </p:sp>
        </mc:Choice>
        <mc:Fallback xmlns="">
          <p:sp>
            <p:nvSpPr>
              <p:cNvPr id="8" name="内容占位符 7">
                <a:extLst>
                  <a:ext uri="{FF2B5EF4-FFF2-40B4-BE49-F238E27FC236}">
                    <a16:creationId xmlns:a16="http://schemas.microsoft.com/office/drawing/2014/main" id="{C696BEB4-8F9A-48BA-A1C5-98C762581ED1}"/>
                  </a:ext>
                </a:extLst>
              </p:cNvPr>
              <p:cNvSpPr>
                <a:spLocks noGrp="1" noRot="1" noChangeAspect="1" noMove="1" noResize="1" noEditPoints="1" noAdjustHandles="1" noChangeArrowheads="1" noChangeShapeType="1" noTextEdit="1"/>
              </p:cNvSpPr>
              <p:nvPr>
                <p:ph sz="quarter" idx="13"/>
              </p:nvPr>
            </p:nvSpPr>
            <p:spPr>
              <a:xfrm>
                <a:off x="479376" y="404664"/>
                <a:ext cx="11095335" cy="5976664"/>
              </a:xfrm>
              <a:prstGeom prst="rect">
                <a:avLst/>
              </a:prstGeom>
              <a:blipFill>
                <a:blip r:embed="rId2"/>
                <a:stretch>
                  <a:fillRect l="-879" t="-61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664582382"/>
      </p:ext>
    </p:extLst>
  </p:cSld>
  <p:clrMapOvr>
    <a:masterClrMapping/>
  </p:clrMapOvr>
  <p:transition>
    <p:wheel/>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A3AA1C0F-5399-4D61-9ED7-5A9D5481CE07}"/>
                  </a:ext>
                </a:extLst>
              </p:cNvPr>
              <p:cNvSpPr>
                <a:spLocks noGrp="1"/>
              </p:cNvSpPr>
              <p:nvPr>
                <p:ph sz="quarter" idx="13"/>
              </p:nvPr>
            </p:nvSpPr>
            <p:spPr>
              <a:xfrm>
                <a:off x="767406" y="548680"/>
                <a:ext cx="10873210" cy="6015075"/>
              </a:xfrm>
            </p:spPr>
            <p:txBody>
              <a:bodyPr>
                <a:normAutofit/>
              </a:bodyPr>
              <a:lstStyle/>
              <a:p>
                <a:pPr marL="0" indent="0" algn="just">
                  <a:buNone/>
                </a:pPr>
                <a:r>
                  <a:rPr lang="zh-CN" altLang="en-US" dirty="0"/>
                  <a:t>若飞船自某一时间</a:t>
                </a:r>
                <a14:m>
                  <m:oMath xmlns:m="http://schemas.openxmlformats.org/officeDocument/2006/math">
                    <m:r>
                      <a:rPr lang="zh-CN" altLang="en-US" i="1">
                        <a:solidFill>
                          <a:srgbClr val="000000"/>
                        </a:solidFill>
                        <a:latin typeface="Cambria Math" panose="02040503050406030204" pitchFamily="18" charset="0"/>
                      </a:rPr>
                      <m:t>𝑡</m:t>
                    </m:r>
                    <m:r>
                      <a:rPr lang="en-US" altLang="zh-CN" b="0" i="1" smtClean="0">
                        <a:solidFill>
                          <a:srgbClr val="000000"/>
                        </a:solidFill>
                        <a:latin typeface="Cambria Math" panose="02040503050406030204" pitchFamily="18" charset="0"/>
                      </a:rPr>
                      <m:t>=0</m:t>
                    </m:r>
                  </m:oMath>
                </a14:m>
                <a:r>
                  <a:rPr lang="zh-CN" altLang="en-US" dirty="0"/>
                  <a:t>时刻开始进入着陆过程，其运动方程为：</a:t>
                </a:r>
              </a:p>
              <a:p>
                <a:pPr marL="0" indent="0" algn="r">
                  <a:lnSpc>
                    <a:spcPct val="100000"/>
                  </a:lnSpc>
                  <a:buNone/>
                </a:pPr>
                <a14:m>
                  <m:oMath xmlns:m="http://schemas.openxmlformats.org/officeDocument/2006/math">
                    <m:d>
                      <m:dPr>
                        <m:begChr m:val=""/>
                        <m:endChr m:val="}"/>
                        <m:ctrlPr>
                          <a:rPr lang="zh-CN" altLang="en-US" i="1">
                            <a:solidFill>
                              <a:srgbClr val="000000"/>
                            </a:solidFill>
                            <a:latin typeface="Cambria Math" panose="02040503050406030204" pitchFamily="18" charset="0"/>
                          </a:rPr>
                        </m:ctrlPr>
                      </m:dPr>
                      <m:e>
                        <m:m>
                          <m:mPr>
                            <m:plcHide m:val="on"/>
                            <m:mcs>
                              <m:mc>
                                <m:mcPr>
                                  <m:count m:val="1"/>
                                  <m:mcJc m:val="center"/>
                                </m:mcPr>
                              </m:mc>
                            </m:mcs>
                            <m:ctrlPr>
                              <a:rPr lang="zh-CN" altLang="en-US" i="1">
                                <a:solidFill>
                                  <a:srgbClr val="000000"/>
                                </a:solidFill>
                                <a:latin typeface="Cambria Math" panose="02040503050406030204" pitchFamily="18" charset="0"/>
                              </a:rPr>
                            </m:ctrlPr>
                          </m:mPr>
                          <m:mr>
                            <m:e>
                              <m:acc>
                                <m:accPr>
                                  <m:chr m:val="̇"/>
                                  <m:ctrlPr>
                                    <a:rPr lang="zh-CN" altLang="en-US" i="1">
                                      <a:solidFill>
                                        <a:srgbClr val="000000"/>
                                      </a:solidFill>
                                      <a:latin typeface="Cambria Math" panose="02040503050406030204" pitchFamily="18" charset="0"/>
                                    </a:rPr>
                                  </m:ctrlPr>
                                </m:accPr>
                                <m:e>
                                  <m:r>
                                    <a:rPr lang="zh-CN" altLang="en-US" i="1">
                                      <a:solidFill>
                                        <a:srgbClr val="000000"/>
                                      </a:solidFill>
                                      <a:latin typeface="Cambria Math" panose="02040503050406030204" pitchFamily="18" charset="0"/>
                                    </a:rPr>
                                    <m:t>h</m:t>
                                  </m:r>
                                </m:e>
                              </m:acc>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𝑣</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e>
                          </m:mr>
                          <m:mr>
                            <m:e>
                              <m:acc>
                                <m:accPr>
                                  <m:chr m:val="̇"/>
                                  <m:ctrlPr>
                                    <a:rPr lang="zh-CN" altLang="en-US" i="1">
                                      <a:solidFill>
                                        <a:srgbClr val="000000"/>
                                      </a:solidFill>
                                      <a:latin typeface="Cambria Math" panose="02040503050406030204" pitchFamily="18" charset="0"/>
                                    </a:rPr>
                                  </m:ctrlPr>
                                </m:accPr>
                                <m:e>
                                  <m:r>
                                    <a:rPr lang="zh-CN" altLang="en-US" i="1">
                                      <a:solidFill>
                                        <a:srgbClr val="000000"/>
                                      </a:solidFill>
                                      <a:latin typeface="Cambria Math" panose="02040503050406030204" pitchFamily="18" charset="0"/>
                                    </a:rPr>
                                    <m:t>𝑣</m:t>
                                  </m:r>
                                </m:e>
                              </m:acc>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𝑓</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num>
                                <m:den>
                                  <m:r>
                                    <a:rPr lang="zh-CN" altLang="en-US" i="1">
                                      <a:solidFill>
                                        <a:srgbClr val="000000"/>
                                      </a:solidFill>
                                      <a:latin typeface="Cambria Math" panose="02040503050406030204" pitchFamily="18" charset="0"/>
                                    </a:rPr>
                                    <m:t>𝑚</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den>
                              </m:f>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𝑔</m:t>
                              </m:r>
                            </m:e>
                          </m:mr>
                          <m:mr>
                            <m:e>
                              <m:acc>
                                <m:accPr>
                                  <m:chr m:val="̇"/>
                                  <m:ctrlPr>
                                    <a:rPr lang="zh-CN" altLang="en-US" i="1">
                                      <a:solidFill>
                                        <a:srgbClr val="000000"/>
                                      </a:solidFill>
                                      <a:latin typeface="Cambria Math" panose="02040503050406030204" pitchFamily="18" charset="0"/>
                                    </a:rPr>
                                  </m:ctrlPr>
                                </m:accPr>
                                <m:e>
                                  <m:r>
                                    <a:rPr lang="zh-CN" altLang="en-US" i="1">
                                      <a:solidFill>
                                        <a:srgbClr val="000000"/>
                                      </a:solidFill>
                                      <a:latin typeface="Cambria Math" panose="02040503050406030204" pitchFamily="18" charset="0"/>
                                    </a:rPr>
                                    <m:t>𝑚</m:t>
                                  </m:r>
                                </m:e>
                              </m:acc>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𝑘𝑓</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e>
                          </m:mr>
                        </m:m>
                      </m:e>
                    </m:d>
                  </m:oMath>
                </a14:m>
                <a:r>
                  <a:rPr lang="en-US" altLang="zh-CN" dirty="0"/>
                  <a:t>		</a:t>
                </a:r>
                <a:r>
                  <a:rPr lang="zh-CN" altLang="en-US" dirty="0"/>
                  <a:t>                  （</a:t>
                </a:r>
                <a:r>
                  <a:rPr lang="en-US" altLang="zh-CN" dirty="0"/>
                  <a:t>6-1</a:t>
                </a:r>
                <a:r>
                  <a:rPr lang="zh-CN" altLang="en-US" dirty="0"/>
                  <a:t>）</a:t>
                </a:r>
              </a:p>
              <a:p>
                <a:pPr marL="0" indent="0" algn="just" eaLnBrk="0" hangingPunct="0">
                  <a:buNone/>
                </a:pPr>
                <a:r>
                  <a:rPr lang="zh-CN" altLang="en-US" dirty="0"/>
                  <a:t>其中</a:t>
                </a:r>
                <a14:m>
                  <m:oMath xmlns:m="http://schemas.openxmlformats.org/officeDocument/2006/math">
                    <m:r>
                      <a:rPr lang="zh-CN" altLang="en-US" i="1">
                        <a:solidFill>
                          <a:srgbClr val="000000"/>
                        </a:solidFill>
                        <a:latin typeface="Cambria Math" panose="02040503050406030204" pitchFamily="18" charset="0"/>
                      </a:rPr>
                      <m:t>𝑘</m:t>
                    </m:r>
                  </m:oMath>
                </a14:m>
                <a:r>
                  <a:rPr lang="zh-CN" altLang="en-US" dirty="0"/>
                  <a:t>是一常数。</a:t>
                </a:r>
              </a:p>
              <a:p>
                <a:pPr marL="0" indent="0" algn="just" eaLnBrk="0" hangingPunct="0">
                  <a:buNone/>
                </a:pPr>
                <a:r>
                  <a:rPr lang="zh-CN" altLang="en-US" dirty="0"/>
                  <a:t>要求控制飞船从初始状态：</a:t>
                </a:r>
              </a:p>
              <a:p>
                <a:pPr marL="0" indent="0" algn="r" eaLnBrk="0" hangingPunct="0">
                  <a:buNone/>
                </a:pPr>
                <a14:m>
                  <m:oMath xmlns:m="http://schemas.openxmlformats.org/officeDocument/2006/math">
                    <m:r>
                      <a:rPr lang="zh-CN" altLang="en-US" i="1">
                        <a:solidFill>
                          <a:srgbClr val="000000"/>
                        </a:solidFill>
                        <a:latin typeface="Cambria Math" panose="02040503050406030204" pitchFamily="18" charset="0"/>
                      </a:rPr>
                      <m:t>h</m:t>
                    </m:r>
                    <m:r>
                      <a:rPr lang="zh-CN" altLang="en-US" i="1">
                        <a:solidFill>
                          <a:srgbClr val="000000"/>
                        </a:solidFill>
                        <a:latin typeface="Cambria Math" panose="02040503050406030204" pitchFamily="18" charset="0"/>
                      </a:rPr>
                      <m:t>(0)=</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h</m:t>
                        </m:r>
                      </m:e>
                      <m:sub>
                        <m:r>
                          <a:rPr lang="zh-CN" altLang="en-US" i="1">
                            <a:solidFill>
                              <a:srgbClr val="000000"/>
                            </a:solidFill>
                            <a:latin typeface="Cambria Math" panose="02040503050406030204" pitchFamily="18" charset="0"/>
                          </a:rPr>
                          <m:t>0</m:t>
                        </m:r>
                      </m:sub>
                    </m:sSub>
                  </m:oMath>
                </a14:m>
                <a:r>
                  <a:rPr lang="zh-CN" altLang="en-US" dirty="0"/>
                  <a:t>，</a:t>
                </a:r>
                <a14:m>
                  <m:oMath xmlns:m="http://schemas.openxmlformats.org/officeDocument/2006/math">
                    <m:r>
                      <a:rPr lang="zh-CN" altLang="en-US" i="1">
                        <a:solidFill>
                          <a:srgbClr val="000000"/>
                        </a:solidFill>
                        <a:latin typeface="Cambria Math" panose="02040503050406030204" pitchFamily="18" charset="0"/>
                      </a:rPr>
                      <m:t>𝑣</m:t>
                    </m:r>
                    <m:r>
                      <a:rPr lang="zh-CN" altLang="en-US" i="1">
                        <a:solidFill>
                          <a:srgbClr val="000000"/>
                        </a:solidFill>
                        <a:latin typeface="Cambria Math" panose="02040503050406030204" pitchFamily="18" charset="0"/>
                      </a:rPr>
                      <m:t>(0)=</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𝑣</m:t>
                        </m:r>
                      </m:e>
                      <m:sub>
                        <m:r>
                          <a:rPr lang="zh-CN" altLang="en-US" i="1">
                            <a:solidFill>
                              <a:srgbClr val="000000"/>
                            </a:solidFill>
                            <a:latin typeface="Cambria Math" panose="02040503050406030204" pitchFamily="18" charset="0"/>
                          </a:rPr>
                          <m:t>0</m:t>
                        </m:r>
                      </m:sub>
                    </m:sSub>
                  </m:oMath>
                </a14:m>
                <a:r>
                  <a:rPr lang="zh-CN" altLang="en-US" dirty="0"/>
                  <a:t>，</a:t>
                </a:r>
                <a14:m>
                  <m:oMath xmlns:m="http://schemas.openxmlformats.org/officeDocument/2006/math">
                    <m:r>
                      <a:rPr lang="zh-CN" altLang="en-US" i="1">
                        <a:solidFill>
                          <a:srgbClr val="000000"/>
                        </a:solidFill>
                        <a:latin typeface="Cambria Math" panose="02040503050406030204" pitchFamily="18" charset="0"/>
                      </a:rPr>
                      <m:t>𝑚</m:t>
                    </m:r>
                    <m:r>
                      <a:rPr lang="zh-CN" altLang="en-US" i="1">
                        <a:solidFill>
                          <a:srgbClr val="000000"/>
                        </a:solidFill>
                        <a:latin typeface="Cambria Math" panose="02040503050406030204" pitchFamily="18" charset="0"/>
                      </a:rPr>
                      <m:t>(0)=</m:t>
                    </m:r>
                    <m:r>
                      <a:rPr lang="zh-CN" altLang="en-US" i="1">
                        <a:solidFill>
                          <a:srgbClr val="000000"/>
                        </a:solidFill>
                        <a:latin typeface="Cambria Math" panose="02040503050406030204" pitchFamily="18" charset="0"/>
                      </a:rPr>
                      <m:t>𝑀</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𝐹</m:t>
                    </m:r>
                    <m:r>
                      <a:rPr lang="zh-CN" altLang="en-US" i="1">
                        <a:solidFill>
                          <a:srgbClr val="000000"/>
                        </a:solidFill>
                        <a:latin typeface="Cambria Math" panose="02040503050406030204" pitchFamily="18" charset="0"/>
                      </a:rPr>
                      <m:t>(0)</m:t>
                    </m:r>
                  </m:oMath>
                </a14:m>
                <a:r>
                  <a:rPr lang="zh-CN" altLang="en-US" dirty="0"/>
                  <a:t>               （</a:t>
                </a:r>
                <a:r>
                  <a:rPr lang="en-US" altLang="zh-CN" dirty="0"/>
                  <a:t>6-2</a:t>
                </a:r>
                <a:r>
                  <a:rPr lang="zh-CN" altLang="en-US" dirty="0"/>
                  <a:t>）</a:t>
                </a:r>
              </a:p>
              <a:p>
                <a:pPr marL="0" indent="0" algn="just" eaLnBrk="0" hangingPunct="0">
                  <a:buNone/>
                </a:pPr>
                <a:r>
                  <a:rPr lang="zh-CN" altLang="en-US" dirty="0"/>
                  <a:t>出发，在某一终端</a:t>
                </a:r>
                <a14:m>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𝑡</m:t>
                        </m:r>
                      </m:e>
                      <m:sub>
                        <m:r>
                          <a:rPr lang="zh-CN" altLang="en-US" i="1">
                            <a:solidFill>
                              <a:srgbClr val="000000"/>
                            </a:solidFill>
                            <a:latin typeface="Cambria Math" panose="02040503050406030204" pitchFamily="18" charset="0"/>
                          </a:rPr>
                          <m:t>𝑓</m:t>
                        </m:r>
                      </m:sub>
                    </m:sSub>
                  </m:oMath>
                </a14:m>
                <a:r>
                  <a:rPr lang="zh-CN" altLang="en-US" dirty="0"/>
                  <a:t>时刻实现软着陆，即</a:t>
                </a:r>
              </a:p>
              <a:p>
                <a:pPr marL="0" indent="0" algn="r" eaLnBrk="0" hangingPunct="0">
                  <a:buNone/>
                </a:pPr>
                <a14:m>
                  <m:oMath xmlns:m="http://schemas.openxmlformats.org/officeDocument/2006/math">
                    <m:r>
                      <a:rPr lang="zh-CN" altLang="en-US" i="1">
                        <a:solidFill>
                          <a:srgbClr val="000000"/>
                        </a:solidFill>
                        <a:latin typeface="Cambria Math" panose="02040503050406030204" pitchFamily="18" charset="0"/>
                      </a:rPr>
                      <m:t>h</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𝑡</m:t>
                        </m:r>
                      </m:e>
                      <m:sub>
                        <m:r>
                          <a:rPr lang="zh-CN" altLang="en-US" i="1">
                            <a:solidFill>
                              <a:srgbClr val="000000"/>
                            </a:solidFill>
                            <a:latin typeface="Cambria Math" panose="02040503050406030204" pitchFamily="18" charset="0"/>
                          </a:rPr>
                          <m:t>𝑓</m:t>
                        </m:r>
                      </m:sub>
                    </m:sSub>
                    <m:r>
                      <a:rPr lang="zh-CN" altLang="en-US" i="1">
                        <a:solidFill>
                          <a:srgbClr val="000000"/>
                        </a:solidFill>
                        <a:latin typeface="Cambria Math" panose="02040503050406030204" pitchFamily="18" charset="0"/>
                      </a:rPr>
                      <m:t>)=0</m:t>
                    </m:r>
                  </m:oMath>
                </a14:m>
                <a:r>
                  <a:rPr lang="zh-CN" altLang="en-US" dirty="0"/>
                  <a:t>，</a:t>
                </a:r>
                <a14:m>
                  <m:oMath xmlns:m="http://schemas.openxmlformats.org/officeDocument/2006/math">
                    <m:r>
                      <a:rPr lang="zh-CN" altLang="en-US" i="1">
                        <a:solidFill>
                          <a:srgbClr val="000000"/>
                        </a:solidFill>
                        <a:latin typeface="Cambria Math" panose="02040503050406030204" pitchFamily="18" charset="0"/>
                      </a:rPr>
                      <m:t>𝑣</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𝑡</m:t>
                        </m:r>
                      </m:e>
                      <m:sub>
                        <m:r>
                          <a:rPr lang="zh-CN" altLang="en-US" i="1">
                            <a:solidFill>
                              <a:srgbClr val="000000"/>
                            </a:solidFill>
                            <a:latin typeface="Cambria Math" panose="02040503050406030204" pitchFamily="18" charset="0"/>
                          </a:rPr>
                          <m:t>𝑓</m:t>
                        </m:r>
                      </m:sub>
                    </m:sSub>
                    <m:r>
                      <a:rPr lang="zh-CN" altLang="en-US" i="1">
                        <a:solidFill>
                          <a:srgbClr val="000000"/>
                        </a:solidFill>
                        <a:latin typeface="Cambria Math" panose="02040503050406030204" pitchFamily="18" charset="0"/>
                      </a:rPr>
                      <m:t>)=0</m:t>
                    </m:r>
                  </m:oMath>
                </a14:m>
                <a:r>
                  <a:rPr lang="zh-CN" altLang="en-US" dirty="0"/>
                  <a:t>                                </a:t>
                </a:r>
                <a:r>
                  <a:rPr lang="zh-CN" altLang="en-US" dirty="0">
                    <a:latin typeface="宋体" panose="02010600030101010101" pitchFamily="2" charset="-122"/>
                  </a:rPr>
                  <a:t>（</a:t>
                </a:r>
                <a:r>
                  <a:rPr lang="en-US" altLang="zh-CN" dirty="0">
                    <a:latin typeface="宋体" panose="02010600030101010101" pitchFamily="2" charset="-122"/>
                  </a:rPr>
                  <a:t>6-</a:t>
                </a:r>
                <a:r>
                  <a:rPr lang="en-US" altLang="zh-CN" dirty="0"/>
                  <a:t>3</a:t>
                </a:r>
                <a:r>
                  <a:rPr lang="zh-CN" altLang="en-US" dirty="0">
                    <a:latin typeface="宋体" panose="02010600030101010101" pitchFamily="2" charset="-122"/>
                  </a:rPr>
                  <a:t>）</a:t>
                </a:r>
                <a:endParaRPr lang="en-US" altLang="zh-CN" dirty="0">
                  <a:latin typeface="宋体" panose="02010600030101010101" pitchFamily="2" charset="-122"/>
                </a:endParaRPr>
              </a:p>
              <a:p>
                <a:pPr marL="0" indent="0" algn="just">
                  <a:buNone/>
                </a:pPr>
                <a:r>
                  <a:rPr lang="zh-CN" altLang="en-US" dirty="0"/>
                  <a:t>控制过程中推力</a:t>
                </a:r>
                <a14:m>
                  <m:oMath xmlns:m="http://schemas.openxmlformats.org/officeDocument/2006/math">
                    <m:r>
                      <a:rPr lang="zh-CN" altLang="en-US" i="1">
                        <a:solidFill>
                          <a:srgbClr val="000000"/>
                        </a:solidFill>
                        <a:latin typeface="Cambria Math" panose="02040503050406030204" pitchFamily="18" charset="0"/>
                      </a:rPr>
                      <m:t>𝑓</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oMath>
                </a14:m>
                <a:r>
                  <a:rPr lang="zh-CN" altLang="en-US" dirty="0"/>
                  <a:t>不能超过发动机所能提供的最大推力</a:t>
                </a:r>
                <a14:m>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𝑓</m:t>
                        </m:r>
                      </m:e>
                      <m:sub>
                        <m:r>
                          <m:rPr>
                            <m:sty m:val="p"/>
                          </m:rPr>
                          <a:rPr lang="zh-CN" altLang="en-US">
                            <a:solidFill>
                              <a:srgbClr val="000000"/>
                            </a:solidFill>
                            <a:latin typeface="Cambria Math" panose="02040503050406030204" pitchFamily="18" charset="0"/>
                          </a:rPr>
                          <m:t>max</m:t>
                        </m:r>
                      </m:sub>
                    </m:sSub>
                  </m:oMath>
                </a14:m>
                <a:r>
                  <a:rPr lang="zh-CN" altLang="en-US" dirty="0"/>
                  <a:t>，即</a:t>
                </a:r>
              </a:p>
              <a:p>
                <a:pPr marL="0" indent="0" algn="r" eaLnBrk="0" hangingPunct="0">
                  <a:buNone/>
                </a:pPr>
                <a14:m>
                  <m:oMath xmlns:m="http://schemas.openxmlformats.org/officeDocument/2006/math">
                    <m:r>
                      <a:rPr lang="zh-CN" altLang="en-US" i="1">
                        <a:solidFill>
                          <a:srgbClr val="000000"/>
                        </a:solidFill>
                        <a:latin typeface="Cambria Math" panose="02040503050406030204" pitchFamily="18" charset="0"/>
                      </a:rPr>
                      <m:t>0≤</m:t>
                    </m:r>
                    <m:r>
                      <a:rPr lang="zh-CN" altLang="en-US" i="1">
                        <a:solidFill>
                          <a:srgbClr val="000000"/>
                        </a:solidFill>
                        <a:latin typeface="Cambria Math" panose="02040503050406030204" pitchFamily="18" charset="0"/>
                      </a:rPr>
                      <m:t>𝑓</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𝑓</m:t>
                        </m:r>
                      </m:e>
                      <m:sub>
                        <m:r>
                          <m:rPr>
                            <m:sty m:val="p"/>
                          </m:rPr>
                          <a:rPr lang="zh-CN" altLang="en-US">
                            <a:solidFill>
                              <a:srgbClr val="000000"/>
                            </a:solidFill>
                            <a:latin typeface="Cambria Math" panose="02040503050406030204" pitchFamily="18" charset="0"/>
                          </a:rPr>
                          <m:t>max</m:t>
                        </m:r>
                      </m:sub>
                    </m:sSub>
                  </m:oMath>
                </a14:m>
                <a:r>
                  <a:rPr lang="en-US" altLang="zh-CN" dirty="0"/>
                  <a:t>	</a:t>
                </a:r>
                <a:r>
                  <a:rPr lang="zh-CN" altLang="en-US" dirty="0"/>
                  <a:t>    	   	       （</a:t>
                </a:r>
                <a:r>
                  <a:rPr lang="en-US" altLang="zh-CN" dirty="0"/>
                  <a:t>6-4</a:t>
                </a:r>
                <a:r>
                  <a:rPr lang="zh-CN" altLang="en-US" dirty="0"/>
                  <a:t>）</a:t>
                </a:r>
              </a:p>
              <a:p>
                <a:pPr marL="0" indent="0" algn="r" eaLnBrk="0" hangingPunct="0">
                  <a:buNone/>
                </a:pPr>
                <a:endParaRPr lang="zh-CN" altLang="en-US" dirty="0"/>
              </a:p>
            </p:txBody>
          </p:sp>
        </mc:Choice>
        <mc:Fallback xmlns="">
          <p:sp>
            <p:nvSpPr>
              <p:cNvPr id="3" name="内容占位符 2">
                <a:extLst>
                  <a:ext uri="{FF2B5EF4-FFF2-40B4-BE49-F238E27FC236}">
                    <a16:creationId xmlns:a16="http://schemas.microsoft.com/office/drawing/2014/main" id="{A3AA1C0F-5399-4D61-9ED7-5A9D5481CE07}"/>
                  </a:ext>
                </a:extLst>
              </p:cNvPr>
              <p:cNvSpPr>
                <a:spLocks noGrp="1" noRot="1" noChangeAspect="1" noMove="1" noResize="1" noEditPoints="1" noAdjustHandles="1" noChangeArrowheads="1" noChangeShapeType="1" noTextEdit="1"/>
              </p:cNvSpPr>
              <p:nvPr>
                <p:ph sz="quarter" idx="13"/>
              </p:nvPr>
            </p:nvSpPr>
            <p:spPr>
              <a:xfrm>
                <a:off x="767406" y="548680"/>
                <a:ext cx="10873210" cy="6015075"/>
              </a:xfrm>
              <a:blipFill>
                <a:blip r:embed="rId2"/>
                <a:stretch>
                  <a:fillRect l="-897" t="-203" r="-84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011715678"/>
      </p:ext>
    </p:extLst>
  </p:cSld>
  <p:clrMapOvr>
    <a:masterClrMapping/>
  </p:clrMapOvr>
  <p:transition>
    <p:wheel/>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 name="内容占位符 7">
                <a:extLst>
                  <a:ext uri="{FF2B5EF4-FFF2-40B4-BE49-F238E27FC236}">
                    <a16:creationId xmlns:a16="http://schemas.microsoft.com/office/drawing/2014/main" id="{C696BEB4-8F9A-48BA-A1C5-98C762581ED1}"/>
                  </a:ext>
                </a:extLst>
              </p:cNvPr>
              <p:cNvSpPr>
                <a:spLocks noGrp="1"/>
              </p:cNvSpPr>
              <p:nvPr>
                <p:ph sz="quarter" idx="13"/>
              </p:nvPr>
            </p:nvSpPr>
            <p:spPr>
              <a:xfrm>
                <a:off x="479376" y="404664"/>
                <a:ext cx="11095335" cy="5976664"/>
              </a:xfrm>
              <a:prstGeom prst="rect">
                <a:avLst/>
              </a:prstGeom>
            </p:spPr>
            <p:txBody>
              <a:bodyPr>
                <a:noAutofit/>
              </a:bodyPr>
              <a:lstStyle/>
              <a:p>
                <a:pPr marL="0" indent="0" algn="just">
                  <a:buNone/>
                </a:pPr>
                <a:r>
                  <a:rPr lang="zh-CN" altLang="en-US" dirty="0">
                    <a:latin typeface="宋体" panose="02010600030101010101" pitchFamily="2" charset="-122"/>
                  </a:rPr>
                  <a:t>代入已知边界条件：</a:t>
                </a:r>
              </a:p>
              <a:p>
                <a:pPr marL="0" indent="0" algn="just">
                  <a:buNone/>
                </a:pPr>
                <a14:m>
                  <m:oMathPara xmlns:m="http://schemas.openxmlformats.org/officeDocument/2006/math">
                    <m:oMathParaPr>
                      <m:jc m:val="centerGroup"/>
                    </m:oMathParaPr>
                    <m:oMath xmlns:m="http://schemas.openxmlformats.org/officeDocument/2006/math">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a:rPr lang="zh-CN" altLang="en-US" i="1">
                              <a:latin typeface="Cambria Math" panose="02040503050406030204" pitchFamily="18" charset="0"/>
                            </a:rPr>
                            <m:t>1</m:t>
                          </m:r>
                        </m:sub>
                      </m:sSub>
                      <m:d>
                        <m:dPr>
                          <m:ctrlPr>
                            <a:rPr lang="zh-CN" altLang="en-US" i="1">
                              <a:latin typeface="Cambria Math" panose="02040503050406030204" pitchFamily="18" charset="0"/>
                            </a:rPr>
                          </m:ctrlPr>
                        </m:dPr>
                        <m:e>
                          <m:r>
                            <a:rPr lang="zh-CN" altLang="en-US" i="1">
                              <a:latin typeface="Cambria Math" panose="02040503050406030204" pitchFamily="18" charset="0"/>
                            </a:rPr>
                            <m:t>0</m:t>
                          </m:r>
                        </m:e>
                      </m:d>
                      <m:r>
                        <a:rPr lang="zh-CN" altLang="en-US" i="1">
                          <a:latin typeface="Cambria Math" panose="02040503050406030204" pitchFamily="18" charset="0"/>
                        </a:rPr>
                        <m:t>=1,</m:t>
                      </m:r>
                      <m:r>
                        <a:rPr lang="zh-CN" altLang="en-US">
                          <a:latin typeface="Cambria Math" panose="02040503050406030204" pitchFamily="18" charset="0"/>
                        </a:rPr>
                        <m:t> </m:t>
                      </m:r>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a:rPr lang="zh-CN" altLang="en-US" i="1">
                              <a:latin typeface="Cambria Math" panose="02040503050406030204" pitchFamily="18" charset="0"/>
                            </a:rPr>
                            <m:t>2</m:t>
                          </m:r>
                        </m:sub>
                      </m:sSub>
                      <m:d>
                        <m:dPr>
                          <m:ctrlPr>
                            <a:rPr lang="zh-CN" altLang="en-US" i="1">
                              <a:latin typeface="Cambria Math" panose="02040503050406030204" pitchFamily="18" charset="0"/>
                            </a:rPr>
                          </m:ctrlPr>
                        </m:dPr>
                        <m:e>
                          <m:r>
                            <a:rPr lang="zh-CN" altLang="en-US" i="1">
                              <a:latin typeface="Cambria Math" panose="02040503050406030204" pitchFamily="18" charset="0"/>
                            </a:rPr>
                            <m:t>0</m:t>
                          </m:r>
                        </m:e>
                      </m:d>
                      <m:r>
                        <a:rPr lang="zh-CN" altLang="en-US" i="1">
                          <a:latin typeface="Cambria Math" panose="02040503050406030204" pitchFamily="18" charset="0"/>
                        </a:rPr>
                        <m:t>=1,</m:t>
                      </m:r>
                      <m:r>
                        <a:rPr lang="zh-CN" altLang="en-US">
                          <a:latin typeface="Cambria Math" panose="02040503050406030204" pitchFamily="18" charset="0"/>
                        </a:rPr>
                        <m:t> </m:t>
                      </m:r>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a:rPr lang="zh-CN" altLang="en-US" i="1">
                              <a:latin typeface="Cambria Math" panose="02040503050406030204" pitchFamily="18" charset="0"/>
                            </a:rPr>
                            <m:t>1</m:t>
                          </m:r>
                        </m:sub>
                      </m:sSub>
                      <m:d>
                        <m:dPr>
                          <m:ctrlPr>
                            <a:rPr lang="zh-CN" altLang="en-US" i="1">
                              <a:latin typeface="Cambria Math" panose="02040503050406030204" pitchFamily="18" charset="0"/>
                            </a:rPr>
                          </m:ctrlPr>
                        </m:dPr>
                        <m:e>
                          <m:r>
                            <a:rPr lang="zh-CN" altLang="en-US" i="1">
                              <a:latin typeface="Cambria Math" panose="02040503050406030204" pitchFamily="18" charset="0"/>
                            </a:rPr>
                            <m:t>2</m:t>
                          </m:r>
                        </m:e>
                      </m:d>
                      <m:r>
                        <a:rPr lang="zh-CN" altLang="en-US" i="1">
                          <a:latin typeface="Cambria Math" panose="02040503050406030204" pitchFamily="18" charset="0"/>
                        </a:rPr>
                        <m:t>=0,</m:t>
                      </m:r>
                      <m:r>
                        <a:rPr lang="zh-CN" altLang="en-US">
                          <a:latin typeface="Cambria Math" panose="02040503050406030204" pitchFamily="18" charset="0"/>
                        </a:rPr>
                        <m:t> </m:t>
                      </m:r>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a:rPr lang="zh-CN" altLang="en-US" i="1">
                              <a:latin typeface="Cambria Math" panose="02040503050406030204" pitchFamily="18" charset="0"/>
                            </a:rPr>
                            <m:t>2</m:t>
                          </m:r>
                        </m:sub>
                      </m:sSub>
                      <m:d>
                        <m:dPr>
                          <m:ctrlPr>
                            <a:rPr lang="zh-CN" altLang="en-US" i="1">
                              <a:latin typeface="Cambria Math" panose="02040503050406030204" pitchFamily="18" charset="0"/>
                            </a:rPr>
                          </m:ctrlPr>
                        </m:dPr>
                        <m:e>
                          <m:r>
                            <a:rPr lang="zh-CN" altLang="en-US" i="1">
                              <a:latin typeface="Cambria Math" panose="02040503050406030204" pitchFamily="18" charset="0"/>
                            </a:rPr>
                            <m:t>2</m:t>
                          </m:r>
                        </m:e>
                      </m:d>
                      <m:r>
                        <a:rPr lang="zh-CN" altLang="en-US" i="1">
                          <a:latin typeface="Cambria Math" panose="02040503050406030204" pitchFamily="18" charset="0"/>
                        </a:rPr>
                        <m:t>=0</m:t>
                      </m:r>
                    </m:oMath>
                  </m:oMathPara>
                </a14:m>
                <a:endParaRPr lang="zh-CN" altLang="en-US" dirty="0">
                  <a:latin typeface="宋体" panose="02010600030101010101" pitchFamily="2" charset="-122"/>
                </a:endParaRPr>
              </a:p>
              <a:p>
                <a:pPr marL="0" indent="0" algn="just">
                  <a:buNone/>
                </a:pPr>
                <a:r>
                  <a:rPr lang="zh-CN" altLang="en-US" dirty="0">
                    <a:latin typeface="宋体" panose="02010600030101010101" pitchFamily="2" charset="-122"/>
                  </a:rPr>
                  <a:t>可求得</a:t>
                </a:r>
                <a14:m>
                  <m:oMath xmlns:m="http://schemas.openxmlformats.org/officeDocument/2006/math">
                    <m:r>
                      <a:rPr lang="zh-CN" altLang="en-US" i="1">
                        <a:latin typeface="Cambria Math" panose="02040503050406030204" pitchFamily="18" charset="0"/>
                      </a:rPr>
                      <m:t>𝑎</m:t>
                    </m:r>
                    <m:r>
                      <a:rPr lang="zh-CN" altLang="en-US" i="1">
                        <a:latin typeface="Cambria Math" panose="02040503050406030204" pitchFamily="18" charset="0"/>
                      </a:rPr>
                      <m:t>=3,</m:t>
                    </m:r>
                    <m:r>
                      <m:rPr>
                        <m:nor/>
                      </m:rPr>
                      <a:rPr lang="zh-CN" altLang="en-US">
                        <a:latin typeface="Cambria Math" panose="02040503050406030204" pitchFamily="18" charset="0"/>
                      </a:rPr>
                      <m:t>        </m:t>
                    </m:r>
                    <m:r>
                      <a:rPr lang="zh-CN" altLang="en-US" i="1">
                        <a:latin typeface="Cambria Math" panose="02040503050406030204" pitchFamily="18" charset="0"/>
                      </a:rPr>
                      <m:t>𝑏</m:t>
                    </m:r>
                    <m:r>
                      <a:rPr lang="zh-CN" altLang="en-US" i="1">
                        <a:latin typeface="Cambria Math" panose="02040503050406030204" pitchFamily="18" charset="0"/>
                      </a:rPr>
                      <m:t>=3.5,</m:t>
                    </m:r>
                    <m:r>
                      <m:rPr>
                        <m:nor/>
                      </m:rPr>
                      <a:rPr lang="zh-CN" altLang="en-US">
                        <a:latin typeface="Cambria Math" panose="02040503050406030204" pitchFamily="18" charset="0"/>
                      </a:rPr>
                      <m:t>       </m:t>
                    </m:r>
                    <m:r>
                      <a:rPr lang="zh-CN" altLang="en-US" i="1">
                        <a:latin typeface="Cambria Math" panose="02040503050406030204" pitchFamily="18" charset="0"/>
                      </a:rPr>
                      <m:t>𝑐</m:t>
                    </m:r>
                    <m:r>
                      <a:rPr lang="zh-CN" altLang="en-US" i="1">
                        <a:latin typeface="Cambria Math" panose="02040503050406030204" pitchFamily="18" charset="0"/>
                      </a:rPr>
                      <m:t>=</m:t>
                    </m:r>
                    <m:r>
                      <a:rPr lang="zh-CN" altLang="en-US" i="1">
                        <a:latin typeface="Cambria Math" panose="02040503050406030204" pitchFamily="18" charset="0"/>
                      </a:rPr>
                      <m:t>𝑑</m:t>
                    </m:r>
                    <m:r>
                      <a:rPr lang="zh-CN" altLang="en-US" i="1">
                        <a:latin typeface="Cambria Math" panose="02040503050406030204" pitchFamily="18" charset="0"/>
                      </a:rPr>
                      <m:t>=1</m:t>
                    </m:r>
                  </m:oMath>
                </a14:m>
                <a:endParaRPr lang="zh-CN" altLang="en-US" dirty="0">
                  <a:latin typeface="宋体" panose="02010600030101010101" pitchFamily="2" charset="-122"/>
                </a:endParaRPr>
              </a:p>
              <a:p>
                <a:pPr marL="0" indent="0" algn="just" eaLnBrk="0" hangingPunct="0">
                  <a:buNone/>
                </a:pPr>
                <a:r>
                  <a:rPr lang="zh-CN" altLang="en-US" dirty="0">
                    <a:latin typeface="宋体" panose="02010600030101010101" pitchFamily="2" charset="-122"/>
                  </a:rPr>
                  <a:t>于是最优曲线</a:t>
                </a:r>
              </a:p>
              <a:p>
                <a:pPr marL="0" indent="0" algn="just" eaLnBrk="0" hangingPunct="0">
                  <a:buNone/>
                </a:pPr>
                <a14:m>
                  <m:oMathPara xmlns:m="http://schemas.openxmlformats.org/officeDocument/2006/math">
                    <m:oMathParaPr>
                      <m:jc m:val="centerGroup"/>
                    </m:oMathParaPr>
                    <m:oMath xmlns:m="http://schemas.openxmlformats.org/officeDocument/2006/math">
                      <m:sSubSup>
                        <m:sSubSupPr>
                          <m:ctrlPr>
                            <a:rPr lang="zh-CN" altLang="en-US" i="1">
                              <a:latin typeface="Cambria Math" panose="02040503050406030204" pitchFamily="18" charset="0"/>
                            </a:rPr>
                          </m:ctrlPr>
                        </m:sSubSupPr>
                        <m:e>
                          <m:r>
                            <a:rPr lang="zh-CN" altLang="en-US" i="1">
                              <a:latin typeface="Cambria Math" panose="02040503050406030204" pitchFamily="18" charset="0"/>
                            </a:rPr>
                            <m:t>𝑥</m:t>
                          </m:r>
                        </m:e>
                        <m:sub>
                          <m:r>
                            <a:rPr lang="zh-CN" altLang="en-US" i="1">
                              <a:latin typeface="Cambria Math" panose="02040503050406030204" pitchFamily="18" charset="0"/>
                            </a:rPr>
                            <m:t>1</m:t>
                          </m:r>
                        </m:sub>
                        <m:sup>
                          <m:r>
                            <a:rPr lang="zh-CN" altLang="en-US" i="1">
                              <a:latin typeface="Cambria Math" panose="02040503050406030204" pitchFamily="18" charset="0"/>
                            </a:rPr>
                            <m:t>∗</m:t>
                          </m:r>
                        </m:sup>
                      </m:sSubSup>
                      <m:d>
                        <m:dPr>
                          <m:ctrlPr>
                            <a:rPr lang="zh-CN" altLang="en-US" i="1">
                              <a:latin typeface="Cambria Math" panose="02040503050406030204" pitchFamily="18" charset="0"/>
                            </a:rPr>
                          </m:ctrlPr>
                        </m:dPr>
                        <m:e>
                          <m:r>
                            <a:rPr lang="zh-CN" altLang="en-US" i="1">
                              <a:latin typeface="Cambria Math" panose="02040503050406030204" pitchFamily="18" charset="0"/>
                            </a:rPr>
                            <m:t>𝑡</m:t>
                          </m:r>
                        </m:e>
                      </m:d>
                      <m:r>
                        <a:rPr lang="zh-CN" altLang="en-US" i="1">
                          <a:latin typeface="Cambria Math" panose="02040503050406030204" pitchFamily="18" charset="0"/>
                        </a:rPr>
                        <m:t>=0.5</m:t>
                      </m:r>
                      <m:sSup>
                        <m:sSupPr>
                          <m:ctrlPr>
                            <a:rPr lang="zh-CN" altLang="en-US" i="1">
                              <a:latin typeface="Cambria Math" panose="02040503050406030204" pitchFamily="18" charset="0"/>
                            </a:rPr>
                          </m:ctrlPr>
                        </m:sSupPr>
                        <m:e>
                          <m:r>
                            <a:rPr lang="zh-CN" altLang="en-US" i="1">
                              <a:latin typeface="Cambria Math" panose="02040503050406030204" pitchFamily="18" charset="0"/>
                            </a:rPr>
                            <m:t>𝑡</m:t>
                          </m:r>
                        </m:e>
                        <m:sup>
                          <m:r>
                            <a:rPr lang="zh-CN" altLang="en-US" i="1">
                              <a:latin typeface="Cambria Math" panose="02040503050406030204" pitchFamily="18" charset="0"/>
                            </a:rPr>
                            <m:t>3</m:t>
                          </m:r>
                        </m:sup>
                      </m:sSup>
                      <m:r>
                        <a:rPr lang="zh-CN" altLang="en-US" i="1">
                          <a:latin typeface="Cambria Math" panose="02040503050406030204" pitchFamily="18" charset="0"/>
                        </a:rPr>
                        <m:t>−1.75</m:t>
                      </m:r>
                      <m:sSup>
                        <m:sSupPr>
                          <m:ctrlPr>
                            <a:rPr lang="zh-CN" altLang="en-US" i="1">
                              <a:latin typeface="Cambria Math" panose="02040503050406030204" pitchFamily="18" charset="0"/>
                            </a:rPr>
                          </m:ctrlPr>
                        </m:sSupPr>
                        <m:e>
                          <m:r>
                            <a:rPr lang="zh-CN" altLang="en-US" i="1">
                              <a:latin typeface="Cambria Math" panose="02040503050406030204" pitchFamily="18" charset="0"/>
                            </a:rPr>
                            <m:t>𝑡</m:t>
                          </m:r>
                        </m:e>
                        <m:sup>
                          <m:r>
                            <a:rPr lang="zh-CN" altLang="en-US" i="1">
                              <a:latin typeface="Cambria Math" panose="02040503050406030204" pitchFamily="18" charset="0"/>
                            </a:rPr>
                            <m:t>2</m:t>
                          </m:r>
                        </m:sup>
                      </m:sSup>
                      <m:r>
                        <a:rPr lang="zh-CN" altLang="en-US" i="1">
                          <a:latin typeface="Cambria Math" panose="02040503050406030204" pitchFamily="18" charset="0"/>
                        </a:rPr>
                        <m:t>+</m:t>
                      </m:r>
                      <m:r>
                        <a:rPr lang="zh-CN" altLang="en-US" i="1">
                          <a:latin typeface="Cambria Math" panose="02040503050406030204" pitchFamily="18" charset="0"/>
                        </a:rPr>
                        <m:t>𝑡</m:t>
                      </m:r>
                      <m:r>
                        <a:rPr lang="zh-CN" altLang="en-US" i="1">
                          <a:latin typeface="Cambria Math" panose="02040503050406030204" pitchFamily="18" charset="0"/>
                        </a:rPr>
                        <m:t>+1</m:t>
                      </m:r>
                    </m:oMath>
                  </m:oMathPara>
                </a14:m>
                <a:endParaRPr lang="zh-CN" altLang="en-US" dirty="0">
                  <a:latin typeface="宋体" panose="02010600030101010101" pitchFamily="2" charset="-122"/>
                </a:endParaRPr>
              </a:p>
              <a:p>
                <a:pPr marL="0" indent="0" algn="just" eaLnBrk="0" hangingPunct="0">
                  <a:buNone/>
                </a:pPr>
                <a14:m>
                  <m:oMathPara xmlns:m="http://schemas.openxmlformats.org/officeDocument/2006/math">
                    <m:oMathParaPr>
                      <m:jc m:val="centerGroup"/>
                    </m:oMathParaPr>
                    <m:oMath xmlns:m="http://schemas.openxmlformats.org/officeDocument/2006/math">
                      <m:sSubSup>
                        <m:sSubSupPr>
                          <m:ctrlPr>
                            <a:rPr lang="zh-CN" altLang="en-US" i="1">
                              <a:latin typeface="Cambria Math" panose="02040503050406030204" pitchFamily="18" charset="0"/>
                            </a:rPr>
                          </m:ctrlPr>
                        </m:sSubSupPr>
                        <m:e>
                          <m:r>
                            <a:rPr lang="zh-CN" altLang="en-US" i="1">
                              <a:latin typeface="Cambria Math" panose="02040503050406030204" pitchFamily="18" charset="0"/>
                            </a:rPr>
                            <m:t>𝑥</m:t>
                          </m:r>
                        </m:e>
                        <m:sub>
                          <m:r>
                            <a:rPr lang="zh-CN" altLang="en-US" i="1">
                              <a:latin typeface="Cambria Math" panose="02040503050406030204" pitchFamily="18" charset="0"/>
                            </a:rPr>
                            <m:t>2</m:t>
                          </m:r>
                        </m:sub>
                        <m:sup>
                          <m:r>
                            <a:rPr lang="zh-CN" altLang="en-US" i="1">
                              <a:latin typeface="Cambria Math" panose="02040503050406030204" pitchFamily="18" charset="0"/>
                            </a:rPr>
                            <m:t>∗</m:t>
                          </m:r>
                        </m:sup>
                      </m:sSubSup>
                      <m:d>
                        <m:dPr>
                          <m:ctrlPr>
                            <a:rPr lang="zh-CN" altLang="en-US" i="1">
                              <a:latin typeface="Cambria Math" panose="02040503050406030204" pitchFamily="18" charset="0"/>
                            </a:rPr>
                          </m:ctrlPr>
                        </m:dPr>
                        <m:e>
                          <m:r>
                            <a:rPr lang="zh-CN" altLang="en-US" i="1">
                              <a:latin typeface="Cambria Math" panose="02040503050406030204" pitchFamily="18" charset="0"/>
                            </a:rPr>
                            <m:t>𝑡</m:t>
                          </m:r>
                        </m:e>
                      </m:d>
                      <m:r>
                        <a:rPr lang="zh-CN" altLang="en-US" i="1">
                          <a:latin typeface="Cambria Math" panose="02040503050406030204" pitchFamily="18" charset="0"/>
                        </a:rPr>
                        <m:t>=1.5</m:t>
                      </m:r>
                      <m:sSup>
                        <m:sSupPr>
                          <m:ctrlPr>
                            <a:rPr lang="zh-CN" altLang="en-US" i="1">
                              <a:latin typeface="Cambria Math" panose="02040503050406030204" pitchFamily="18" charset="0"/>
                            </a:rPr>
                          </m:ctrlPr>
                        </m:sSupPr>
                        <m:e>
                          <m:r>
                            <a:rPr lang="zh-CN" altLang="en-US" i="1">
                              <a:latin typeface="Cambria Math" panose="02040503050406030204" pitchFamily="18" charset="0"/>
                            </a:rPr>
                            <m:t>𝑡</m:t>
                          </m:r>
                        </m:e>
                        <m:sup>
                          <m:r>
                            <a:rPr lang="zh-CN" altLang="en-US" i="1">
                              <a:latin typeface="Cambria Math" panose="02040503050406030204" pitchFamily="18" charset="0"/>
                            </a:rPr>
                            <m:t>2</m:t>
                          </m:r>
                        </m:sup>
                      </m:sSup>
                      <m:r>
                        <a:rPr lang="zh-CN" altLang="en-US" i="1">
                          <a:latin typeface="Cambria Math" panose="02040503050406030204" pitchFamily="18" charset="0"/>
                        </a:rPr>
                        <m:t>−3.5</m:t>
                      </m:r>
                      <m:r>
                        <a:rPr lang="zh-CN" altLang="en-US" i="1">
                          <a:latin typeface="Cambria Math" panose="02040503050406030204" pitchFamily="18" charset="0"/>
                        </a:rPr>
                        <m:t>𝑡</m:t>
                      </m:r>
                      <m:r>
                        <a:rPr lang="zh-CN" altLang="en-US" i="1">
                          <a:latin typeface="Cambria Math" panose="02040503050406030204" pitchFamily="18" charset="0"/>
                        </a:rPr>
                        <m:t>+1</m:t>
                      </m:r>
                    </m:oMath>
                  </m:oMathPara>
                </a14:m>
                <a:endParaRPr lang="zh-CN" altLang="en-US" dirty="0"/>
              </a:p>
              <a:p>
                <a:pPr marL="0" indent="0" algn="just" eaLnBrk="0" hangingPunct="0">
                  <a:buNone/>
                </a:pPr>
                <a:r>
                  <a:rPr lang="zh-CN" altLang="en-US" dirty="0">
                    <a:latin typeface="宋体" panose="02010600030101010101" pitchFamily="2" charset="-122"/>
                  </a:rPr>
                  <a:t>最优控制</a:t>
                </a:r>
                <a:endParaRPr lang="zh-CN" altLang="en-US" dirty="0"/>
              </a:p>
              <a:p>
                <a:pPr marL="0" indent="0" eaLnBrk="0" hangingPunct="0">
                  <a:buNone/>
                </a:pPr>
                <a14:m>
                  <m:oMathPara xmlns:m="http://schemas.openxmlformats.org/officeDocument/2006/math">
                    <m:oMathParaPr>
                      <m:jc m:val="centerGroup"/>
                    </m:oMathParaPr>
                    <m:oMath xmlns:m="http://schemas.openxmlformats.org/officeDocument/2006/math">
                      <m:sSup>
                        <m:sSupPr>
                          <m:ctrlPr>
                            <a:rPr lang="zh-CN" altLang="en-US" i="1">
                              <a:latin typeface="Cambria Math" panose="02040503050406030204" pitchFamily="18" charset="0"/>
                            </a:rPr>
                          </m:ctrlPr>
                        </m:sSupPr>
                        <m:e>
                          <m:r>
                            <a:rPr lang="zh-CN" altLang="en-US" i="1">
                              <a:latin typeface="Cambria Math" panose="02040503050406030204" pitchFamily="18" charset="0"/>
                            </a:rPr>
                            <m:t>𝑢</m:t>
                          </m:r>
                        </m:e>
                        <m:sup>
                          <m:r>
                            <a:rPr lang="zh-CN" altLang="en-US" i="1">
                              <a:latin typeface="Cambria Math" panose="02040503050406030204" pitchFamily="18" charset="0"/>
                            </a:rPr>
                            <m:t>∗</m:t>
                          </m:r>
                        </m:sup>
                      </m:sSup>
                      <m:d>
                        <m:dPr>
                          <m:ctrlPr>
                            <a:rPr lang="zh-CN" altLang="en-US" i="1">
                              <a:latin typeface="Cambria Math" panose="02040503050406030204" pitchFamily="18" charset="0"/>
                            </a:rPr>
                          </m:ctrlPr>
                        </m:dPr>
                        <m:e>
                          <m:r>
                            <a:rPr lang="zh-CN" altLang="en-US" i="1">
                              <a:latin typeface="Cambria Math" panose="02040503050406030204" pitchFamily="18" charset="0"/>
                            </a:rPr>
                            <m:t>𝑡</m:t>
                          </m:r>
                        </m:e>
                      </m:d>
                      <m:r>
                        <a:rPr lang="zh-CN" altLang="en-US" i="1">
                          <a:latin typeface="Cambria Math" panose="02040503050406030204" pitchFamily="18" charset="0"/>
                        </a:rPr>
                        <m:t>=3</m:t>
                      </m:r>
                      <m:r>
                        <a:rPr lang="zh-CN" altLang="en-US" i="1">
                          <a:latin typeface="Cambria Math" panose="02040503050406030204" pitchFamily="18" charset="0"/>
                        </a:rPr>
                        <m:t>𝑡</m:t>
                      </m:r>
                      <m:r>
                        <a:rPr lang="zh-CN" altLang="en-US" i="1">
                          <a:latin typeface="Cambria Math" panose="02040503050406030204" pitchFamily="18" charset="0"/>
                        </a:rPr>
                        <m:t>−3.5</m:t>
                      </m:r>
                    </m:oMath>
                  </m:oMathPara>
                </a14:m>
                <a:endParaRPr lang="zh-CN" altLang="en-US" dirty="0"/>
              </a:p>
            </p:txBody>
          </p:sp>
        </mc:Choice>
        <mc:Fallback xmlns="">
          <p:sp>
            <p:nvSpPr>
              <p:cNvPr id="8" name="内容占位符 7">
                <a:extLst>
                  <a:ext uri="{FF2B5EF4-FFF2-40B4-BE49-F238E27FC236}">
                    <a16:creationId xmlns:a16="http://schemas.microsoft.com/office/drawing/2014/main" id="{C696BEB4-8F9A-48BA-A1C5-98C762581ED1}"/>
                  </a:ext>
                </a:extLst>
              </p:cNvPr>
              <p:cNvSpPr>
                <a:spLocks noGrp="1" noRot="1" noChangeAspect="1" noMove="1" noResize="1" noEditPoints="1" noAdjustHandles="1" noChangeArrowheads="1" noChangeShapeType="1" noTextEdit="1"/>
              </p:cNvSpPr>
              <p:nvPr>
                <p:ph sz="quarter" idx="13"/>
              </p:nvPr>
            </p:nvSpPr>
            <p:spPr>
              <a:xfrm>
                <a:off x="479376" y="404664"/>
                <a:ext cx="11095335" cy="5976664"/>
              </a:xfrm>
              <a:prstGeom prst="rect">
                <a:avLst/>
              </a:prstGeom>
              <a:blipFill>
                <a:blip r:embed="rId2"/>
                <a:stretch>
                  <a:fillRect l="-879" t="-20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242004941"/>
      </p:ext>
    </p:extLst>
  </p:cSld>
  <p:clrMapOvr>
    <a:masterClrMapping/>
  </p:clrMapOvr>
  <p:transition>
    <p:wheel/>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7B418D8-5A84-4373-8A18-66210F4BE90A}"/>
              </a:ext>
            </a:extLst>
          </p:cNvPr>
          <p:cNvSpPr>
            <a:spLocks noGrp="1"/>
          </p:cNvSpPr>
          <p:nvPr>
            <p:ph type="title"/>
          </p:nvPr>
        </p:nvSpPr>
        <p:spPr/>
        <p:txBody>
          <a:bodyPr>
            <a:normAutofit/>
          </a:bodyPr>
          <a:lstStyle/>
          <a:p>
            <a:r>
              <a:rPr lang="en-US" altLang="zh-CN" dirty="0"/>
              <a:t>2</a:t>
            </a:r>
            <a:r>
              <a:rPr lang="zh-CN" altLang="en-US" dirty="0"/>
              <a:t>、可变端点的最优控制问题</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8261F34-510F-4F70-B3A6-1A815D023F60}"/>
                  </a:ext>
                </a:extLst>
              </p:cNvPr>
              <p:cNvSpPr>
                <a:spLocks noGrp="1"/>
              </p:cNvSpPr>
              <p:nvPr>
                <p:ph sz="quarter" idx="13"/>
              </p:nvPr>
            </p:nvSpPr>
            <p:spPr/>
            <p:txBody>
              <a:bodyPr>
                <a:normAutofit/>
              </a:bodyPr>
              <a:lstStyle/>
              <a:p>
                <a:pPr marL="0" indent="0" algn="just">
                  <a:buNone/>
                </a:pPr>
                <a:r>
                  <a:rPr lang="zh-CN" altLang="en-US" dirty="0"/>
                  <a:t>不失一般性，对可变端点的最优控制问题，假定始端固定，终端可变。</a:t>
                </a:r>
              </a:p>
              <a:p>
                <a:pPr marL="0" indent="0" algn="just">
                  <a:buNone/>
                </a:pPr>
                <a:r>
                  <a:rPr lang="zh-CN" altLang="en-US" dirty="0"/>
                  <a:t>设系统的状态方程为</a:t>
                </a:r>
              </a:p>
              <a:p>
                <a:pPr marL="0" indent="0" algn="r">
                  <a:buNone/>
                </a:pPr>
                <a14:m>
                  <m:oMath xmlns:m="http://schemas.openxmlformats.org/officeDocument/2006/math">
                    <m:acc>
                      <m:accPr>
                        <m:chr m:val="̇"/>
                        <m:ctrlPr>
                          <a:rPr lang="zh-CN" altLang="en-US" i="1">
                            <a:latin typeface="Cambria Math" panose="02040503050406030204" pitchFamily="18" charset="0"/>
                          </a:rPr>
                        </m:ctrlPr>
                      </m:accPr>
                      <m:e>
                        <m:r>
                          <a:rPr lang="zh-CN" altLang="en-US" i="1">
                            <a:latin typeface="Cambria Math" panose="02040503050406030204" pitchFamily="18" charset="0"/>
                          </a:rPr>
                          <m:t>𝑥</m:t>
                        </m:r>
                      </m:e>
                    </m:acc>
                    <m:r>
                      <a:rPr lang="zh-CN" altLang="en-US" i="1">
                        <a:latin typeface="Cambria Math" panose="02040503050406030204" pitchFamily="18" charset="0"/>
                      </a:rPr>
                      <m:t>(</m:t>
                    </m:r>
                    <m:r>
                      <a:rPr lang="zh-CN" altLang="en-US" i="1">
                        <a:latin typeface="Cambria Math" panose="02040503050406030204" pitchFamily="18" charset="0"/>
                      </a:rPr>
                      <m:t>𝑡</m:t>
                    </m:r>
                    <m:r>
                      <a:rPr lang="zh-CN" altLang="en-US" i="1">
                        <a:latin typeface="Cambria Math" panose="02040503050406030204" pitchFamily="18" charset="0"/>
                      </a:rPr>
                      <m:t>)=</m:t>
                    </m:r>
                    <m:r>
                      <a:rPr lang="zh-CN" altLang="en-US" i="1">
                        <a:latin typeface="Cambria Math" panose="02040503050406030204" pitchFamily="18" charset="0"/>
                      </a:rPr>
                      <m:t>𝑓</m:t>
                    </m:r>
                    <m:d>
                      <m:dPr>
                        <m:begChr m:val="["/>
                        <m:endChr m:val="]"/>
                        <m:ctrlPr>
                          <a:rPr lang="zh-CN" altLang="en-US" i="1">
                            <a:latin typeface="Cambria Math" panose="02040503050406030204" pitchFamily="18" charset="0"/>
                          </a:rPr>
                        </m:ctrlPr>
                      </m:dPr>
                      <m:e>
                        <m:r>
                          <a:rPr lang="zh-CN" altLang="en-US" i="1">
                            <a:latin typeface="Cambria Math" panose="02040503050406030204" pitchFamily="18" charset="0"/>
                          </a:rPr>
                          <m:t>𝑥</m:t>
                        </m:r>
                        <m:r>
                          <a:rPr lang="zh-CN" altLang="en-US" i="1">
                            <a:latin typeface="Cambria Math" panose="02040503050406030204" pitchFamily="18" charset="0"/>
                          </a:rPr>
                          <m:t>(</m:t>
                        </m:r>
                        <m:r>
                          <a:rPr lang="zh-CN" altLang="en-US" i="1">
                            <a:latin typeface="Cambria Math" panose="02040503050406030204" pitchFamily="18" charset="0"/>
                          </a:rPr>
                          <m:t>𝑡</m:t>
                        </m:r>
                        <m:r>
                          <a:rPr lang="zh-CN" altLang="en-US" i="1">
                            <a:latin typeface="Cambria Math" panose="02040503050406030204" pitchFamily="18" charset="0"/>
                          </a:rPr>
                          <m:t>),</m:t>
                        </m:r>
                        <m:r>
                          <a:rPr lang="zh-CN" altLang="en-US" i="1">
                            <a:latin typeface="Cambria Math" panose="02040503050406030204" pitchFamily="18" charset="0"/>
                          </a:rPr>
                          <m:t>𝑢</m:t>
                        </m:r>
                        <m:r>
                          <a:rPr lang="zh-CN" altLang="en-US" i="1">
                            <a:latin typeface="Cambria Math" panose="02040503050406030204" pitchFamily="18" charset="0"/>
                          </a:rPr>
                          <m:t>(</m:t>
                        </m:r>
                        <m:r>
                          <a:rPr lang="zh-CN" altLang="en-US" i="1">
                            <a:latin typeface="Cambria Math" panose="02040503050406030204" pitchFamily="18" charset="0"/>
                          </a:rPr>
                          <m:t>𝑡</m:t>
                        </m:r>
                        <m:r>
                          <a:rPr lang="zh-CN" altLang="en-US" i="1">
                            <a:latin typeface="Cambria Math" panose="02040503050406030204" pitchFamily="18" charset="0"/>
                          </a:rPr>
                          <m:t>),</m:t>
                        </m:r>
                        <m:r>
                          <a:rPr lang="zh-CN" altLang="en-US" i="1">
                            <a:latin typeface="Cambria Math" panose="02040503050406030204" pitchFamily="18" charset="0"/>
                          </a:rPr>
                          <m:t>𝑡</m:t>
                        </m:r>
                      </m:e>
                    </m:d>
                  </m:oMath>
                </a14:m>
                <a:r>
                  <a:rPr lang="en-US" altLang="zh-CN" dirty="0"/>
                  <a:t>			</a:t>
                </a:r>
                <a:r>
                  <a:rPr lang="zh-CN" altLang="en-US" dirty="0"/>
                  <a:t>（</a:t>
                </a:r>
                <a:r>
                  <a:rPr lang="en-US" altLang="zh-CN" dirty="0"/>
                  <a:t>6-44</a:t>
                </a:r>
                <a:r>
                  <a:rPr lang="zh-CN" altLang="en-US" dirty="0"/>
                  <a:t>）</a:t>
                </a:r>
              </a:p>
              <a:p>
                <a:pPr marL="0" indent="0" algn="just">
                  <a:buNone/>
                </a:pPr>
                <a:r>
                  <a:rPr lang="zh-CN" altLang="en-US" dirty="0"/>
                  <a:t>式中</a:t>
                </a:r>
                <a14:m>
                  <m:oMath xmlns:m="http://schemas.openxmlformats.org/officeDocument/2006/math">
                    <m:r>
                      <a:rPr lang="zh-CN" altLang="en-US" i="1">
                        <a:latin typeface="Cambria Math" panose="02040503050406030204" pitchFamily="18" charset="0"/>
                      </a:rPr>
                      <m:t>𝑥</m:t>
                    </m:r>
                    <m:r>
                      <a:rPr lang="zh-CN" altLang="en-US" i="1">
                        <a:latin typeface="Cambria Math" panose="02040503050406030204" pitchFamily="18" charset="0"/>
                      </a:rPr>
                      <m:t>(</m:t>
                    </m:r>
                    <m:r>
                      <a:rPr lang="zh-CN" altLang="en-US" i="1">
                        <a:latin typeface="Cambria Math" panose="02040503050406030204" pitchFamily="18" charset="0"/>
                      </a:rPr>
                      <m:t>𝑡</m:t>
                    </m:r>
                    <m:r>
                      <a:rPr lang="zh-CN" altLang="en-US" i="1">
                        <a:latin typeface="Cambria Math" panose="02040503050406030204" pitchFamily="18" charset="0"/>
                      </a:rPr>
                      <m:t>)</m:t>
                    </m:r>
                  </m:oMath>
                </a14:m>
                <a:r>
                  <a:rPr lang="zh-CN" altLang="en-US" dirty="0"/>
                  <a:t>为</a:t>
                </a:r>
                <a14:m>
                  <m:oMath xmlns:m="http://schemas.openxmlformats.org/officeDocument/2006/math">
                    <m:r>
                      <a:rPr lang="en-US" altLang="zh-CN" b="0" i="1" smtClean="0">
                        <a:latin typeface="Cambria Math" panose="02040503050406030204" pitchFamily="18" charset="0"/>
                      </a:rPr>
                      <m:t>𝑛</m:t>
                    </m:r>
                  </m:oMath>
                </a14:m>
                <a:r>
                  <a:rPr lang="zh-CN" altLang="en-US" dirty="0"/>
                  <a:t>维状态向量；</a:t>
                </a:r>
                <a14:m>
                  <m:oMath xmlns:m="http://schemas.openxmlformats.org/officeDocument/2006/math">
                    <m:r>
                      <a:rPr lang="zh-CN" altLang="en-US" i="1">
                        <a:latin typeface="Cambria Math" panose="02040503050406030204" pitchFamily="18" charset="0"/>
                      </a:rPr>
                      <m:t>𝑢</m:t>
                    </m:r>
                    <m:r>
                      <a:rPr lang="zh-CN" altLang="en-US" i="1">
                        <a:latin typeface="Cambria Math" panose="02040503050406030204" pitchFamily="18" charset="0"/>
                      </a:rPr>
                      <m:t>(</m:t>
                    </m:r>
                    <m:r>
                      <a:rPr lang="zh-CN" altLang="en-US" i="1">
                        <a:latin typeface="Cambria Math" panose="02040503050406030204" pitchFamily="18" charset="0"/>
                      </a:rPr>
                      <m:t>𝑡</m:t>
                    </m:r>
                    <m:r>
                      <a:rPr lang="zh-CN" altLang="en-US" i="1">
                        <a:latin typeface="Cambria Math" panose="02040503050406030204" pitchFamily="18" charset="0"/>
                      </a:rPr>
                      <m:t>)</m:t>
                    </m:r>
                  </m:oMath>
                </a14:m>
                <a:r>
                  <a:rPr lang="zh-CN" altLang="en-US" dirty="0"/>
                  <a:t>为</a:t>
                </a:r>
                <a14:m>
                  <m:oMath xmlns:m="http://schemas.openxmlformats.org/officeDocument/2006/math">
                    <m:r>
                      <a:rPr lang="en-US" altLang="zh-CN" i="1">
                        <a:latin typeface="Cambria Math" panose="02040503050406030204" pitchFamily="18" charset="0"/>
                      </a:rPr>
                      <m:t>𝑛</m:t>
                    </m:r>
                  </m:oMath>
                </a14:m>
                <a:r>
                  <a:rPr lang="zh-CN" altLang="en-US" dirty="0"/>
                  <a:t>维控制向量；</a:t>
                </a:r>
                <a14:m>
                  <m:oMath xmlns:m="http://schemas.openxmlformats.org/officeDocument/2006/math">
                    <m:r>
                      <a:rPr lang="zh-CN" altLang="en-US" i="1">
                        <a:latin typeface="Cambria Math" panose="02040503050406030204" pitchFamily="18" charset="0"/>
                      </a:rPr>
                      <m:t>𝑓</m:t>
                    </m:r>
                  </m:oMath>
                </a14:m>
                <a:r>
                  <a:rPr lang="zh-CN" altLang="en-US" dirty="0"/>
                  <a:t>为</a:t>
                </a:r>
                <a14:m>
                  <m:oMath xmlns:m="http://schemas.openxmlformats.org/officeDocument/2006/math">
                    <m:r>
                      <a:rPr lang="en-US" altLang="zh-CN" i="1">
                        <a:latin typeface="Cambria Math" panose="02040503050406030204" pitchFamily="18" charset="0"/>
                      </a:rPr>
                      <m:t>𝑛</m:t>
                    </m:r>
                  </m:oMath>
                </a14:m>
                <a:r>
                  <a:rPr lang="zh-CN" altLang="en-US" dirty="0"/>
                  <a:t>维向量函数。系统的始端满足</a:t>
                </a:r>
                <a14:m>
                  <m:oMath xmlns:m="http://schemas.openxmlformats.org/officeDocument/2006/math">
                    <m:r>
                      <a:rPr lang="zh-CN" altLang="en-US" i="1">
                        <a:latin typeface="Cambria Math" panose="02040503050406030204" pitchFamily="18" charset="0"/>
                      </a:rPr>
                      <m:t>𝑥</m:t>
                    </m:r>
                    <m:r>
                      <a:rPr lang="zh-CN" altLang="en-US" i="1">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𝑡</m:t>
                        </m:r>
                      </m:e>
                      <m:sub>
                        <m:r>
                          <a:rPr lang="zh-CN" altLang="en-US" i="1">
                            <a:latin typeface="Cambria Math" panose="02040503050406030204" pitchFamily="18" charset="0"/>
                          </a:rPr>
                          <m:t>0</m:t>
                        </m:r>
                      </m:sub>
                    </m:sSub>
                    <m:r>
                      <a:rPr lang="zh-CN" altLang="en-US" i="1">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a:rPr lang="zh-CN" altLang="en-US" i="1">
                            <a:latin typeface="Cambria Math" panose="02040503050406030204" pitchFamily="18" charset="0"/>
                          </a:rPr>
                          <m:t>0</m:t>
                        </m:r>
                      </m:sub>
                    </m:sSub>
                  </m:oMath>
                </a14:m>
                <a:r>
                  <a:rPr lang="zh-CN" altLang="en-US" dirty="0"/>
                  <a:t>                                  </a:t>
                </a:r>
              </a:p>
              <a:p>
                <a:pPr marL="0" indent="0" algn="just">
                  <a:buNone/>
                </a:pPr>
                <a:r>
                  <a:rPr lang="zh-CN" altLang="en-US" dirty="0"/>
                  <a:t>而系统的性能指标为</a:t>
                </a:r>
              </a:p>
              <a:p>
                <a:pPr marL="0" indent="0" algn="r">
                  <a:buNone/>
                </a:pPr>
                <a14:m>
                  <m:oMath xmlns:m="http://schemas.openxmlformats.org/officeDocument/2006/math">
                    <m:r>
                      <a:rPr lang="zh-CN" altLang="en-US" i="1">
                        <a:latin typeface="Cambria Math" panose="02040503050406030204" pitchFamily="18" charset="0"/>
                      </a:rPr>
                      <m:t>𝐽</m:t>
                    </m:r>
                    <m:r>
                      <a:rPr lang="zh-CN" altLang="en-US" i="1">
                        <a:latin typeface="Cambria Math" panose="02040503050406030204" pitchFamily="18" charset="0"/>
                      </a:rPr>
                      <m:t>=</m:t>
                    </m:r>
                    <m:r>
                      <m:rPr>
                        <m:sty m:val="p"/>
                      </m:rPr>
                      <a:rPr lang="zh-CN" altLang="en-US" i="1">
                        <a:latin typeface="Cambria Math" panose="02040503050406030204" pitchFamily="18" charset="0"/>
                      </a:rPr>
                      <m:t>Φ</m:t>
                    </m:r>
                    <m:d>
                      <m:dPr>
                        <m:begChr m:val="["/>
                        <m:endChr m:val="]"/>
                        <m:ctrlPr>
                          <a:rPr lang="zh-CN" altLang="en-US" i="1">
                            <a:latin typeface="Cambria Math" panose="02040503050406030204" pitchFamily="18" charset="0"/>
                          </a:rPr>
                        </m:ctrlPr>
                      </m:dPr>
                      <m:e>
                        <m:r>
                          <a:rPr lang="zh-CN" altLang="en-US" i="1">
                            <a:latin typeface="Cambria Math" panose="02040503050406030204" pitchFamily="18" charset="0"/>
                          </a:rPr>
                          <m:t>𝑥</m:t>
                        </m:r>
                        <m:r>
                          <a:rPr lang="zh-CN" altLang="en-US" i="1">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𝑡</m:t>
                            </m:r>
                          </m:e>
                          <m:sub>
                            <m:r>
                              <a:rPr lang="zh-CN" altLang="en-US" i="1">
                                <a:latin typeface="Cambria Math" panose="02040503050406030204" pitchFamily="18" charset="0"/>
                              </a:rPr>
                              <m:t>𝑓</m:t>
                            </m:r>
                          </m:sub>
                        </m:sSub>
                        <m:r>
                          <a:rPr lang="zh-CN" altLang="en-US" i="1">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𝑡</m:t>
                            </m:r>
                          </m:e>
                          <m:sub>
                            <m:r>
                              <a:rPr lang="zh-CN" altLang="en-US" i="1">
                                <a:latin typeface="Cambria Math" panose="02040503050406030204" pitchFamily="18" charset="0"/>
                              </a:rPr>
                              <m:t>𝑓</m:t>
                            </m:r>
                          </m:sub>
                        </m:sSub>
                      </m:e>
                    </m:d>
                    <m:r>
                      <a:rPr lang="zh-CN" altLang="en-US" i="1">
                        <a:latin typeface="Cambria Math" panose="02040503050406030204" pitchFamily="18" charset="0"/>
                      </a:rPr>
                      <m:t>+</m:t>
                    </m:r>
                    <m:nary>
                      <m:naryPr>
                        <m:ctrlPr>
                          <a:rPr lang="zh-CN" altLang="en-US" i="1">
                            <a:latin typeface="Cambria Math" panose="02040503050406030204" pitchFamily="18" charset="0"/>
                          </a:rPr>
                        </m:ctrlPr>
                      </m:naryPr>
                      <m:sub>
                        <m:sSub>
                          <m:sSubPr>
                            <m:ctrlPr>
                              <a:rPr lang="zh-CN" altLang="en-US" i="1">
                                <a:latin typeface="Cambria Math" panose="02040503050406030204" pitchFamily="18" charset="0"/>
                              </a:rPr>
                            </m:ctrlPr>
                          </m:sSubPr>
                          <m:e>
                            <m:r>
                              <a:rPr lang="zh-CN" altLang="en-US" i="1">
                                <a:latin typeface="Cambria Math" panose="02040503050406030204" pitchFamily="18" charset="0"/>
                              </a:rPr>
                              <m:t>𝑡</m:t>
                            </m:r>
                          </m:e>
                          <m:sub>
                            <m:r>
                              <a:rPr lang="zh-CN" altLang="en-US" i="1">
                                <a:latin typeface="Cambria Math" panose="02040503050406030204" pitchFamily="18" charset="0"/>
                              </a:rPr>
                              <m:t>0</m:t>
                            </m:r>
                          </m:sub>
                        </m:sSub>
                      </m:sub>
                      <m:sup>
                        <m:sSub>
                          <m:sSubPr>
                            <m:ctrlPr>
                              <a:rPr lang="zh-CN" altLang="en-US" i="1">
                                <a:latin typeface="Cambria Math" panose="02040503050406030204" pitchFamily="18" charset="0"/>
                              </a:rPr>
                            </m:ctrlPr>
                          </m:sSubPr>
                          <m:e>
                            <m:r>
                              <a:rPr lang="zh-CN" altLang="en-US" i="1">
                                <a:latin typeface="Cambria Math" panose="02040503050406030204" pitchFamily="18" charset="0"/>
                              </a:rPr>
                              <m:t>𝑡</m:t>
                            </m:r>
                          </m:e>
                          <m:sub>
                            <m:r>
                              <a:rPr lang="zh-CN" altLang="en-US" i="1">
                                <a:latin typeface="Cambria Math" panose="02040503050406030204" pitchFamily="18" charset="0"/>
                              </a:rPr>
                              <m:t>𝑓</m:t>
                            </m:r>
                          </m:sub>
                        </m:sSub>
                      </m:sup>
                      <m:e>
                        <m:r>
                          <a:rPr lang="zh-CN" altLang="en-US" i="1">
                            <a:latin typeface="Cambria Math" panose="02040503050406030204" pitchFamily="18" charset="0"/>
                          </a:rPr>
                          <m:t>𝐿</m:t>
                        </m:r>
                        <m:d>
                          <m:dPr>
                            <m:begChr m:val="["/>
                            <m:endChr m:val="]"/>
                            <m:ctrlPr>
                              <a:rPr lang="zh-CN" altLang="en-US" i="1">
                                <a:latin typeface="Cambria Math" panose="02040503050406030204" pitchFamily="18" charset="0"/>
                              </a:rPr>
                            </m:ctrlPr>
                          </m:dPr>
                          <m:e>
                            <m:r>
                              <a:rPr lang="zh-CN" altLang="en-US" i="1">
                                <a:latin typeface="Cambria Math" panose="02040503050406030204" pitchFamily="18" charset="0"/>
                              </a:rPr>
                              <m:t>𝑥</m:t>
                            </m:r>
                            <m:r>
                              <a:rPr lang="zh-CN" altLang="en-US" i="1">
                                <a:latin typeface="Cambria Math" panose="02040503050406030204" pitchFamily="18" charset="0"/>
                              </a:rPr>
                              <m:t>(</m:t>
                            </m:r>
                            <m:r>
                              <a:rPr lang="zh-CN" altLang="en-US" i="1">
                                <a:latin typeface="Cambria Math" panose="02040503050406030204" pitchFamily="18" charset="0"/>
                              </a:rPr>
                              <m:t>𝑡</m:t>
                            </m:r>
                            <m:r>
                              <a:rPr lang="zh-CN" altLang="en-US" i="1">
                                <a:latin typeface="Cambria Math" panose="02040503050406030204" pitchFamily="18" charset="0"/>
                              </a:rPr>
                              <m:t>),</m:t>
                            </m:r>
                            <m:r>
                              <a:rPr lang="zh-CN" altLang="en-US" i="1">
                                <a:latin typeface="Cambria Math" panose="02040503050406030204" pitchFamily="18" charset="0"/>
                              </a:rPr>
                              <m:t>𝑢</m:t>
                            </m:r>
                            <m:r>
                              <a:rPr lang="zh-CN" altLang="en-US" i="1">
                                <a:latin typeface="Cambria Math" panose="02040503050406030204" pitchFamily="18" charset="0"/>
                              </a:rPr>
                              <m:t>(</m:t>
                            </m:r>
                            <m:r>
                              <a:rPr lang="zh-CN" altLang="en-US" i="1">
                                <a:latin typeface="Cambria Math" panose="02040503050406030204" pitchFamily="18" charset="0"/>
                              </a:rPr>
                              <m:t>𝑡</m:t>
                            </m:r>
                            <m:r>
                              <a:rPr lang="zh-CN" altLang="en-US" i="1">
                                <a:latin typeface="Cambria Math" panose="02040503050406030204" pitchFamily="18" charset="0"/>
                              </a:rPr>
                              <m:t>),</m:t>
                            </m:r>
                            <m:r>
                              <a:rPr lang="zh-CN" altLang="en-US" i="1">
                                <a:latin typeface="Cambria Math" panose="02040503050406030204" pitchFamily="18" charset="0"/>
                              </a:rPr>
                              <m:t>𝑡</m:t>
                            </m:r>
                          </m:e>
                        </m:d>
                        <m:r>
                          <a:rPr lang="zh-CN" altLang="en-US" i="1">
                            <a:latin typeface="Cambria Math" panose="02040503050406030204" pitchFamily="18" charset="0"/>
                          </a:rPr>
                          <m:t>𝑑𝑡</m:t>
                        </m:r>
                      </m:e>
                    </m:nary>
                  </m:oMath>
                </a14:m>
                <a:r>
                  <a:rPr lang="en-US" altLang="zh-CN" dirty="0"/>
                  <a:t>		</a:t>
                </a:r>
                <a:r>
                  <a:rPr lang="zh-CN" altLang="en-US" dirty="0"/>
                  <a:t>（</a:t>
                </a:r>
                <a:r>
                  <a:rPr lang="en-US" altLang="zh-CN" dirty="0"/>
                  <a:t>6-45</a:t>
                </a:r>
                <a:r>
                  <a:rPr lang="zh-CN" altLang="en-US" dirty="0"/>
                  <a:t>）</a:t>
                </a:r>
              </a:p>
              <a:p>
                <a:pPr marL="0" indent="0" algn="just">
                  <a:buNone/>
                </a:pPr>
                <a:r>
                  <a:rPr lang="zh-CN" altLang="en-US" dirty="0">
                    <a:latin typeface="宋体" panose="02010600030101010101" pitchFamily="2" charset="-122"/>
                  </a:rPr>
                  <a:t>试确定最优控制向量</a:t>
                </a:r>
                <a14:m>
                  <m:oMath xmlns:m="http://schemas.openxmlformats.org/officeDocument/2006/math">
                    <m:sSup>
                      <m:sSupPr>
                        <m:ctrlPr>
                          <a:rPr lang="zh-CN" altLang="en-US" i="1">
                            <a:latin typeface="Cambria Math" panose="02040503050406030204" pitchFamily="18" charset="0"/>
                          </a:rPr>
                        </m:ctrlPr>
                      </m:sSupPr>
                      <m:e>
                        <m:r>
                          <a:rPr lang="zh-CN" altLang="en-US" i="1">
                            <a:latin typeface="Cambria Math" panose="02040503050406030204" pitchFamily="18" charset="0"/>
                          </a:rPr>
                          <m:t>𝑢</m:t>
                        </m:r>
                      </m:e>
                      <m:sup>
                        <m:r>
                          <a:rPr lang="zh-CN" altLang="en-US" i="1">
                            <a:latin typeface="Cambria Math" panose="02040503050406030204" pitchFamily="18" charset="0"/>
                          </a:rPr>
                          <m:t>∗</m:t>
                        </m:r>
                      </m:sup>
                    </m:sSup>
                    <m:r>
                      <a:rPr lang="zh-CN" altLang="en-US" i="1">
                        <a:latin typeface="Cambria Math" panose="02040503050406030204" pitchFamily="18" charset="0"/>
                      </a:rPr>
                      <m:t>(</m:t>
                    </m:r>
                    <m:r>
                      <a:rPr lang="zh-CN" altLang="en-US" i="1">
                        <a:latin typeface="Cambria Math" panose="02040503050406030204" pitchFamily="18" charset="0"/>
                      </a:rPr>
                      <m:t>𝑡</m:t>
                    </m:r>
                    <m:r>
                      <a:rPr lang="en-US" altLang="zh-CN" i="1">
                        <a:latin typeface="Cambria Math" panose="02040503050406030204" pitchFamily="18" charset="0"/>
                      </a:rPr>
                      <m:t>)</m:t>
                    </m:r>
                  </m:oMath>
                </a14:m>
                <a:r>
                  <a:rPr lang="zh-CN" altLang="en-US" dirty="0">
                    <a:latin typeface="宋体" panose="02010600030101010101" pitchFamily="2" charset="-122"/>
                  </a:rPr>
                  <a:t>和最优曲线</a:t>
                </a:r>
                <a14:m>
                  <m:oMath xmlns:m="http://schemas.openxmlformats.org/officeDocument/2006/math">
                    <m:sSup>
                      <m:sSupPr>
                        <m:ctrlPr>
                          <a:rPr lang="zh-CN" altLang="en-US" i="1">
                            <a:latin typeface="Cambria Math" panose="02040503050406030204" pitchFamily="18" charset="0"/>
                          </a:rPr>
                        </m:ctrlPr>
                      </m:sSupPr>
                      <m:e>
                        <m:r>
                          <a:rPr lang="zh-CN" altLang="en-US" i="1">
                            <a:latin typeface="Cambria Math" panose="02040503050406030204" pitchFamily="18" charset="0"/>
                          </a:rPr>
                          <m:t>𝑥</m:t>
                        </m:r>
                      </m:e>
                      <m:sup>
                        <m:r>
                          <a:rPr lang="zh-CN" altLang="en-US" i="1">
                            <a:latin typeface="Cambria Math" panose="02040503050406030204" pitchFamily="18" charset="0"/>
                          </a:rPr>
                          <m:t>∗</m:t>
                        </m:r>
                      </m:sup>
                    </m:sSup>
                    <m:r>
                      <a:rPr lang="zh-CN" altLang="en-US" i="1">
                        <a:latin typeface="Cambria Math" panose="02040503050406030204" pitchFamily="18" charset="0"/>
                      </a:rPr>
                      <m:t>(</m:t>
                    </m:r>
                    <m:r>
                      <a:rPr lang="zh-CN" altLang="en-US" i="1">
                        <a:latin typeface="Cambria Math" panose="02040503050406030204" pitchFamily="18" charset="0"/>
                      </a:rPr>
                      <m:t>𝑡</m:t>
                    </m:r>
                    <m:r>
                      <a:rPr lang="zh-CN" altLang="en-US" i="1">
                        <a:latin typeface="Cambria Math" panose="02040503050406030204" pitchFamily="18" charset="0"/>
                      </a:rPr>
                      <m:t>)</m:t>
                    </m:r>
                  </m:oMath>
                </a14:m>
                <a:r>
                  <a:rPr lang="zh-CN" altLang="en-US" dirty="0">
                    <a:latin typeface="宋体" panose="02010600030101010101" pitchFamily="2" charset="-122"/>
                  </a:rPr>
                  <a:t>，使系统式（</a:t>
                </a:r>
                <a:r>
                  <a:rPr lang="en-US" altLang="zh-CN" dirty="0"/>
                  <a:t>6-44</a:t>
                </a:r>
                <a:r>
                  <a:rPr lang="zh-CN" altLang="en-US" dirty="0">
                    <a:latin typeface="宋体" panose="02010600030101010101" pitchFamily="2" charset="-122"/>
                  </a:rPr>
                  <a:t>）由已知初态</a:t>
                </a:r>
                <a14:m>
                  <m:oMath xmlns:m="http://schemas.openxmlformats.org/officeDocument/2006/math">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a:rPr lang="zh-CN" altLang="en-US" i="1">
                            <a:latin typeface="Cambria Math" panose="02040503050406030204" pitchFamily="18" charset="0"/>
                          </a:rPr>
                          <m:t>0</m:t>
                        </m:r>
                      </m:sub>
                    </m:sSub>
                  </m:oMath>
                </a14:m>
                <a:r>
                  <a:rPr lang="zh-CN" altLang="en-US" dirty="0">
                    <a:latin typeface="宋体" panose="02010600030101010101" pitchFamily="2" charset="-122"/>
                  </a:rPr>
                  <a:t>转移到要求的终端，并使给定的指标泛函式（</a:t>
                </a:r>
                <a:r>
                  <a:rPr lang="en-US" altLang="zh-CN" dirty="0"/>
                  <a:t>6-45</a:t>
                </a:r>
                <a:r>
                  <a:rPr lang="zh-CN" altLang="en-US" dirty="0">
                    <a:latin typeface="宋体" panose="02010600030101010101" pitchFamily="2" charset="-122"/>
                  </a:rPr>
                  <a:t>）达到极值</a:t>
                </a:r>
                <a:r>
                  <a:rPr lang="zh-CN" altLang="en-US" dirty="0"/>
                  <a:t> </a:t>
                </a:r>
                <a:r>
                  <a:rPr lang="zh-CN" altLang="en-US" dirty="0">
                    <a:latin typeface="宋体" panose="02010600030101010101" pitchFamily="2" charset="-122"/>
                  </a:rPr>
                  <a:t>。</a:t>
                </a:r>
              </a:p>
            </p:txBody>
          </p:sp>
        </mc:Choice>
        <mc:Fallback xmlns="">
          <p:sp>
            <p:nvSpPr>
              <p:cNvPr id="3" name="内容占位符 2">
                <a:extLst>
                  <a:ext uri="{FF2B5EF4-FFF2-40B4-BE49-F238E27FC236}">
                    <a16:creationId xmlns:a16="http://schemas.microsoft.com/office/drawing/2014/main" id="{B8261F34-510F-4F70-B3A6-1A815D023F60}"/>
                  </a:ext>
                </a:extLst>
              </p:cNvPr>
              <p:cNvSpPr>
                <a:spLocks noGrp="1" noRot="1" noChangeAspect="1" noMove="1" noResize="1" noEditPoints="1" noAdjustHandles="1" noChangeArrowheads="1" noChangeShapeType="1" noTextEdit="1"/>
              </p:cNvSpPr>
              <p:nvPr>
                <p:ph sz="quarter" idx="13"/>
              </p:nvPr>
            </p:nvSpPr>
            <p:spPr>
              <a:blipFill>
                <a:blip r:embed="rId2"/>
                <a:stretch>
                  <a:fillRect l="-941" t="-239" r="-88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054729870"/>
      </p:ext>
    </p:extLst>
  </p:cSld>
  <p:clrMapOvr>
    <a:masterClrMapping/>
  </p:clrMapOvr>
  <p:transition>
    <p:wheel/>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8261F34-510F-4F70-B3A6-1A815D023F60}"/>
                  </a:ext>
                </a:extLst>
              </p:cNvPr>
              <p:cNvSpPr>
                <a:spLocks noGrp="1"/>
              </p:cNvSpPr>
              <p:nvPr>
                <p:ph sz="quarter" idx="13"/>
              </p:nvPr>
            </p:nvSpPr>
            <p:spPr>
              <a:xfrm>
                <a:off x="623392" y="548680"/>
                <a:ext cx="10801200" cy="6015075"/>
              </a:xfrm>
            </p:spPr>
            <p:txBody>
              <a:bodyPr>
                <a:noAutofit/>
              </a:bodyPr>
              <a:lstStyle/>
              <a:p>
                <a:pPr marL="0" indent="0" algn="just">
                  <a:buNone/>
                </a:pPr>
                <a:r>
                  <a:rPr lang="zh-CN" altLang="en-US" dirty="0">
                    <a:solidFill>
                      <a:schemeClr val="tx1"/>
                    </a:solidFill>
                  </a:rPr>
                  <a:t>对于终端边界条件可分为三种情况来分别进行讨论。</a:t>
                </a:r>
              </a:p>
              <a:p>
                <a:pPr marL="0" indent="0" algn="just" eaLnBrk="0" hangingPunct="0">
                  <a:buNone/>
                </a:pPr>
                <a:r>
                  <a:rPr lang="en-US" altLang="zh-CN" dirty="0">
                    <a:solidFill>
                      <a:schemeClr val="tx1"/>
                    </a:solidFill>
                  </a:rPr>
                  <a:t>1) </a:t>
                </a:r>
                <a:r>
                  <a:rPr lang="zh-CN" altLang="en-US" dirty="0">
                    <a:solidFill>
                      <a:schemeClr val="tx1"/>
                    </a:solidFill>
                  </a:rPr>
                  <a:t>终端时刻</a:t>
                </a:r>
                <a14:m>
                  <m:oMath xmlns:m="http://schemas.openxmlformats.org/officeDocument/2006/math">
                    <m:sSub>
                      <m:sSubPr>
                        <m:ctrlPr>
                          <a:rPr lang="zh-CN" altLang="en-US" i="1">
                            <a:latin typeface="Cambria Math" panose="02040503050406030204" pitchFamily="18" charset="0"/>
                          </a:rPr>
                        </m:ctrlPr>
                      </m:sSubPr>
                      <m:e>
                        <m:r>
                          <a:rPr lang="zh-CN" altLang="en-US" i="1">
                            <a:latin typeface="Cambria Math" panose="02040503050406030204" pitchFamily="18" charset="0"/>
                          </a:rPr>
                          <m:t>𝑡</m:t>
                        </m:r>
                      </m:e>
                      <m:sub>
                        <m:r>
                          <a:rPr lang="zh-CN" altLang="en-US" i="1">
                            <a:latin typeface="Cambria Math" panose="02040503050406030204" pitchFamily="18" charset="0"/>
                          </a:rPr>
                          <m:t>𝑓</m:t>
                        </m:r>
                      </m:sub>
                    </m:sSub>
                  </m:oMath>
                </a14:m>
                <a:r>
                  <a:rPr lang="zh-CN" altLang="en-US" dirty="0">
                    <a:solidFill>
                      <a:schemeClr val="tx1"/>
                    </a:solidFill>
                  </a:rPr>
                  <a:t>固定，终端状态</a:t>
                </a:r>
                <a14:m>
                  <m:oMath xmlns:m="http://schemas.openxmlformats.org/officeDocument/2006/math">
                    <m:r>
                      <a:rPr lang="zh-CN" altLang="en-US" i="1">
                        <a:latin typeface="Cambria Math" panose="02040503050406030204" pitchFamily="18" charset="0"/>
                      </a:rPr>
                      <m:t>𝑥</m:t>
                    </m:r>
                    <m:r>
                      <a:rPr lang="zh-CN" altLang="en-US" i="1">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𝑡</m:t>
                        </m:r>
                      </m:e>
                      <m:sub>
                        <m:r>
                          <a:rPr lang="zh-CN" altLang="en-US" i="1">
                            <a:latin typeface="Cambria Math" panose="02040503050406030204" pitchFamily="18" charset="0"/>
                          </a:rPr>
                          <m:t>𝑓</m:t>
                        </m:r>
                      </m:sub>
                    </m:sSub>
                    <m:r>
                      <a:rPr lang="zh-CN" altLang="en-US" i="1">
                        <a:latin typeface="Cambria Math" panose="02040503050406030204" pitchFamily="18" charset="0"/>
                      </a:rPr>
                      <m:t>)</m:t>
                    </m:r>
                  </m:oMath>
                </a14:m>
                <a:r>
                  <a:rPr lang="zh-CN" altLang="en-US" dirty="0">
                    <a:solidFill>
                      <a:schemeClr val="tx1"/>
                    </a:solidFill>
                  </a:rPr>
                  <a:t>自由</a:t>
                </a:r>
              </a:p>
              <a:p>
                <a:pPr marL="0" indent="0" algn="just" eaLnBrk="0" hangingPunct="0">
                  <a:buNone/>
                </a:pPr>
                <a:r>
                  <a:rPr lang="zh-CN" altLang="en-US" dirty="0">
                    <a:solidFill>
                      <a:schemeClr val="tx1"/>
                    </a:solidFill>
                  </a:rPr>
                  <a:t>首先引入拉格朗日乘子向量，将问题转化成无约束变分问题，然后再定义一个如式（</a:t>
                </a:r>
                <a:r>
                  <a:rPr lang="en-US" altLang="zh-CN" dirty="0">
                    <a:solidFill>
                      <a:schemeClr val="tx1"/>
                    </a:solidFill>
                  </a:rPr>
                  <a:t>6-36</a:t>
                </a:r>
                <a:r>
                  <a:rPr lang="zh-CN" altLang="en-US" dirty="0">
                    <a:solidFill>
                      <a:schemeClr val="tx1"/>
                    </a:solidFill>
                  </a:rPr>
                  <a:t>）所示的哈密顿函数，则可得</a:t>
                </a:r>
              </a:p>
              <a:p>
                <a:pPr marL="0" indent="0" algn="just" eaLnBrk="0" hangingPunct="0">
                  <a:lnSpc>
                    <a:spcPct val="100000"/>
                  </a:lnSpc>
                  <a:buNone/>
                </a:pPr>
                <a14:m>
                  <m:oMathPara xmlns:m="http://schemas.openxmlformats.org/officeDocument/2006/math">
                    <m:oMathParaPr>
                      <m:jc m:val="centerGroup"/>
                    </m:oMathParaPr>
                    <m:oMath xmlns:m="http://schemas.openxmlformats.org/officeDocument/2006/math">
                      <m:r>
                        <a:rPr lang="zh-CN" altLang="en-US" i="1">
                          <a:solidFill>
                            <a:schemeClr val="tx1"/>
                          </a:solidFill>
                          <a:latin typeface="Cambria Math" panose="02040503050406030204" pitchFamily="18" charset="0"/>
                        </a:rPr>
                        <m:t>𝐽</m:t>
                      </m:r>
                      <m:r>
                        <a:rPr lang="zh-CN" altLang="en-US" i="1">
                          <a:solidFill>
                            <a:schemeClr val="tx1"/>
                          </a:solidFill>
                          <a:latin typeface="Cambria Math" panose="02040503050406030204" pitchFamily="18" charset="0"/>
                        </a:rPr>
                        <m:t>=</m:t>
                      </m:r>
                      <m:r>
                        <a:rPr lang="zh-CN" altLang="en-US" i="1">
                          <a:solidFill>
                            <a:schemeClr val="tx1"/>
                          </a:solidFill>
                          <a:latin typeface="Cambria Math" panose="02040503050406030204" pitchFamily="18" charset="0"/>
                        </a:rPr>
                        <m:t>𝛷</m:t>
                      </m:r>
                      <m:d>
                        <m:dPr>
                          <m:begChr m:val="["/>
                          <m:endChr m:val="]"/>
                          <m:ctrlPr>
                            <a:rPr lang="zh-CN" altLang="en-US" i="1">
                              <a:solidFill>
                                <a:schemeClr val="tx1"/>
                              </a:solidFill>
                              <a:latin typeface="Cambria Math" panose="02040503050406030204" pitchFamily="18" charset="0"/>
                            </a:rPr>
                          </m:ctrlPr>
                        </m:dPr>
                        <m:e>
                          <m:r>
                            <a:rPr lang="zh-CN" altLang="en-US" i="1">
                              <a:solidFill>
                                <a:schemeClr val="tx1"/>
                              </a:solidFill>
                              <a:latin typeface="Cambria Math" panose="02040503050406030204" pitchFamily="18" charset="0"/>
                            </a:rPr>
                            <m:t>𝑥</m:t>
                          </m:r>
                          <m:r>
                            <a:rPr lang="zh-CN" altLang="en-US" i="1">
                              <a:solidFill>
                                <a:schemeClr val="tx1"/>
                              </a:solidFill>
                              <a:latin typeface="Cambria Math" panose="02040503050406030204" pitchFamily="18" charset="0"/>
                            </a:rPr>
                            <m:t>(</m:t>
                          </m:r>
                          <m:sSub>
                            <m:sSubPr>
                              <m:ctrlPr>
                                <a:rPr lang="zh-CN" altLang="en-US" i="1">
                                  <a:solidFill>
                                    <a:schemeClr val="tx1"/>
                                  </a:solidFill>
                                  <a:latin typeface="Cambria Math" panose="02040503050406030204" pitchFamily="18" charset="0"/>
                                </a:rPr>
                              </m:ctrlPr>
                            </m:sSubPr>
                            <m:e>
                              <m:r>
                                <a:rPr lang="zh-CN" altLang="en-US" i="1">
                                  <a:solidFill>
                                    <a:schemeClr val="tx1"/>
                                  </a:solidFill>
                                  <a:latin typeface="Cambria Math" panose="02040503050406030204" pitchFamily="18" charset="0"/>
                                </a:rPr>
                                <m:t>𝑡</m:t>
                              </m:r>
                            </m:e>
                            <m:sub>
                              <m:r>
                                <a:rPr lang="zh-CN" altLang="en-US" i="1">
                                  <a:solidFill>
                                    <a:schemeClr val="tx1"/>
                                  </a:solidFill>
                                  <a:latin typeface="Cambria Math" panose="02040503050406030204" pitchFamily="18" charset="0"/>
                                </a:rPr>
                                <m:t>𝑓</m:t>
                              </m:r>
                            </m:sub>
                          </m:sSub>
                          <m:r>
                            <a:rPr lang="zh-CN" altLang="en-US" i="1">
                              <a:solidFill>
                                <a:schemeClr val="tx1"/>
                              </a:solidFill>
                              <a:latin typeface="Cambria Math" panose="02040503050406030204" pitchFamily="18" charset="0"/>
                            </a:rPr>
                            <m:t>),</m:t>
                          </m:r>
                          <m:sSub>
                            <m:sSubPr>
                              <m:ctrlPr>
                                <a:rPr lang="zh-CN" altLang="en-US" i="1">
                                  <a:solidFill>
                                    <a:schemeClr val="tx1"/>
                                  </a:solidFill>
                                  <a:latin typeface="Cambria Math" panose="02040503050406030204" pitchFamily="18" charset="0"/>
                                </a:rPr>
                              </m:ctrlPr>
                            </m:sSubPr>
                            <m:e>
                              <m:r>
                                <a:rPr lang="zh-CN" altLang="en-US" i="1">
                                  <a:solidFill>
                                    <a:schemeClr val="tx1"/>
                                  </a:solidFill>
                                  <a:latin typeface="Cambria Math" panose="02040503050406030204" pitchFamily="18" charset="0"/>
                                </a:rPr>
                                <m:t>𝑡</m:t>
                              </m:r>
                            </m:e>
                            <m:sub>
                              <m:r>
                                <a:rPr lang="zh-CN" altLang="en-US" i="1">
                                  <a:solidFill>
                                    <a:schemeClr val="tx1"/>
                                  </a:solidFill>
                                  <a:latin typeface="Cambria Math" panose="02040503050406030204" pitchFamily="18" charset="0"/>
                                </a:rPr>
                                <m:t>𝑓</m:t>
                              </m:r>
                            </m:sub>
                          </m:sSub>
                        </m:e>
                      </m:d>
                      <m:r>
                        <a:rPr lang="zh-CN" altLang="en-US" i="1">
                          <a:solidFill>
                            <a:schemeClr val="tx1"/>
                          </a:solidFill>
                          <a:latin typeface="Cambria Math" panose="02040503050406030204" pitchFamily="18" charset="0"/>
                        </a:rPr>
                        <m:t>+</m:t>
                      </m:r>
                      <m:nary>
                        <m:naryPr>
                          <m:ctrlPr>
                            <a:rPr lang="zh-CN" altLang="en-US" i="1">
                              <a:solidFill>
                                <a:schemeClr val="tx1"/>
                              </a:solidFill>
                              <a:latin typeface="Cambria Math" panose="02040503050406030204" pitchFamily="18" charset="0"/>
                            </a:rPr>
                          </m:ctrlPr>
                        </m:naryPr>
                        <m:sub>
                          <m:sSub>
                            <m:sSubPr>
                              <m:ctrlPr>
                                <a:rPr lang="zh-CN" altLang="en-US" i="1">
                                  <a:solidFill>
                                    <a:schemeClr val="tx1"/>
                                  </a:solidFill>
                                  <a:latin typeface="Cambria Math" panose="02040503050406030204" pitchFamily="18" charset="0"/>
                                </a:rPr>
                              </m:ctrlPr>
                            </m:sSubPr>
                            <m:e>
                              <m:r>
                                <a:rPr lang="zh-CN" altLang="en-US" i="1">
                                  <a:solidFill>
                                    <a:schemeClr val="tx1"/>
                                  </a:solidFill>
                                  <a:latin typeface="Cambria Math" panose="02040503050406030204" pitchFamily="18" charset="0"/>
                                </a:rPr>
                                <m:t>𝑡</m:t>
                              </m:r>
                            </m:e>
                            <m:sub>
                              <m:r>
                                <a:rPr lang="zh-CN" altLang="en-US" i="1">
                                  <a:solidFill>
                                    <a:schemeClr val="tx1"/>
                                  </a:solidFill>
                                  <a:latin typeface="Cambria Math" panose="02040503050406030204" pitchFamily="18" charset="0"/>
                                </a:rPr>
                                <m:t>0</m:t>
                              </m:r>
                            </m:sub>
                          </m:sSub>
                        </m:sub>
                        <m:sup>
                          <m:sSub>
                            <m:sSubPr>
                              <m:ctrlPr>
                                <a:rPr lang="zh-CN" altLang="en-US" i="1">
                                  <a:solidFill>
                                    <a:schemeClr val="tx1"/>
                                  </a:solidFill>
                                  <a:latin typeface="Cambria Math" panose="02040503050406030204" pitchFamily="18" charset="0"/>
                                </a:rPr>
                              </m:ctrlPr>
                            </m:sSubPr>
                            <m:e>
                              <m:r>
                                <a:rPr lang="zh-CN" altLang="en-US" i="1">
                                  <a:solidFill>
                                    <a:schemeClr val="tx1"/>
                                  </a:solidFill>
                                  <a:latin typeface="Cambria Math" panose="02040503050406030204" pitchFamily="18" charset="0"/>
                                </a:rPr>
                                <m:t>𝑡</m:t>
                              </m:r>
                            </m:e>
                            <m:sub>
                              <m:r>
                                <a:rPr lang="zh-CN" altLang="en-US" i="1">
                                  <a:solidFill>
                                    <a:schemeClr val="tx1"/>
                                  </a:solidFill>
                                  <a:latin typeface="Cambria Math" panose="02040503050406030204" pitchFamily="18" charset="0"/>
                                </a:rPr>
                                <m:t>𝑓</m:t>
                              </m:r>
                            </m:sub>
                          </m:sSub>
                        </m:sup>
                        <m:e>
                          <m:d>
                            <m:dPr>
                              <m:begChr m:val="{"/>
                              <m:endChr m:val="}"/>
                              <m:ctrlPr>
                                <a:rPr lang="zh-CN" altLang="en-US" i="1">
                                  <a:solidFill>
                                    <a:schemeClr val="tx1"/>
                                  </a:solidFill>
                                  <a:latin typeface="Cambria Math" panose="02040503050406030204" pitchFamily="18" charset="0"/>
                                </a:rPr>
                              </m:ctrlPr>
                            </m:dPr>
                            <m:e>
                              <m:r>
                                <a:rPr lang="zh-CN" altLang="en-US" i="1">
                                  <a:solidFill>
                                    <a:schemeClr val="tx1"/>
                                  </a:solidFill>
                                  <a:latin typeface="Cambria Math" panose="02040503050406030204" pitchFamily="18" charset="0"/>
                                </a:rPr>
                                <m:t>𝐻</m:t>
                              </m:r>
                              <m:d>
                                <m:dPr>
                                  <m:begChr m:val="["/>
                                  <m:endChr m:val="]"/>
                                  <m:ctrlPr>
                                    <a:rPr lang="zh-CN" altLang="en-US" i="1">
                                      <a:solidFill>
                                        <a:schemeClr val="tx1"/>
                                      </a:solidFill>
                                      <a:latin typeface="Cambria Math" panose="02040503050406030204" pitchFamily="18" charset="0"/>
                                    </a:rPr>
                                  </m:ctrlPr>
                                </m:dPr>
                                <m:e>
                                  <m:r>
                                    <a:rPr lang="zh-CN" altLang="en-US" i="1">
                                      <a:solidFill>
                                        <a:schemeClr val="tx1"/>
                                      </a:solidFill>
                                      <a:latin typeface="Cambria Math" panose="02040503050406030204" pitchFamily="18" charset="0"/>
                                    </a:rPr>
                                    <m:t>𝑥</m:t>
                                  </m:r>
                                  <m:r>
                                    <a:rPr lang="zh-CN" altLang="en-US" i="1">
                                      <a:solidFill>
                                        <a:schemeClr val="tx1"/>
                                      </a:solidFill>
                                      <a:latin typeface="Cambria Math" panose="02040503050406030204" pitchFamily="18" charset="0"/>
                                    </a:rPr>
                                    <m:t>(</m:t>
                                  </m:r>
                                  <m:r>
                                    <a:rPr lang="zh-CN" altLang="en-US" i="1">
                                      <a:solidFill>
                                        <a:schemeClr val="tx1"/>
                                      </a:solidFill>
                                      <a:latin typeface="Cambria Math" panose="02040503050406030204" pitchFamily="18" charset="0"/>
                                    </a:rPr>
                                    <m:t>𝑡</m:t>
                                  </m:r>
                                  <m:r>
                                    <a:rPr lang="zh-CN" altLang="en-US" i="1">
                                      <a:solidFill>
                                        <a:schemeClr val="tx1"/>
                                      </a:solidFill>
                                      <a:latin typeface="Cambria Math" panose="02040503050406030204" pitchFamily="18" charset="0"/>
                                    </a:rPr>
                                    <m:t>),</m:t>
                                  </m:r>
                                  <m:r>
                                    <a:rPr lang="zh-CN" altLang="en-US" i="1">
                                      <a:solidFill>
                                        <a:schemeClr val="tx1"/>
                                      </a:solidFill>
                                      <a:latin typeface="Cambria Math" panose="02040503050406030204" pitchFamily="18" charset="0"/>
                                    </a:rPr>
                                    <m:t>𝑢</m:t>
                                  </m:r>
                                  <m:r>
                                    <a:rPr lang="zh-CN" altLang="en-US" i="1">
                                      <a:solidFill>
                                        <a:schemeClr val="tx1"/>
                                      </a:solidFill>
                                      <a:latin typeface="Cambria Math" panose="02040503050406030204" pitchFamily="18" charset="0"/>
                                    </a:rPr>
                                    <m:t>(</m:t>
                                  </m:r>
                                  <m:r>
                                    <a:rPr lang="zh-CN" altLang="en-US" i="1">
                                      <a:solidFill>
                                        <a:schemeClr val="tx1"/>
                                      </a:solidFill>
                                      <a:latin typeface="Cambria Math" panose="02040503050406030204" pitchFamily="18" charset="0"/>
                                    </a:rPr>
                                    <m:t>𝑡</m:t>
                                  </m:r>
                                  <m:r>
                                    <a:rPr lang="zh-CN" altLang="en-US" i="1">
                                      <a:solidFill>
                                        <a:schemeClr val="tx1"/>
                                      </a:solidFill>
                                      <a:latin typeface="Cambria Math" panose="02040503050406030204" pitchFamily="18" charset="0"/>
                                    </a:rPr>
                                    <m:t>),</m:t>
                                  </m:r>
                                  <m:r>
                                    <a:rPr lang="zh-CN" altLang="en-US" i="1">
                                      <a:solidFill>
                                        <a:schemeClr val="tx1"/>
                                      </a:solidFill>
                                      <a:latin typeface="Cambria Math" panose="02040503050406030204" pitchFamily="18" charset="0"/>
                                    </a:rPr>
                                    <m:t>𝜆</m:t>
                                  </m:r>
                                  <m:r>
                                    <a:rPr lang="zh-CN" altLang="en-US" i="1">
                                      <a:solidFill>
                                        <a:schemeClr val="tx1"/>
                                      </a:solidFill>
                                      <a:latin typeface="Cambria Math" panose="02040503050406030204" pitchFamily="18" charset="0"/>
                                    </a:rPr>
                                    <m:t>(</m:t>
                                  </m:r>
                                  <m:r>
                                    <a:rPr lang="zh-CN" altLang="en-US" i="1">
                                      <a:solidFill>
                                        <a:schemeClr val="tx1"/>
                                      </a:solidFill>
                                      <a:latin typeface="Cambria Math" panose="02040503050406030204" pitchFamily="18" charset="0"/>
                                    </a:rPr>
                                    <m:t>𝑡</m:t>
                                  </m:r>
                                  <m:r>
                                    <a:rPr lang="zh-CN" altLang="en-US" i="1">
                                      <a:solidFill>
                                        <a:schemeClr val="tx1"/>
                                      </a:solidFill>
                                      <a:latin typeface="Cambria Math" panose="02040503050406030204" pitchFamily="18" charset="0"/>
                                    </a:rPr>
                                    <m:t>),</m:t>
                                  </m:r>
                                  <m:r>
                                    <a:rPr lang="zh-CN" altLang="en-US" i="1">
                                      <a:solidFill>
                                        <a:schemeClr val="tx1"/>
                                      </a:solidFill>
                                      <a:latin typeface="Cambria Math" panose="02040503050406030204" pitchFamily="18" charset="0"/>
                                    </a:rPr>
                                    <m:t>𝑡</m:t>
                                  </m:r>
                                </m:e>
                              </m:d>
                              <m:r>
                                <a:rPr lang="zh-CN" altLang="en-US" i="1">
                                  <a:solidFill>
                                    <a:schemeClr val="tx1"/>
                                  </a:solidFill>
                                  <a:latin typeface="Cambria Math" panose="02040503050406030204" pitchFamily="18" charset="0"/>
                                </a:rPr>
                                <m:t>−</m:t>
                              </m:r>
                              <m:sSup>
                                <m:sSupPr>
                                  <m:ctrlPr>
                                    <a:rPr lang="zh-CN" altLang="en-US" i="1">
                                      <a:solidFill>
                                        <a:schemeClr val="tx1"/>
                                      </a:solidFill>
                                      <a:latin typeface="Cambria Math" panose="02040503050406030204" pitchFamily="18" charset="0"/>
                                    </a:rPr>
                                  </m:ctrlPr>
                                </m:sSupPr>
                                <m:e>
                                  <m:r>
                                    <a:rPr lang="zh-CN" altLang="en-US" i="1">
                                      <a:solidFill>
                                        <a:schemeClr val="tx1"/>
                                      </a:solidFill>
                                      <a:latin typeface="Cambria Math" panose="02040503050406030204" pitchFamily="18" charset="0"/>
                                    </a:rPr>
                                    <m:t>𝜆</m:t>
                                  </m:r>
                                </m:e>
                                <m:sup>
                                  <m:r>
                                    <a:rPr lang="zh-CN" altLang="en-US" i="1">
                                      <a:solidFill>
                                        <a:schemeClr val="tx1"/>
                                      </a:solidFill>
                                      <a:latin typeface="Cambria Math" panose="02040503050406030204" pitchFamily="18" charset="0"/>
                                    </a:rPr>
                                    <m:t>𝑇</m:t>
                                  </m:r>
                                </m:sup>
                              </m:sSup>
                              <m:r>
                                <a:rPr lang="zh-CN" altLang="en-US" i="1">
                                  <a:solidFill>
                                    <a:schemeClr val="tx1"/>
                                  </a:solidFill>
                                  <a:latin typeface="Cambria Math" panose="02040503050406030204" pitchFamily="18" charset="0"/>
                                </a:rPr>
                                <m:t>(</m:t>
                              </m:r>
                              <m:r>
                                <a:rPr lang="zh-CN" altLang="en-US" i="1">
                                  <a:solidFill>
                                    <a:schemeClr val="tx1"/>
                                  </a:solidFill>
                                  <a:latin typeface="Cambria Math" panose="02040503050406030204" pitchFamily="18" charset="0"/>
                                </a:rPr>
                                <m:t>𝑡</m:t>
                              </m:r>
                              <m:r>
                                <a:rPr lang="zh-CN" altLang="en-US" i="1">
                                  <a:solidFill>
                                    <a:schemeClr val="tx1"/>
                                  </a:solidFill>
                                  <a:latin typeface="Cambria Math" panose="02040503050406030204" pitchFamily="18" charset="0"/>
                                </a:rPr>
                                <m:t>)</m:t>
                              </m:r>
                              <m:acc>
                                <m:accPr>
                                  <m:chr m:val="̇"/>
                                  <m:ctrlPr>
                                    <a:rPr lang="zh-CN" altLang="en-US" i="1">
                                      <a:solidFill>
                                        <a:schemeClr val="tx1"/>
                                      </a:solidFill>
                                      <a:latin typeface="Cambria Math" panose="02040503050406030204" pitchFamily="18" charset="0"/>
                                    </a:rPr>
                                  </m:ctrlPr>
                                </m:accPr>
                                <m:e>
                                  <m:r>
                                    <a:rPr lang="zh-CN" altLang="en-US" i="1">
                                      <a:solidFill>
                                        <a:schemeClr val="tx1"/>
                                      </a:solidFill>
                                      <a:latin typeface="Cambria Math" panose="02040503050406030204" pitchFamily="18" charset="0"/>
                                    </a:rPr>
                                    <m:t>𝑥</m:t>
                                  </m:r>
                                </m:e>
                              </m:acc>
                              <m:r>
                                <a:rPr lang="zh-CN" altLang="en-US" i="1">
                                  <a:solidFill>
                                    <a:schemeClr val="tx1"/>
                                  </a:solidFill>
                                  <a:latin typeface="Cambria Math" panose="02040503050406030204" pitchFamily="18" charset="0"/>
                                </a:rPr>
                                <m:t>(</m:t>
                              </m:r>
                              <m:r>
                                <a:rPr lang="zh-CN" altLang="en-US" i="1">
                                  <a:solidFill>
                                    <a:schemeClr val="tx1"/>
                                  </a:solidFill>
                                  <a:latin typeface="Cambria Math" panose="02040503050406030204" pitchFamily="18" charset="0"/>
                                </a:rPr>
                                <m:t>𝑡</m:t>
                              </m:r>
                              <m:r>
                                <a:rPr lang="zh-CN" altLang="en-US" i="1">
                                  <a:solidFill>
                                    <a:schemeClr val="tx1"/>
                                  </a:solidFill>
                                  <a:latin typeface="Cambria Math" panose="02040503050406030204" pitchFamily="18" charset="0"/>
                                </a:rPr>
                                <m:t>)</m:t>
                              </m:r>
                            </m:e>
                          </m:d>
                        </m:e>
                      </m:nary>
                      <m:r>
                        <a:rPr lang="zh-CN" altLang="en-US" i="1">
                          <a:solidFill>
                            <a:schemeClr val="tx1"/>
                          </a:solidFill>
                          <a:latin typeface="Cambria Math" panose="02040503050406030204" pitchFamily="18" charset="0"/>
                        </a:rPr>
                        <m:t>𝑑𝑡</m:t>
                      </m:r>
                    </m:oMath>
                  </m:oMathPara>
                </a14:m>
                <a:endParaRPr lang="zh-CN" altLang="en-US" dirty="0">
                  <a:solidFill>
                    <a:schemeClr val="tx1"/>
                  </a:solidFill>
                </a:endParaRPr>
              </a:p>
              <a:p>
                <a:pPr marL="0" indent="0" algn="r" eaLnBrk="0" hangingPunct="0">
                  <a:lnSpc>
                    <a:spcPct val="100000"/>
                  </a:lnSpc>
                  <a:buNone/>
                </a:pPr>
                <a14:m>
                  <m:oMathPara xmlns:m="http://schemas.openxmlformats.org/officeDocument/2006/math">
                    <m:oMathParaPr>
                      <m:jc m:val="centerGroup"/>
                    </m:oMathParaPr>
                    <m:oMath xmlns:m="http://schemas.openxmlformats.org/officeDocument/2006/math">
                      <m:r>
                        <a:rPr lang="zh-CN" altLang="en-US" i="1">
                          <a:solidFill>
                            <a:schemeClr val="tx1"/>
                          </a:solidFill>
                          <a:latin typeface="Cambria Math" panose="02040503050406030204" pitchFamily="18" charset="0"/>
                        </a:rPr>
                        <m:t>=</m:t>
                      </m:r>
                      <m:r>
                        <a:rPr lang="zh-CN" altLang="en-US" i="1">
                          <a:solidFill>
                            <a:schemeClr val="tx1"/>
                          </a:solidFill>
                          <a:latin typeface="Cambria Math" panose="02040503050406030204" pitchFamily="18" charset="0"/>
                        </a:rPr>
                        <m:t>𝛷</m:t>
                      </m:r>
                      <m:d>
                        <m:dPr>
                          <m:begChr m:val="["/>
                          <m:endChr m:val="]"/>
                          <m:ctrlPr>
                            <a:rPr lang="zh-CN" altLang="en-US" i="1">
                              <a:solidFill>
                                <a:schemeClr val="tx1"/>
                              </a:solidFill>
                              <a:latin typeface="Cambria Math" panose="02040503050406030204" pitchFamily="18" charset="0"/>
                            </a:rPr>
                          </m:ctrlPr>
                        </m:dPr>
                        <m:e>
                          <m:r>
                            <a:rPr lang="zh-CN" altLang="en-US" i="1">
                              <a:solidFill>
                                <a:schemeClr val="tx1"/>
                              </a:solidFill>
                              <a:latin typeface="Cambria Math" panose="02040503050406030204" pitchFamily="18" charset="0"/>
                            </a:rPr>
                            <m:t>𝑥</m:t>
                          </m:r>
                          <m:r>
                            <a:rPr lang="zh-CN" altLang="en-US" i="1">
                              <a:solidFill>
                                <a:schemeClr val="tx1"/>
                              </a:solidFill>
                              <a:latin typeface="Cambria Math" panose="02040503050406030204" pitchFamily="18" charset="0"/>
                            </a:rPr>
                            <m:t>(</m:t>
                          </m:r>
                          <m:sSub>
                            <m:sSubPr>
                              <m:ctrlPr>
                                <a:rPr lang="zh-CN" altLang="en-US" i="1">
                                  <a:solidFill>
                                    <a:schemeClr val="tx1"/>
                                  </a:solidFill>
                                  <a:latin typeface="Cambria Math" panose="02040503050406030204" pitchFamily="18" charset="0"/>
                                </a:rPr>
                              </m:ctrlPr>
                            </m:sSubPr>
                            <m:e>
                              <m:r>
                                <a:rPr lang="zh-CN" altLang="en-US" i="1">
                                  <a:solidFill>
                                    <a:schemeClr val="tx1"/>
                                  </a:solidFill>
                                  <a:latin typeface="Cambria Math" panose="02040503050406030204" pitchFamily="18" charset="0"/>
                                </a:rPr>
                                <m:t>𝑡</m:t>
                              </m:r>
                            </m:e>
                            <m:sub>
                              <m:r>
                                <a:rPr lang="zh-CN" altLang="en-US" i="1">
                                  <a:solidFill>
                                    <a:schemeClr val="tx1"/>
                                  </a:solidFill>
                                  <a:latin typeface="Cambria Math" panose="02040503050406030204" pitchFamily="18" charset="0"/>
                                </a:rPr>
                                <m:t>𝑓</m:t>
                              </m:r>
                            </m:sub>
                          </m:sSub>
                          <m:r>
                            <a:rPr lang="zh-CN" altLang="en-US" i="1">
                              <a:solidFill>
                                <a:schemeClr val="tx1"/>
                              </a:solidFill>
                              <a:latin typeface="Cambria Math" panose="02040503050406030204" pitchFamily="18" charset="0"/>
                            </a:rPr>
                            <m:t>),</m:t>
                          </m:r>
                          <m:sSub>
                            <m:sSubPr>
                              <m:ctrlPr>
                                <a:rPr lang="zh-CN" altLang="en-US" i="1">
                                  <a:solidFill>
                                    <a:schemeClr val="tx1"/>
                                  </a:solidFill>
                                  <a:latin typeface="Cambria Math" panose="02040503050406030204" pitchFamily="18" charset="0"/>
                                </a:rPr>
                              </m:ctrlPr>
                            </m:sSubPr>
                            <m:e>
                              <m:r>
                                <a:rPr lang="zh-CN" altLang="en-US" i="1">
                                  <a:solidFill>
                                    <a:schemeClr val="tx1"/>
                                  </a:solidFill>
                                  <a:latin typeface="Cambria Math" panose="02040503050406030204" pitchFamily="18" charset="0"/>
                                </a:rPr>
                                <m:t>𝑡</m:t>
                              </m:r>
                            </m:e>
                            <m:sub>
                              <m:r>
                                <a:rPr lang="zh-CN" altLang="en-US" i="1">
                                  <a:solidFill>
                                    <a:schemeClr val="tx1"/>
                                  </a:solidFill>
                                  <a:latin typeface="Cambria Math" panose="02040503050406030204" pitchFamily="18" charset="0"/>
                                </a:rPr>
                                <m:t>𝑓</m:t>
                              </m:r>
                            </m:sub>
                          </m:sSub>
                        </m:e>
                      </m:d>
                      <m:r>
                        <a:rPr lang="zh-CN" altLang="en-US" i="1">
                          <a:solidFill>
                            <a:schemeClr val="tx1"/>
                          </a:solidFill>
                          <a:latin typeface="Cambria Math" panose="02040503050406030204" pitchFamily="18" charset="0"/>
                        </a:rPr>
                        <m:t>+</m:t>
                      </m:r>
                      <m:nary>
                        <m:naryPr>
                          <m:ctrlPr>
                            <a:rPr lang="zh-CN" altLang="en-US" i="1">
                              <a:solidFill>
                                <a:schemeClr val="tx1"/>
                              </a:solidFill>
                              <a:latin typeface="Cambria Math" panose="02040503050406030204" pitchFamily="18" charset="0"/>
                            </a:rPr>
                          </m:ctrlPr>
                        </m:naryPr>
                        <m:sub>
                          <m:sSub>
                            <m:sSubPr>
                              <m:ctrlPr>
                                <a:rPr lang="zh-CN" altLang="en-US" i="1">
                                  <a:solidFill>
                                    <a:schemeClr val="tx1"/>
                                  </a:solidFill>
                                  <a:latin typeface="Cambria Math" panose="02040503050406030204" pitchFamily="18" charset="0"/>
                                </a:rPr>
                              </m:ctrlPr>
                            </m:sSubPr>
                            <m:e>
                              <m:r>
                                <a:rPr lang="zh-CN" altLang="en-US" i="1">
                                  <a:solidFill>
                                    <a:schemeClr val="tx1"/>
                                  </a:solidFill>
                                  <a:latin typeface="Cambria Math" panose="02040503050406030204" pitchFamily="18" charset="0"/>
                                </a:rPr>
                                <m:t>𝑡</m:t>
                              </m:r>
                            </m:e>
                            <m:sub>
                              <m:r>
                                <a:rPr lang="zh-CN" altLang="en-US" i="1">
                                  <a:solidFill>
                                    <a:schemeClr val="tx1"/>
                                  </a:solidFill>
                                  <a:latin typeface="Cambria Math" panose="02040503050406030204" pitchFamily="18" charset="0"/>
                                </a:rPr>
                                <m:t>0</m:t>
                              </m:r>
                            </m:sub>
                          </m:sSub>
                        </m:sub>
                        <m:sup>
                          <m:sSub>
                            <m:sSubPr>
                              <m:ctrlPr>
                                <a:rPr lang="zh-CN" altLang="en-US" i="1">
                                  <a:solidFill>
                                    <a:schemeClr val="tx1"/>
                                  </a:solidFill>
                                  <a:latin typeface="Cambria Math" panose="02040503050406030204" pitchFamily="18" charset="0"/>
                                </a:rPr>
                              </m:ctrlPr>
                            </m:sSubPr>
                            <m:e>
                              <m:r>
                                <a:rPr lang="zh-CN" altLang="en-US" i="1">
                                  <a:solidFill>
                                    <a:schemeClr val="tx1"/>
                                  </a:solidFill>
                                  <a:latin typeface="Cambria Math" panose="02040503050406030204" pitchFamily="18" charset="0"/>
                                </a:rPr>
                                <m:t>𝑡</m:t>
                              </m:r>
                            </m:e>
                            <m:sub>
                              <m:r>
                                <a:rPr lang="zh-CN" altLang="en-US" i="1">
                                  <a:solidFill>
                                    <a:schemeClr val="tx1"/>
                                  </a:solidFill>
                                  <a:latin typeface="Cambria Math" panose="02040503050406030204" pitchFamily="18" charset="0"/>
                                </a:rPr>
                                <m:t>𝑓</m:t>
                              </m:r>
                            </m:sub>
                          </m:sSub>
                        </m:sup>
                        <m:e>
                          <m:d>
                            <m:dPr>
                              <m:begChr m:val="{"/>
                              <m:endChr m:val="}"/>
                              <m:ctrlPr>
                                <a:rPr lang="zh-CN" altLang="en-US" i="1">
                                  <a:solidFill>
                                    <a:schemeClr val="tx1"/>
                                  </a:solidFill>
                                  <a:latin typeface="Cambria Math" panose="02040503050406030204" pitchFamily="18" charset="0"/>
                                </a:rPr>
                              </m:ctrlPr>
                            </m:dPr>
                            <m:e>
                              <m:r>
                                <a:rPr lang="zh-CN" altLang="en-US" i="1">
                                  <a:solidFill>
                                    <a:schemeClr val="tx1"/>
                                  </a:solidFill>
                                  <a:latin typeface="Cambria Math" panose="02040503050406030204" pitchFamily="18" charset="0"/>
                                </a:rPr>
                                <m:t>𝐻</m:t>
                              </m:r>
                              <m:d>
                                <m:dPr>
                                  <m:begChr m:val="["/>
                                  <m:endChr m:val="]"/>
                                  <m:ctrlPr>
                                    <a:rPr lang="zh-CN" altLang="en-US" i="1">
                                      <a:solidFill>
                                        <a:schemeClr val="tx1"/>
                                      </a:solidFill>
                                      <a:latin typeface="Cambria Math" panose="02040503050406030204" pitchFamily="18" charset="0"/>
                                    </a:rPr>
                                  </m:ctrlPr>
                                </m:dPr>
                                <m:e>
                                  <m:r>
                                    <a:rPr lang="zh-CN" altLang="en-US" i="1">
                                      <a:solidFill>
                                        <a:schemeClr val="tx1"/>
                                      </a:solidFill>
                                      <a:latin typeface="Cambria Math" panose="02040503050406030204" pitchFamily="18" charset="0"/>
                                    </a:rPr>
                                    <m:t>𝑥</m:t>
                                  </m:r>
                                  <m:r>
                                    <a:rPr lang="zh-CN" altLang="en-US" i="1">
                                      <a:solidFill>
                                        <a:schemeClr val="tx1"/>
                                      </a:solidFill>
                                      <a:latin typeface="Cambria Math" panose="02040503050406030204" pitchFamily="18" charset="0"/>
                                    </a:rPr>
                                    <m:t>(</m:t>
                                  </m:r>
                                  <m:r>
                                    <a:rPr lang="zh-CN" altLang="en-US" i="1">
                                      <a:solidFill>
                                        <a:schemeClr val="tx1"/>
                                      </a:solidFill>
                                      <a:latin typeface="Cambria Math" panose="02040503050406030204" pitchFamily="18" charset="0"/>
                                    </a:rPr>
                                    <m:t>𝑡</m:t>
                                  </m:r>
                                  <m:r>
                                    <a:rPr lang="zh-CN" altLang="en-US" i="1">
                                      <a:solidFill>
                                        <a:schemeClr val="tx1"/>
                                      </a:solidFill>
                                      <a:latin typeface="Cambria Math" panose="02040503050406030204" pitchFamily="18" charset="0"/>
                                    </a:rPr>
                                    <m:t>),</m:t>
                                  </m:r>
                                  <m:r>
                                    <a:rPr lang="zh-CN" altLang="en-US" i="1">
                                      <a:solidFill>
                                        <a:schemeClr val="tx1"/>
                                      </a:solidFill>
                                      <a:latin typeface="Cambria Math" panose="02040503050406030204" pitchFamily="18" charset="0"/>
                                    </a:rPr>
                                    <m:t>𝑢</m:t>
                                  </m:r>
                                  <m:r>
                                    <a:rPr lang="zh-CN" altLang="en-US" i="1">
                                      <a:solidFill>
                                        <a:schemeClr val="tx1"/>
                                      </a:solidFill>
                                      <a:latin typeface="Cambria Math" panose="02040503050406030204" pitchFamily="18" charset="0"/>
                                    </a:rPr>
                                    <m:t>(</m:t>
                                  </m:r>
                                  <m:r>
                                    <a:rPr lang="zh-CN" altLang="en-US" i="1">
                                      <a:solidFill>
                                        <a:schemeClr val="tx1"/>
                                      </a:solidFill>
                                      <a:latin typeface="Cambria Math" panose="02040503050406030204" pitchFamily="18" charset="0"/>
                                    </a:rPr>
                                    <m:t>𝑡</m:t>
                                  </m:r>
                                  <m:r>
                                    <a:rPr lang="zh-CN" altLang="en-US" i="1">
                                      <a:solidFill>
                                        <a:schemeClr val="tx1"/>
                                      </a:solidFill>
                                      <a:latin typeface="Cambria Math" panose="02040503050406030204" pitchFamily="18" charset="0"/>
                                    </a:rPr>
                                    <m:t>),</m:t>
                                  </m:r>
                                  <m:r>
                                    <a:rPr lang="zh-CN" altLang="en-US" i="1">
                                      <a:solidFill>
                                        <a:schemeClr val="tx1"/>
                                      </a:solidFill>
                                      <a:latin typeface="Cambria Math" panose="02040503050406030204" pitchFamily="18" charset="0"/>
                                    </a:rPr>
                                    <m:t>𝜆</m:t>
                                  </m:r>
                                  <m:r>
                                    <a:rPr lang="zh-CN" altLang="en-US" i="1">
                                      <a:solidFill>
                                        <a:schemeClr val="tx1"/>
                                      </a:solidFill>
                                      <a:latin typeface="Cambria Math" panose="02040503050406030204" pitchFamily="18" charset="0"/>
                                    </a:rPr>
                                    <m:t>(</m:t>
                                  </m:r>
                                  <m:r>
                                    <a:rPr lang="zh-CN" altLang="en-US" i="1">
                                      <a:solidFill>
                                        <a:schemeClr val="tx1"/>
                                      </a:solidFill>
                                      <a:latin typeface="Cambria Math" panose="02040503050406030204" pitchFamily="18" charset="0"/>
                                    </a:rPr>
                                    <m:t>𝑡</m:t>
                                  </m:r>
                                  <m:r>
                                    <a:rPr lang="zh-CN" altLang="en-US" i="1">
                                      <a:solidFill>
                                        <a:schemeClr val="tx1"/>
                                      </a:solidFill>
                                      <a:latin typeface="Cambria Math" panose="02040503050406030204" pitchFamily="18" charset="0"/>
                                    </a:rPr>
                                    <m:t>),</m:t>
                                  </m:r>
                                  <m:r>
                                    <a:rPr lang="zh-CN" altLang="en-US" i="1">
                                      <a:solidFill>
                                        <a:schemeClr val="tx1"/>
                                      </a:solidFill>
                                      <a:latin typeface="Cambria Math" panose="02040503050406030204" pitchFamily="18" charset="0"/>
                                    </a:rPr>
                                    <m:t>𝑡</m:t>
                                  </m:r>
                                </m:e>
                              </m:d>
                              <m:r>
                                <a:rPr lang="zh-CN" altLang="en-US" i="1">
                                  <a:solidFill>
                                    <a:schemeClr val="tx1"/>
                                  </a:solidFill>
                                  <a:latin typeface="Cambria Math" panose="02040503050406030204" pitchFamily="18" charset="0"/>
                                </a:rPr>
                                <m:t>+</m:t>
                              </m:r>
                              <m:sSup>
                                <m:sSupPr>
                                  <m:ctrlPr>
                                    <a:rPr lang="zh-CN" altLang="en-US" i="1">
                                      <a:solidFill>
                                        <a:schemeClr val="tx1"/>
                                      </a:solidFill>
                                      <a:latin typeface="Cambria Math" panose="02040503050406030204" pitchFamily="18" charset="0"/>
                                    </a:rPr>
                                  </m:ctrlPr>
                                </m:sSupPr>
                                <m:e>
                                  <m:acc>
                                    <m:accPr>
                                      <m:chr m:val="̇"/>
                                      <m:ctrlPr>
                                        <a:rPr lang="zh-CN" altLang="en-US" i="1">
                                          <a:solidFill>
                                            <a:schemeClr val="tx1"/>
                                          </a:solidFill>
                                          <a:latin typeface="Cambria Math" panose="02040503050406030204" pitchFamily="18" charset="0"/>
                                        </a:rPr>
                                      </m:ctrlPr>
                                    </m:accPr>
                                    <m:e>
                                      <m:r>
                                        <a:rPr lang="zh-CN" altLang="en-US" i="1">
                                          <a:solidFill>
                                            <a:schemeClr val="tx1"/>
                                          </a:solidFill>
                                          <a:latin typeface="Cambria Math" panose="02040503050406030204" pitchFamily="18" charset="0"/>
                                        </a:rPr>
                                        <m:t>𝜆</m:t>
                                      </m:r>
                                    </m:e>
                                  </m:acc>
                                </m:e>
                                <m:sup>
                                  <m:r>
                                    <a:rPr lang="zh-CN" altLang="en-US" i="1">
                                      <a:solidFill>
                                        <a:schemeClr val="tx1"/>
                                      </a:solidFill>
                                      <a:latin typeface="Cambria Math" panose="02040503050406030204" pitchFamily="18" charset="0"/>
                                    </a:rPr>
                                    <m:t>𝑇</m:t>
                                  </m:r>
                                </m:sup>
                              </m:sSup>
                              <m:r>
                                <a:rPr lang="zh-CN" altLang="en-US" i="1">
                                  <a:solidFill>
                                    <a:schemeClr val="tx1"/>
                                  </a:solidFill>
                                  <a:latin typeface="Cambria Math" panose="02040503050406030204" pitchFamily="18" charset="0"/>
                                </a:rPr>
                                <m:t>(</m:t>
                              </m:r>
                              <m:r>
                                <a:rPr lang="zh-CN" altLang="en-US" i="1">
                                  <a:solidFill>
                                    <a:schemeClr val="tx1"/>
                                  </a:solidFill>
                                  <a:latin typeface="Cambria Math" panose="02040503050406030204" pitchFamily="18" charset="0"/>
                                </a:rPr>
                                <m:t>𝑡</m:t>
                              </m:r>
                              <m:r>
                                <a:rPr lang="zh-CN" altLang="en-US" i="1">
                                  <a:solidFill>
                                    <a:schemeClr val="tx1"/>
                                  </a:solidFill>
                                  <a:latin typeface="Cambria Math" panose="02040503050406030204" pitchFamily="18" charset="0"/>
                                </a:rPr>
                                <m:t>)</m:t>
                              </m:r>
                              <m:r>
                                <a:rPr lang="zh-CN" altLang="en-US" i="1">
                                  <a:solidFill>
                                    <a:schemeClr val="tx1"/>
                                  </a:solidFill>
                                  <a:latin typeface="Cambria Math" panose="02040503050406030204" pitchFamily="18" charset="0"/>
                                </a:rPr>
                                <m:t>𝑥</m:t>
                              </m:r>
                              <m:r>
                                <a:rPr lang="zh-CN" altLang="en-US" i="1">
                                  <a:solidFill>
                                    <a:schemeClr val="tx1"/>
                                  </a:solidFill>
                                  <a:latin typeface="Cambria Math" panose="02040503050406030204" pitchFamily="18" charset="0"/>
                                </a:rPr>
                                <m:t>(</m:t>
                              </m:r>
                              <m:r>
                                <a:rPr lang="zh-CN" altLang="en-US" i="1">
                                  <a:solidFill>
                                    <a:schemeClr val="tx1"/>
                                  </a:solidFill>
                                  <a:latin typeface="Cambria Math" panose="02040503050406030204" pitchFamily="18" charset="0"/>
                                </a:rPr>
                                <m:t>𝑡</m:t>
                              </m:r>
                              <m:r>
                                <a:rPr lang="zh-CN" altLang="en-US" i="1">
                                  <a:solidFill>
                                    <a:schemeClr val="tx1"/>
                                  </a:solidFill>
                                  <a:latin typeface="Cambria Math" panose="02040503050406030204" pitchFamily="18" charset="0"/>
                                </a:rPr>
                                <m:t>)</m:t>
                              </m:r>
                            </m:e>
                          </m:d>
                        </m:e>
                      </m:nary>
                      <m:r>
                        <a:rPr lang="zh-CN" altLang="en-US" i="1">
                          <a:solidFill>
                            <a:schemeClr val="tx1"/>
                          </a:solidFill>
                          <a:latin typeface="Cambria Math" panose="02040503050406030204" pitchFamily="18" charset="0"/>
                        </a:rPr>
                        <m:t>𝑑𝑡</m:t>
                      </m:r>
                      <m:r>
                        <a:rPr lang="zh-CN" altLang="en-US" i="1">
                          <a:solidFill>
                            <a:schemeClr val="tx1"/>
                          </a:solidFill>
                          <a:latin typeface="Cambria Math" panose="02040503050406030204" pitchFamily="18" charset="0"/>
                        </a:rPr>
                        <m:t>−</m:t>
                      </m:r>
                      <m:sSubSup>
                        <m:sSubSupPr>
                          <m:ctrlPr>
                            <a:rPr lang="zh-CN" altLang="en-US" i="1">
                              <a:solidFill>
                                <a:schemeClr val="tx1"/>
                              </a:solidFill>
                              <a:latin typeface="Cambria Math" panose="02040503050406030204" pitchFamily="18" charset="0"/>
                            </a:rPr>
                          </m:ctrlPr>
                        </m:sSubSupPr>
                        <m:e>
                          <m:d>
                            <m:dPr>
                              <m:begChr m:val=""/>
                              <m:endChr m:val="|"/>
                              <m:ctrlPr>
                                <a:rPr lang="zh-CN" altLang="en-US" i="1">
                                  <a:solidFill>
                                    <a:schemeClr val="tx1"/>
                                  </a:solidFill>
                                  <a:latin typeface="Cambria Math" panose="02040503050406030204" pitchFamily="18" charset="0"/>
                                </a:rPr>
                              </m:ctrlPr>
                            </m:dPr>
                            <m:e>
                              <m:sSup>
                                <m:sSupPr>
                                  <m:ctrlPr>
                                    <a:rPr lang="zh-CN" altLang="en-US" i="1">
                                      <a:solidFill>
                                        <a:schemeClr val="tx1"/>
                                      </a:solidFill>
                                      <a:latin typeface="Cambria Math" panose="02040503050406030204" pitchFamily="18" charset="0"/>
                                    </a:rPr>
                                  </m:ctrlPr>
                                </m:sSupPr>
                                <m:e>
                                  <m:r>
                                    <a:rPr lang="zh-CN" altLang="en-US" i="1">
                                      <a:solidFill>
                                        <a:schemeClr val="tx1"/>
                                      </a:solidFill>
                                      <a:latin typeface="Cambria Math" panose="02040503050406030204" pitchFamily="18" charset="0"/>
                                    </a:rPr>
                                    <m:t>𝜆</m:t>
                                  </m:r>
                                </m:e>
                                <m:sup>
                                  <m:r>
                                    <a:rPr lang="zh-CN" altLang="en-US" i="1">
                                      <a:solidFill>
                                        <a:schemeClr val="tx1"/>
                                      </a:solidFill>
                                      <a:latin typeface="Cambria Math" panose="02040503050406030204" pitchFamily="18" charset="0"/>
                                    </a:rPr>
                                    <m:t>𝑇</m:t>
                                  </m:r>
                                </m:sup>
                              </m:sSup>
                              <m:r>
                                <a:rPr lang="zh-CN" altLang="en-US" i="1">
                                  <a:solidFill>
                                    <a:schemeClr val="tx1"/>
                                  </a:solidFill>
                                  <a:latin typeface="Cambria Math" panose="02040503050406030204" pitchFamily="18" charset="0"/>
                                </a:rPr>
                                <m:t>(</m:t>
                              </m:r>
                              <m:r>
                                <a:rPr lang="zh-CN" altLang="en-US" i="1">
                                  <a:solidFill>
                                    <a:schemeClr val="tx1"/>
                                  </a:solidFill>
                                  <a:latin typeface="Cambria Math" panose="02040503050406030204" pitchFamily="18" charset="0"/>
                                </a:rPr>
                                <m:t>𝑡</m:t>
                              </m:r>
                              <m:r>
                                <a:rPr lang="zh-CN" altLang="en-US" i="1">
                                  <a:solidFill>
                                    <a:schemeClr val="tx1"/>
                                  </a:solidFill>
                                  <a:latin typeface="Cambria Math" panose="02040503050406030204" pitchFamily="18" charset="0"/>
                                </a:rPr>
                                <m:t>)</m:t>
                              </m:r>
                              <m:r>
                                <a:rPr lang="zh-CN" altLang="en-US" i="1">
                                  <a:solidFill>
                                    <a:schemeClr val="tx1"/>
                                  </a:solidFill>
                                  <a:latin typeface="Cambria Math" panose="02040503050406030204" pitchFamily="18" charset="0"/>
                                </a:rPr>
                                <m:t>𝑥</m:t>
                              </m:r>
                              <m:r>
                                <a:rPr lang="zh-CN" altLang="en-US" i="1">
                                  <a:solidFill>
                                    <a:schemeClr val="tx1"/>
                                  </a:solidFill>
                                  <a:latin typeface="Cambria Math" panose="02040503050406030204" pitchFamily="18" charset="0"/>
                                </a:rPr>
                                <m:t>(</m:t>
                              </m:r>
                              <m:r>
                                <a:rPr lang="zh-CN" altLang="en-US" i="1">
                                  <a:solidFill>
                                    <a:schemeClr val="tx1"/>
                                  </a:solidFill>
                                  <a:latin typeface="Cambria Math" panose="02040503050406030204" pitchFamily="18" charset="0"/>
                                </a:rPr>
                                <m:t>𝑡</m:t>
                              </m:r>
                              <m:r>
                                <a:rPr lang="zh-CN" altLang="en-US" i="1">
                                  <a:solidFill>
                                    <a:schemeClr val="tx1"/>
                                  </a:solidFill>
                                  <a:latin typeface="Cambria Math" panose="02040503050406030204" pitchFamily="18" charset="0"/>
                                </a:rPr>
                                <m:t>)</m:t>
                              </m:r>
                            </m:e>
                          </m:d>
                        </m:e>
                        <m:sub>
                          <m:r>
                            <a:rPr lang="zh-CN" altLang="en-US" i="1">
                              <a:solidFill>
                                <a:schemeClr val="tx1"/>
                              </a:solidFill>
                              <a:latin typeface="Cambria Math" panose="02040503050406030204" pitchFamily="18" charset="0"/>
                            </a:rPr>
                            <m:t>𝑡</m:t>
                          </m:r>
                          <m:r>
                            <a:rPr lang="zh-CN" altLang="en-US" i="1">
                              <a:solidFill>
                                <a:schemeClr val="tx1"/>
                              </a:solidFill>
                              <a:latin typeface="Cambria Math" panose="02040503050406030204" pitchFamily="18" charset="0"/>
                            </a:rPr>
                            <m:t>=</m:t>
                          </m:r>
                          <m:sSub>
                            <m:sSubPr>
                              <m:ctrlPr>
                                <a:rPr lang="zh-CN" altLang="en-US" i="1">
                                  <a:solidFill>
                                    <a:schemeClr val="tx1"/>
                                  </a:solidFill>
                                  <a:latin typeface="Cambria Math" panose="02040503050406030204" pitchFamily="18" charset="0"/>
                                </a:rPr>
                              </m:ctrlPr>
                            </m:sSubPr>
                            <m:e>
                              <m:r>
                                <a:rPr lang="zh-CN" altLang="en-US" i="1">
                                  <a:solidFill>
                                    <a:schemeClr val="tx1"/>
                                  </a:solidFill>
                                  <a:latin typeface="Cambria Math" panose="02040503050406030204" pitchFamily="18" charset="0"/>
                                </a:rPr>
                                <m:t>𝑡</m:t>
                              </m:r>
                            </m:e>
                            <m:sub>
                              <m:r>
                                <a:rPr lang="zh-CN" altLang="en-US" i="1">
                                  <a:solidFill>
                                    <a:schemeClr val="tx1"/>
                                  </a:solidFill>
                                  <a:latin typeface="Cambria Math" panose="02040503050406030204" pitchFamily="18" charset="0"/>
                                </a:rPr>
                                <m:t>0</m:t>
                              </m:r>
                            </m:sub>
                          </m:sSub>
                        </m:sub>
                        <m:sup>
                          <m:r>
                            <a:rPr lang="zh-CN" altLang="en-US" i="1">
                              <a:solidFill>
                                <a:schemeClr val="tx1"/>
                              </a:solidFill>
                              <a:latin typeface="Cambria Math" panose="02040503050406030204" pitchFamily="18" charset="0"/>
                            </a:rPr>
                            <m:t>𝑡</m:t>
                          </m:r>
                          <m:r>
                            <a:rPr lang="zh-CN" altLang="en-US" i="1">
                              <a:solidFill>
                                <a:schemeClr val="tx1"/>
                              </a:solidFill>
                              <a:latin typeface="Cambria Math" panose="02040503050406030204" pitchFamily="18" charset="0"/>
                            </a:rPr>
                            <m:t>=</m:t>
                          </m:r>
                          <m:sSub>
                            <m:sSubPr>
                              <m:ctrlPr>
                                <a:rPr lang="zh-CN" altLang="en-US" i="1">
                                  <a:solidFill>
                                    <a:schemeClr val="tx1"/>
                                  </a:solidFill>
                                  <a:latin typeface="Cambria Math" panose="02040503050406030204" pitchFamily="18" charset="0"/>
                                </a:rPr>
                              </m:ctrlPr>
                            </m:sSubPr>
                            <m:e>
                              <m:r>
                                <a:rPr lang="zh-CN" altLang="en-US" i="1">
                                  <a:solidFill>
                                    <a:schemeClr val="tx1"/>
                                  </a:solidFill>
                                  <a:latin typeface="Cambria Math" panose="02040503050406030204" pitchFamily="18" charset="0"/>
                                </a:rPr>
                                <m:t>𝑡</m:t>
                              </m:r>
                            </m:e>
                            <m:sub>
                              <m:r>
                                <a:rPr lang="zh-CN" altLang="en-US" i="1">
                                  <a:solidFill>
                                    <a:schemeClr val="tx1"/>
                                  </a:solidFill>
                                  <a:latin typeface="Cambria Math" panose="02040503050406030204" pitchFamily="18" charset="0"/>
                                </a:rPr>
                                <m:t>𝑓</m:t>
                              </m:r>
                            </m:sub>
                          </m:sSub>
                        </m:sup>
                      </m:sSubSup>
                    </m:oMath>
                  </m:oMathPara>
                </a14:m>
                <a:endParaRPr lang="en-US" altLang="zh-CN" dirty="0">
                  <a:solidFill>
                    <a:schemeClr val="tx1"/>
                  </a:solidFill>
                </a:endParaRPr>
              </a:p>
              <a:p>
                <a:pPr marL="0" indent="0" algn="r" eaLnBrk="0" hangingPunct="0">
                  <a:buNone/>
                </a:pPr>
                <a:r>
                  <a:rPr lang="zh-CN" altLang="en-US" dirty="0">
                    <a:solidFill>
                      <a:schemeClr val="tx1"/>
                    </a:solidFill>
                  </a:rPr>
                  <a:t>（</a:t>
                </a:r>
                <a:r>
                  <a:rPr lang="en-US" altLang="zh-CN" dirty="0">
                    <a:solidFill>
                      <a:schemeClr val="tx1"/>
                    </a:solidFill>
                  </a:rPr>
                  <a:t>6-46</a:t>
                </a:r>
                <a:r>
                  <a:rPr lang="zh-CN" altLang="en-US" dirty="0">
                    <a:solidFill>
                      <a:schemeClr val="tx1"/>
                    </a:solidFill>
                  </a:rPr>
                  <a:t>）</a:t>
                </a:r>
              </a:p>
              <a:p>
                <a:pPr marL="0" indent="0" algn="just" eaLnBrk="0" hangingPunct="0">
                  <a:lnSpc>
                    <a:spcPct val="100000"/>
                  </a:lnSpc>
                  <a:buNone/>
                </a:pPr>
                <a:r>
                  <a:rPr lang="zh-CN" altLang="en-US" dirty="0">
                    <a:solidFill>
                      <a:schemeClr val="tx1"/>
                    </a:solidFill>
                  </a:rPr>
                  <a:t>系统性能指标</a:t>
                </a:r>
                <a:r>
                  <a:rPr lang="en-US" altLang="zh-CN" i="1" dirty="0">
                    <a:solidFill>
                      <a:schemeClr val="tx1"/>
                    </a:solidFill>
                  </a:rPr>
                  <a:t>J</a:t>
                </a:r>
                <a:r>
                  <a:rPr lang="zh-CN" altLang="en-US" dirty="0">
                    <a:solidFill>
                      <a:schemeClr val="tx1"/>
                    </a:solidFill>
                  </a:rPr>
                  <a:t>的一次变分为</a:t>
                </a:r>
                <a:endParaRPr lang="en-US" altLang="zh-CN" dirty="0">
                  <a:solidFill>
                    <a:schemeClr val="tx1"/>
                  </a:solidFill>
                </a:endParaRPr>
              </a:p>
              <a:p>
                <a:pPr marL="0" indent="0" algn="ctr" eaLnBrk="0" hangingPunct="0">
                  <a:lnSpc>
                    <a:spcPct val="100000"/>
                  </a:lnSpc>
                  <a:buNone/>
                </a:pPr>
                <a14:m>
                  <m:oMathPara xmlns:m="http://schemas.openxmlformats.org/officeDocument/2006/math">
                    <m:oMathParaPr>
                      <m:jc m:val="centerGroup"/>
                    </m:oMathParaPr>
                    <m:oMath xmlns:m="http://schemas.openxmlformats.org/officeDocument/2006/math">
                      <m:r>
                        <a:rPr lang="zh-CN" altLang="en-US" i="1">
                          <a:solidFill>
                            <a:schemeClr val="tx1"/>
                          </a:solidFill>
                          <a:latin typeface="Cambria Math" panose="02040503050406030204" pitchFamily="18" charset="0"/>
                        </a:rPr>
                        <m:t>𝛿</m:t>
                      </m:r>
                      <m:r>
                        <a:rPr lang="zh-CN" altLang="en-US" i="1">
                          <a:solidFill>
                            <a:schemeClr val="tx1"/>
                          </a:solidFill>
                          <a:latin typeface="Cambria Math" panose="02040503050406030204" pitchFamily="18" charset="0"/>
                        </a:rPr>
                        <m:t>𝐽</m:t>
                      </m:r>
                      <m:r>
                        <a:rPr lang="zh-CN" altLang="en-US" i="1">
                          <a:solidFill>
                            <a:schemeClr val="tx1"/>
                          </a:solidFill>
                          <a:latin typeface="Cambria Math" panose="02040503050406030204" pitchFamily="18" charset="0"/>
                        </a:rPr>
                        <m:t>=</m:t>
                      </m:r>
                      <m:sSub>
                        <m:sSubPr>
                          <m:ctrlPr>
                            <a:rPr lang="zh-CN" altLang="en-US" i="1">
                              <a:solidFill>
                                <a:schemeClr val="tx1"/>
                              </a:solidFill>
                              <a:latin typeface="Cambria Math" panose="02040503050406030204" pitchFamily="18" charset="0"/>
                            </a:rPr>
                          </m:ctrlPr>
                        </m:sSubPr>
                        <m:e>
                          <m:d>
                            <m:dPr>
                              <m:begChr m:val=""/>
                              <m:endChr m:val="|"/>
                              <m:ctrlPr>
                                <a:rPr lang="zh-CN" altLang="en-US" i="1">
                                  <a:solidFill>
                                    <a:schemeClr val="tx1"/>
                                  </a:solidFill>
                                  <a:latin typeface="Cambria Math" panose="02040503050406030204" pitchFamily="18" charset="0"/>
                                </a:rPr>
                              </m:ctrlPr>
                            </m:dPr>
                            <m:e>
                              <m:sSup>
                                <m:sSupPr>
                                  <m:ctrlPr>
                                    <a:rPr lang="zh-CN" altLang="en-US" i="1">
                                      <a:solidFill>
                                        <a:schemeClr val="tx1"/>
                                      </a:solidFill>
                                      <a:latin typeface="Cambria Math" panose="02040503050406030204" pitchFamily="18" charset="0"/>
                                    </a:rPr>
                                  </m:ctrlPr>
                                </m:sSupPr>
                                <m:e>
                                  <m:d>
                                    <m:dPr>
                                      <m:ctrlPr>
                                        <a:rPr lang="zh-CN" altLang="en-US" i="1">
                                          <a:solidFill>
                                            <a:schemeClr val="tx1"/>
                                          </a:solidFill>
                                          <a:latin typeface="Cambria Math" panose="02040503050406030204" pitchFamily="18" charset="0"/>
                                        </a:rPr>
                                      </m:ctrlPr>
                                    </m:dPr>
                                    <m:e>
                                      <m:f>
                                        <m:fPr>
                                          <m:ctrlPr>
                                            <a:rPr lang="zh-CN" altLang="en-US" i="1">
                                              <a:solidFill>
                                                <a:schemeClr val="tx1"/>
                                              </a:solidFill>
                                              <a:latin typeface="Cambria Math" panose="02040503050406030204" pitchFamily="18" charset="0"/>
                                            </a:rPr>
                                          </m:ctrlPr>
                                        </m:fPr>
                                        <m:num>
                                          <m:r>
                                            <a:rPr lang="zh-CN" altLang="en-US" i="1">
                                              <a:solidFill>
                                                <a:schemeClr val="tx1"/>
                                              </a:solidFill>
                                              <a:latin typeface="Cambria Math" panose="02040503050406030204" pitchFamily="18" charset="0"/>
                                            </a:rPr>
                                            <m:t>𝜕</m:t>
                                          </m:r>
                                          <m:r>
                                            <m:rPr>
                                              <m:sty m:val="p"/>
                                            </m:rPr>
                                            <a:rPr lang="zh-CN" altLang="en-US" i="1">
                                              <a:solidFill>
                                                <a:schemeClr val="tx1"/>
                                              </a:solidFill>
                                              <a:latin typeface="Cambria Math" panose="02040503050406030204" pitchFamily="18" charset="0"/>
                                            </a:rPr>
                                            <m:t>Φ</m:t>
                                          </m:r>
                                        </m:num>
                                        <m:den>
                                          <m:r>
                                            <a:rPr lang="zh-CN" altLang="en-US" i="1">
                                              <a:solidFill>
                                                <a:schemeClr val="tx1"/>
                                              </a:solidFill>
                                              <a:latin typeface="Cambria Math" panose="02040503050406030204" pitchFamily="18" charset="0"/>
                                            </a:rPr>
                                            <m:t>𝜕</m:t>
                                          </m:r>
                                          <m:r>
                                            <a:rPr lang="zh-CN" altLang="en-US" i="1">
                                              <a:solidFill>
                                                <a:schemeClr val="tx1"/>
                                              </a:solidFill>
                                              <a:latin typeface="Cambria Math" panose="02040503050406030204" pitchFamily="18" charset="0"/>
                                            </a:rPr>
                                            <m:t>𝑥</m:t>
                                          </m:r>
                                        </m:den>
                                      </m:f>
                                    </m:e>
                                  </m:d>
                                </m:e>
                                <m:sup>
                                  <m:r>
                                    <a:rPr lang="zh-CN" altLang="en-US" i="1">
                                      <a:solidFill>
                                        <a:schemeClr val="tx1"/>
                                      </a:solidFill>
                                      <a:latin typeface="Cambria Math" panose="02040503050406030204" pitchFamily="18" charset="0"/>
                                    </a:rPr>
                                    <m:t>𝑇</m:t>
                                  </m:r>
                                </m:sup>
                              </m:sSup>
                              <m:r>
                                <a:rPr lang="zh-CN" altLang="en-US" i="1">
                                  <a:solidFill>
                                    <a:schemeClr val="tx1"/>
                                  </a:solidFill>
                                  <a:latin typeface="Cambria Math" panose="02040503050406030204" pitchFamily="18" charset="0"/>
                                </a:rPr>
                                <m:t>𝛿</m:t>
                              </m:r>
                              <m:r>
                                <a:rPr lang="zh-CN" altLang="en-US" i="1">
                                  <a:solidFill>
                                    <a:schemeClr val="tx1"/>
                                  </a:solidFill>
                                  <a:latin typeface="Cambria Math" panose="02040503050406030204" pitchFamily="18" charset="0"/>
                                </a:rPr>
                                <m:t>𝑥</m:t>
                              </m:r>
                            </m:e>
                          </m:d>
                        </m:e>
                        <m:sub>
                          <m:r>
                            <a:rPr lang="zh-CN" altLang="en-US" i="1">
                              <a:solidFill>
                                <a:schemeClr val="tx1"/>
                              </a:solidFill>
                              <a:latin typeface="Cambria Math" panose="02040503050406030204" pitchFamily="18" charset="0"/>
                            </a:rPr>
                            <m:t>𝑡</m:t>
                          </m:r>
                          <m:r>
                            <a:rPr lang="zh-CN" altLang="en-US" i="1">
                              <a:solidFill>
                                <a:schemeClr val="tx1"/>
                              </a:solidFill>
                              <a:latin typeface="Cambria Math" panose="02040503050406030204" pitchFamily="18" charset="0"/>
                            </a:rPr>
                            <m:t>=</m:t>
                          </m:r>
                          <m:sSub>
                            <m:sSubPr>
                              <m:ctrlPr>
                                <a:rPr lang="zh-CN" altLang="en-US" i="1">
                                  <a:solidFill>
                                    <a:schemeClr val="tx1"/>
                                  </a:solidFill>
                                  <a:latin typeface="Cambria Math" panose="02040503050406030204" pitchFamily="18" charset="0"/>
                                </a:rPr>
                              </m:ctrlPr>
                            </m:sSubPr>
                            <m:e>
                              <m:r>
                                <a:rPr lang="zh-CN" altLang="en-US" i="1">
                                  <a:solidFill>
                                    <a:schemeClr val="tx1"/>
                                  </a:solidFill>
                                  <a:latin typeface="Cambria Math" panose="02040503050406030204" pitchFamily="18" charset="0"/>
                                </a:rPr>
                                <m:t>𝑡</m:t>
                              </m:r>
                            </m:e>
                            <m:sub>
                              <m:r>
                                <a:rPr lang="zh-CN" altLang="en-US" i="1">
                                  <a:solidFill>
                                    <a:schemeClr val="tx1"/>
                                  </a:solidFill>
                                  <a:latin typeface="Cambria Math" panose="02040503050406030204" pitchFamily="18" charset="0"/>
                                </a:rPr>
                                <m:t>𝑓</m:t>
                              </m:r>
                            </m:sub>
                          </m:sSub>
                        </m:sub>
                      </m:sSub>
                      <m:r>
                        <a:rPr lang="zh-CN" altLang="en-US" i="1">
                          <a:solidFill>
                            <a:schemeClr val="tx1"/>
                          </a:solidFill>
                          <a:latin typeface="Cambria Math" panose="02040503050406030204" pitchFamily="18" charset="0"/>
                        </a:rPr>
                        <m:t>+</m:t>
                      </m:r>
                      <m:nary>
                        <m:naryPr>
                          <m:ctrlPr>
                            <a:rPr lang="zh-CN" altLang="en-US" i="1">
                              <a:solidFill>
                                <a:schemeClr val="tx1"/>
                              </a:solidFill>
                              <a:latin typeface="Cambria Math" panose="02040503050406030204" pitchFamily="18" charset="0"/>
                            </a:rPr>
                          </m:ctrlPr>
                        </m:naryPr>
                        <m:sub>
                          <m:sSub>
                            <m:sSubPr>
                              <m:ctrlPr>
                                <a:rPr lang="zh-CN" altLang="en-US" i="1">
                                  <a:solidFill>
                                    <a:schemeClr val="tx1"/>
                                  </a:solidFill>
                                  <a:latin typeface="Cambria Math" panose="02040503050406030204" pitchFamily="18" charset="0"/>
                                </a:rPr>
                              </m:ctrlPr>
                            </m:sSubPr>
                            <m:e>
                              <m:r>
                                <a:rPr lang="zh-CN" altLang="en-US" i="1">
                                  <a:solidFill>
                                    <a:schemeClr val="tx1"/>
                                  </a:solidFill>
                                  <a:latin typeface="Cambria Math" panose="02040503050406030204" pitchFamily="18" charset="0"/>
                                </a:rPr>
                                <m:t>𝑡</m:t>
                              </m:r>
                            </m:e>
                            <m:sub>
                              <m:r>
                                <a:rPr lang="zh-CN" altLang="en-US" i="1">
                                  <a:solidFill>
                                    <a:schemeClr val="tx1"/>
                                  </a:solidFill>
                                  <a:latin typeface="Cambria Math" panose="02040503050406030204" pitchFamily="18" charset="0"/>
                                </a:rPr>
                                <m:t>0</m:t>
                              </m:r>
                            </m:sub>
                          </m:sSub>
                        </m:sub>
                        <m:sup>
                          <m:sSub>
                            <m:sSubPr>
                              <m:ctrlPr>
                                <a:rPr lang="zh-CN" altLang="en-US" i="1">
                                  <a:solidFill>
                                    <a:schemeClr val="tx1"/>
                                  </a:solidFill>
                                  <a:latin typeface="Cambria Math" panose="02040503050406030204" pitchFamily="18" charset="0"/>
                                </a:rPr>
                              </m:ctrlPr>
                            </m:sSubPr>
                            <m:e>
                              <m:r>
                                <a:rPr lang="zh-CN" altLang="en-US" i="1">
                                  <a:solidFill>
                                    <a:schemeClr val="tx1"/>
                                  </a:solidFill>
                                  <a:latin typeface="Cambria Math" panose="02040503050406030204" pitchFamily="18" charset="0"/>
                                </a:rPr>
                                <m:t>𝑡</m:t>
                              </m:r>
                            </m:e>
                            <m:sub>
                              <m:r>
                                <a:rPr lang="zh-CN" altLang="en-US" i="1">
                                  <a:solidFill>
                                    <a:schemeClr val="tx1"/>
                                  </a:solidFill>
                                  <a:latin typeface="Cambria Math" panose="02040503050406030204" pitchFamily="18" charset="0"/>
                                </a:rPr>
                                <m:t>𝑓</m:t>
                              </m:r>
                            </m:sub>
                          </m:sSub>
                        </m:sup>
                        <m:e>
                          <m:d>
                            <m:dPr>
                              <m:begChr m:val="["/>
                              <m:endChr m:val="]"/>
                              <m:ctrlPr>
                                <a:rPr lang="zh-CN" altLang="en-US" i="1">
                                  <a:solidFill>
                                    <a:schemeClr val="tx1"/>
                                  </a:solidFill>
                                  <a:latin typeface="Cambria Math" panose="02040503050406030204" pitchFamily="18" charset="0"/>
                                </a:rPr>
                              </m:ctrlPr>
                            </m:dPr>
                            <m:e>
                              <m:sSup>
                                <m:sSupPr>
                                  <m:ctrlPr>
                                    <a:rPr lang="zh-CN" altLang="en-US" i="1">
                                      <a:solidFill>
                                        <a:schemeClr val="tx1"/>
                                      </a:solidFill>
                                      <a:latin typeface="Cambria Math" panose="02040503050406030204" pitchFamily="18" charset="0"/>
                                    </a:rPr>
                                  </m:ctrlPr>
                                </m:sSupPr>
                                <m:e>
                                  <m:d>
                                    <m:dPr>
                                      <m:ctrlPr>
                                        <a:rPr lang="zh-CN" altLang="en-US" i="1">
                                          <a:solidFill>
                                            <a:schemeClr val="tx1"/>
                                          </a:solidFill>
                                          <a:latin typeface="Cambria Math" panose="02040503050406030204" pitchFamily="18" charset="0"/>
                                        </a:rPr>
                                      </m:ctrlPr>
                                    </m:dPr>
                                    <m:e>
                                      <m:f>
                                        <m:fPr>
                                          <m:ctrlPr>
                                            <a:rPr lang="zh-CN" altLang="en-US" i="1">
                                              <a:solidFill>
                                                <a:schemeClr val="tx1"/>
                                              </a:solidFill>
                                              <a:latin typeface="Cambria Math" panose="02040503050406030204" pitchFamily="18" charset="0"/>
                                            </a:rPr>
                                          </m:ctrlPr>
                                        </m:fPr>
                                        <m:num>
                                          <m:r>
                                            <a:rPr lang="zh-CN" altLang="en-US" i="1">
                                              <a:solidFill>
                                                <a:schemeClr val="tx1"/>
                                              </a:solidFill>
                                              <a:latin typeface="Cambria Math" panose="02040503050406030204" pitchFamily="18" charset="0"/>
                                            </a:rPr>
                                            <m:t>𝜕</m:t>
                                          </m:r>
                                          <m:r>
                                            <a:rPr lang="zh-CN" altLang="en-US" i="1">
                                              <a:solidFill>
                                                <a:schemeClr val="tx1"/>
                                              </a:solidFill>
                                              <a:latin typeface="Cambria Math" panose="02040503050406030204" pitchFamily="18" charset="0"/>
                                            </a:rPr>
                                            <m:t>𝐻</m:t>
                                          </m:r>
                                        </m:num>
                                        <m:den>
                                          <m:r>
                                            <a:rPr lang="zh-CN" altLang="en-US" i="1">
                                              <a:solidFill>
                                                <a:schemeClr val="tx1"/>
                                              </a:solidFill>
                                              <a:latin typeface="Cambria Math" panose="02040503050406030204" pitchFamily="18" charset="0"/>
                                            </a:rPr>
                                            <m:t>𝜕</m:t>
                                          </m:r>
                                          <m:r>
                                            <a:rPr lang="zh-CN" altLang="en-US" i="1">
                                              <a:solidFill>
                                                <a:schemeClr val="tx1"/>
                                              </a:solidFill>
                                              <a:latin typeface="Cambria Math" panose="02040503050406030204" pitchFamily="18" charset="0"/>
                                            </a:rPr>
                                            <m:t>𝑢</m:t>
                                          </m:r>
                                        </m:den>
                                      </m:f>
                                    </m:e>
                                  </m:d>
                                </m:e>
                                <m:sup>
                                  <m:r>
                                    <a:rPr lang="zh-CN" altLang="en-US" i="1">
                                      <a:solidFill>
                                        <a:schemeClr val="tx1"/>
                                      </a:solidFill>
                                      <a:latin typeface="Cambria Math" panose="02040503050406030204" pitchFamily="18" charset="0"/>
                                    </a:rPr>
                                    <m:t>𝑇</m:t>
                                  </m:r>
                                </m:sup>
                              </m:sSup>
                              <m:r>
                                <a:rPr lang="zh-CN" altLang="en-US" i="1">
                                  <a:solidFill>
                                    <a:schemeClr val="tx1"/>
                                  </a:solidFill>
                                  <a:latin typeface="Cambria Math" panose="02040503050406030204" pitchFamily="18" charset="0"/>
                                </a:rPr>
                                <m:t>𝛿</m:t>
                              </m:r>
                              <m:r>
                                <a:rPr lang="zh-CN" altLang="en-US" i="1">
                                  <a:solidFill>
                                    <a:schemeClr val="tx1"/>
                                  </a:solidFill>
                                  <a:latin typeface="Cambria Math" panose="02040503050406030204" pitchFamily="18" charset="0"/>
                                </a:rPr>
                                <m:t>𝑢</m:t>
                              </m:r>
                              <m:r>
                                <a:rPr lang="zh-CN" altLang="en-US" i="1">
                                  <a:solidFill>
                                    <a:schemeClr val="tx1"/>
                                  </a:solidFill>
                                  <a:latin typeface="Cambria Math" panose="02040503050406030204" pitchFamily="18" charset="0"/>
                                </a:rPr>
                                <m:t>+</m:t>
                              </m:r>
                              <m:sSup>
                                <m:sSupPr>
                                  <m:ctrlPr>
                                    <a:rPr lang="zh-CN" altLang="en-US" i="1">
                                      <a:solidFill>
                                        <a:schemeClr val="tx1"/>
                                      </a:solidFill>
                                      <a:latin typeface="Cambria Math" panose="02040503050406030204" pitchFamily="18" charset="0"/>
                                    </a:rPr>
                                  </m:ctrlPr>
                                </m:sSupPr>
                                <m:e>
                                  <m:d>
                                    <m:dPr>
                                      <m:ctrlPr>
                                        <a:rPr lang="zh-CN" altLang="en-US" i="1">
                                          <a:solidFill>
                                            <a:schemeClr val="tx1"/>
                                          </a:solidFill>
                                          <a:latin typeface="Cambria Math" panose="02040503050406030204" pitchFamily="18" charset="0"/>
                                        </a:rPr>
                                      </m:ctrlPr>
                                    </m:dPr>
                                    <m:e>
                                      <m:f>
                                        <m:fPr>
                                          <m:ctrlPr>
                                            <a:rPr lang="zh-CN" altLang="en-US" i="1">
                                              <a:solidFill>
                                                <a:schemeClr val="tx1"/>
                                              </a:solidFill>
                                              <a:latin typeface="Cambria Math" panose="02040503050406030204" pitchFamily="18" charset="0"/>
                                            </a:rPr>
                                          </m:ctrlPr>
                                        </m:fPr>
                                        <m:num>
                                          <m:r>
                                            <a:rPr lang="zh-CN" altLang="en-US" i="1">
                                              <a:solidFill>
                                                <a:schemeClr val="tx1"/>
                                              </a:solidFill>
                                              <a:latin typeface="Cambria Math" panose="02040503050406030204" pitchFamily="18" charset="0"/>
                                            </a:rPr>
                                            <m:t>𝜕</m:t>
                                          </m:r>
                                          <m:r>
                                            <a:rPr lang="zh-CN" altLang="en-US" i="1">
                                              <a:solidFill>
                                                <a:schemeClr val="tx1"/>
                                              </a:solidFill>
                                              <a:latin typeface="Cambria Math" panose="02040503050406030204" pitchFamily="18" charset="0"/>
                                            </a:rPr>
                                            <m:t>𝐻</m:t>
                                          </m:r>
                                        </m:num>
                                        <m:den>
                                          <m:r>
                                            <a:rPr lang="zh-CN" altLang="en-US" i="1">
                                              <a:solidFill>
                                                <a:schemeClr val="tx1"/>
                                              </a:solidFill>
                                              <a:latin typeface="Cambria Math" panose="02040503050406030204" pitchFamily="18" charset="0"/>
                                            </a:rPr>
                                            <m:t>𝜕</m:t>
                                          </m:r>
                                          <m:r>
                                            <a:rPr lang="zh-CN" altLang="en-US" i="1">
                                              <a:solidFill>
                                                <a:schemeClr val="tx1"/>
                                              </a:solidFill>
                                              <a:latin typeface="Cambria Math" panose="02040503050406030204" pitchFamily="18" charset="0"/>
                                            </a:rPr>
                                            <m:t>𝑥</m:t>
                                          </m:r>
                                        </m:den>
                                      </m:f>
                                    </m:e>
                                  </m:d>
                                </m:e>
                                <m:sup>
                                  <m:r>
                                    <a:rPr lang="zh-CN" altLang="en-US" i="1">
                                      <a:solidFill>
                                        <a:schemeClr val="tx1"/>
                                      </a:solidFill>
                                      <a:latin typeface="Cambria Math" panose="02040503050406030204" pitchFamily="18" charset="0"/>
                                    </a:rPr>
                                    <m:t>𝑇</m:t>
                                  </m:r>
                                </m:sup>
                              </m:sSup>
                              <m:r>
                                <a:rPr lang="zh-CN" altLang="en-US" i="1">
                                  <a:solidFill>
                                    <a:schemeClr val="tx1"/>
                                  </a:solidFill>
                                  <a:latin typeface="Cambria Math" panose="02040503050406030204" pitchFamily="18" charset="0"/>
                                </a:rPr>
                                <m:t>𝛿</m:t>
                              </m:r>
                              <m:r>
                                <a:rPr lang="zh-CN" altLang="en-US" i="1">
                                  <a:solidFill>
                                    <a:schemeClr val="tx1"/>
                                  </a:solidFill>
                                  <a:latin typeface="Cambria Math" panose="02040503050406030204" pitchFamily="18" charset="0"/>
                                </a:rPr>
                                <m:t>𝑥</m:t>
                              </m:r>
                              <m:r>
                                <a:rPr lang="zh-CN" altLang="en-US" i="1">
                                  <a:solidFill>
                                    <a:schemeClr val="tx1"/>
                                  </a:solidFill>
                                  <a:latin typeface="Cambria Math" panose="02040503050406030204" pitchFamily="18" charset="0"/>
                                </a:rPr>
                                <m:t>+</m:t>
                              </m:r>
                              <m:sSup>
                                <m:sSupPr>
                                  <m:ctrlPr>
                                    <a:rPr lang="zh-CN" altLang="en-US" i="1">
                                      <a:solidFill>
                                        <a:schemeClr val="tx1"/>
                                      </a:solidFill>
                                      <a:latin typeface="Cambria Math" panose="02040503050406030204" pitchFamily="18" charset="0"/>
                                    </a:rPr>
                                  </m:ctrlPr>
                                </m:sSupPr>
                                <m:e>
                                  <m:acc>
                                    <m:accPr>
                                      <m:chr m:val="̇"/>
                                      <m:ctrlPr>
                                        <a:rPr lang="zh-CN" altLang="en-US" i="1">
                                          <a:solidFill>
                                            <a:schemeClr val="tx1"/>
                                          </a:solidFill>
                                          <a:latin typeface="Cambria Math" panose="02040503050406030204" pitchFamily="18" charset="0"/>
                                        </a:rPr>
                                      </m:ctrlPr>
                                    </m:accPr>
                                    <m:e>
                                      <m:r>
                                        <a:rPr lang="zh-CN" altLang="en-US" i="1">
                                          <a:solidFill>
                                            <a:schemeClr val="tx1"/>
                                          </a:solidFill>
                                          <a:latin typeface="Cambria Math" panose="02040503050406030204" pitchFamily="18" charset="0"/>
                                        </a:rPr>
                                        <m:t>𝜆</m:t>
                                      </m:r>
                                    </m:e>
                                  </m:acc>
                                </m:e>
                                <m:sup>
                                  <m:r>
                                    <a:rPr lang="zh-CN" altLang="en-US" i="1">
                                      <a:solidFill>
                                        <a:schemeClr val="tx1"/>
                                      </a:solidFill>
                                      <a:latin typeface="Cambria Math" panose="02040503050406030204" pitchFamily="18" charset="0"/>
                                    </a:rPr>
                                    <m:t>𝑇</m:t>
                                  </m:r>
                                </m:sup>
                              </m:sSup>
                              <m:r>
                                <a:rPr lang="zh-CN" altLang="en-US" i="1">
                                  <a:solidFill>
                                    <a:schemeClr val="tx1"/>
                                  </a:solidFill>
                                  <a:latin typeface="Cambria Math" panose="02040503050406030204" pitchFamily="18" charset="0"/>
                                </a:rPr>
                                <m:t>𝛿</m:t>
                              </m:r>
                              <m:r>
                                <a:rPr lang="zh-CN" altLang="en-US" i="1">
                                  <a:solidFill>
                                    <a:schemeClr val="tx1"/>
                                  </a:solidFill>
                                  <a:latin typeface="Cambria Math" panose="02040503050406030204" pitchFamily="18" charset="0"/>
                                </a:rPr>
                                <m:t>𝑥</m:t>
                              </m:r>
                            </m:e>
                          </m:d>
                        </m:e>
                      </m:nary>
                      <m:r>
                        <a:rPr lang="zh-CN" altLang="en-US" i="1">
                          <a:solidFill>
                            <a:schemeClr val="tx1"/>
                          </a:solidFill>
                          <a:latin typeface="Cambria Math" panose="02040503050406030204" pitchFamily="18" charset="0"/>
                        </a:rPr>
                        <m:t>𝑑𝑡</m:t>
                      </m:r>
                      <m:r>
                        <a:rPr lang="zh-CN" altLang="en-US" i="1">
                          <a:solidFill>
                            <a:schemeClr val="tx1"/>
                          </a:solidFill>
                          <a:latin typeface="Cambria Math" panose="02040503050406030204" pitchFamily="18" charset="0"/>
                        </a:rPr>
                        <m:t>−</m:t>
                      </m:r>
                      <m:sSubSup>
                        <m:sSubSupPr>
                          <m:ctrlPr>
                            <a:rPr lang="zh-CN" altLang="en-US" i="1">
                              <a:solidFill>
                                <a:schemeClr val="tx1"/>
                              </a:solidFill>
                              <a:latin typeface="Cambria Math" panose="02040503050406030204" pitchFamily="18" charset="0"/>
                            </a:rPr>
                          </m:ctrlPr>
                        </m:sSubSupPr>
                        <m:e>
                          <m:d>
                            <m:dPr>
                              <m:begChr m:val=""/>
                              <m:endChr m:val="|"/>
                              <m:ctrlPr>
                                <a:rPr lang="zh-CN" altLang="en-US" i="1">
                                  <a:solidFill>
                                    <a:schemeClr val="tx1"/>
                                  </a:solidFill>
                                  <a:latin typeface="Cambria Math" panose="02040503050406030204" pitchFamily="18" charset="0"/>
                                </a:rPr>
                              </m:ctrlPr>
                            </m:dPr>
                            <m:e>
                              <m:sSup>
                                <m:sSupPr>
                                  <m:ctrlPr>
                                    <a:rPr lang="zh-CN" altLang="en-US" i="1">
                                      <a:solidFill>
                                        <a:schemeClr val="tx1"/>
                                      </a:solidFill>
                                      <a:latin typeface="Cambria Math" panose="02040503050406030204" pitchFamily="18" charset="0"/>
                                    </a:rPr>
                                  </m:ctrlPr>
                                </m:sSupPr>
                                <m:e>
                                  <m:r>
                                    <a:rPr lang="zh-CN" altLang="en-US" i="1">
                                      <a:solidFill>
                                        <a:schemeClr val="tx1"/>
                                      </a:solidFill>
                                      <a:latin typeface="Cambria Math" panose="02040503050406030204" pitchFamily="18" charset="0"/>
                                    </a:rPr>
                                    <m:t>𝜆</m:t>
                                  </m:r>
                                </m:e>
                                <m:sup>
                                  <m:r>
                                    <a:rPr lang="zh-CN" altLang="en-US" i="1">
                                      <a:solidFill>
                                        <a:schemeClr val="tx1"/>
                                      </a:solidFill>
                                      <a:latin typeface="Cambria Math" panose="02040503050406030204" pitchFamily="18" charset="0"/>
                                    </a:rPr>
                                    <m:t>𝑇</m:t>
                                  </m:r>
                                </m:sup>
                              </m:sSup>
                              <m:r>
                                <a:rPr lang="zh-CN" altLang="en-US" i="1">
                                  <a:solidFill>
                                    <a:schemeClr val="tx1"/>
                                  </a:solidFill>
                                  <a:latin typeface="Cambria Math" panose="02040503050406030204" pitchFamily="18" charset="0"/>
                                </a:rPr>
                                <m:t>𝛿</m:t>
                              </m:r>
                              <m:r>
                                <a:rPr lang="zh-CN" altLang="en-US" i="1">
                                  <a:solidFill>
                                    <a:schemeClr val="tx1"/>
                                  </a:solidFill>
                                  <a:latin typeface="Cambria Math" panose="02040503050406030204" pitchFamily="18" charset="0"/>
                                </a:rPr>
                                <m:t>𝑥</m:t>
                              </m:r>
                            </m:e>
                          </m:d>
                        </m:e>
                        <m:sub>
                          <m:r>
                            <a:rPr lang="zh-CN" altLang="en-US" i="1">
                              <a:solidFill>
                                <a:schemeClr val="tx1"/>
                              </a:solidFill>
                              <a:latin typeface="Cambria Math" panose="02040503050406030204" pitchFamily="18" charset="0"/>
                            </a:rPr>
                            <m:t>𝑡</m:t>
                          </m:r>
                          <m:r>
                            <a:rPr lang="zh-CN" altLang="en-US" i="1">
                              <a:solidFill>
                                <a:schemeClr val="tx1"/>
                              </a:solidFill>
                              <a:latin typeface="Cambria Math" panose="02040503050406030204" pitchFamily="18" charset="0"/>
                            </a:rPr>
                            <m:t>=</m:t>
                          </m:r>
                          <m:sSub>
                            <m:sSubPr>
                              <m:ctrlPr>
                                <a:rPr lang="zh-CN" altLang="en-US" i="1">
                                  <a:solidFill>
                                    <a:schemeClr val="tx1"/>
                                  </a:solidFill>
                                  <a:latin typeface="Cambria Math" panose="02040503050406030204" pitchFamily="18" charset="0"/>
                                </a:rPr>
                              </m:ctrlPr>
                            </m:sSubPr>
                            <m:e>
                              <m:r>
                                <a:rPr lang="zh-CN" altLang="en-US" i="1">
                                  <a:solidFill>
                                    <a:schemeClr val="tx1"/>
                                  </a:solidFill>
                                  <a:latin typeface="Cambria Math" panose="02040503050406030204" pitchFamily="18" charset="0"/>
                                </a:rPr>
                                <m:t>𝑡</m:t>
                              </m:r>
                            </m:e>
                            <m:sub>
                              <m:r>
                                <a:rPr lang="zh-CN" altLang="en-US" i="1">
                                  <a:solidFill>
                                    <a:schemeClr val="tx1"/>
                                  </a:solidFill>
                                  <a:latin typeface="Cambria Math" panose="02040503050406030204" pitchFamily="18" charset="0"/>
                                </a:rPr>
                                <m:t>0</m:t>
                              </m:r>
                            </m:sub>
                          </m:sSub>
                        </m:sub>
                        <m:sup>
                          <m:r>
                            <a:rPr lang="zh-CN" altLang="en-US" i="1">
                              <a:solidFill>
                                <a:schemeClr val="tx1"/>
                              </a:solidFill>
                              <a:latin typeface="Cambria Math" panose="02040503050406030204" pitchFamily="18" charset="0"/>
                            </a:rPr>
                            <m:t>𝑡</m:t>
                          </m:r>
                          <m:r>
                            <a:rPr lang="zh-CN" altLang="en-US" i="1">
                              <a:solidFill>
                                <a:schemeClr val="tx1"/>
                              </a:solidFill>
                              <a:latin typeface="Cambria Math" panose="02040503050406030204" pitchFamily="18" charset="0"/>
                            </a:rPr>
                            <m:t>=</m:t>
                          </m:r>
                          <m:sSub>
                            <m:sSubPr>
                              <m:ctrlPr>
                                <a:rPr lang="zh-CN" altLang="en-US" i="1">
                                  <a:solidFill>
                                    <a:schemeClr val="tx1"/>
                                  </a:solidFill>
                                  <a:latin typeface="Cambria Math" panose="02040503050406030204" pitchFamily="18" charset="0"/>
                                </a:rPr>
                              </m:ctrlPr>
                            </m:sSubPr>
                            <m:e>
                              <m:r>
                                <a:rPr lang="zh-CN" altLang="en-US" i="1">
                                  <a:solidFill>
                                    <a:schemeClr val="tx1"/>
                                  </a:solidFill>
                                  <a:latin typeface="Cambria Math" panose="02040503050406030204" pitchFamily="18" charset="0"/>
                                </a:rPr>
                                <m:t>𝑡</m:t>
                              </m:r>
                            </m:e>
                            <m:sub>
                              <m:r>
                                <a:rPr lang="zh-CN" altLang="en-US" i="1">
                                  <a:solidFill>
                                    <a:schemeClr val="tx1"/>
                                  </a:solidFill>
                                  <a:latin typeface="Cambria Math" panose="02040503050406030204" pitchFamily="18" charset="0"/>
                                </a:rPr>
                                <m:t>𝑓</m:t>
                              </m:r>
                            </m:sub>
                          </m:sSub>
                        </m:sup>
                      </m:sSubSup>
                    </m:oMath>
                  </m:oMathPara>
                </a14:m>
                <a:endParaRPr lang="zh-CN" altLang="en-US" dirty="0">
                  <a:solidFill>
                    <a:schemeClr val="tx1"/>
                  </a:solidFill>
                  <a:latin typeface="宋体" panose="02010600030101010101" pitchFamily="2" charset="-122"/>
                </a:endParaRPr>
              </a:p>
            </p:txBody>
          </p:sp>
        </mc:Choice>
        <mc:Fallback xmlns="">
          <p:sp>
            <p:nvSpPr>
              <p:cNvPr id="3" name="内容占位符 2">
                <a:extLst>
                  <a:ext uri="{FF2B5EF4-FFF2-40B4-BE49-F238E27FC236}">
                    <a16:creationId xmlns:a16="http://schemas.microsoft.com/office/drawing/2014/main" id="{B8261F34-510F-4F70-B3A6-1A815D023F60}"/>
                  </a:ext>
                </a:extLst>
              </p:cNvPr>
              <p:cNvSpPr>
                <a:spLocks noGrp="1" noRot="1" noChangeAspect="1" noMove="1" noResize="1" noEditPoints="1" noAdjustHandles="1" noChangeArrowheads="1" noChangeShapeType="1" noTextEdit="1"/>
              </p:cNvSpPr>
              <p:nvPr>
                <p:ph sz="quarter" idx="13"/>
              </p:nvPr>
            </p:nvSpPr>
            <p:spPr>
              <a:xfrm>
                <a:off x="623392" y="548680"/>
                <a:ext cx="10801200" cy="6015075"/>
              </a:xfrm>
              <a:blipFill>
                <a:blip r:embed="rId2"/>
                <a:stretch>
                  <a:fillRect l="-847" t="-203" r="-90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829712393"/>
      </p:ext>
    </p:extLst>
  </p:cSld>
  <p:clrMapOvr>
    <a:masterClrMapping/>
  </p:clrMapOvr>
  <p:transition>
    <p:wheel/>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2BAF59A0-E9DE-43E8-A58A-B086437ECA54}"/>
                  </a:ext>
                </a:extLst>
              </p:cNvPr>
              <p:cNvSpPr>
                <a:spLocks noGrp="1"/>
              </p:cNvSpPr>
              <p:nvPr>
                <p:ph sz="quarter" idx="13"/>
              </p:nvPr>
            </p:nvSpPr>
            <p:spPr>
              <a:xfrm>
                <a:off x="767406" y="548680"/>
                <a:ext cx="10801201" cy="6015075"/>
              </a:xfrm>
            </p:spPr>
            <p:txBody>
              <a:bodyPr>
                <a:normAutofit/>
              </a:bodyPr>
              <a:lstStyle/>
              <a:p>
                <a:pPr marL="0" indent="0" algn="just">
                  <a:buNone/>
                </a:pPr>
                <a:r>
                  <a:rPr lang="zh-CN" altLang="en-US" dirty="0">
                    <a:solidFill>
                      <a:schemeClr val="tx1"/>
                    </a:solidFill>
                  </a:rPr>
                  <a:t>泛函极值存在的必要条件为</a:t>
                </a:r>
                <a14:m>
                  <m:oMath xmlns:m="http://schemas.openxmlformats.org/officeDocument/2006/math">
                    <m:r>
                      <a:rPr lang="zh-CN" altLang="en-US" i="1">
                        <a:solidFill>
                          <a:schemeClr val="tx1"/>
                        </a:solidFill>
                        <a:latin typeface="Cambria Math" panose="02040503050406030204" pitchFamily="18" charset="0"/>
                      </a:rPr>
                      <m:t>𝛿</m:t>
                    </m:r>
                    <m:r>
                      <a:rPr lang="zh-CN" altLang="en-US" i="1">
                        <a:solidFill>
                          <a:schemeClr val="tx1"/>
                        </a:solidFill>
                        <a:latin typeface="Cambria Math" panose="02040503050406030204" pitchFamily="18" charset="0"/>
                      </a:rPr>
                      <m:t>𝐽</m:t>
                    </m:r>
                    <m:r>
                      <a:rPr lang="zh-CN" altLang="en-US" i="1">
                        <a:solidFill>
                          <a:schemeClr val="tx1"/>
                        </a:solidFill>
                        <a:latin typeface="Cambria Math" panose="02040503050406030204" pitchFamily="18" charset="0"/>
                      </a:rPr>
                      <m:t>=0</m:t>
                    </m:r>
                  </m:oMath>
                </a14:m>
                <a:r>
                  <a:rPr lang="zh-CN" altLang="en-US" dirty="0">
                    <a:solidFill>
                      <a:schemeClr val="tx1"/>
                    </a:solidFill>
                  </a:rPr>
                  <a:t> ，并考虑到</a:t>
                </a:r>
                <a14:m>
                  <m:oMath xmlns:m="http://schemas.openxmlformats.org/officeDocument/2006/math">
                    <m:r>
                      <a:rPr lang="zh-CN" altLang="en-US" i="1">
                        <a:solidFill>
                          <a:schemeClr val="tx1"/>
                        </a:solidFill>
                        <a:latin typeface="Cambria Math" panose="02040503050406030204" pitchFamily="18" charset="0"/>
                      </a:rPr>
                      <m:t>𝛿</m:t>
                    </m:r>
                    <m:r>
                      <a:rPr lang="zh-CN" altLang="en-US" i="1">
                        <a:solidFill>
                          <a:schemeClr val="tx1"/>
                        </a:solidFill>
                        <a:latin typeface="Cambria Math" panose="02040503050406030204" pitchFamily="18" charset="0"/>
                      </a:rPr>
                      <m:t>𝑥</m:t>
                    </m:r>
                    <m:r>
                      <a:rPr lang="zh-CN" altLang="en-US" i="1">
                        <a:solidFill>
                          <a:schemeClr val="tx1"/>
                        </a:solidFill>
                        <a:latin typeface="Cambria Math" panose="02040503050406030204" pitchFamily="18" charset="0"/>
                      </a:rPr>
                      <m:t>(</m:t>
                    </m:r>
                    <m:sSub>
                      <m:sSubPr>
                        <m:ctrlPr>
                          <a:rPr lang="zh-CN" altLang="en-US" i="1">
                            <a:solidFill>
                              <a:schemeClr val="tx1"/>
                            </a:solidFill>
                            <a:latin typeface="Cambria Math" panose="02040503050406030204" pitchFamily="18" charset="0"/>
                          </a:rPr>
                        </m:ctrlPr>
                      </m:sSubPr>
                      <m:e>
                        <m:r>
                          <a:rPr lang="zh-CN" altLang="en-US" i="1">
                            <a:solidFill>
                              <a:schemeClr val="tx1"/>
                            </a:solidFill>
                            <a:latin typeface="Cambria Math" panose="02040503050406030204" pitchFamily="18" charset="0"/>
                          </a:rPr>
                          <m:t>𝑡</m:t>
                        </m:r>
                      </m:e>
                      <m:sub>
                        <m:r>
                          <a:rPr lang="zh-CN" altLang="en-US" i="1">
                            <a:solidFill>
                              <a:schemeClr val="tx1"/>
                            </a:solidFill>
                            <a:latin typeface="Cambria Math" panose="02040503050406030204" pitchFamily="18" charset="0"/>
                          </a:rPr>
                          <m:t>0</m:t>
                        </m:r>
                      </m:sub>
                    </m:sSub>
                    <m:r>
                      <a:rPr lang="zh-CN" altLang="en-US" i="1">
                        <a:solidFill>
                          <a:schemeClr val="tx1"/>
                        </a:solidFill>
                        <a:latin typeface="Cambria Math" panose="02040503050406030204" pitchFamily="18" charset="0"/>
                      </a:rPr>
                      <m:t>)=0</m:t>
                    </m:r>
                  </m:oMath>
                </a14:m>
                <a:r>
                  <a:rPr lang="zh-CN" altLang="en-US" dirty="0">
                    <a:solidFill>
                      <a:schemeClr val="tx1"/>
                    </a:solidFill>
                  </a:rPr>
                  <a:t> ，则可得</a:t>
                </a:r>
              </a:p>
              <a:p>
                <a:pPr marL="0" indent="0" algn="r" eaLnBrk="0" hangingPunct="0">
                  <a:buNone/>
                </a:pPr>
                <a14:m>
                  <m:oMath xmlns:m="http://schemas.openxmlformats.org/officeDocument/2006/math">
                    <m:r>
                      <a:rPr lang="zh-CN" altLang="en-US" i="1">
                        <a:solidFill>
                          <a:schemeClr val="tx1"/>
                        </a:solidFill>
                        <a:latin typeface="Cambria Math" panose="02040503050406030204" pitchFamily="18" charset="0"/>
                      </a:rPr>
                      <m:t>𝛿</m:t>
                    </m:r>
                    <m:r>
                      <a:rPr lang="zh-CN" altLang="en-US" i="1">
                        <a:solidFill>
                          <a:schemeClr val="tx1"/>
                        </a:solidFill>
                        <a:latin typeface="Cambria Math" panose="02040503050406030204" pitchFamily="18" charset="0"/>
                      </a:rPr>
                      <m:t>𝐽</m:t>
                    </m:r>
                    <m:r>
                      <a:rPr lang="zh-CN" altLang="en-US" i="1">
                        <a:solidFill>
                          <a:schemeClr val="tx1"/>
                        </a:solidFill>
                        <a:latin typeface="Cambria Math" panose="02040503050406030204" pitchFamily="18" charset="0"/>
                      </a:rPr>
                      <m:t>=</m:t>
                    </m:r>
                    <m:sSub>
                      <m:sSubPr>
                        <m:ctrlPr>
                          <a:rPr lang="zh-CN" altLang="en-US" i="1">
                            <a:solidFill>
                              <a:schemeClr val="tx1"/>
                            </a:solidFill>
                            <a:latin typeface="Cambria Math" panose="02040503050406030204" pitchFamily="18" charset="0"/>
                          </a:rPr>
                        </m:ctrlPr>
                      </m:sSubPr>
                      <m:e>
                        <m:d>
                          <m:dPr>
                            <m:begChr m:val=""/>
                            <m:endChr m:val="|"/>
                            <m:ctrlPr>
                              <a:rPr lang="zh-CN" altLang="en-US" i="1">
                                <a:solidFill>
                                  <a:schemeClr val="tx1"/>
                                </a:solidFill>
                                <a:latin typeface="Cambria Math" panose="02040503050406030204" pitchFamily="18" charset="0"/>
                              </a:rPr>
                            </m:ctrlPr>
                          </m:dPr>
                          <m:e>
                            <m:d>
                              <m:dPr>
                                <m:begChr m:val="["/>
                                <m:endChr m:val="]"/>
                                <m:ctrlPr>
                                  <a:rPr lang="zh-CN" altLang="en-US" i="1">
                                    <a:solidFill>
                                      <a:schemeClr val="tx1"/>
                                    </a:solidFill>
                                    <a:latin typeface="Cambria Math" panose="02040503050406030204" pitchFamily="18" charset="0"/>
                                  </a:rPr>
                                </m:ctrlPr>
                              </m:dPr>
                              <m:e>
                                <m:sSup>
                                  <m:sSupPr>
                                    <m:ctrlPr>
                                      <a:rPr lang="zh-CN" altLang="en-US" i="1">
                                        <a:solidFill>
                                          <a:schemeClr val="tx1"/>
                                        </a:solidFill>
                                        <a:latin typeface="Cambria Math" panose="02040503050406030204" pitchFamily="18" charset="0"/>
                                      </a:rPr>
                                    </m:ctrlPr>
                                  </m:sSupPr>
                                  <m:e>
                                    <m:d>
                                      <m:dPr>
                                        <m:ctrlPr>
                                          <a:rPr lang="zh-CN" altLang="en-US" i="1">
                                            <a:solidFill>
                                              <a:schemeClr val="tx1"/>
                                            </a:solidFill>
                                            <a:latin typeface="Cambria Math" panose="02040503050406030204" pitchFamily="18" charset="0"/>
                                          </a:rPr>
                                        </m:ctrlPr>
                                      </m:dPr>
                                      <m:e>
                                        <m:f>
                                          <m:fPr>
                                            <m:ctrlPr>
                                              <a:rPr lang="zh-CN" altLang="en-US" i="1">
                                                <a:solidFill>
                                                  <a:schemeClr val="tx1"/>
                                                </a:solidFill>
                                                <a:latin typeface="Cambria Math" panose="02040503050406030204" pitchFamily="18" charset="0"/>
                                              </a:rPr>
                                            </m:ctrlPr>
                                          </m:fPr>
                                          <m:num>
                                            <m:r>
                                              <a:rPr lang="zh-CN" altLang="en-US" i="1">
                                                <a:solidFill>
                                                  <a:schemeClr val="tx1"/>
                                                </a:solidFill>
                                                <a:latin typeface="Cambria Math" panose="02040503050406030204" pitchFamily="18" charset="0"/>
                                              </a:rPr>
                                              <m:t>𝜕</m:t>
                                            </m:r>
                                            <m:r>
                                              <m:rPr>
                                                <m:sty m:val="p"/>
                                              </m:rPr>
                                              <a:rPr lang="zh-CN" altLang="en-US" i="1">
                                                <a:solidFill>
                                                  <a:schemeClr val="tx1"/>
                                                </a:solidFill>
                                                <a:latin typeface="Cambria Math" panose="02040503050406030204" pitchFamily="18" charset="0"/>
                                              </a:rPr>
                                              <m:t>Φ</m:t>
                                            </m:r>
                                          </m:num>
                                          <m:den>
                                            <m:r>
                                              <a:rPr lang="zh-CN" altLang="en-US" i="1">
                                                <a:solidFill>
                                                  <a:schemeClr val="tx1"/>
                                                </a:solidFill>
                                                <a:latin typeface="Cambria Math" panose="02040503050406030204" pitchFamily="18" charset="0"/>
                                              </a:rPr>
                                              <m:t>𝜕</m:t>
                                            </m:r>
                                            <m:r>
                                              <a:rPr lang="zh-CN" altLang="en-US" i="1">
                                                <a:solidFill>
                                                  <a:schemeClr val="tx1"/>
                                                </a:solidFill>
                                                <a:latin typeface="Cambria Math" panose="02040503050406030204" pitchFamily="18" charset="0"/>
                                              </a:rPr>
                                              <m:t>𝑥</m:t>
                                            </m:r>
                                          </m:den>
                                        </m:f>
                                      </m:e>
                                    </m:d>
                                  </m:e>
                                  <m:sup>
                                    <m:r>
                                      <a:rPr lang="zh-CN" altLang="en-US" i="1">
                                        <a:solidFill>
                                          <a:schemeClr val="tx1"/>
                                        </a:solidFill>
                                        <a:latin typeface="Cambria Math" panose="02040503050406030204" pitchFamily="18" charset="0"/>
                                      </a:rPr>
                                      <m:t>𝑇</m:t>
                                    </m:r>
                                  </m:sup>
                                </m:sSup>
                                <m:r>
                                  <a:rPr lang="zh-CN" altLang="en-US" i="1">
                                    <a:solidFill>
                                      <a:schemeClr val="tx1"/>
                                    </a:solidFill>
                                    <a:latin typeface="Cambria Math" panose="02040503050406030204" pitchFamily="18" charset="0"/>
                                  </a:rPr>
                                  <m:t>−</m:t>
                                </m:r>
                                <m:sSup>
                                  <m:sSupPr>
                                    <m:ctrlPr>
                                      <a:rPr lang="zh-CN" altLang="en-US" i="1">
                                        <a:solidFill>
                                          <a:schemeClr val="tx1"/>
                                        </a:solidFill>
                                        <a:latin typeface="Cambria Math" panose="02040503050406030204" pitchFamily="18" charset="0"/>
                                      </a:rPr>
                                    </m:ctrlPr>
                                  </m:sSupPr>
                                  <m:e>
                                    <m:r>
                                      <a:rPr lang="zh-CN" altLang="en-US" i="1">
                                        <a:solidFill>
                                          <a:schemeClr val="tx1"/>
                                        </a:solidFill>
                                        <a:latin typeface="Cambria Math" panose="02040503050406030204" pitchFamily="18" charset="0"/>
                                      </a:rPr>
                                      <m:t>𝜆</m:t>
                                    </m:r>
                                  </m:e>
                                  <m:sup>
                                    <m:r>
                                      <a:rPr lang="zh-CN" altLang="en-US" i="1">
                                        <a:solidFill>
                                          <a:schemeClr val="tx1"/>
                                        </a:solidFill>
                                        <a:latin typeface="Cambria Math" panose="02040503050406030204" pitchFamily="18" charset="0"/>
                                      </a:rPr>
                                      <m:t>𝑇</m:t>
                                    </m:r>
                                  </m:sup>
                                </m:sSup>
                              </m:e>
                            </m:d>
                            <m:r>
                              <a:rPr lang="zh-CN" altLang="en-US" i="1">
                                <a:solidFill>
                                  <a:schemeClr val="tx1"/>
                                </a:solidFill>
                                <a:latin typeface="Cambria Math" panose="02040503050406030204" pitchFamily="18" charset="0"/>
                              </a:rPr>
                              <m:t>𝛿</m:t>
                            </m:r>
                            <m:r>
                              <a:rPr lang="zh-CN" altLang="en-US" i="1">
                                <a:solidFill>
                                  <a:schemeClr val="tx1"/>
                                </a:solidFill>
                                <a:latin typeface="Cambria Math" panose="02040503050406030204" pitchFamily="18" charset="0"/>
                              </a:rPr>
                              <m:t>𝑥</m:t>
                            </m:r>
                          </m:e>
                        </m:d>
                      </m:e>
                      <m:sub>
                        <m:r>
                          <a:rPr lang="zh-CN" altLang="en-US" i="1">
                            <a:solidFill>
                              <a:schemeClr val="tx1"/>
                            </a:solidFill>
                            <a:latin typeface="Cambria Math" panose="02040503050406030204" pitchFamily="18" charset="0"/>
                          </a:rPr>
                          <m:t>𝑡</m:t>
                        </m:r>
                        <m:r>
                          <a:rPr lang="zh-CN" altLang="en-US" i="1">
                            <a:solidFill>
                              <a:schemeClr val="tx1"/>
                            </a:solidFill>
                            <a:latin typeface="Cambria Math" panose="02040503050406030204" pitchFamily="18" charset="0"/>
                          </a:rPr>
                          <m:t>=</m:t>
                        </m:r>
                        <m:sSub>
                          <m:sSubPr>
                            <m:ctrlPr>
                              <a:rPr lang="zh-CN" altLang="en-US" i="1">
                                <a:solidFill>
                                  <a:schemeClr val="tx1"/>
                                </a:solidFill>
                                <a:latin typeface="Cambria Math" panose="02040503050406030204" pitchFamily="18" charset="0"/>
                              </a:rPr>
                            </m:ctrlPr>
                          </m:sSubPr>
                          <m:e>
                            <m:r>
                              <a:rPr lang="zh-CN" altLang="en-US" i="1">
                                <a:solidFill>
                                  <a:schemeClr val="tx1"/>
                                </a:solidFill>
                                <a:latin typeface="Cambria Math" panose="02040503050406030204" pitchFamily="18" charset="0"/>
                              </a:rPr>
                              <m:t>𝑡</m:t>
                            </m:r>
                          </m:e>
                          <m:sub>
                            <m:r>
                              <a:rPr lang="zh-CN" altLang="en-US" i="1">
                                <a:solidFill>
                                  <a:schemeClr val="tx1"/>
                                </a:solidFill>
                                <a:latin typeface="Cambria Math" panose="02040503050406030204" pitchFamily="18" charset="0"/>
                              </a:rPr>
                              <m:t>𝑓</m:t>
                            </m:r>
                          </m:sub>
                        </m:sSub>
                      </m:sub>
                    </m:sSub>
                    <m:r>
                      <a:rPr lang="zh-CN" altLang="en-US" i="1">
                        <a:solidFill>
                          <a:schemeClr val="tx1"/>
                        </a:solidFill>
                        <a:latin typeface="Cambria Math" panose="02040503050406030204" pitchFamily="18" charset="0"/>
                      </a:rPr>
                      <m:t>+</m:t>
                    </m:r>
                    <m:nary>
                      <m:naryPr>
                        <m:ctrlPr>
                          <a:rPr lang="zh-CN" altLang="en-US" i="1">
                            <a:solidFill>
                              <a:schemeClr val="tx1"/>
                            </a:solidFill>
                            <a:latin typeface="Cambria Math" panose="02040503050406030204" pitchFamily="18" charset="0"/>
                          </a:rPr>
                        </m:ctrlPr>
                      </m:naryPr>
                      <m:sub>
                        <m:sSub>
                          <m:sSubPr>
                            <m:ctrlPr>
                              <a:rPr lang="zh-CN" altLang="en-US" i="1">
                                <a:solidFill>
                                  <a:schemeClr val="tx1"/>
                                </a:solidFill>
                                <a:latin typeface="Cambria Math" panose="02040503050406030204" pitchFamily="18" charset="0"/>
                              </a:rPr>
                            </m:ctrlPr>
                          </m:sSubPr>
                          <m:e>
                            <m:r>
                              <a:rPr lang="zh-CN" altLang="en-US" i="1">
                                <a:solidFill>
                                  <a:schemeClr val="tx1"/>
                                </a:solidFill>
                                <a:latin typeface="Cambria Math" panose="02040503050406030204" pitchFamily="18" charset="0"/>
                              </a:rPr>
                              <m:t>𝑡</m:t>
                            </m:r>
                          </m:e>
                          <m:sub>
                            <m:r>
                              <a:rPr lang="zh-CN" altLang="en-US" i="1">
                                <a:solidFill>
                                  <a:schemeClr val="tx1"/>
                                </a:solidFill>
                                <a:latin typeface="Cambria Math" panose="02040503050406030204" pitchFamily="18" charset="0"/>
                              </a:rPr>
                              <m:t>0</m:t>
                            </m:r>
                          </m:sub>
                        </m:sSub>
                      </m:sub>
                      <m:sup>
                        <m:sSub>
                          <m:sSubPr>
                            <m:ctrlPr>
                              <a:rPr lang="zh-CN" altLang="en-US" i="1">
                                <a:solidFill>
                                  <a:schemeClr val="tx1"/>
                                </a:solidFill>
                                <a:latin typeface="Cambria Math" panose="02040503050406030204" pitchFamily="18" charset="0"/>
                              </a:rPr>
                            </m:ctrlPr>
                          </m:sSubPr>
                          <m:e>
                            <m:r>
                              <a:rPr lang="zh-CN" altLang="en-US" i="1">
                                <a:solidFill>
                                  <a:schemeClr val="tx1"/>
                                </a:solidFill>
                                <a:latin typeface="Cambria Math" panose="02040503050406030204" pitchFamily="18" charset="0"/>
                              </a:rPr>
                              <m:t>𝑡</m:t>
                            </m:r>
                          </m:e>
                          <m:sub>
                            <m:r>
                              <a:rPr lang="zh-CN" altLang="en-US" i="1">
                                <a:solidFill>
                                  <a:schemeClr val="tx1"/>
                                </a:solidFill>
                                <a:latin typeface="Cambria Math" panose="02040503050406030204" pitchFamily="18" charset="0"/>
                              </a:rPr>
                              <m:t>𝑓</m:t>
                            </m:r>
                          </m:sub>
                        </m:sSub>
                      </m:sup>
                      <m:e>
                        <m:d>
                          <m:dPr>
                            <m:begChr m:val="["/>
                            <m:endChr m:val="]"/>
                            <m:ctrlPr>
                              <a:rPr lang="zh-CN" altLang="en-US" i="1">
                                <a:solidFill>
                                  <a:schemeClr val="tx1"/>
                                </a:solidFill>
                                <a:latin typeface="Cambria Math" panose="02040503050406030204" pitchFamily="18" charset="0"/>
                              </a:rPr>
                            </m:ctrlPr>
                          </m:dPr>
                          <m:e>
                            <m:sSup>
                              <m:sSupPr>
                                <m:ctrlPr>
                                  <a:rPr lang="zh-CN" altLang="en-US" i="1">
                                    <a:solidFill>
                                      <a:schemeClr val="tx1"/>
                                    </a:solidFill>
                                    <a:latin typeface="Cambria Math" panose="02040503050406030204" pitchFamily="18" charset="0"/>
                                  </a:rPr>
                                </m:ctrlPr>
                              </m:sSupPr>
                              <m:e>
                                <m:d>
                                  <m:dPr>
                                    <m:ctrlPr>
                                      <a:rPr lang="zh-CN" altLang="en-US" i="1">
                                        <a:solidFill>
                                          <a:schemeClr val="tx1"/>
                                        </a:solidFill>
                                        <a:latin typeface="Cambria Math" panose="02040503050406030204" pitchFamily="18" charset="0"/>
                                      </a:rPr>
                                    </m:ctrlPr>
                                  </m:dPr>
                                  <m:e>
                                    <m:f>
                                      <m:fPr>
                                        <m:ctrlPr>
                                          <a:rPr lang="zh-CN" altLang="en-US" i="1">
                                            <a:solidFill>
                                              <a:schemeClr val="tx1"/>
                                            </a:solidFill>
                                            <a:latin typeface="Cambria Math" panose="02040503050406030204" pitchFamily="18" charset="0"/>
                                          </a:rPr>
                                        </m:ctrlPr>
                                      </m:fPr>
                                      <m:num>
                                        <m:r>
                                          <a:rPr lang="zh-CN" altLang="en-US" i="1">
                                            <a:solidFill>
                                              <a:schemeClr val="tx1"/>
                                            </a:solidFill>
                                            <a:latin typeface="Cambria Math" panose="02040503050406030204" pitchFamily="18" charset="0"/>
                                          </a:rPr>
                                          <m:t>𝜕</m:t>
                                        </m:r>
                                        <m:r>
                                          <a:rPr lang="zh-CN" altLang="en-US" i="1">
                                            <a:solidFill>
                                              <a:schemeClr val="tx1"/>
                                            </a:solidFill>
                                            <a:latin typeface="Cambria Math" panose="02040503050406030204" pitchFamily="18" charset="0"/>
                                          </a:rPr>
                                          <m:t>𝐻</m:t>
                                        </m:r>
                                      </m:num>
                                      <m:den>
                                        <m:r>
                                          <a:rPr lang="zh-CN" altLang="en-US" i="1">
                                            <a:solidFill>
                                              <a:schemeClr val="tx1"/>
                                            </a:solidFill>
                                            <a:latin typeface="Cambria Math" panose="02040503050406030204" pitchFamily="18" charset="0"/>
                                          </a:rPr>
                                          <m:t>𝜕</m:t>
                                        </m:r>
                                        <m:r>
                                          <a:rPr lang="zh-CN" altLang="en-US" i="1">
                                            <a:solidFill>
                                              <a:schemeClr val="tx1"/>
                                            </a:solidFill>
                                            <a:latin typeface="Cambria Math" panose="02040503050406030204" pitchFamily="18" charset="0"/>
                                          </a:rPr>
                                          <m:t>𝑥</m:t>
                                        </m:r>
                                      </m:den>
                                    </m:f>
                                  </m:e>
                                </m:d>
                              </m:e>
                              <m:sup>
                                <m:r>
                                  <a:rPr lang="zh-CN" altLang="en-US" i="1">
                                    <a:solidFill>
                                      <a:schemeClr val="tx1"/>
                                    </a:solidFill>
                                    <a:latin typeface="Cambria Math" panose="02040503050406030204" pitchFamily="18" charset="0"/>
                                  </a:rPr>
                                  <m:t>𝑇</m:t>
                                </m:r>
                              </m:sup>
                            </m:sSup>
                            <m:r>
                              <a:rPr lang="zh-CN" altLang="en-US" i="1">
                                <a:solidFill>
                                  <a:schemeClr val="tx1"/>
                                </a:solidFill>
                                <a:latin typeface="Cambria Math" panose="02040503050406030204" pitchFamily="18" charset="0"/>
                              </a:rPr>
                              <m:t>+</m:t>
                            </m:r>
                            <m:sSup>
                              <m:sSupPr>
                                <m:ctrlPr>
                                  <a:rPr lang="zh-CN" altLang="en-US" i="1">
                                    <a:solidFill>
                                      <a:schemeClr val="tx1"/>
                                    </a:solidFill>
                                    <a:latin typeface="Cambria Math" panose="02040503050406030204" pitchFamily="18" charset="0"/>
                                  </a:rPr>
                                </m:ctrlPr>
                              </m:sSupPr>
                              <m:e>
                                <m:acc>
                                  <m:accPr>
                                    <m:chr m:val="̇"/>
                                    <m:ctrlPr>
                                      <a:rPr lang="zh-CN" altLang="en-US" i="1">
                                        <a:solidFill>
                                          <a:schemeClr val="tx1"/>
                                        </a:solidFill>
                                        <a:latin typeface="Cambria Math" panose="02040503050406030204" pitchFamily="18" charset="0"/>
                                      </a:rPr>
                                    </m:ctrlPr>
                                  </m:accPr>
                                  <m:e>
                                    <m:r>
                                      <a:rPr lang="zh-CN" altLang="en-US" i="1">
                                        <a:solidFill>
                                          <a:schemeClr val="tx1"/>
                                        </a:solidFill>
                                        <a:latin typeface="Cambria Math" panose="02040503050406030204" pitchFamily="18" charset="0"/>
                                      </a:rPr>
                                      <m:t>𝜆</m:t>
                                    </m:r>
                                  </m:e>
                                </m:acc>
                              </m:e>
                              <m:sup>
                                <m:r>
                                  <a:rPr lang="zh-CN" altLang="en-US" i="1">
                                    <a:solidFill>
                                      <a:schemeClr val="tx1"/>
                                    </a:solidFill>
                                    <a:latin typeface="Cambria Math" panose="02040503050406030204" pitchFamily="18" charset="0"/>
                                  </a:rPr>
                                  <m:t>𝑇</m:t>
                                </m:r>
                              </m:sup>
                            </m:sSup>
                          </m:e>
                        </m:d>
                      </m:e>
                    </m:nary>
                    <m:r>
                      <a:rPr lang="zh-CN" altLang="en-US" i="1">
                        <a:solidFill>
                          <a:schemeClr val="tx1"/>
                        </a:solidFill>
                        <a:latin typeface="Cambria Math" panose="02040503050406030204" pitchFamily="18" charset="0"/>
                      </a:rPr>
                      <m:t>𝛿</m:t>
                    </m:r>
                    <m:r>
                      <a:rPr lang="zh-CN" altLang="en-US" i="1">
                        <a:solidFill>
                          <a:schemeClr val="tx1"/>
                        </a:solidFill>
                        <a:latin typeface="Cambria Math" panose="02040503050406030204" pitchFamily="18" charset="0"/>
                      </a:rPr>
                      <m:t>𝑥𝑑𝑡</m:t>
                    </m:r>
                    <m:r>
                      <a:rPr lang="zh-CN" altLang="en-US" i="1">
                        <a:solidFill>
                          <a:schemeClr val="tx1"/>
                        </a:solidFill>
                        <a:latin typeface="Cambria Math" panose="02040503050406030204" pitchFamily="18" charset="0"/>
                      </a:rPr>
                      <m:t>+</m:t>
                    </m:r>
                    <m:nary>
                      <m:naryPr>
                        <m:ctrlPr>
                          <a:rPr lang="zh-CN" altLang="en-US" i="1">
                            <a:solidFill>
                              <a:schemeClr val="tx1"/>
                            </a:solidFill>
                            <a:latin typeface="Cambria Math" panose="02040503050406030204" pitchFamily="18" charset="0"/>
                          </a:rPr>
                        </m:ctrlPr>
                      </m:naryPr>
                      <m:sub>
                        <m:sSub>
                          <m:sSubPr>
                            <m:ctrlPr>
                              <a:rPr lang="zh-CN" altLang="en-US" i="1">
                                <a:solidFill>
                                  <a:schemeClr val="tx1"/>
                                </a:solidFill>
                                <a:latin typeface="Cambria Math" panose="02040503050406030204" pitchFamily="18" charset="0"/>
                              </a:rPr>
                            </m:ctrlPr>
                          </m:sSubPr>
                          <m:e>
                            <m:r>
                              <a:rPr lang="zh-CN" altLang="en-US" i="1">
                                <a:solidFill>
                                  <a:schemeClr val="tx1"/>
                                </a:solidFill>
                                <a:latin typeface="Cambria Math" panose="02040503050406030204" pitchFamily="18" charset="0"/>
                              </a:rPr>
                              <m:t>𝑡</m:t>
                            </m:r>
                          </m:e>
                          <m:sub>
                            <m:r>
                              <a:rPr lang="zh-CN" altLang="en-US" i="1">
                                <a:solidFill>
                                  <a:schemeClr val="tx1"/>
                                </a:solidFill>
                                <a:latin typeface="Cambria Math" panose="02040503050406030204" pitchFamily="18" charset="0"/>
                              </a:rPr>
                              <m:t>0</m:t>
                            </m:r>
                          </m:sub>
                        </m:sSub>
                      </m:sub>
                      <m:sup>
                        <m:sSub>
                          <m:sSubPr>
                            <m:ctrlPr>
                              <a:rPr lang="zh-CN" altLang="en-US" i="1">
                                <a:solidFill>
                                  <a:schemeClr val="tx1"/>
                                </a:solidFill>
                                <a:latin typeface="Cambria Math" panose="02040503050406030204" pitchFamily="18" charset="0"/>
                              </a:rPr>
                            </m:ctrlPr>
                          </m:sSubPr>
                          <m:e>
                            <m:r>
                              <a:rPr lang="zh-CN" altLang="en-US" i="1">
                                <a:solidFill>
                                  <a:schemeClr val="tx1"/>
                                </a:solidFill>
                                <a:latin typeface="Cambria Math" panose="02040503050406030204" pitchFamily="18" charset="0"/>
                              </a:rPr>
                              <m:t>𝑡</m:t>
                            </m:r>
                          </m:e>
                          <m:sub>
                            <m:r>
                              <a:rPr lang="zh-CN" altLang="en-US" i="1">
                                <a:solidFill>
                                  <a:schemeClr val="tx1"/>
                                </a:solidFill>
                                <a:latin typeface="Cambria Math" panose="02040503050406030204" pitchFamily="18" charset="0"/>
                              </a:rPr>
                              <m:t>𝑓</m:t>
                            </m:r>
                          </m:sub>
                        </m:sSub>
                      </m:sup>
                      <m:e>
                        <m:sSup>
                          <m:sSupPr>
                            <m:ctrlPr>
                              <a:rPr lang="zh-CN" altLang="en-US" i="1">
                                <a:solidFill>
                                  <a:schemeClr val="tx1"/>
                                </a:solidFill>
                                <a:latin typeface="Cambria Math" panose="02040503050406030204" pitchFamily="18" charset="0"/>
                              </a:rPr>
                            </m:ctrlPr>
                          </m:sSupPr>
                          <m:e>
                            <m:d>
                              <m:dPr>
                                <m:ctrlPr>
                                  <a:rPr lang="zh-CN" altLang="en-US" i="1">
                                    <a:solidFill>
                                      <a:schemeClr val="tx1"/>
                                    </a:solidFill>
                                    <a:latin typeface="Cambria Math" panose="02040503050406030204" pitchFamily="18" charset="0"/>
                                  </a:rPr>
                                </m:ctrlPr>
                              </m:dPr>
                              <m:e>
                                <m:f>
                                  <m:fPr>
                                    <m:ctrlPr>
                                      <a:rPr lang="zh-CN" altLang="en-US" i="1">
                                        <a:solidFill>
                                          <a:schemeClr val="tx1"/>
                                        </a:solidFill>
                                        <a:latin typeface="Cambria Math" panose="02040503050406030204" pitchFamily="18" charset="0"/>
                                      </a:rPr>
                                    </m:ctrlPr>
                                  </m:fPr>
                                  <m:num>
                                    <m:r>
                                      <a:rPr lang="zh-CN" altLang="en-US" i="1">
                                        <a:solidFill>
                                          <a:schemeClr val="tx1"/>
                                        </a:solidFill>
                                        <a:latin typeface="Cambria Math" panose="02040503050406030204" pitchFamily="18" charset="0"/>
                                      </a:rPr>
                                      <m:t>𝜕</m:t>
                                    </m:r>
                                    <m:r>
                                      <a:rPr lang="zh-CN" altLang="en-US" i="1">
                                        <a:solidFill>
                                          <a:schemeClr val="tx1"/>
                                        </a:solidFill>
                                        <a:latin typeface="Cambria Math" panose="02040503050406030204" pitchFamily="18" charset="0"/>
                                      </a:rPr>
                                      <m:t>𝐻</m:t>
                                    </m:r>
                                  </m:num>
                                  <m:den>
                                    <m:r>
                                      <a:rPr lang="zh-CN" altLang="en-US" i="1">
                                        <a:solidFill>
                                          <a:schemeClr val="tx1"/>
                                        </a:solidFill>
                                        <a:latin typeface="Cambria Math" panose="02040503050406030204" pitchFamily="18" charset="0"/>
                                      </a:rPr>
                                      <m:t>𝜕</m:t>
                                    </m:r>
                                    <m:r>
                                      <a:rPr lang="zh-CN" altLang="en-US" i="1">
                                        <a:solidFill>
                                          <a:schemeClr val="tx1"/>
                                        </a:solidFill>
                                        <a:latin typeface="Cambria Math" panose="02040503050406030204" pitchFamily="18" charset="0"/>
                                      </a:rPr>
                                      <m:t>𝑢</m:t>
                                    </m:r>
                                  </m:den>
                                </m:f>
                              </m:e>
                            </m:d>
                          </m:e>
                          <m:sup>
                            <m:r>
                              <a:rPr lang="zh-CN" altLang="en-US" i="1">
                                <a:solidFill>
                                  <a:schemeClr val="tx1"/>
                                </a:solidFill>
                                <a:latin typeface="Cambria Math" panose="02040503050406030204" pitchFamily="18" charset="0"/>
                              </a:rPr>
                              <m:t>𝑇</m:t>
                            </m:r>
                          </m:sup>
                        </m:sSup>
                      </m:e>
                    </m:nary>
                    <m:r>
                      <a:rPr lang="zh-CN" altLang="en-US" i="1">
                        <a:solidFill>
                          <a:schemeClr val="tx1"/>
                        </a:solidFill>
                        <a:latin typeface="Cambria Math" panose="02040503050406030204" pitchFamily="18" charset="0"/>
                      </a:rPr>
                      <m:t>𝛿</m:t>
                    </m:r>
                    <m:r>
                      <a:rPr lang="zh-CN" altLang="en-US" i="1">
                        <a:solidFill>
                          <a:schemeClr val="tx1"/>
                        </a:solidFill>
                        <a:latin typeface="Cambria Math" panose="02040503050406030204" pitchFamily="18" charset="0"/>
                      </a:rPr>
                      <m:t>𝑢𝑑𝑡</m:t>
                    </m:r>
                    <m:r>
                      <a:rPr lang="zh-CN" altLang="en-US" i="1">
                        <a:solidFill>
                          <a:schemeClr val="tx1"/>
                        </a:solidFill>
                        <a:latin typeface="Cambria Math" panose="02040503050406030204" pitchFamily="18" charset="0"/>
                      </a:rPr>
                      <m:t>=0</m:t>
                    </m:r>
                  </m:oMath>
                </a14:m>
                <a:r>
                  <a:rPr lang="zh-CN" altLang="en-US" dirty="0">
                    <a:solidFill>
                      <a:schemeClr val="tx1"/>
                    </a:solidFill>
                  </a:rPr>
                  <a:t>  </a:t>
                </a:r>
                <a:r>
                  <a:rPr lang="en-US" altLang="zh-CN" dirty="0">
                    <a:solidFill>
                      <a:schemeClr val="tx1"/>
                    </a:solidFill>
                  </a:rPr>
                  <a:t>(6-47)</a:t>
                </a:r>
                <a:endParaRPr lang="zh-CN" altLang="en-US" dirty="0">
                  <a:solidFill>
                    <a:schemeClr val="tx1"/>
                  </a:solidFill>
                </a:endParaRPr>
              </a:p>
              <a:p>
                <a:pPr marL="0" indent="0" algn="r" eaLnBrk="0" hangingPunct="0">
                  <a:buNone/>
                </a:pPr>
                <a:endParaRPr lang="zh-CN" altLang="en-US" dirty="0">
                  <a:solidFill>
                    <a:schemeClr val="tx1"/>
                  </a:solidFill>
                </a:endParaRPr>
              </a:p>
              <a:p>
                <a:pPr marL="0" indent="0" algn="just" eaLnBrk="0" hangingPunct="0">
                  <a:buNone/>
                </a:pPr>
                <a:r>
                  <a:rPr lang="zh-CN" altLang="en-US" dirty="0">
                    <a:solidFill>
                      <a:schemeClr val="tx1"/>
                    </a:solidFill>
                  </a:rPr>
                  <a:t>因此由式（</a:t>
                </a:r>
                <a:r>
                  <a:rPr lang="en-US" altLang="zh-CN" dirty="0">
                    <a:solidFill>
                      <a:schemeClr val="tx1"/>
                    </a:solidFill>
                  </a:rPr>
                  <a:t>6-47</a:t>
                </a:r>
                <a:r>
                  <a:rPr lang="zh-CN" altLang="en-US" dirty="0">
                    <a:solidFill>
                      <a:schemeClr val="tx1"/>
                    </a:solidFill>
                  </a:rPr>
                  <a:t>）可得式（</a:t>
                </a:r>
                <a:r>
                  <a:rPr lang="en-US" altLang="zh-CN" dirty="0">
                    <a:solidFill>
                      <a:schemeClr val="tx1"/>
                    </a:solidFill>
                  </a:rPr>
                  <a:t>6-45</a:t>
                </a:r>
                <a:r>
                  <a:rPr lang="zh-CN" altLang="en-US" dirty="0">
                    <a:solidFill>
                      <a:schemeClr val="tx1"/>
                    </a:solidFill>
                  </a:rPr>
                  <a:t>）存在极值的必要条件为</a:t>
                </a:r>
              </a:p>
              <a:p>
                <a:pPr marL="0" indent="0" algn="r" eaLnBrk="0" hangingPunct="0">
                  <a:lnSpc>
                    <a:spcPct val="100000"/>
                  </a:lnSpc>
                  <a:buNone/>
                </a:pPr>
                <a14:m>
                  <m:oMath xmlns:m="http://schemas.openxmlformats.org/officeDocument/2006/math">
                    <m:d>
                      <m:dPr>
                        <m:begChr m:val=""/>
                        <m:endChr m:val="}"/>
                        <m:ctrlPr>
                          <a:rPr lang="zh-CN" altLang="en-US" i="1">
                            <a:solidFill>
                              <a:schemeClr val="tx1"/>
                            </a:solidFill>
                            <a:latin typeface="Cambria Math" panose="02040503050406030204" pitchFamily="18" charset="0"/>
                          </a:rPr>
                        </m:ctrlPr>
                      </m:dPr>
                      <m:e>
                        <m:eqArr>
                          <m:eqArrPr>
                            <m:ctrlPr>
                              <a:rPr lang="zh-CN" altLang="en-US" i="1">
                                <a:solidFill>
                                  <a:schemeClr val="tx1"/>
                                </a:solidFill>
                                <a:latin typeface="Cambria Math" panose="02040503050406030204" pitchFamily="18" charset="0"/>
                              </a:rPr>
                            </m:ctrlPr>
                          </m:eqArrPr>
                          <m:e>
                            <m:r>
                              <a:rPr lang="zh-CN" altLang="en-US" i="1">
                                <a:solidFill>
                                  <a:schemeClr val="tx1"/>
                                </a:solidFill>
                                <a:latin typeface="Cambria Math" panose="02040503050406030204" pitchFamily="18" charset="0"/>
                              </a:rPr>
                              <m:t>&amp;</m:t>
                            </m:r>
                            <m:r>
                              <a:rPr lang="zh-CN" altLang="en-US" i="1">
                                <a:solidFill>
                                  <a:schemeClr val="tx1"/>
                                </a:solidFill>
                                <a:latin typeface="Cambria Math" panose="02040503050406030204" pitchFamily="18" charset="0"/>
                              </a:rPr>
                              <m:t>状态方程：</m:t>
                            </m:r>
                            <m:r>
                              <m:rPr>
                                <m:nor/>
                              </m:rPr>
                              <a:rPr lang="zh-CN" altLang="en-US">
                                <a:solidFill>
                                  <a:schemeClr val="tx1"/>
                                </a:solidFill>
                                <a:latin typeface="Cambria Math" panose="02040503050406030204" pitchFamily="18" charset="0"/>
                              </a:rPr>
                              <m:t>       </m:t>
                            </m:r>
                            <m:acc>
                              <m:accPr>
                                <m:chr m:val="̇"/>
                                <m:ctrlPr>
                                  <a:rPr lang="zh-CN" altLang="en-US" i="1">
                                    <a:solidFill>
                                      <a:schemeClr val="tx1"/>
                                    </a:solidFill>
                                    <a:latin typeface="Cambria Math" panose="02040503050406030204" pitchFamily="18" charset="0"/>
                                  </a:rPr>
                                </m:ctrlPr>
                              </m:accPr>
                              <m:e>
                                <m:r>
                                  <a:rPr lang="zh-CN" altLang="en-US" i="1">
                                    <a:solidFill>
                                      <a:schemeClr val="tx1"/>
                                    </a:solidFill>
                                    <a:latin typeface="Cambria Math" panose="02040503050406030204" pitchFamily="18" charset="0"/>
                                  </a:rPr>
                                  <m:t>𝑥</m:t>
                                </m:r>
                              </m:e>
                            </m:acc>
                            <m:r>
                              <a:rPr lang="zh-CN" altLang="en-US" i="1">
                                <a:solidFill>
                                  <a:schemeClr val="tx1"/>
                                </a:solidFill>
                                <a:latin typeface="Cambria Math" panose="02040503050406030204" pitchFamily="18" charset="0"/>
                              </a:rPr>
                              <m:t>=</m:t>
                            </m:r>
                            <m:f>
                              <m:fPr>
                                <m:ctrlPr>
                                  <a:rPr lang="zh-CN" altLang="en-US" i="1">
                                    <a:solidFill>
                                      <a:schemeClr val="tx1"/>
                                    </a:solidFill>
                                    <a:latin typeface="Cambria Math" panose="02040503050406030204" pitchFamily="18" charset="0"/>
                                  </a:rPr>
                                </m:ctrlPr>
                              </m:fPr>
                              <m:num>
                                <m:r>
                                  <a:rPr lang="zh-CN" altLang="en-US" i="1">
                                    <a:solidFill>
                                      <a:schemeClr val="tx1"/>
                                    </a:solidFill>
                                    <a:latin typeface="Cambria Math" panose="02040503050406030204" pitchFamily="18" charset="0"/>
                                  </a:rPr>
                                  <m:t>𝜕</m:t>
                                </m:r>
                                <m:r>
                                  <a:rPr lang="zh-CN" altLang="en-US" i="1">
                                    <a:solidFill>
                                      <a:schemeClr val="tx1"/>
                                    </a:solidFill>
                                    <a:latin typeface="Cambria Math" panose="02040503050406030204" pitchFamily="18" charset="0"/>
                                  </a:rPr>
                                  <m:t>𝐻</m:t>
                                </m:r>
                              </m:num>
                              <m:den>
                                <m:r>
                                  <a:rPr lang="zh-CN" altLang="en-US" i="1">
                                    <a:solidFill>
                                      <a:schemeClr val="tx1"/>
                                    </a:solidFill>
                                    <a:latin typeface="Cambria Math" panose="02040503050406030204" pitchFamily="18" charset="0"/>
                                  </a:rPr>
                                  <m:t>𝜕𝜆</m:t>
                                </m:r>
                              </m:den>
                            </m:f>
                            <m:r>
                              <a:rPr lang="zh-CN" altLang="en-US" i="1">
                                <a:solidFill>
                                  <a:schemeClr val="tx1"/>
                                </a:solidFill>
                                <a:latin typeface="Cambria Math" panose="02040503050406030204" pitchFamily="18" charset="0"/>
                              </a:rPr>
                              <m:t>=</m:t>
                            </m:r>
                            <m:r>
                              <a:rPr lang="zh-CN" altLang="en-US" i="1">
                                <a:solidFill>
                                  <a:schemeClr val="tx1"/>
                                </a:solidFill>
                                <a:latin typeface="Cambria Math" panose="02040503050406030204" pitchFamily="18" charset="0"/>
                              </a:rPr>
                              <m:t>𝑓</m:t>
                            </m:r>
                            <m:d>
                              <m:dPr>
                                <m:begChr m:val="["/>
                                <m:endChr m:val="]"/>
                                <m:ctrlPr>
                                  <a:rPr lang="zh-CN" altLang="en-US" i="1">
                                    <a:solidFill>
                                      <a:schemeClr val="tx1"/>
                                    </a:solidFill>
                                    <a:latin typeface="Cambria Math" panose="02040503050406030204" pitchFamily="18" charset="0"/>
                                  </a:rPr>
                                </m:ctrlPr>
                              </m:dPr>
                              <m:e>
                                <m:r>
                                  <a:rPr lang="zh-CN" altLang="en-US" i="1">
                                    <a:solidFill>
                                      <a:schemeClr val="tx1"/>
                                    </a:solidFill>
                                    <a:latin typeface="Cambria Math" panose="02040503050406030204" pitchFamily="18" charset="0"/>
                                  </a:rPr>
                                  <m:t>𝑥</m:t>
                                </m:r>
                                <m:r>
                                  <a:rPr lang="zh-CN" altLang="en-US" i="1">
                                    <a:solidFill>
                                      <a:schemeClr val="tx1"/>
                                    </a:solidFill>
                                    <a:latin typeface="Cambria Math" panose="02040503050406030204" pitchFamily="18" charset="0"/>
                                  </a:rPr>
                                  <m:t>,</m:t>
                                </m:r>
                                <m:r>
                                  <a:rPr lang="zh-CN" altLang="en-US" i="1">
                                    <a:solidFill>
                                      <a:schemeClr val="tx1"/>
                                    </a:solidFill>
                                    <a:latin typeface="Cambria Math" panose="02040503050406030204" pitchFamily="18" charset="0"/>
                                  </a:rPr>
                                  <m:t>𝑢</m:t>
                                </m:r>
                                <m:r>
                                  <a:rPr lang="zh-CN" altLang="en-US" i="1">
                                    <a:solidFill>
                                      <a:schemeClr val="tx1"/>
                                    </a:solidFill>
                                    <a:latin typeface="Cambria Math" panose="02040503050406030204" pitchFamily="18" charset="0"/>
                                  </a:rPr>
                                  <m:t>,</m:t>
                                </m:r>
                                <m:r>
                                  <a:rPr lang="zh-CN" altLang="en-US" i="1">
                                    <a:solidFill>
                                      <a:schemeClr val="tx1"/>
                                    </a:solidFill>
                                    <a:latin typeface="Cambria Math" panose="02040503050406030204" pitchFamily="18" charset="0"/>
                                  </a:rPr>
                                  <m:t>𝑡</m:t>
                                </m:r>
                              </m:e>
                            </m:d>
                          </m:e>
                          <m:e>
                            <m:r>
                              <a:rPr lang="zh-CN" altLang="en-US" i="1">
                                <a:solidFill>
                                  <a:schemeClr val="tx1"/>
                                </a:solidFill>
                                <a:latin typeface="Cambria Math" panose="02040503050406030204" pitchFamily="18" charset="0"/>
                              </a:rPr>
                              <m:t>&amp;</m:t>
                            </m:r>
                            <m:r>
                              <a:rPr lang="zh-CN" altLang="en-US" i="1">
                                <a:solidFill>
                                  <a:schemeClr val="tx1"/>
                                </a:solidFill>
                                <a:latin typeface="Cambria Math" panose="02040503050406030204" pitchFamily="18" charset="0"/>
                              </a:rPr>
                              <m:t>协态方程：</m:t>
                            </m:r>
                            <m:r>
                              <m:rPr>
                                <m:nor/>
                              </m:rPr>
                              <a:rPr lang="zh-CN" altLang="en-US">
                                <a:solidFill>
                                  <a:schemeClr val="tx1"/>
                                </a:solidFill>
                                <a:latin typeface="Cambria Math" panose="02040503050406030204" pitchFamily="18" charset="0"/>
                              </a:rPr>
                              <m:t>       </m:t>
                            </m:r>
                            <m:acc>
                              <m:accPr>
                                <m:chr m:val="̇"/>
                                <m:ctrlPr>
                                  <a:rPr lang="zh-CN" altLang="en-US" i="1">
                                    <a:solidFill>
                                      <a:schemeClr val="tx1"/>
                                    </a:solidFill>
                                    <a:latin typeface="Cambria Math" panose="02040503050406030204" pitchFamily="18" charset="0"/>
                                  </a:rPr>
                                </m:ctrlPr>
                              </m:accPr>
                              <m:e>
                                <m:r>
                                  <a:rPr lang="zh-CN" altLang="en-US" i="1">
                                    <a:solidFill>
                                      <a:schemeClr val="tx1"/>
                                    </a:solidFill>
                                    <a:latin typeface="Cambria Math" panose="02040503050406030204" pitchFamily="18" charset="0"/>
                                  </a:rPr>
                                  <m:t>𝜆</m:t>
                                </m:r>
                              </m:e>
                            </m:acc>
                            <m:r>
                              <a:rPr lang="zh-CN" altLang="en-US" i="1">
                                <a:solidFill>
                                  <a:schemeClr val="tx1"/>
                                </a:solidFill>
                                <a:latin typeface="Cambria Math" panose="02040503050406030204" pitchFamily="18" charset="0"/>
                              </a:rPr>
                              <m:t>=</m:t>
                            </m:r>
                            <m:r>
                              <a:rPr lang="zh-CN" altLang="en-US">
                                <a:solidFill>
                                  <a:schemeClr val="tx1"/>
                                </a:solidFill>
                                <a:latin typeface="Cambria Math" panose="02040503050406030204" pitchFamily="18" charset="0"/>
                              </a:rPr>
                              <m:t>−</m:t>
                            </m:r>
                            <m:f>
                              <m:fPr>
                                <m:ctrlPr>
                                  <a:rPr lang="zh-CN" altLang="en-US" i="1">
                                    <a:solidFill>
                                      <a:schemeClr val="tx1"/>
                                    </a:solidFill>
                                    <a:latin typeface="Cambria Math" panose="02040503050406030204" pitchFamily="18" charset="0"/>
                                  </a:rPr>
                                </m:ctrlPr>
                              </m:fPr>
                              <m:num>
                                <m:r>
                                  <a:rPr lang="zh-CN" altLang="en-US" i="1">
                                    <a:solidFill>
                                      <a:schemeClr val="tx1"/>
                                    </a:solidFill>
                                    <a:latin typeface="Cambria Math" panose="02040503050406030204" pitchFamily="18" charset="0"/>
                                  </a:rPr>
                                  <m:t>𝜕</m:t>
                                </m:r>
                                <m:r>
                                  <a:rPr lang="zh-CN" altLang="en-US" i="1">
                                    <a:solidFill>
                                      <a:schemeClr val="tx1"/>
                                    </a:solidFill>
                                    <a:latin typeface="Cambria Math" panose="02040503050406030204" pitchFamily="18" charset="0"/>
                                  </a:rPr>
                                  <m:t>𝐻</m:t>
                                </m:r>
                              </m:num>
                              <m:den>
                                <m:r>
                                  <a:rPr lang="zh-CN" altLang="en-US" i="1">
                                    <a:solidFill>
                                      <a:schemeClr val="tx1"/>
                                    </a:solidFill>
                                    <a:latin typeface="Cambria Math" panose="02040503050406030204" pitchFamily="18" charset="0"/>
                                  </a:rPr>
                                  <m:t>𝜕</m:t>
                                </m:r>
                                <m:r>
                                  <a:rPr lang="zh-CN" altLang="en-US" i="1">
                                    <a:solidFill>
                                      <a:schemeClr val="tx1"/>
                                    </a:solidFill>
                                    <a:latin typeface="Cambria Math" panose="02040503050406030204" pitchFamily="18" charset="0"/>
                                  </a:rPr>
                                  <m:t>𝑥</m:t>
                                </m:r>
                              </m:den>
                            </m:f>
                          </m:e>
                          <m:e>
                            <m:r>
                              <a:rPr lang="zh-CN" altLang="en-US" i="1">
                                <a:solidFill>
                                  <a:schemeClr val="tx1"/>
                                </a:solidFill>
                                <a:latin typeface="Cambria Math" panose="02040503050406030204" pitchFamily="18" charset="0"/>
                              </a:rPr>
                              <m:t>&amp;</m:t>
                            </m:r>
                            <m:r>
                              <a:rPr lang="zh-CN" altLang="en-US" i="1">
                                <a:solidFill>
                                  <a:schemeClr val="tx1"/>
                                </a:solidFill>
                                <a:latin typeface="Cambria Math" panose="02040503050406030204" pitchFamily="18" charset="0"/>
                              </a:rPr>
                              <m:t>耦合方程：</m:t>
                            </m:r>
                            <m:r>
                              <m:rPr>
                                <m:nor/>
                              </m:rPr>
                              <a:rPr lang="zh-CN" altLang="en-US">
                                <a:solidFill>
                                  <a:schemeClr val="tx1"/>
                                </a:solidFill>
                                <a:latin typeface="Cambria Math" panose="02040503050406030204" pitchFamily="18" charset="0"/>
                              </a:rPr>
                              <m:t>        </m:t>
                            </m:r>
                            <m:f>
                              <m:fPr>
                                <m:ctrlPr>
                                  <a:rPr lang="zh-CN" altLang="en-US" i="1">
                                    <a:solidFill>
                                      <a:schemeClr val="tx1"/>
                                    </a:solidFill>
                                    <a:latin typeface="Cambria Math" panose="02040503050406030204" pitchFamily="18" charset="0"/>
                                  </a:rPr>
                                </m:ctrlPr>
                              </m:fPr>
                              <m:num>
                                <m:r>
                                  <a:rPr lang="zh-CN" altLang="en-US" i="1">
                                    <a:solidFill>
                                      <a:schemeClr val="tx1"/>
                                    </a:solidFill>
                                    <a:latin typeface="Cambria Math" panose="02040503050406030204" pitchFamily="18" charset="0"/>
                                  </a:rPr>
                                  <m:t>𝜕</m:t>
                                </m:r>
                                <m:r>
                                  <a:rPr lang="zh-CN" altLang="en-US" i="1">
                                    <a:solidFill>
                                      <a:schemeClr val="tx1"/>
                                    </a:solidFill>
                                    <a:latin typeface="Cambria Math" panose="02040503050406030204" pitchFamily="18" charset="0"/>
                                  </a:rPr>
                                  <m:t>𝐻</m:t>
                                </m:r>
                              </m:num>
                              <m:den>
                                <m:r>
                                  <a:rPr lang="zh-CN" altLang="en-US" i="1">
                                    <a:solidFill>
                                      <a:schemeClr val="tx1"/>
                                    </a:solidFill>
                                    <a:latin typeface="Cambria Math" panose="02040503050406030204" pitchFamily="18" charset="0"/>
                                  </a:rPr>
                                  <m:t>𝜕</m:t>
                                </m:r>
                                <m:r>
                                  <a:rPr lang="zh-CN" altLang="en-US" i="1">
                                    <a:solidFill>
                                      <a:schemeClr val="tx1"/>
                                    </a:solidFill>
                                    <a:latin typeface="Cambria Math" panose="02040503050406030204" pitchFamily="18" charset="0"/>
                                  </a:rPr>
                                  <m:t>𝑢</m:t>
                                </m:r>
                              </m:den>
                            </m:f>
                            <m:r>
                              <a:rPr lang="zh-CN" altLang="en-US" i="1">
                                <a:solidFill>
                                  <a:schemeClr val="tx1"/>
                                </a:solidFill>
                                <a:latin typeface="Cambria Math" panose="02040503050406030204" pitchFamily="18" charset="0"/>
                              </a:rPr>
                              <m:t>=0</m:t>
                            </m:r>
                          </m:e>
                          <m:e>
                            <m:r>
                              <a:rPr lang="zh-CN" altLang="en-US" i="1">
                                <a:solidFill>
                                  <a:schemeClr val="tx1"/>
                                </a:solidFill>
                                <a:latin typeface="Cambria Math" panose="02040503050406030204" pitchFamily="18" charset="0"/>
                              </a:rPr>
                              <m:t>&amp;</m:t>
                            </m:r>
                            <m:r>
                              <a:rPr lang="zh-CN" altLang="en-US" i="1">
                                <a:solidFill>
                                  <a:schemeClr val="tx1"/>
                                </a:solidFill>
                                <a:latin typeface="Cambria Math" panose="02040503050406030204" pitchFamily="18" charset="0"/>
                              </a:rPr>
                              <m:t>横截条件：</m:t>
                            </m:r>
                            <m:r>
                              <m:rPr>
                                <m:nor/>
                              </m:rPr>
                              <a:rPr lang="zh-CN" altLang="en-US">
                                <a:solidFill>
                                  <a:schemeClr val="tx1"/>
                                </a:solidFill>
                                <a:latin typeface="Cambria Math" panose="02040503050406030204" pitchFamily="18" charset="0"/>
                              </a:rPr>
                              <m:t>       </m:t>
                            </m:r>
                            <m:r>
                              <a:rPr lang="zh-CN" altLang="en-US" i="1">
                                <a:solidFill>
                                  <a:schemeClr val="tx1"/>
                                </a:solidFill>
                                <a:latin typeface="Cambria Math" panose="02040503050406030204" pitchFamily="18" charset="0"/>
                              </a:rPr>
                              <m:t>𝜆</m:t>
                            </m:r>
                            <m:r>
                              <a:rPr lang="zh-CN" altLang="en-US" i="1">
                                <a:solidFill>
                                  <a:schemeClr val="tx1"/>
                                </a:solidFill>
                                <a:latin typeface="Cambria Math" panose="02040503050406030204" pitchFamily="18" charset="0"/>
                              </a:rPr>
                              <m:t>(</m:t>
                            </m:r>
                            <m:sSub>
                              <m:sSubPr>
                                <m:ctrlPr>
                                  <a:rPr lang="zh-CN" altLang="en-US" i="1">
                                    <a:solidFill>
                                      <a:schemeClr val="tx1"/>
                                    </a:solidFill>
                                    <a:latin typeface="Cambria Math" panose="02040503050406030204" pitchFamily="18" charset="0"/>
                                  </a:rPr>
                                </m:ctrlPr>
                              </m:sSubPr>
                              <m:e>
                                <m:r>
                                  <a:rPr lang="zh-CN" altLang="en-US" i="1">
                                    <a:solidFill>
                                      <a:schemeClr val="tx1"/>
                                    </a:solidFill>
                                    <a:latin typeface="Cambria Math" panose="02040503050406030204" pitchFamily="18" charset="0"/>
                                  </a:rPr>
                                  <m:t>𝑡</m:t>
                                </m:r>
                              </m:e>
                              <m:sub>
                                <m:r>
                                  <a:rPr lang="zh-CN" altLang="en-US" i="1">
                                    <a:solidFill>
                                      <a:schemeClr val="tx1"/>
                                    </a:solidFill>
                                    <a:latin typeface="Cambria Math" panose="02040503050406030204" pitchFamily="18" charset="0"/>
                                  </a:rPr>
                                  <m:t>𝑓</m:t>
                                </m:r>
                              </m:sub>
                            </m:sSub>
                            <m:r>
                              <a:rPr lang="zh-CN" altLang="en-US" i="1">
                                <a:solidFill>
                                  <a:schemeClr val="tx1"/>
                                </a:solidFill>
                                <a:latin typeface="Cambria Math" panose="02040503050406030204" pitchFamily="18" charset="0"/>
                              </a:rPr>
                              <m:t>)=</m:t>
                            </m:r>
                            <m:sSub>
                              <m:sSubPr>
                                <m:ctrlPr>
                                  <a:rPr lang="zh-CN" altLang="en-US" i="1">
                                    <a:solidFill>
                                      <a:schemeClr val="tx1"/>
                                    </a:solidFill>
                                    <a:latin typeface="Cambria Math" panose="02040503050406030204" pitchFamily="18" charset="0"/>
                                  </a:rPr>
                                </m:ctrlPr>
                              </m:sSubPr>
                              <m:e>
                                <m:d>
                                  <m:dPr>
                                    <m:begChr m:val=""/>
                                    <m:endChr m:val="|"/>
                                    <m:ctrlPr>
                                      <a:rPr lang="zh-CN" altLang="en-US" i="1">
                                        <a:solidFill>
                                          <a:schemeClr val="tx1"/>
                                        </a:solidFill>
                                        <a:latin typeface="Cambria Math" panose="02040503050406030204" pitchFamily="18" charset="0"/>
                                      </a:rPr>
                                    </m:ctrlPr>
                                  </m:dPr>
                                  <m:e>
                                    <m:f>
                                      <m:fPr>
                                        <m:ctrlPr>
                                          <a:rPr lang="zh-CN" altLang="en-US" i="1">
                                            <a:solidFill>
                                              <a:schemeClr val="tx1"/>
                                            </a:solidFill>
                                            <a:latin typeface="Cambria Math" panose="02040503050406030204" pitchFamily="18" charset="0"/>
                                          </a:rPr>
                                        </m:ctrlPr>
                                      </m:fPr>
                                      <m:num>
                                        <m:r>
                                          <a:rPr lang="zh-CN" altLang="en-US" i="1">
                                            <a:solidFill>
                                              <a:schemeClr val="tx1"/>
                                            </a:solidFill>
                                            <a:latin typeface="Cambria Math" panose="02040503050406030204" pitchFamily="18" charset="0"/>
                                          </a:rPr>
                                          <m:t>𝜕</m:t>
                                        </m:r>
                                        <m:r>
                                          <m:rPr>
                                            <m:sty m:val="p"/>
                                          </m:rPr>
                                          <a:rPr lang="zh-CN" altLang="en-US" i="1">
                                            <a:solidFill>
                                              <a:schemeClr val="tx1"/>
                                            </a:solidFill>
                                            <a:latin typeface="Cambria Math" panose="02040503050406030204" pitchFamily="18" charset="0"/>
                                          </a:rPr>
                                          <m:t>Φ</m:t>
                                        </m:r>
                                      </m:num>
                                      <m:den>
                                        <m:r>
                                          <a:rPr lang="zh-CN" altLang="en-US" i="1">
                                            <a:solidFill>
                                              <a:schemeClr val="tx1"/>
                                            </a:solidFill>
                                            <a:latin typeface="Cambria Math" panose="02040503050406030204" pitchFamily="18" charset="0"/>
                                          </a:rPr>
                                          <m:t>𝜕</m:t>
                                        </m:r>
                                        <m:r>
                                          <a:rPr lang="zh-CN" altLang="en-US" i="1">
                                            <a:solidFill>
                                              <a:schemeClr val="tx1"/>
                                            </a:solidFill>
                                            <a:latin typeface="Cambria Math" panose="02040503050406030204" pitchFamily="18" charset="0"/>
                                          </a:rPr>
                                          <m:t>𝑥</m:t>
                                        </m:r>
                                      </m:den>
                                    </m:f>
                                  </m:e>
                                </m:d>
                              </m:e>
                              <m:sub>
                                <m:r>
                                  <a:rPr lang="zh-CN" altLang="en-US" i="1">
                                    <a:solidFill>
                                      <a:schemeClr val="tx1"/>
                                    </a:solidFill>
                                    <a:latin typeface="Cambria Math" panose="02040503050406030204" pitchFamily="18" charset="0"/>
                                  </a:rPr>
                                  <m:t>𝑡</m:t>
                                </m:r>
                                <m:r>
                                  <a:rPr lang="zh-CN" altLang="en-US" i="1">
                                    <a:solidFill>
                                      <a:schemeClr val="tx1"/>
                                    </a:solidFill>
                                    <a:latin typeface="Cambria Math" panose="02040503050406030204" pitchFamily="18" charset="0"/>
                                  </a:rPr>
                                  <m:t>=</m:t>
                                </m:r>
                                <m:sSub>
                                  <m:sSubPr>
                                    <m:ctrlPr>
                                      <a:rPr lang="zh-CN" altLang="en-US" i="1">
                                        <a:solidFill>
                                          <a:schemeClr val="tx1"/>
                                        </a:solidFill>
                                        <a:latin typeface="Cambria Math" panose="02040503050406030204" pitchFamily="18" charset="0"/>
                                      </a:rPr>
                                    </m:ctrlPr>
                                  </m:sSubPr>
                                  <m:e>
                                    <m:r>
                                      <a:rPr lang="zh-CN" altLang="en-US" i="1">
                                        <a:solidFill>
                                          <a:schemeClr val="tx1"/>
                                        </a:solidFill>
                                        <a:latin typeface="Cambria Math" panose="02040503050406030204" pitchFamily="18" charset="0"/>
                                      </a:rPr>
                                      <m:t>𝑡</m:t>
                                    </m:r>
                                  </m:e>
                                  <m:sub>
                                    <m:r>
                                      <a:rPr lang="zh-CN" altLang="en-US" i="1">
                                        <a:solidFill>
                                          <a:schemeClr val="tx1"/>
                                        </a:solidFill>
                                        <a:latin typeface="Cambria Math" panose="02040503050406030204" pitchFamily="18" charset="0"/>
                                      </a:rPr>
                                      <m:t>𝑓</m:t>
                                    </m:r>
                                  </m:sub>
                                </m:sSub>
                              </m:sub>
                            </m:sSub>
                          </m:e>
                        </m:eqArr>
                      </m:e>
                    </m:d>
                    <m:r>
                      <m:rPr>
                        <m:nor/>
                      </m:rPr>
                      <a:rPr lang="zh-CN" altLang="en-US">
                        <a:solidFill>
                          <a:schemeClr val="tx1"/>
                        </a:solidFill>
                        <a:latin typeface="Cambria Math" panose="02040503050406030204" pitchFamily="18" charset="0"/>
                      </a:rPr>
                      <m:t>  </m:t>
                    </m:r>
                  </m:oMath>
                </a14:m>
                <a:r>
                  <a:rPr lang="zh-CN" altLang="en-US" dirty="0">
                    <a:solidFill>
                      <a:schemeClr val="tx1"/>
                    </a:solidFill>
                  </a:rPr>
                  <a:t>        </a:t>
                </a:r>
                <a:r>
                  <a:rPr lang="en-US" altLang="zh-CN" dirty="0">
                    <a:solidFill>
                      <a:schemeClr val="tx1"/>
                    </a:solidFill>
                  </a:rPr>
                  <a:t>		</a:t>
                </a:r>
                <a:r>
                  <a:rPr lang="zh-CN" altLang="en-US" dirty="0">
                    <a:solidFill>
                      <a:schemeClr val="tx1"/>
                    </a:solidFill>
                  </a:rPr>
                  <a:t>  </a:t>
                </a:r>
                <a:r>
                  <a:rPr lang="zh-CN" altLang="en-US" dirty="0">
                    <a:solidFill>
                      <a:schemeClr val="tx1"/>
                    </a:solidFill>
                    <a:latin typeface="宋体" panose="02010600030101010101" pitchFamily="2" charset="-122"/>
                  </a:rPr>
                  <a:t>（</a:t>
                </a:r>
                <a:r>
                  <a:rPr lang="en-US" altLang="zh-CN" dirty="0">
                    <a:solidFill>
                      <a:schemeClr val="tx1"/>
                    </a:solidFill>
                  </a:rPr>
                  <a:t>6-48</a:t>
                </a:r>
                <a:r>
                  <a:rPr lang="zh-CN" altLang="en-US" dirty="0">
                    <a:solidFill>
                      <a:schemeClr val="tx1"/>
                    </a:solidFill>
                    <a:latin typeface="宋体" panose="02010600030101010101" pitchFamily="2" charset="-122"/>
                  </a:rPr>
                  <a:t>）</a:t>
                </a:r>
                <a:r>
                  <a:rPr lang="zh-CN" altLang="en-US" dirty="0">
                    <a:solidFill>
                      <a:schemeClr val="tx1"/>
                    </a:solidFill>
                  </a:rPr>
                  <a:t> </a:t>
                </a:r>
              </a:p>
              <a:p>
                <a:pPr marL="0" indent="0">
                  <a:buNone/>
                </a:pPr>
                <a:endParaRPr lang="zh-CN" altLang="en-US" dirty="0">
                  <a:solidFill>
                    <a:schemeClr val="tx1"/>
                  </a:solidFill>
                </a:endParaRPr>
              </a:p>
            </p:txBody>
          </p:sp>
        </mc:Choice>
        <mc:Fallback xmlns="">
          <p:sp>
            <p:nvSpPr>
              <p:cNvPr id="3" name="内容占位符 2">
                <a:extLst>
                  <a:ext uri="{FF2B5EF4-FFF2-40B4-BE49-F238E27FC236}">
                    <a16:creationId xmlns:a16="http://schemas.microsoft.com/office/drawing/2014/main" id="{2BAF59A0-E9DE-43E8-A58A-B086437ECA54}"/>
                  </a:ext>
                </a:extLst>
              </p:cNvPr>
              <p:cNvSpPr>
                <a:spLocks noGrp="1" noRot="1" noChangeAspect="1" noMove="1" noResize="1" noEditPoints="1" noAdjustHandles="1" noChangeArrowheads="1" noChangeShapeType="1" noTextEdit="1"/>
              </p:cNvSpPr>
              <p:nvPr>
                <p:ph sz="quarter" idx="13"/>
              </p:nvPr>
            </p:nvSpPr>
            <p:spPr>
              <a:xfrm>
                <a:off x="767406" y="548680"/>
                <a:ext cx="10801201" cy="6015075"/>
              </a:xfrm>
              <a:blipFill>
                <a:blip r:embed="rId2"/>
                <a:stretch>
                  <a:fillRect l="-903" t="-203" r="-84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69997789"/>
      </p:ext>
    </p:extLst>
  </p:cSld>
  <p:clrMapOvr>
    <a:masterClrMapping/>
  </p:clrMapOvr>
  <p:transition>
    <p:wheel/>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2BAF59A0-E9DE-43E8-A58A-B086437ECA54}"/>
                  </a:ext>
                </a:extLst>
              </p:cNvPr>
              <p:cNvSpPr>
                <a:spLocks noGrp="1"/>
              </p:cNvSpPr>
              <p:nvPr>
                <p:ph sz="quarter" idx="13"/>
              </p:nvPr>
            </p:nvSpPr>
            <p:spPr>
              <a:xfrm>
                <a:off x="767406" y="548680"/>
                <a:ext cx="10801201" cy="6015075"/>
              </a:xfrm>
            </p:spPr>
            <p:txBody>
              <a:bodyPr>
                <a:normAutofit/>
              </a:bodyPr>
              <a:lstStyle/>
              <a:p>
                <a:pPr marL="0" indent="0">
                  <a:buNone/>
                </a:pPr>
                <a:r>
                  <a:rPr lang="en-US" altLang="zh-CN" dirty="0">
                    <a:solidFill>
                      <a:schemeClr val="tx1"/>
                    </a:solidFill>
                  </a:rPr>
                  <a:t>2) </a:t>
                </a:r>
                <a:r>
                  <a:rPr lang="zh-CN" altLang="en-US" dirty="0">
                    <a:solidFill>
                      <a:schemeClr val="tx1"/>
                    </a:solidFill>
                  </a:rPr>
                  <a:t>终端时刻</a:t>
                </a:r>
                <a:r>
                  <a:rPr lang="en-US" altLang="zh-CN" i="1" dirty="0" err="1">
                    <a:solidFill>
                      <a:schemeClr val="tx1"/>
                    </a:solidFill>
                  </a:rPr>
                  <a:t>t</a:t>
                </a:r>
                <a:r>
                  <a:rPr lang="en-US" altLang="zh-CN" i="1" baseline="-30000" dirty="0" err="1">
                    <a:solidFill>
                      <a:schemeClr val="tx1"/>
                    </a:solidFill>
                  </a:rPr>
                  <a:t>f</a:t>
                </a:r>
                <a:r>
                  <a:rPr lang="zh-CN" altLang="en-US" dirty="0">
                    <a:solidFill>
                      <a:schemeClr val="tx1"/>
                    </a:solidFill>
                  </a:rPr>
                  <a:t>固定，终端状态</a:t>
                </a:r>
                <a:r>
                  <a:rPr lang="en-US" altLang="zh-CN" i="1" dirty="0">
                    <a:solidFill>
                      <a:schemeClr val="tx1"/>
                    </a:solidFill>
                  </a:rPr>
                  <a:t>x</a:t>
                </a:r>
                <a:r>
                  <a:rPr lang="en-US" altLang="zh-CN" dirty="0">
                    <a:solidFill>
                      <a:schemeClr val="tx1"/>
                    </a:solidFill>
                  </a:rPr>
                  <a:t>(</a:t>
                </a:r>
                <a:r>
                  <a:rPr lang="en-US" altLang="zh-CN" i="1" dirty="0" err="1">
                    <a:solidFill>
                      <a:schemeClr val="tx1"/>
                    </a:solidFill>
                  </a:rPr>
                  <a:t>t</a:t>
                </a:r>
                <a:r>
                  <a:rPr lang="en-US" altLang="zh-CN" i="1" baseline="-30000" dirty="0" err="1">
                    <a:solidFill>
                      <a:schemeClr val="tx1"/>
                    </a:solidFill>
                  </a:rPr>
                  <a:t>f</a:t>
                </a:r>
                <a:r>
                  <a:rPr lang="en-US" altLang="zh-CN" dirty="0">
                    <a:solidFill>
                      <a:schemeClr val="tx1"/>
                    </a:solidFill>
                  </a:rPr>
                  <a:t>)</a:t>
                </a:r>
                <a:r>
                  <a:rPr lang="zh-CN" altLang="en-US" dirty="0">
                    <a:solidFill>
                      <a:schemeClr val="tx1"/>
                    </a:solidFill>
                  </a:rPr>
                  <a:t>有约束</a:t>
                </a:r>
              </a:p>
              <a:p>
                <a:pPr marL="0" indent="0" algn="just" eaLnBrk="0" hangingPunct="0">
                  <a:buNone/>
                </a:pPr>
                <a:r>
                  <a:rPr lang="zh-CN" altLang="en-US" dirty="0">
                    <a:solidFill>
                      <a:schemeClr val="tx1"/>
                    </a:solidFill>
                  </a:rPr>
                  <a:t>假设终端状态的约束条件为</a:t>
                </a:r>
              </a:p>
              <a:p>
                <a:pPr marL="0" indent="0" algn="r" eaLnBrk="0" hangingPunct="0">
                  <a:lnSpc>
                    <a:spcPct val="100000"/>
                  </a:lnSpc>
                  <a:buNone/>
                </a:pPr>
                <a:r>
                  <a:rPr lang="zh-CN" altLang="en-US" dirty="0">
                    <a:solidFill>
                      <a:schemeClr val="tx1"/>
                    </a:solidFill>
                  </a:rPr>
                  <a:t>                    </a:t>
                </a:r>
                <a14:m>
                  <m:oMath xmlns:m="http://schemas.openxmlformats.org/officeDocument/2006/math">
                    <m:sSub>
                      <m:sSubPr>
                        <m:ctrlPr>
                          <a:rPr lang="zh-CN" altLang="en-US" i="1">
                            <a:solidFill>
                              <a:schemeClr val="tx1"/>
                            </a:solidFill>
                            <a:latin typeface="Cambria Math" panose="02040503050406030204" pitchFamily="18" charset="0"/>
                          </a:rPr>
                        </m:ctrlPr>
                      </m:sSubPr>
                      <m:e>
                        <m:r>
                          <a:rPr lang="zh-CN" altLang="en-US" i="1">
                            <a:solidFill>
                              <a:schemeClr val="tx1"/>
                            </a:solidFill>
                            <a:latin typeface="Cambria Math" panose="02040503050406030204" pitchFamily="18" charset="0"/>
                          </a:rPr>
                          <m:t>𝑁</m:t>
                        </m:r>
                      </m:e>
                      <m:sub>
                        <m:r>
                          <a:rPr lang="zh-CN" altLang="en-US" i="1">
                            <a:solidFill>
                              <a:schemeClr val="tx1"/>
                            </a:solidFill>
                            <a:latin typeface="Cambria Math" panose="02040503050406030204" pitchFamily="18" charset="0"/>
                          </a:rPr>
                          <m:t>1</m:t>
                        </m:r>
                      </m:sub>
                    </m:sSub>
                    <m:d>
                      <m:dPr>
                        <m:begChr m:val="["/>
                        <m:endChr m:val="]"/>
                        <m:ctrlPr>
                          <a:rPr lang="zh-CN" altLang="en-US" i="1">
                            <a:solidFill>
                              <a:schemeClr val="tx1"/>
                            </a:solidFill>
                            <a:latin typeface="Cambria Math" panose="02040503050406030204" pitchFamily="18" charset="0"/>
                          </a:rPr>
                        </m:ctrlPr>
                      </m:dPr>
                      <m:e>
                        <m:r>
                          <a:rPr lang="zh-CN" altLang="en-US" i="1">
                            <a:solidFill>
                              <a:schemeClr val="tx1"/>
                            </a:solidFill>
                            <a:latin typeface="Cambria Math" panose="02040503050406030204" pitchFamily="18" charset="0"/>
                          </a:rPr>
                          <m:t>𝑥</m:t>
                        </m:r>
                        <m:r>
                          <a:rPr lang="zh-CN" altLang="en-US" i="1">
                            <a:solidFill>
                              <a:schemeClr val="tx1"/>
                            </a:solidFill>
                            <a:latin typeface="Cambria Math" panose="02040503050406030204" pitchFamily="18" charset="0"/>
                          </a:rPr>
                          <m:t>(</m:t>
                        </m:r>
                        <m:sSub>
                          <m:sSubPr>
                            <m:ctrlPr>
                              <a:rPr lang="zh-CN" altLang="en-US" i="1">
                                <a:solidFill>
                                  <a:schemeClr val="tx1"/>
                                </a:solidFill>
                                <a:latin typeface="Cambria Math" panose="02040503050406030204" pitchFamily="18" charset="0"/>
                              </a:rPr>
                            </m:ctrlPr>
                          </m:sSubPr>
                          <m:e>
                            <m:r>
                              <a:rPr lang="zh-CN" altLang="en-US" i="1">
                                <a:solidFill>
                                  <a:schemeClr val="tx1"/>
                                </a:solidFill>
                                <a:latin typeface="Cambria Math" panose="02040503050406030204" pitchFamily="18" charset="0"/>
                              </a:rPr>
                              <m:t>𝑡</m:t>
                            </m:r>
                          </m:e>
                          <m:sub>
                            <m:r>
                              <a:rPr lang="zh-CN" altLang="en-US" i="1">
                                <a:solidFill>
                                  <a:schemeClr val="tx1"/>
                                </a:solidFill>
                                <a:latin typeface="Cambria Math" panose="02040503050406030204" pitchFamily="18" charset="0"/>
                              </a:rPr>
                              <m:t>𝑓</m:t>
                            </m:r>
                          </m:sub>
                        </m:sSub>
                        <m:r>
                          <a:rPr lang="zh-CN" altLang="en-US" i="1">
                            <a:solidFill>
                              <a:schemeClr val="tx1"/>
                            </a:solidFill>
                            <a:latin typeface="Cambria Math" panose="02040503050406030204" pitchFamily="18" charset="0"/>
                          </a:rPr>
                          <m:t>),</m:t>
                        </m:r>
                        <m:sSub>
                          <m:sSubPr>
                            <m:ctrlPr>
                              <a:rPr lang="zh-CN" altLang="en-US" i="1">
                                <a:solidFill>
                                  <a:schemeClr val="tx1"/>
                                </a:solidFill>
                                <a:latin typeface="Cambria Math" panose="02040503050406030204" pitchFamily="18" charset="0"/>
                              </a:rPr>
                            </m:ctrlPr>
                          </m:sSubPr>
                          <m:e>
                            <m:r>
                              <a:rPr lang="zh-CN" altLang="en-US" i="1">
                                <a:solidFill>
                                  <a:schemeClr val="tx1"/>
                                </a:solidFill>
                                <a:latin typeface="Cambria Math" panose="02040503050406030204" pitchFamily="18" charset="0"/>
                              </a:rPr>
                              <m:t>𝑡</m:t>
                            </m:r>
                          </m:e>
                          <m:sub>
                            <m:r>
                              <a:rPr lang="zh-CN" altLang="en-US" i="1">
                                <a:solidFill>
                                  <a:schemeClr val="tx1"/>
                                </a:solidFill>
                                <a:latin typeface="Cambria Math" panose="02040503050406030204" pitchFamily="18" charset="0"/>
                              </a:rPr>
                              <m:t>𝑓</m:t>
                            </m:r>
                          </m:sub>
                        </m:sSub>
                      </m:e>
                    </m:d>
                    <m:r>
                      <a:rPr lang="zh-CN" altLang="en-US" i="1">
                        <a:solidFill>
                          <a:schemeClr val="tx1"/>
                        </a:solidFill>
                        <a:latin typeface="Cambria Math" panose="02040503050406030204" pitchFamily="18" charset="0"/>
                      </a:rPr>
                      <m:t>=0</m:t>
                    </m:r>
                  </m:oMath>
                </a14:m>
                <a:r>
                  <a:rPr lang="en-US" altLang="zh-CN" dirty="0">
                    <a:solidFill>
                      <a:schemeClr val="tx1"/>
                    </a:solidFill>
                  </a:rPr>
                  <a:t>				</a:t>
                </a:r>
                <a:r>
                  <a:rPr lang="zh-CN" altLang="en-US" dirty="0">
                    <a:solidFill>
                      <a:schemeClr val="tx1"/>
                    </a:solidFill>
                  </a:rPr>
                  <a:t>（</a:t>
                </a:r>
                <a:r>
                  <a:rPr lang="en-US" altLang="zh-CN" dirty="0">
                    <a:solidFill>
                      <a:schemeClr val="tx1"/>
                    </a:solidFill>
                  </a:rPr>
                  <a:t>6-49</a:t>
                </a:r>
                <a:r>
                  <a:rPr lang="zh-CN" altLang="en-US" dirty="0">
                    <a:solidFill>
                      <a:schemeClr val="tx1"/>
                    </a:solidFill>
                  </a:rPr>
                  <a:t>）</a:t>
                </a:r>
              </a:p>
              <a:p>
                <a:pPr marL="0" indent="0" algn="just" eaLnBrk="0" hangingPunct="0">
                  <a:buNone/>
                </a:pPr>
                <a:r>
                  <a:rPr lang="zh-CN" altLang="en-US" dirty="0">
                    <a:solidFill>
                      <a:schemeClr val="tx1"/>
                    </a:solidFill>
                  </a:rPr>
                  <a:t>式中 </a:t>
                </a:r>
                <a14:m>
                  <m:oMath xmlns:m="http://schemas.openxmlformats.org/officeDocument/2006/math">
                    <m:sSub>
                      <m:sSubPr>
                        <m:ctrlPr>
                          <a:rPr lang="zh-CN" altLang="en-US" i="1">
                            <a:solidFill>
                              <a:schemeClr val="tx1"/>
                            </a:solidFill>
                            <a:latin typeface="Cambria Math" panose="02040503050406030204" pitchFamily="18" charset="0"/>
                          </a:rPr>
                        </m:ctrlPr>
                      </m:sSubPr>
                      <m:e>
                        <m:r>
                          <a:rPr lang="zh-CN" altLang="en-US" i="1">
                            <a:solidFill>
                              <a:schemeClr val="tx1"/>
                            </a:solidFill>
                            <a:latin typeface="Cambria Math" panose="02040503050406030204" pitchFamily="18" charset="0"/>
                          </a:rPr>
                          <m:t>𝑁</m:t>
                        </m:r>
                      </m:e>
                      <m:sub>
                        <m:r>
                          <a:rPr lang="zh-CN" altLang="en-US" i="1">
                            <a:solidFill>
                              <a:schemeClr val="tx1"/>
                            </a:solidFill>
                            <a:latin typeface="Cambria Math" panose="02040503050406030204" pitchFamily="18" charset="0"/>
                          </a:rPr>
                          <m:t>1</m:t>
                        </m:r>
                      </m:sub>
                    </m:sSub>
                    <m:r>
                      <a:rPr lang="zh-CN" altLang="en-US" i="1">
                        <a:solidFill>
                          <a:schemeClr val="tx1"/>
                        </a:solidFill>
                        <a:latin typeface="Cambria Math" panose="02040503050406030204" pitchFamily="18" charset="0"/>
                      </a:rPr>
                      <m:t>=</m:t>
                    </m:r>
                    <m:sSup>
                      <m:sSupPr>
                        <m:ctrlPr>
                          <a:rPr lang="zh-CN" altLang="en-US" i="1">
                            <a:solidFill>
                              <a:schemeClr val="tx1"/>
                            </a:solidFill>
                            <a:latin typeface="Cambria Math" panose="02040503050406030204" pitchFamily="18" charset="0"/>
                          </a:rPr>
                        </m:ctrlPr>
                      </m:sSupPr>
                      <m:e>
                        <m:d>
                          <m:dPr>
                            <m:begChr m:val="["/>
                            <m:endChr m:val="]"/>
                            <m:ctrlPr>
                              <a:rPr lang="zh-CN" altLang="en-US" i="1">
                                <a:solidFill>
                                  <a:schemeClr val="tx1"/>
                                </a:solidFill>
                                <a:latin typeface="Cambria Math" panose="02040503050406030204" pitchFamily="18" charset="0"/>
                              </a:rPr>
                            </m:ctrlPr>
                          </m:dPr>
                          <m:e>
                            <m:sSub>
                              <m:sSubPr>
                                <m:ctrlPr>
                                  <a:rPr lang="zh-CN" altLang="en-US" i="1">
                                    <a:solidFill>
                                      <a:schemeClr val="tx1"/>
                                    </a:solidFill>
                                    <a:latin typeface="Cambria Math" panose="02040503050406030204" pitchFamily="18" charset="0"/>
                                  </a:rPr>
                                </m:ctrlPr>
                              </m:sSubPr>
                              <m:e>
                                <m:r>
                                  <a:rPr lang="zh-CN" altLang="en-US" i="1">
                                    <a:solidFill>
                                      <a:schemeClr val="tx1"/>
                                    </a:solidFill>
                                    <a:latin typeface="Cambria Math" panose="02040503050406030204" pitchFamily="18" charset="0"/>
                                  </a:rPr>
                                  <m:t>𝑁</m:t>
                                </m:r>
                              </m:e>
                              <m:sub>
                                <m:r>
                                  <a:rPr lang="zh-CN" altLang="en-US" i="1">
                                    <a:solidFill>
                                      <a:schemeClr val="tx1"/>
                                    </a:solidFill>
                                    <a:latin typeface="Cambria Math" panose="02040503050406030204" pitchFamily="18" charset="0"/>
                                  </a:rPr>
                                  <m:t>11</m:t>
                                </m:r>
                              </m:sub>
                            </m:sSub>
                            <m:r>
                              <a:rPr lang="zh-CN" altLang="en-US" i="1">
                                <a:solidFill>
                                  <a:schemeClr val="tx1"/>
                                </a:solidFill>
                                <a:latin typeface="Cambria Math" panose="02040503050406030204" pitchFamily="18" charset="0"/>
                              </a:rPr>
                              <m:t>,</m:t>
                            </m:r>
                            <m:sSub>
                              <m:sSubPr>
                                <m:ctrlPr>
                                  <a:rPr lang="zh-CN" altLang="en-US" i="1">
                                    <a:solidFill>
                                      <a:schemeClr val="tx1"/>
                                    </a:solidFill>
                                    <a:latin typeface="Cambria Math" panose="02040503050406030204" pitchFamily="18" charset="0"/>
                                  </a:rPr>
                                </m:ctrlPr>
                              </m:sSubPr>
                              <m:e>
                                <m:r>
                                  <a:rPr lang="zh-CN" altLang="en-US" i="1">
                                    <a:solidFill>
                                      <a:schemeClr val="tx1"/>
                                    </a:solidFill>
                                    <a:latin typeface="Cambria Math" panose="02040503050406030204" pitchFamily="18" charset="0"/>
                                  </a:rPr>
                                  <m:t>𝑁</m:t>
                                </m:r>
                              </m:e>
                              <m:sub>
                                <m:r>
                                  <a:rPr lang="zh-CN" altLang="en-US" i="1">
                                    <a:solidFill>
                                      <a:schemeClr val="tx1"/>
                                    </a:solidFill>
                                    <a:latin typeface="Cambria Math" panose="02040503050406030204" pitchFamily="18" charset="0"/>
                                  </a:rPr>
                                  <m:t>12</m:t>
                                </m:r>
                              </m:sub>
                            </m:sSub>
                            <m:r>
                              <a:rPr lang="zh-CN" altLang="en-US" i="1">
                                <a:solidFill>
                                  <a:schemeClr val="tx1"/>
                                </a:solidFill>
                                <a:latin typeface="Cambria Math" panose="02040503050406030204" pitchFamily="18" charset="0"/>
                              </a:rPr>
                              <m:t>,⋯,</m:t>
                            </m:r>
                            <m:sSub>
                              <m:sSubPr>
                                <m:ctrlPr>
                                  <a:rPr lang="zh-CN" altLang="en-US" i="1">
                                    <a:solidFill>
                                      <a:schemeClr val="tx1"/>
                                    </a:solidFill>
                                    <a:latin typeface="Cambria Math" panose="02040503050406030204" pitchFamily="18" charset="0"/>
                                  </a:rPr>
                                </m:ctrlPr>
                              </m:sSubPr>
                              <m:e>
                                <m:r>
                                  <a:rPr lang="zh-CN" altLang="en-US" i="1">
                                    <a:solidFill>
                                      <a:schemeClr val="tx1"/>
                                    </a:solidFill>
                                    <a:latin typeface="Cambria Math" panose="02040503050406030204" pitchFamily="18" charset="0"/>
                                  </a:rPr>
                                  <m:t>𝑁</m:t>
                                </m:r>
                              </m:e>
                              <m:sub>
                                <m:r>
                                  <a:rPr lang="zh-CN" altLang="en-US" i="1">
                                    <a:solidFill>
                                      <a:schemeClr val="tx1"/>
                                    </a:solidFill>
                                    <a:latin typeface="Cambria Math" panose="02040503050406030204" pitchFamily="18" charset="0"/>
                                  </a:rPr>
                                  <m:t>1</m:t>
                                </m:r>
                                <m:r>
                                  <a:rPr lang="zh-CN" altLang="en-US" i="1">
                                    <a:solidFill>
                                      <a:schemeClr val="tx1"/>
                                    </a:solidFill>
                                    <a:latin typeface="Cambria Math" panose="02040503050406030204" pitchFamily="18" charset="0"/>
                                  </a:rPr>
                                  <m:t>𝑚</m:t>
                                </m:r>
                              </m:sub>
                            </m:sSub>
                          </m:e>
                        </m:d>
                      </m:e>
                      <m:sup>
                        <m:r>
                          <a:rPr lang="zh-CN" altLang="en-US" i="1">
                            <a:solidFill>
                              <a:schemeClr val="tx1"/>
                            </a:solidFill>
                            <a:latin typeface="Cambria Math" panose="02040503050406030204" pitchFamily="18" charset="0"/>
                          </a:rPr>
                          <m:t>𝑇</m:t>
                        </m:r>
                      </m:sup>
                    </m:sSup>
                  </m:oMath>
                </a14:m>
                <a:endParaRPr lang="zh-CN" altLang="en-US" dirty="0">
                  <a:solidFill>
                    <a:schemeClr val="tx1"/>
                  </a:solidFill>
                </a:endParaRPr>
              </a:p>
              <a:p>
                <a:pPr marL="0" indent="0" algn="just" eaLnBrk="0" hangingPunct="0">
                  <a:buNone/>
                </a:pPr>
                <a:r>
                  <a:rPr lang="zh-CN" altLang="en-US" dirty="0">
                    <a:solidFill>
                      <a:schemeClr val="tx1"/>
                    </a:solidFill>
                  </a:rPr>
                  <a:t>引用拉格朗日乘子向量</a:t>
                </a:r>
                <a14:m>
                  <m:oMath xmlns:m="http://schemas.openxmlformats.org/officeDocument/2006/math">
                    <m:r>
                      <a:rPr lang="zh-CN" altLang="en-US" i="1">
                        <a:solidFill>
                          <a:schemeClr val="tx1"/>
                        </a:solidFill>
                        <a:latin typeface="Cambria Math" panose="02040503050406030204" pitchFamily="18" charset="0"/>
                      </a:rPr>
                      <m:t>𝑣</m:t>
                    </m:r>
                    <m:r>
                      <a:rPr lang="zh-CN" altLang="en-US" i="1">
                        <a:solidFill>
                          <a:schemeClr val="tx1"/>
                        </a:solidFill>
                        <a:latin typeface="Cambria Math" panose="02040503050406030204" pitchFamily="18" charset="0"/>
                      </a:rPr>
                      <m:t>=</m:t>
                    </m:r>
                    <m:sSup>
                      <m:sSupPr>
                        <m:ctrlPr>
                          <a:rPr lang="zh-CN" altLang="en-US" i="1">
                            <a:solidFill>
                              <a:schemeClr val="tx1"/>
                            </a:solidFill>
                            <a:latin typeface="Cambria Math" panose="02040503050406030204" pitchFamily="18" charset="0"/>
                          </a:rPr>
                        </m:ctrlPr>
                      </m:sSupPr>
                      <m:e>
                        <m:d>
                          <m:dPr>
                            <m:begChr m:val="["/>
                            <m:endChr m:val="]"/>
                            <m:ctrlPr>
                              <a:rPr lang="zh-CN" altLang="en-US" i="1">
                                <a:solidFill>
                                  <a:schemeClr val="tx1"/>
                                </a:solidFill>
                                <a:latin typeface="Cambria Math" panose="02040503050406030204" pitchFamily="18" charset="0"/>
                              </a:rPr>
                            </m:ctrlPr>
                          </m:dPr>
                          <m:e>
                            <m:sSub>
                              <m:sSubPr>
                                <m:ctrlPr>
                                  <a:rPr lang="zh-CN" altLang="en-US" i="1">
                                    <a:solidFill>
                                      <a:schemeClr val="tx1"/>
                                    </a:solidFill>
                                    <a:latin typeface="Cambria Math" panose="02040503050406030204" pitchFamily="18" charset="0"/>
                                  </a:rPr>
                                </m:ctrlPr>
                              </m:sSubPr>
                              <m:e>
                                <m:r>
                                  <a:rPr lang="zh-CN" altLang="en-US" i="1">
                                    <a:solidFill>
                                      <a:schemeClr val="tx1"/>
                                    </a:solidFill>
                                    <a:latin typeface="Cambria Math" panose="02040503050406030204" pitchFamily="18" charset="0"/>
                                  </a:rPr>
                                  <m:t>𝑣</m:t>
                                </m:r>
                              </m:e>
                              <m:sub>
                                <m:r>
                                  <a:rPr lang="zh-CN" altLang="en-US" i="1">
                                    <a:solidFill>
                                      <a:schemeClr val="tx1"/>
                                    </a:solidFill>
                                    <a:latin typeface="Cambria Math" panose="02040503050406030204" pitchFamily="18" charset="0"/>
                                  </a:rPr>
                                  <m:t>1</m:t>
                                </m:r>
                              </m:sub>
                            </m:sSub>
                            <m:r>
                              <a:rPr lang="zh-CN" altLang="en-US" i="1">
                                <a:solidFill>
                                  <a:schemeClr val="tx1"/>
                                </a:solidFill>
                                <a:latin typeface="Cambria Math" panose="02040503050406030204" pitchFamily="18" charset="0"/>
                              </a:rPr>
                              <m:t>,</m:t>
                            </m:r>
                            <m:sSub>
                              <m:sSubPr>
                                <m:ctrlPr>
                                  <a:rPr lang="zh-CN" altLang="en-US" i="1">
                                    <a:solidFill>
                                      <a:schemeClr val="tx1"/>
                                    </a:solidFill>
                                    <a:latin typeface="Cambria Math" panose="02040503050406030204" pitchFamily="18" charset="0"/>
                                  </a:rPr>
                                </m:ctrlPr>
                              </m:sSubPr>
                              <m:e>
                                <m:r>
                                  <a:rPr lang="zh-CN" altLang="en-US" i="1">
                                    <a:solidFill>
                                      <a:schemeClr val="tx1"/>
                                    </a:solidFill>
                                    <a:latin typeface="Cambria Math" panose="02040503050406030204" pitchFamily="18" charset="0"/>
                                  </a:rPr>
                                  <m:t>𝑣</m:t>
                                </m:r>
                              </m:e>
                              <m:sub>
                                <m:r>
                                  <a:rPr lang="zh-CN" altLang="en-US" i="1">
                                    <a:solidFill>
                                      <a:schemeClr val="tx1"/>
                                    </a:solidFill>
                                    <a:latin typeface="Cambria Math" panose="02040503050406030204" pitchFamily="18" charset="0"/>
                                  </a:rPr>
                                  <m:t>2</m:t>
                                </m:r>
                              </m:sub>
                            </m:sSub>
                            <m:r>
                              <a:rPr lang="zh-CN" altLang="en-US" i="1">
                                <a:solidFill>
                                  <a:schemeClr val="tx1"/>
                                </a:solidFill>
                                <a:latin typeface="Cambria Math" panose="02040503050406030204" pitchFamily="18" charset="0"/>
                              </a:rPr>
                              <m:t>,⋯,</m:t>
                            </m:r>
                            <m:sSub>
                              <m:sSubPr>
                                <m:ctrlPr>
                                  <a:rPr lang="zh-CN" altLang="en-US" i="1">
                                    <a:solidFill>
                                      <a:schemeClr val="tx1"/>
                                    </a:solidFill>
                                    <a:latin typeface="Cambria Math" panose="02040503050406030204" pitchFamily="18" charset="0"/>
                                  </a:rPr>
                                </m:ctrlPr>
                              </m:sSubPr>
                              <m:e>
                                <m:r>
                                  <a:rPr lang="zh-CN" altLang="en-US" i="1">
                                    <a:solidFill>
                                      <a:schemeClr val="tx1"/>
                                    </a:solidFill>
                                    <a:latin typeface="Cambria Math" panose="02040503050406030204" pitchFamily="18" charset="0"/>
                                  </a:rPr>
                                  <m:t>𝑣</m:t>
                                </m:r>
                              </m:e>
                              <m:sub>
                                <m:r>
                                  <a:rPr lang="zh-CN" altLang="en-US" i="1">
                                    <a:solidFill>
                                      <a:schemeClr val="tx1"/>
                                    </a:solidFill>
                                    <a:latin typeface="Cambria Math" panose="02040503050406030204" pitchFamily="18" charset="0"/>
                                  </a:rPr>
                                  <m:t>𝑚</m:t>
                                </m:r>
                              </m:sub>
                            </m:sSub>
                          </m:e>
                        </m:d>
                      </m:e>
                      <m:sup>
                        <m:r>
                          <a:rPr lang="zh-CN" altLang="en-US" i="1">
                            <a:solidFill>
                              <a:schemeClr val="tx1"/>
                            </a:solidFill>
                            <a:latin typeface="Cambria Math" panose="02040503050406030204" pitchFamily="18" charset="0"/>
                          </a:rPr>
                          <m:t>𝑇</m:t>
                        </m:r>
                      </m:sup>
                    </m:sSup>
                  </m:oMath>
                </a14:m>
                <a:r>
                  <a:rPr lang="zh-CN" altLang="en-US" dirty="0">
                    <a:solidFill>
                      <a:schemeClr val="tx1"/>
                    </a:solidFill>
                  </a:rPr>
                  <a:t>，将式（</a:t>
                </a:r>
                <a:r>
                  <a:rPr lang="en-US" altLang="zh-CN" dirty="0">
                    <a:solidFill>
                      <a:schemeClr val="tx1"/>
                    </a:solidFill>
                  </a:rPr>
                  <a:t>6-49</a:t>
                </a:r>
                <a:r>
                  <a:rPr lang="zh-CN" altLang="en-US" dirty="0">
                    <a:solidFill>
                      <a:schemeClr val="tx1"/>
                    </a:solidFill>
                  </a:rPr>
                  <a:t>）与式（</a:t>
                </a:r>
                <a:r>
                  <a:rPr lang="en-US" altLang="zh-CN" dirty="0">
                    <a:solidFill>
                      <a:schemeClr val="tx1"/>
                    </a:solidFill>
                  </a:rPr>
                  <a:t>6-46</a:t>
                </a:r>
                <a:r>
                  <a:rPr lang="zh-CN" altLang="en-US" dirty="0">
                    <a:solidFill>
                      <a:schemeClr val="tx1"/>
                    </a:solidFill>
                  </a:rPr>
                  <a:t>）中的泛函相连系，于是有</a:t>
                </a:r>
              </a:p>
              <a:p>
                <a:pPr marL="0" indent="0" algn="r" eaLnBrk="0" hangingPunct="0">
                  <a:lnSpc>
                    <a:spcPct val="100000"/>
                  </a:lnSpc>
                  <a:buNone/>
                </a:pPr>
                <a14:m>
                  <m:oMath xmlns:m="http://schemas.openxmlformats.org/officeDocument/2006/math">
                    <m:r>
                      <a:rPr lang="zh-CN" altLang="en-US" i="1">
                        <a:solidFill>
                          <a:schemeClr val="tx1"/>
                        </a:solidFill>
                        <a:latin typeface="Cambria Math" panose="02040503050406030204" pitchFamily="18" charset="0"/>
                      </a:rPr>
                      <m:t>𝐽</m:t>
                    </m:r>
                    <m:r>
                      <a:rPr lang="zh-CN" altLang="en-US" i="1">
                        <a:solidFill>
                          <a:schemeClr val="tx1"/>
                        </a:solidFill>
                        <a:latin typeface="Cambria Math" panose="02040503050406030204" pitchFamily="18" charset="0"/>
                      </a:rPr>
                      <m:t>=</m:t>
                    </m:r>
                    <m:r>
                      <m:rPr>
                        <m:sty m:val="p"/>
                      </m:rPr>
                      <a:rPr lang="zh-CN" altLang="en-US" i="1">
                        <a:solidFill>
                          <a:schemeClr val="tx1"/>
                        </a:solidFill>
                        <a:latin typeface="Cambria Math" panose="02040503050406030204" pitchFamily="18" charset="0"/>
                      </a:rPr>
                      <m:t>Φ</m:t>
                    </m:r>
                    <m:d>
                      <m:dPr>
                        <m:begChr m:val="["/>
                        <m:endChr m:val="]"/>
                        <m:ctrlPr>
                          <a:rPr lang="zh-CN" altLang="en-US" i="1">
                            <a:solidFill>
                              <a:schemeClr val="tx1"/>
                            </a:solidFill>
                            <a:latin typeface="Cambria Math" panose="02040503050406030204" pitchFamily="18" charset="0"/>
                          </a:rPr>
                        </m:ctrlPr>
                      </m:dPr>
                      <m:e>
                        <m:r>
                          <a:rPr lang="zh-CN" altLang="en-US" i="1">
                            <a:solidFill>
                              <a:schemeClr val="tx1"/>
                            </a:solidFill>
                            <a:latin typeface="Cambria Math" panose="02040503050406030204" pitchFamily="18" charset="0"/>
                          </a:rPr>
                          <m:t>𝑥</m:t>
                        </m:r>
                        <m:r>
                          <a:rPr lang="zh-CN" altLang="en-US" i="1">
                            <a:solidFill>
                              <a:schemeClr val="tx1"/>
                            </a:solidFill>
                            <a:latin typeface="Cambria Math" panose="02040503050406030204" pitchFamily="18" charset="0"/>
                          </a:rPr>
                          <m:t>(</m:t>
                        </m:r>
                        <m:sSub>
                          <m:sSubPr>
                            <m:ctrlPr>
                              <a:rPr lang="zh-CN" altLang="en-US" i="1">
                                <a:solidFill>
                                  <a:schemeClr val="tx1"/>
                                </a:solidFill>
                                <a:latin typeface="Cambria Math" panose="02040503050406030204" pitchFamily="18" charset="0"/>
                              </a:rPr>
                            </m:ctrlPr>
                          </m:sSubPr>
                          <m:e>
                            <m:r>
                              <a:rPr lang="zh-CN" altLang="en-US" i="1">
                                <a:solidFill>
                                  <a:schemeClr val="tx1"/>
                                </a:solidFill>
                                <a:latin typeface="Cambria Math" panose="02040503050406030204" pitchFamily="18" charset="0"/>
                              </a:rPr>
                              <m:t>𝑡</m:t>
                            </m:r>
                          </m:e>
                          <m:sub>
                            <m:r>
                              <a:rPr lang="zh-CN" altLang="en-US" i="1">
                                <a:solidFill>
                                  <a:schemeClr val="tx1"/>
                                </a:solidFill>
                                <a:latin typeface="Cambria Math" panose="02040503050406030204" pitchFamily="18" charset="0"/>
                              </a:rPr>
                              <m:t>𝑓</m:t>
                            </m:r>
                          </m:sub>
                        </m:sSub>
                        <m:r>
                          <a:rPr lang="zh-CN" altLang="en-US" i="1">
                            <a:solidFill>
                              <a:schemeClr val="tx1"/>
                            </a:solidFill>
                            <a:latin typeface="Cambria Math" panose="02040503050406030204" pitchFamily="18" charset="0"/>
                          </a:rPr>
                          <m:t>),</m:t>
                        </m:r>
                        <m:sSub>
                          <m:sSubPr>
                            <m:ctrlPr>
                              <a:rPr lang="zh-CN" altLang="en-US" i="1">
                                <a:solidFill>
                                  <a:schemeClr val="tx1"/>
                                </a:solidFill>
                                <a:latin typeface="Cambria Math" panose="02040503050406030204" pitchFamily="18" charset="0"/>
                              </a:rPr>
                            </m:ctrlPr>
                          </m:sSubPr>
                          <m:e>
                            <m:r>
                              <a:rPr lang="zh-CN" altLang="en-US" i="1">
                                <a:solidFill>
                                  <a:schemeClr val="tx1"/>
                                </a:solidFill>
                                <a:latin typeface="Cambria Math" panose="02040503050406030204" pitchFamily="18" charset="0"/>
                              </a:rPr>
                              <m:t>𝑡</m:t>
                            </m:r>
                          </m:e>
                          <m:sub>
                            <m:r>
                              <a:rPr lang="zh-CN" altLang="en-US" i="1">
                                <a:solidFill>
                                  <a:schemeClr val="tx1"/>
                                </a:solidFill>
                                <a:latin typeface="Cambria Math" panose="02040503050406030204" pitchFamily="18" charset="0"/>
                              </a:rPr>
                              <m:t>𝑓</m:t>
                            </m:r>
                          </m:sub>
                        </m:sSub>
                      </m:e>
                    </m:d>
                    <m:r>
                      <a:rPr lang="zh-CN" altLang="en-US" i="1">
                        <a:solidFill>
                          <a:schemeClr val="tx1"/>
                        </a:solidFill>
                        <a:latin typeface="Cambria Math" panose="02040503050406030204" pitchFamily="18" charset="0"/>
                      </a:rPr>
                      <m:t>+</m:t>
                    </m:r>
                    <m:sSup>
                      <m:sSupPr>
                        <m:ctrlPr>
                          <a:rPr lang="zh-CN" altLang="en-US" i="1">
                            <a:solidFill>
                              <a:schemeClr val="tx1"/>
                            </a:solidFill>
                            <a:latin typeface="Cambria Math" panose="02040503050406030204" pitchFamily="18" charset="0"/>
                          </a:rPr>
                        </m:ctrlPr>
                      </m:sSupPr>
                      <m:e>
                        <m:r>
                          <a:rPr lang="zh-CN" altLang="en-US" i="1">
                            <a:solidFill>
                              <a:schemeClr val="tx1"/>
                            </a:solidFill>
                            <a:latin typeface="Cambria Math" panose="02040503050406030204" pitchFamily="18" charset="0"/>
                          </a:rPr>
                          <m:t>𝑣</m:t>
                        </m:r>
                      </m:e>
                      <m:sup>
                        <m:r>
                          <a:rPr lang="zh-CN" altLang="en-US" i="1">
                            <a:solidFill>
                              <a:schemeClr val="tx1"/>
                            </a:solidFill>
                            <a:latin typeface="Cambria Math" panose="02040503050406030204" pitchFamily="18" charset="0"/>
                          </a:rPr>
                          <m:t>𝑇</m:t>
                        </m:r>
                      </m:sup>
                    </m:sSup>
                    <m:sSub>
                      <m:sSubPr>
                        <m:ctrlPr>
                          <a:rPr lang="zh-CN" altLang="en-US" i="1">
                            <a:solidFill>
                              <a:schemeClr val="tx1"/>
                            </a:solidFill>
                            <a:latin typeface="Cambria Math" panose="02040503050406030204" pitchFamily="18" charset="0"/>
                          </a:rPr>
                        </m:ctrlPr>
                      </m:sSubPr>
                      <m:e>
                        <m:r>
                          <a:rPr lang="zh-CN" altLang="en-US" i="1">
                            <a:solidFill>
                              <a:schemeClr val="tx1"/>
                            </a:solidFill>
                            <a:latin typeface="Cambria Math" panose="02040503050406030204" pitchFamily="18" charset="0"/>
                          </a:rPr>
                          <m:t>𝑁</m:t>
                        </m:r>
                      </m:e>
                      <m:sub>
                        <m:r>
                          <a:rPr lang="zh-CN" altLang="en-US" i="1">
                            <a:solidFill>
                              <a:schemeClr val="tx1"/>
                            </a:solidFill>
                            <a:latin typeface="Cambria Math" panose="02040503050406030204" pitchFamily="18" charset="0"/>
                          </a:rPr>
                          <m:t>1</m:t>
                        </m:r>
                      </m:sub>
                    </m:sSub>
                    <m:d>
                      <m:dPr>
                        <m:begChr m:val="["/>
                        <m:endChr m:val="]"/>
                        <m:ctrlPr>
                          <a:rPr lang="zh-CN" altLang="en-US" i="1">
                            <a:solidFill>
                              <a:schemeClr val="tx1"/>
                            </a:solidFill>
                            <a:latin typeface="Cambria Math" panose="02040503050406030204" pitchFamily="18" charset="0"/>
                          </a:rPr>
                        </m:ctrlPr>
                      </m:dPr>
                      <m:e>
                        <m:r>
                          <a:rPr lang="zh-CN" altLang="en-US" i="1">
                            <a:solidFill>
                              <a:schemeClr val="tx1"/>
                            </a:solidFill>
                            <a:latin typeface="Cambria Math" panose="02040503050406030204" pitchFamily="18" charset="0"/>
                          </a:rPr>
                          <m:t>𝑥</m:t>
                        </m:r>
                        <m:r>
                          <a:rPr lang="zh-CN" altLang="en-US" i="1">
                            <a:solidFill>
                              <a:schemeClr val="tx1"/>
                            </a:solidFill>
                            <a:latin typeface="Cambria Math" panose="02040503050406030204" pitchFamily="18" charset="0"/>
                          </a:rPr>
                          <m:t>(</m:t>
                        </m:r>
                        <m:sSub>
                          <m:sSubPr>
                            <m:ctrlPr>
                              <a:rPr lang="zh-CN" altLang="en-US" i="1">
                                <a:solidFill>
                                  <a:schemeClr val="tx1"/>
                                </a:solidFill>
                                <a:latin typeface="Cambria Math" panose="02040503050406030204" pitchFamily="18" charset="0"/>
                              </a:rPr>
                            </m:ctrlPr>
                          </m:sSubPr>
                          <m:e>
                            <m:r>
                              <a:rPr lang="zh-CN" altLang="en-US" i="1">
                                <a:solidFill>
                                  <a:schemeClr val="tx1"/>
                                </a:solidFill>
                                <a:latin typeface="Cambria Math" panose="02040503050406030204" pitchFamily="18" charset="0"/>
                              </a:rPr>
                              <m:t>𝑡</m:t>
                            </m:r>
                          </m:e>
                          <m:sub>
                            <m:r>
                              <a:rPr lang="zh-CN" altLang="en-US" i="1">
                                <a:solidFill>
                                  <a:schemeClr val="tx1"/>
                                </a:solidFill>
                                <a:latin typeface="Cambria Math" panose="02040503050406030204" pitchFamily="18" charset="0"/>
                              </a:rPr>
                              <m:t>𝑓</m:t>
                            </m:r>
                          </m:sub>
                        </m:sSub>
                        <m:r>
                          <a:rPr lang="zh-CN" altLang="en-US" i="1">
                            <a:solidFill>
                              <a:schemeClr val="tx1"/>
                            </a:solidFill>
                            <a:latin typeface="Cambria Math" panose="02040503050406030204" pitchFamily="18" charset="0"/>
                          </a:rPr>
                          <m:t>),</m:t>
                        </m:r>
                        <m:sSub>
                          <m:sSubPr>
                            <m:ctrlPr>
                              <a:rPr lang="zh-CN" altLang="en-US" i="1">
                                <a:solidFill>
                                  <a:schemeClr val="tx1"/>
                                </a:solidFill>
                                <a:latin typeface="Cambria Math" panose="02040503050406030204" pitchFamily="18" charset="0"/>
                              </a:rPr>
                            </m:ctrlPr>
                          </m:sSubPr>
                          <m:e>
                            <m:r>
                              <a:rPr lang="zh-CN" altLang="en-US" i="1">
                                <a:solidFill>
                                  <a:schemeClr val="tx1"/>
                                </a:solidFill>
                                <a:latin typeface="Cambria Math" panose="02040503050406030204" pitchFamily="18" charset="0"/>
                              </a:rPr>
                              <m:t>𝑡</m:t>
                            </m:r>
                          </m:e>
                          <m:sub>
                            <m:r>
                              <a:rPr lang="zh-CN" altLang="en-US" i="1">
                                <a:solidFill>
                                  <a:schemeClr val="tx1"/>
                                </a:solidFill>
                                <a:latin typeface="Cambria Math" panose="02040503050406030204" pitchFamily="18" charset="0"/>
                              </a:rPr>
                              <m:t>𝑓</m:t>
                            </m:r>
                          </m:sub>
                        </m:sSub>
                      </m:e>
                    </m:d>
                    <m:r>
                      <a:rPr lang="zh-CN" altLang="en-US" i="1">
                        <a:solidFill>
                          <a:schemeClr val="tx1"/>
                        </a:solidFill>
                        <a:latin typeface="Cambria Math" panose="02040503050406030204" pitchFamily="18" charset="0"/>
                      </a:rPr>
                      <m:t>+</m:t>
                    </m:r>
                    <m:nary>
                      <m:naryPr>
                        <m:ctrlPr>
                          <a:rPr lang="zh-CN" altLang="en-US" i="1">
                            <a:solidFill>
                              <a:schemeClr val="tx1"/>
                            </a:solidFill>
                            <a:latin typeface="Cambria Math" panose="02040503050406030204" pitchFamily="18" charset="0"/>
                          </a:rPr>
                        </m:ctrlPr>
                      </m:naryPr>
                      <m:sub>
                        <m:sSub>
                          <m:sSubPr>
                            <m:ctrlPr>
                              <a:rPr lang="zh-CN" altLang="en-US" i="1">
                                <a:solidFill>
                                  <a:schemeClr val="tx1"/>
                                </a:solidFill>
                                <a:latin typeface="Cambria Math" panose="02040503050406030204" pitchFamily="18" charset="0"/>
                              </a:rPr>
                            </m:ctrlPr>
                          </m:sSubPr>
                          <m:e>
                            <m:r>
                              <a:rPr lang="zh-CN" altLang="en-US" i="1">
                                <a:solidFill>
                                  <a:schemeClr val="tx1"/>
                                </a:solidFill>
                                <a:latin typeface="Cambria Math" panose="02040503050406030204" pitchFamily="18" charset="0"/>
                              </a:rPr>
                              <m:t>𝑡</m:t>
                            </m:r>
                          </m:e>
                          <m:sub>
                            <m:r>
                              <a:rPr lang="zh-CN" altLang="en-US" i="1">
                                <a:solidFill>
                                  <a:schemeClr val="tx1"/>
                                </a:solidFill>
                                <a:latin typeface="Cambria Math" panose="02040503050406030204" pitchFamily="18" charset="0"/>
                              </a:rPr>
                              <m:t>0</m:t>
                            </m:r>
                          </m:sub>
                        </m:sSub>
                      </m:sub>
                      <m:sup>
                        <m:sSub>
                          <m:sSubPr>
                            <m:ctrlPr>
                              <a:rPr lang="zh-CN" altLang="en-US" i="1">
                                <a:solidFill>
                                  <a:schemeClr val="tx1"/>
                                </a:solidFill>
                                <a:latin typeface="Cambria Math" panose="02040503050406030204" pitchFamily="18" charset="0"/>
                              </a:rPr>
                            </m:ctrlPr>
                          </m:sSubPr>
                          <m:e>
                            <m:r>
                              <a:rPr lang="zh-CN" altLang="en-US" i="1">
                                <a:solidFill>
                                  <a:schemeClr val="tx1"/>
                                </a:solidFill>
                                <a:latin typeface="Cambria Math" panose="02040503050406030204" pitchFamily="18" charset="0"/>
                              </a:rPr>
                              <m:t>𝑡</m:t>
                            </m:r>
                          </m:e>
                          <m:sub>
                            <m:r>
                              <a:rPr lang="zh-CN" altLang="en-US" i="1">
                                <a:solidFill>
                                  <a:schemeClr val="tx1"/>
                                </a:solidFill>
                                <a:latin typeface="Cambria Math" panose="02040503050406030204" pitchFamily="18" charset="0"/>
                              </a:rPr>
                              <m:t>𝑓</m:t>
                            </m:r>
                          </m:sub>
                        </m:sSub>
                      </m:sup>
                      <m:e>
                        <m:d>
                          <m:dPr>
                            <m:ctrlPr>
                              <a:rPr lang="zh-CN" altLang="en-US" i="1">
                                <a:solidFill>
                                  <a:schemeClr val="tx1"/>
                                </a:solidFill>
                                <a:latin typeface="Cambria Math" panose="02040503050406030204" pitchFamily="18" charset="0"/>
                              </a:rPr>
                            </m:ctrlPr>
                          </m:dPr>
                          <m:e>
                            <m:r>
                              <a:rPr lang="zh-CN" altLang="en-US" i="1">
                                <a:solidFill>
                                  <a:schemeClr val="tx1"/>
                                </a:solidFill>
                                <a:latin typeface="Cambria Math" panose="02040503050406030204" pitchFamily="18" charset="0"/>
                              </a:rPr>
                              <m:t>𝐻</m:t>
                            </m:r>
                            <m:r>
                              <a:rPr lang="zh-CN" altLang="en-US" i="1">
                                <a:solidFill>
                                  <a:schemeClr val="tx1"/>
                                </a:solidFill>
                                <a:latin typeface="Cambria Math" panose="02040503050406030204" pitchFamily="18" charset="0"/>
                              </a:rPr>
                              <m:t>−</m:t>
                            </m:r>
                            <m:sSup>
                              <m:sSupPr>
                                <m:ctrlPr>
                                  <a:rPr lang="zh-CN" altLang="en-US" i="1">
                                    <a:solidFill>
                                      <a:schemeClr val="tx1"/>
                                    </a:solidFill>
                                    <a:latin typeface="Cambria Math" panose="02040503050406030204" pitchFamily="18" charset="0"/>
                                  </a:rPr>
                                </m:ctrlPr>
                              </m:sSupPr>
                              <m:e>
                                <m:r>
                                  <a:rPr lang="zh-CN" altLang="en-US" i="1">
                                    <a:solidFill>
                                      <a:schemeClr val="tx1"/>
                                    </a:solidFill>
                                    <a:latin typeface="Cambria Math" panose="02040503050406030204" pitchFamily="18" charset="0"/>
                                  </a:rPr>
                                  <m:t>𝜆</m:t>
                                </m:r>
                              </m:e>
                              <m:sup>
                                <m:r>
                                  <a:rPr lang="zh-CN" altLang="en-US" i="1">
                                    <a:solidFill>
                                      <a:schemeClr val="tx1"/>
                                    </a:solidFill>
                                    <a:latin typeface="Cambria Math" panose="02040503050406030204" pitchFamily="18" charset="0"/>
                                  </a:rPr>
                                  <m:t>𝑇</m:t>
                                </m:r>
                              </m:sup>
                            </m:sSup>
                            <m:acc>
                              <m:accPr>
                                <m:chr m:val="̇"/>
                                <m:ctrlPr>
                                  <a:rPr lang="zh-CN" altLang="en-US" i="1">
                                    <a:solidFill>
                                      <a:schemeClr val="tx1"/>
                                    </a:solidFill>
                                    <a:latin typeface="Cambria Math" panose="02040503050406030204" pitchFamily="18" charset="0"/>
                                  </a:rPr>
                                </m:ctrlPr>
                              </m:accPr>
                              <m:e>
                                <m:r>
                                  <a:rPr lang="zh-CN" altLang="en-US" i="1">
                                    <a:solidFill>
                                      <a:schemeClr val="tx1"/>
                                    </a:solidFill>
                                    <a:latin typeface="Cambria Math" panose="02040503050406030204" pitchFamily="18" charset="0"/>
                                  </a:rPr>
                                  <m:t>𝑥</m:t>
                                </m:r>
                              </m:e>
                            </m:acc>
                            <m:r>
                              <a:rPr lang="zh-CN" altLang="en-US" i="1">
                                <a:solidFill>
                                  <a:schemeClr val="tx1"/>
                                </a:solidFill>
                                <a:latin typeface="Cambria Math" panose="02040503050406030204" pitchFamily="18" charset="0"/>
                              </a:rPr>
                              <m:t>(</m:t>
                            </m:r>
                            <m:r>
                              <a:rPr lang="zh-CN" altLang="en-US" i="1">
                                <a:solidFill>
                                  <a:schemeClr val="tx1"/>
                                </a:solidFill>
                                <a:latin typeface="Cambria Math" panose="02040503050406030204" pitchFamily="18" charset="0"/>
                              </a:rPr>
                              <m:t>𝑡</m:t>
                            </m:r>
                            <m:r>
                              <a:rPr lang="zh-CN" altLang="en-US" i="1">
                                <a:solidFill>
                                  <a:schemeClr val="tx1"/>
                                </a:solidFill>
                                <a:latin typeface="Cambria Math" panose="02040503050406030204" pitchFamily="18" charset="0"/>
                              </a:rPr>
                              <m:t>)</m:t>
                            </m:r>
                          </m:e>
                        </m:d>
                      </m:e>
                    </m:nary>
                    <m:r>
                      <a:rPr lang="zh-CN" altLang="en-US" i="1">
                        <a:solidFill>
                          <a:schemeClr val="tx1"/>
                        </a:solidFill>
                        <a:latin typeface="Cambria Math" panose="02040503050406030204" pitchFamily="18" charset="0"/>
                      </a:rPr>
                      <m:t>𝑑𝑡</m:t>
                    </m:r>
                  </m:oMath>
                </a14:m>
                <a:r>
                  <a:rPr lang="en-US" altLang="zh-CN" dirty="0">
                    <a:solidFill>
                      <a:schemeClr val="tx1"/>
                    </a:solidFill>
                  </a:rPr>
                  <a:t>		</a:t>
                </a:r>
                <a:r>
                  <a:rPr lang="zh-CN" altLang="en-US" dirty="0">
                    <a:solidFill>
                      <a:schemeClr val="tx1"/>
                    </a:solidFill>
                  </a:rPr>
                  <a:t>（</a:t>
                </a:r>
                <a:r>
                  <a:rPr lang="en-US" altLang="zh-CN" dirty="0">
                    <a:solidFill>
                      <a:schemeClr val="tx1"/>
                    </a:solidFill>
                  </a:rPr>
                  <a:t>6-50</a:t>
                </a:r>
                <a:r>
                  <a:rPr lang="zh-CN" altLang="en-US" dirty="0">
                    <a:solidFill>
                      <a:schemeClr val="tx1"/>
                    </a:solidFill>
                  </a:rPr>
                  <a:t>）</a:t>
                </a:r>
              </a:p>
              <a:p>
                <a:pPr marL="0" indent="0" algn="r" eaLnBrk="0" hangingPunct="0">
                  <a:buNone/>
                </a:pPr>
                <a14:m>
                  <m:oMathPara xmlns:m="http://schemas.openxmlformats.org/officeDocument/2006/math">
                    <m:oMathParaPr>
                      <m:jc m:val="left"/>
                    </m:oMathParaPr>
                    <m:oMath xmlns:m="http://schemas.openxmlformats.org/officeDocument/2006/math">
                      <m:r>
                        <m:rPr>
                          <m:nor/>
                        </m:rPr>
                        <a:rPr lang="zh-CN" altLang="en-US" dirty="0">
                          <a:solidFill>
                            <a:schemeClr val="tx1"/>
                          </a:solidFill>
                        </a:rPr>
                        <m:t>令</m:t>
                      </m:r>
                    </m:oMath>
                  </m:oMathPara>
                </a14:m>
                <a:endParaRPr lang="zh-CN" altLang="en-US" dirty="0">
                  <a:solidFill>
                    <a:schemeClr val="tx1"/>
                  </a:solidFill>
                </a:endParaRPr>
              </a:p>
              <a:p>
                <a:pPr marL="0" indent="0" algn="r" eaLnBrk="0" hangingPunct="0">
                  <a:lnSpc>
                    <a:spcPct val="100000"/>
                  </a:lnSpc>
                  <a:buNone/>
                </a:pPr>
                <a14:m>
                  <m:oMathPara xmlns:m="http://schemas.openxmlformats.org/officeDocument/2006/math">
                    <m:oMathParaPr>
                      <m:jc m:val="centerGroup"/>
                    </m:oMathParaPr>
                    <m:oMath xmlns:m="http://schemas.openxmlformats.org/officeDocument/2006/math">
                      <m:sSub>
                        <m:sSubPr>
                          <m:ctrlPr>
                            <a:rPr lang="zh-CN" altLang="en-US" i="1">
                              <a:solidFill>
                                <a:schemeClr val="tx1"/>
                              </a:solidFill>
                              <a:latin typeface="Cambria Math" panose="02040503050406030204" pitchFamily="18" charset="0"/>
                            </a:rPr>
                          </m:ctrlPr>
                        </m:sSubPr>
                        <m:e>
                          <m:r>
                            <m:rPr>
                              <m:sty m:val="p"/>
                            </m:rPr>
                            <a:rPr lang="zh-CN" altLang="en-US" i="1">
                              <a:solidFill>
                                <a:schemeClr val="tx1"/>
                              </a:solidFill>
                              <a:latin typeface="Cambria Math" panose="02040503050406030204" pitchFamily="18" charset="0"/>
                            </a:rPr>
                            <m:t>Φ</m:t>
                          </m:r>
                        </m:e>
                        <m:sub>
                          <m:r>
                            <a:rPr lang="zh-CN" altLang="en-US" i="1">
                              <a:solidFill>
                                <a:schemeClr val="tx1"/>
                              </a:solidFill>
                              <a:latin typeface="Cambria Math" panose="02040503050406030204" pitchFamily="18" charset="0"/>
                            </a:rPr>
                            <m:t>1</m:t>
                          </m:r>
                        </m:sub>
                      </m:sSub>
                      <m:d>
                        <m:dPr>
                          <m:begChr m:val="["/>
                          <m:endChr m:val="]"/>
                          <m:ctrlPr>
                            <a:rPr lang="zh-CN" altLang="en-US" i="1">
                              <a:solidFill>
                                <a:schemeClr val="tx1"/>
                              </a:solidFill>
                              <a:latin typeface="Cambria Math" panose="02040503050406030204" pitchFamily="18" charset="0"/>
                            </a:rPr>
                          </m:ctrlPr>
                        </m:dPr>
                        <m:e>
                          <m:r>
                            <a:rPr lang="zh-CN" altLang="en-US" i="1">
                              <a:solidFill>
                                <a:schemeClr val="tx1"/>
                              </a:solidFill>
                              <a:latin typeface="Cambria Math" panose="02040503050406030204" pitchFamily="18" charset="0"/>
                            </a:rPr>
                            <m:t>𝑥</m:t>
                          </m:r>
                          <m:r>
                            <a:rPr lang="zh-CN" altLang="en-US" i="1">
                              <a:solidFill>
                                <a:schemeClr val="tx1"/>
                              </a:solidFill>
                              <a:latin typeface="Cambria Math" panose="02040503050406030204" pitchFamily="18" charset="0"/>
                            </a:rPr>
                            <m:t>(</m:t>
                          </m:r>
                          <m:sSub>
                            <m:sSubPr>
                              <m:ctrlPr>
                                <a:rPr lang="zh-CN" altLang="en-US" i="1">
                                  <a:solidFill>
                                    <a:schemeClr val="tx1"/>
                                  </a:solidFill>
                                  <a:latin typeface="Cambria Math" panose="02040503050406030204" pitchFamily="18" charset="0"/>
                                </a:rPr>
                              </m:ctrlPr>
                            </m:sSubPr>
                            <m:e>
                              <m:r>
                                <a:rPr lang="zh-CN" altLang="en-US" i="1">
                                  <a:solidFill>
                                    <a:schemeClr val="tx1"/>
                                  </a:solidFill>
                                  <a:latin typeface="Cambria Math" panose="02040503050406030204" pitchFamily="18" charset="0"/>
                                </a:rPr>
                                <m:t>𝑡</m:t>
                              </m:r>
                            </m:e>
                            <m:sub>
                              <m:r>
                                <a:rPr lang="zh-CN" altLang="en-US" i="1">
                                  <a:solidFill>
                                    <a:schemeClr val="tx1"/>
                                  </a:solidFill>
                                  <a:latin typeface="Cambria Math" panose="02040503050406030204" pitchFamily="18" charset="0"/>
                                </a:rPr>
                                <m:t>𝑓</m:t>
                              </m:r>
                            </m:sub>
                          </m:sSub>
                          <m:r>
                            <a:rPr lang="zh-CN" altLang="en-US" i="1">
                              <a:solidFill>
                                <a:schemeClr val="tx1"/>
                              </a:solidFill>
                              <a:latin typeface="Cambria Math" panose="02040503050406030204" pitchFamily="18" charset="0"/>
                            </a:rPr>
                            <m:t>),</m:t>
                          </m:r>
                          <m:sSub>
                            <m:sSubPr>
                              <m:ctrlPr>
                                <a:rPr lang="zh-CN" altLang="en-US" i="1">
                                  <a:solidFill>
                                    <a:schemeClr val="tx1"/>
                                  </a:solidFill>
                                  <a:latin typeface="Cambria Math" panose="02040503050406030204" pitchFamily="18" charset="0"/>
                                </a:rPr>
                              </m:ctrlPr>
                            </m:sSubPr>
                            <m:e>
                              <m:r>
                                <a:rPr lang="zh-CN" altLang="en-US" i="1">
                                  <a:solidFill>
                                    <a:schemeClr val="tx1"/>
                                  </a:solidFill>
                                  <a:latin typeface="Cambria Math" panose="02040503050406030204" pitchFamily="18" charset="0"/>
                                </a:rPr>
                                <m:t>𝑡</m:t>
                              </m:r>
                            </m:e>
                            <m:sub>
                              <m:r>
                                <a:rPr lang="zh-CN" altLang="en-US" i="1">
                                  <a:solidFill>
                                    <a:schemeClr val="tx1"/>
                                  </a:solidFill>
                                  <a:latin typeface="Cambria Math" panose="02040503050406030204" pitchFamily="18" charset="0"/>
                                </a:rPr>
                                <m:t>𝑓</m:t>
                              </m:r>
                            </m:sub>
                          </m:sSub>
                        </m:e>
                      </m:d>
                      <m:r>
                        <a:rPr lang="zh-CN" altLang="en-US" i="1">
                          <a:solidFill>
                            <a:schemeClr val="tx1"/>
                          </a:solidFill>
                          <a:latin typeface="Cambria Math" panose="02040503050406030204" pitchFamily="18" charset="0"/>
                        </a:rPr>
                        <m:t>=</m:t>
                      </m:r>
                      <m:r>
                        <m:rPr>
                          <m:sty m:val="p"/>
                        </m:rPr>
                        <a:rPr lang="zh-CN" altLang="en-US" i="1">
                          <a:solidFill>
                            <a:schemeClr val="tx1"/>
                          </a:solidFill>
                          <a:latin typeface="Cambria Math" panose="02040503050406030204" pitchFamily="18" charset="0"/>
                        </a:rPr>
                        <m:t>Φ</m:t>
                      </m:r>
                      <m:d>
                        <m:dPr>
                          <m:begChr m:val="["/>
                          <m:endChr m:val="]"/>
                          <m:ctrlPr>
                            <a:rPr lang="zh-CN" altLang="en-US" i="1">
                              <a:solidFill>
                                <a:schemeClr val="tx1"/>
                              </a:solidFill>
                              <a:latin typeface="Cambria Math" panose="02040503050406030204" pitchFamily="18" charset="0"/>
                            </a:rPr>
                          </m:ctrlPr>
                        </m:dPr>
                        <m:e>
                          <m:r>
                            <a:rPr lang="zh-CN" altLang="en-US" i="1">
                              <a:solidFill>
                                <a:schemeClr val="tx1"/>
                              </a:solidFill>
                              <a:latin typeface="Cambria Math" panose="02040503050406030204" pitchFamily="18" charset="0"/>
                            </a:rPr>
                            <m:t>𝑥</m:t>
                          </m:r>
                          <m:r>
                            <a:rPr lang="zh-CN" altLang="en-US" i="1">
                              <a:solidFill>
                                <a:schemeClr val="tx1"/>
                              </a:solidFill>
                              <a:latin typeface="Cambria Math" panose="02040503050406030204" pitchFamily="18" charset="0"/>
                            </a:rPr>
                            <m:t>(</m:t>
                          </m:r>
                          <m:sSub>
                            <m:sSubPr>
                              <m:ctrlPr>
                                <a:rPr lang="zh-CN" altLang="en-US" i="1">
                                  <a:solidFill>
                                    <a:schemeClr val="tx1"/>
                                  </a:solidFill>
                                  <a:latin typeface="Cambria Math" panose="02040503050406030204" pitchFamily="18" charset="0"/>
                                </a:rPr>
                              </m:ctrlPr>
                            </m:sSubPr>
                            <m:e>
                              <m:r>
                                <a:rPr lang="zh-CN" altLang="en-US" i="1">
                                  <a:solidFill>
                                    <a:schemeClr val="tx1"/>
                                  </a:solidFill>
                                  <a:latin typeface="Cambria Math" panose="02040503050406030204" pitchFamily="18" charset="0"/>
                                </a:rPr>
                                <m:t>𝑡</m:t>
                              </m:r>
                            </m:e>
                            <m:sub>
                              <m:r>
                                <a:rPr lang="zh-CN" altLang="en-US" i="1">
                                  <a:solidFill>
                                    <a:schemeClr val="tx1"/>
                                  </a:solidFill>
                                  <a:latin typeface="Cambria Math" panose="02040503050406030204" pitchFamily="18" charset="0"/>
                                </a:rPr>
                                <m:t>𝑓</m:t>
                              </m:r>
                            </m:sub>
                          </m:sSub>
                          <m:r>
                            <a:rPr lang="zh-CN" altLang="en-US" i="1">
                              <a:solidFill>
                                <a:schemeClr val="tx1"/>
                              </a:solidFill>
                              <a:latin typeface="Cambria Math" panose="02040503050406030204" pitchFamily="18" charset="0"/>
                            </a:rPr>
                            <m:t>),</m:t>
                          </m:r>
                          <m:sSub>
                            <m:sSubPr>
                              <m:ctrlPr>
                                <a:rPr lang="zh-CN" altLang="en-US" i="1">
                                  <a:solidFill>
                                    <a:schemeClr val="tx1"/>
                                  </a:solidFill>
                                  <a:latin typeface="Cambria Math" panose="02040503050406030204" pitchFamily="18" charset="0"/>
                                </a:rPr>
                              </m:ctrlPr>
                            </m:sSubPr>
                            <m:e>
                              <m:r>
                                <a:rPr lang="zh-CN" altLang="en-US" i="1">
                                  <a:solidFill>
                                    <a:schemeClr val="tx1"/>
                                  </a:solidFill>
                                  <a:latin typeface="Cambria Math" panose="02040503050406030204" pitchFamily="18" charset="0"/>
                                </a:rPr>
                                <m:t>𝑡</m:t>
                              </m:r>
                            </m:e>
                            <m:sub>
                              <m:r>
                                <a:rPr lang="zh-CN" altLang="en-US" i="1">
                                  <a:solidFill>
                                    <a:schemeClr val="tx1"/>
                                  </a:solidFill>
                                  <a:latin typeface="Cambria Math" panose="02040503050406030204" pitchFamily="18" charset="0"/>
                                </a:rPr>
                                <m:t>𝑓</m:t>
                              </m:r>
                            </m:sub>
                          </m:sSub>
                        </m:e>
                      </m:d>
                      <m:r>
                        <a:rPr lang="zh-CN" altLang="en-US" i="1">
                          <a:solidFill>
                            <a:schemeClr val="tx1"/>
                          </a:solidFill>
                          <a:latin typeface="Cambria Math" panose="02040503050406030204" pitchFamily="18" charset="0"/>
                        </a:rPr>
                        <m:t>+</m:t>
                      </m:r>
                      <m:sSup>
                        <m:sSupPr>
                          <m:ctrlPr>
                            <a:rPr lang="zh-CN" altLang="en-US" i="1">
                              <a:solidFill>
                                <a:schemeClr val="tx1"/>
                              </a:solidFill>
                              <a:latin typeface="Cambria Math" panose="02040503050406030204" pitchFamily="18" charset="0"/>
                            </a:rPr>
                          </m:ctrlPr>
                        </m:sSupPr>
                        <m:e>
                          <m:r>
                            <a:rPr lang="zh-CN" altLang="en-US" i="1">
                              <a:solidFill>
                                <a:schemeClr val="tx1"/>
                              </a:solidFill>
                              <a:latin typeface="Cambria Math" panose="02040503050406030204" pitchFamily="18" charset="0"/>
                            </a:rPr>
                            <m:t>𝑣</m:t>
                          </m:r>
                        </m:e>
                        <m:sup>
                          <m:r>
                            <a:rPr lang="zh-CN" altLang="en-US" i="1">
                              <a:solidFill>
                                <a:schemeClr val="tx1"/>
                              </a:solidFill>
                              <a:latin typeface="Cambria Math" panose="02040503050406030204" pitchFamily="18" charset="0"/>
                            </a:rPr>
                            <m:t>𝑇</m:t>
                          </m:r>
                        </m:sup>
                      </m:sSup>
                      <m:sSub>
                        <m:sSubPr>
                          <m:ctrlPr>
                            <a:rPr lang="zh-CN" altLang="en-US" i="1">
                              <a:solidFill>
                                <a:schemeClr val="tx1"/>
                              </a:solidFill>
                              <a:latin typeface="Cambria Math" panose="02040503050406030204" pitchFamily="18" charset="0"/>
                            </a:rPr>
                          </m:ctrlPr>
                        </m:sSubPr>
                        <m:e>
                          <m:r>
                            <a:rPr lang="zh-CN" altLang="en-US" i="1">
                              <a:solidFill>
                                <a:schemeClr val="tx1"/>
                              </a:solidFill>
                              <a:latin typeface="Cambria Math" panose="02040503050406030204" pitchFamily="18" charset="0"/>
                            </a:rPr>
                            <m:t>𝑁</m:t>
                          </m:r>
                        </m:e>
                        <m:sub>
                          <m:r>
                            <a:rPr lang="zh-CN" altLang="en-US" i="1">
                              <a:solidFill>
                                <a:schemeClr val="tx1"/>
                              </a:solidFill>
                              <a:latin typeface="Cambria Math" panose="02040503050406030204" pitchFamily="18" charset="0"/>
                            </a:rPr>
                            <m:t>1</m:t>
                          </m:r>
                        </m:sub>
                      </m:sSub>
                      <m:d>
                        <m:dPr>
                          <m:begChr m:val="["/>
                          <m:endChr m:val="]"/>
                          <m:ctrlPr>
                            <a:rPr lang="zh-CN" altLang="en-US" i="1">
                              <a:solidFill>
                                <a:schemeClr val="tx1"/>
                              </a:solidFill>
                              <a:latin typeface="Cambria Math" panose="02040503050406030204" pitchFamily="18" charset="0"/>
                            </a:rPr>
                          </m:ctrlPr>
                        </m:dPr>
                        <m:e>
                          <m:r>
                            <a:rPr lang="zh-CN" altLang="en-US" i="1">
                              <a:solidFill>
                                <a:schemeClr val="tx1"/>
                              </a:solidFill>
                              <a:latin typeface="Cambria Math" panose="02040503050406030204" pitchFamily="18" charset="0"/>
                            </a:rPr>
                            <m:t>𝑥</m:t>
                          </m:r>
                          <m:r>
                            <a:rPr lang="zh-CN" altLang="en-US" i="1">
                              <a:solidFill>
                                <a:schemeClr val="tx1"/>
                              </a:solidFill>
                              <a:latin typeface="Cambria Math" panose="02040503050406030204" pitchFamily="18" charset="0"/>
                            </a:rPr>
                            <m:t>(</m:t>
                          </m:r>
                          <m:sSub>
                            <m:sSubPr>
                              <m:ctrlPr>
                                <a:rPr lang="zh-CN" altLang="en-US" i="1">
                                  <a:solidFill>
                                    <a:schemeClr val="tx1"/>
                                  </a:solidFill>
                                  <a:latin typeface="Cambria Math" panose="02040503050406030204" pitchFamily="18" charset="0"/>
                                </a:rPr>
                              </m:ctrlPr>
                            </m:sSubPr>
                            <m:e>
                              <m:r>
                                <a:rPr lang="zh-CN" altLang="en-US" i="1">
                                  <a:solidFill>
                                    <a:schemeClr val="tx1"/>
                                  </a:solidFill>
                                  <a:latin typeface="Cambria Math" panose="02040503050406030204" pitchFamily="18" charset="0"/>
                                </a:rPr>
                                <m:t>𝑡</m:t>
                              </m:r>
                            </m:e>
                            <m:sub>
                              <m:r>
                                <a:rPr lang="zh-CN" altLang="en-US" i="1">
                                  <a:solidFill>
                                    <a:schemeClr val="tx1"/>
                                  </a:solidFill>
                                  <a:latin typeface="Cambria Math" panose="02040503050406030204" pitchFamily="18" charset="0"/>
                                </a:rPr>
                                <m:t>𝑓</m:t>
                              </m:r>
                            </m:sub>
                          </m:sSub>
                          <m:r>
                            <a:rPr lang="zh-CN" altLang="en-US" i="1">
                              <a:solidFill>
                                <a:schemeClr val="tx1"/>
                              </a:solidFill>
                              <a:latin typeface="Cambria Math" panose="02040503050406030204" pitchFamily="18" charset="0"/>
                            </a:rPr>
                            <m:t>),</m:t>
                          </m:r>
                          <m:sSub>
                            <m:sSubPr>
                              <m:ctrlPr>
                                <a:rPr lang="zh-CN" altLang="en-US" i="1">
                                  <a:solidFill>
                                    <a:schemeClr val="tx1"/>
                                  </a:solidFill>
                                  <a:latin typeface="Cambria Math" panose="02040503050406030204" pitchFamily="18" charset="0"/>
                                </a:rPr>
                              </m:ctrlPr>
                            </m:sSubPr>
                            <m:e>
                              <m:r>
                                <a:rPr lang="zh-CN" altLang="en-US" i="1">
                                  <a:solidFill>
                                    <a:schemeClr val="tx1"/>
                                  </a:solidFill>
                                  <a:latin typeface="Cambria Math" panose="02040503050406030204" pitchFamily="18" charset="0"/>
                                </a:rPr>
                                <m:t>𝑡</m:t>
                              </m:r>
                            </m:e>
                            <m:sub>
                              <m:r>
                                <a:rPr lang="zh-CN" altLang="en-US" i="1">
                                  <a:solidFill>
                                    <a:schemeClr val="tx1"/>
                                  </a:solidFill>
                                  <a:latin typeface="Cambria Math" panose="02040503050406030204" pitchFamily="18" charset="0"/>
                                </a:rPr>
                                <m:t>𝑓</m:t>
                              </m:r>
                            </m:sub>
                          </m:sSub>
                        </m:e>
                      </m:d>
                    </m:oMath>
                  </m:oMathPara>
                </a14:m>
                <a:endParaRPr lang="zh-CN" altLang="en-US" dirty="0">
                  <a:solidFill>
                    <a:schemeClr val="tx1"/>
                  </a:solidFill>
                </a:endParaRPr>
              </a:p>
              <a:p>
                <a:pPr marL="0" indent="0" algn="just" eaLnBrk="0" hangingPunct="0">
                  <a:buNone/>
                </a:pPr>
                <a:r>
                  <a:rPr lang="zh-CN" altLang="en-US" dirty="0">
                    <a:solidFill>
                      <a:schemeClr val="tx1"/>
                    </a:solidFill>
                  </a:rPr>
                  <a:t>则有</a:t>
                </a:r>
                <a:endParaRPr lang="en-US" altLang="zh-CN" dirty="0">
                  <a:solidFill>
                    <a:schemeClr val="tx1"/>
                  </a:solidFill>
                </a:endParaRPr>
              </a:p>
              <a:p>
                <a:pPr marL="0" indent="0" algn="r" eaLnBrk="0" hangingPunct="0">
                  <a:lnSpc>
                    <a:spcPct val="100000"/>
                  </a:lnSpc>
                  <a:buNone/>
                </a:pPr>
                <a14:m>
                  <m:oMath xmlns:m="http://schemas.openxmlformats.org/officeDocument/2006/math">
                    <m:r>
                      <a:rPr lang="zh-CN" altLang="en-US" i="1">
                        <a:solidFill>
                          <a:schemeClr val="tx1"/>
                        </a:solidFill>
                        <a:latin typeface="Cambria Math" panose="02040503050406030204" pitchFamily="18" charset="0"/>
                      </a:rPr>
                      <m:t>𝐽</m:t>
                    </m:r>
                    <m:r>
                      <a:rPr lang="zh-CN" altLang="en-US" i="1">
                        <a:solidFill>
                          <a:schemeClr val="tx1"/>
                        </a:solidFill>
                        <a:latin typeface="Cambria Math" panose="02040503050406030204" pitchFamily="18" charset="0"/>
                      </a:rPr>
                      <m:t>=</m:t>
                    </m:r>
                    <m:sSub>
                      <m:sSubPr>
                        <m:ctrlPr>
                          <a:rPr lang="zh-CN" altLang="en-US" i="1">
                            <a:solidFill>
                              <a:schemeClr val="tx1"/>
                            </a:solidFill>
                            <a:latin typeface="Cambria Math" panose="02040503050406030204" pitchFamily="18" charset="0"/>
                          </a:rPr>
                        </m:ctrlPr>
                      </m:sSubPr>
                      <m:e>
                        <m:r>
                          <m:rPr>
                            <m:sty m:val="p"/>
                          </m:rPr>
                          <a:rPr lang="zh-CN" altLang="en-US" i="1">
                            <a:solidFill>
                              <a:schemeClr val="tx1"/>
                            </a:solidFill>
                            <a:latin typeface="Cambria Math" panose="02040503050406030204" pitchFamily="18" charset="0"/>
                          </a:rPr>
                          <m:t>Φ</m:t>
                        </m:r>
                      </m:e>
                      <m:sub>
                        <m:r>
                          <a:rPr lang="zh-CN" altLang="en-US" i="1">
                            <a:solidFill>
                              <a:schemeClr val="tx1"/>
                            </a:solidFill>
                            <a:latin typeface="Cambria Math" panose="02040503050406030204" pitchFamily="18" charset="0"/>
                          </a:rPr>
                          <m:t>1</m:t>
                        </m:r>
                      </m:sub>
                    </m:sSub>
                    <m:r>
                      <a:rPr lang="zh-CN" altLang="en-US" i="1">
                        <a:solidFill>
                          <a:schemeClr val="tx1"/>
                        </a:solidFill>
                        <a:latin typeface="Cambria Math" panose="02040503050406030204" pitchFamily="18" charset="0"/>
                      </a:rPr>
                      <m:t>[</m:t>
                    </m:r>
                    <m:r>
                      <a:rPr lang="zh-CN" altLang="en-US" i="1">
                        <a:solidFill>
                          <a:schemeClr val="tx1"/>
                        </a:solidFill>
                        <a:latin typeface="Cambria Math" panose="02040503050406030204" pitchFamily="18" charset="0"/>
                      </a:rPr>
                      <m:t>𝑥</m:t>
                    </m:r>
                    <m:r>
                      <a:rPr lang="zh-CN" altLang="en-US" i="1">
                        <a:solidFill>
                          <a:schemeClr val="tx1"/>
                        </a:solidFill>
                        <a:latin typeface="Cambria Math" panose="02040503050406030204" pitchFamily="18" charset="0"/>
                      </a:rPr>
                      <m:t>(</m:t>
                    </m:r>
                    <m:sSub>
                      <m:sSubPr>
                        <m:ctrlPr>
                          <a:rPr lang="zh-CN" altLang="en-US" i="1">
                            <a:solidFill>
                              <a:schemeClr val="tx1"/>
                            </a:solidFill>
                            <a:latin typeface="Cambria Math" panose="02040503050406030204" pitchFamily="18" charset="0"/>
                          </a:rPr>
                        </m:ctrlPr>
                      </m:sSubPr>
                      <m:e>
                        <m:r>
                          <a:rPr lang="zh-CN" altLang="en-US" i="1">
                            <a:solidFill>
                              <a:schemeClr val="tx1"/>
                            </a:solidFill>
                            <a:latin typeface="Cambria Math" panose="02040503050406030204" pitchFamily="18" charset="0"/>
                          </a:rPr>
                          <m:t>𝑡</m:t>
                        </m:r>
                      </m:e>
                      <m:sub>
                        <m:r>
                          <a:rPr lang="zh-CN" altLang="en-US" i="1">
                            <a:solidFill>
                              <a:schemeClr val="tx1"/>
                            </a:solidFill>
                            <a:latin typeface="Cambria Math" panose="02040503050406030204" pitchFamily="18" charset="0"/>
                          </a:rPr>
                          <m:t>𝑓</m:t>
                        </m:r>
                      </m:sub>
                    </m:sSub>
                    <m:r>
                      <a:rPr lang="zh-CN" altLang="en-US" i="1">
                        <a:solidFill>
                          <a:schemeClr val="tx1"/>
                        </a:solidFill>
                        <a:latin typeface="Cambria Math" panose="02040503050406030204" pitchFamily="18" charset="0"/>
                      </a:rPr>
                      <m:t>),</m:t>
                    </m:r>
                    <m:sSub>
                      <m:sSubPr>
                        <m:ctrlPr>
                          <a:rPr lang="zh-CN" altLang="en-US" i="1">
                            <a:solidFill>
                              <a:schemeClr val="tx1"/>
                            </a:solidFill>
                            <a:latin typeface="Cambria Math" panose="02040503050406030204" pitchFamily="18" charset="0"/>
                          </a:rPr>
                        </m:ctrlPr>
                      </m:sSubPr>
                      <m:e>
                        <m:r>
                          <a:rPr lang="zh-CN" altLang="en-US" i="1">
                            <a:solidFill>
                              <a:schemeClr val="tx1"/>
                            </a:solidFill>
                            <a:latin typeface="Cambria Math" panose="02040503050406030204" pitchFamily="18" charset="0"/>
                          </a:rPr>
                          <m:t>𝑡</m:t>
                        </m:r>
                      </m:e>
                      <m:sub>
                        <m:r>
                          <a:rPr lang="zh-CN" altLang="en-US" i="1">
                            <a:solidFill>
                              <a:schemeClr val="tx1"/>
                            </a:solidFill>
                            <a:latin typeface="Cambria Math" panose="02040503050406030204" pitchFamily="18" charset="0"/>
                          </a:rPr>
                          <m:t>𝑓</m:t>
                        </m:r>
                      </m:sub>
                    </m:sSub>
                    <m:r>
                      <a:rPr lang="zh-CN" altLang="en-US" i="1">
                        <a:solidFill>
                          <a:schemeClr val="tx1"/>
                        </a:solidFill>
                        <a:latin typeface="Cambria Math" panose="02040503050406030204" pitchFamily="18" charset="0"/>
                      </a:rPr>
                      <m:t>]+</m:t>
                    </m:r>
                    <m:nary>
                      <m:naryPr>
                        <m:ctrlPr>
                          <a:rPr lang="zh-CN" altLang="en-US" i="1">
                            <a:solidFill>
                              <a:schemeClr val="tx1"/>
                            </a:solidFill>
                            <a:latin typeface="Cambria Math" panose="02040503050406030204" pitchFamily="18" charset="0"/>
                          </a:rPr>
                        </m:ctrlPr>
                      </m:naryPr>
                      <m:sub>
                        <m:sSub>
                          <m:sSubPr>
                            <m:ctrlPr>
                              <a:rPr lang="zh-CN" altLang="en-US" i="1">
                                <a:solidFill>
                                  <a:schemeClr val="tx1"/>
                                </a:solidFill>
                                <a:latin typeface="Cambria Math" panose="02040503050406030204" pitchFamily="18" charset="0"/>
                              </a:rPr>
                            </m:ctrlPr>
                          </m:sSubPr>
                          <m:e>
                            <m:r>
                              <a:rPr lang="zh-CN" altLang="en-US" i="1">
                                <a:solidFill>
                                  <a:schemeClr val="tx1"/>
                                </a:solidFill>
                                <a:latin typeface="Cambria Math" panose="02040503050406030204" pitchFamily="18" charset="0"/>
                              </a:rPr>
                              <m:t>𝑡</m:t>
                            </m:r>
                          </m:e>
                          <m:sub>
                            <m:r>
                              <a:rPr lang="zh-CN" altLang="en-US" i="1">
                                <a:solidFill>
                                  <a:schemeClr val="tx1"/>
                                </a:solidFill>
                                <a:latin typeface="Cambria Math" panose="02040503050406030204" pitchFamily="18" charset="0"/>
                              </a:rPr>
                              <m:t>0</m:t>
                            </m:r>
                          </m:sub>
                        </m:sSub>
                      </m:sub>
                      <m:sup>
                        <m:sSub>
                          <m:sSubPr>
                            <m:ctrlPr>
                              <a:rPr lang="zh-CN" altLang="en-US" i="1">
                                <a:solidFill>
                                  <a:schemeClr val="tx1"/>
                                </a:solidFill>
                                <a:latin typeface="Cambria Math" panose="02040503050406030204" pitchFamily="18" charset="0"/>
                              </a:rPr>
                            </m:ctrlPr>
                          </m:sSubPr>
                          <m:e>
                            <m:r>
                              <a:rPr lang="zh-CN" altLang="en-US" i="1">
                                <a:solidFill>
                                  <a:schemeClr val="tx1"/>
                                </a:solidFill>
                                <a:latin typeface="Cambria Math" panose="02040503050406030204" pitchFamily="18" charset="0"/>
                              </a:rPr>
                              <m:t>𝑡</m:t>
                            </m:r>
                          </m:e>
                          <m:sub>
                            <m:r>
                              <a:rPr lang="zh-CN" altLang="en-US" i="1">
                                <a:solidFill>
                                  <a:schemeClr val="tx1"/>
                                </a:solidFill>
                                <a:latin typeface="Cambria Math" panose="02040503050406030204" pitchFamily="18" charset="0"/>
                              </a:rPr>
                              <m:t>𝑓</m:t>
                            </m:r>
                          </m:sub>
                        </m:sSub>
                      </m:sup>
                      <m:e>
                        <m:r>
                          <a:rPr lang="zh-CN" altLang="en-US" i="1">
                            <a:solidFill>
                              <a:schemeClr val="tx1"/>
                            </a:solidFill>
                            <a:latin typeface="Cambria Math" panose="02040503050406030204" pitchFamily="18" charset="0"/>
                          </a:rPr>
                          <m:t>[</m:t>
                        </m:r>
                        <m:r>
                          <a:rPr lang="zh-CN" altLang="en-US" i="1">
                            <a:solidFill>
                              <a:schemeClr val="tx1"/>
                            </a:solidFill>
                            <a:latin typeface="Cambria Math" panose="02040503050406030204" pitchFamily="18" charset="0"/>
                          </a:rPr>
                          <m:t>𝐻</m:t>
                        </m:r>
                        <m:r>
                          <a:rPr lang="zh-CN" altLang="en-US" i="1">
                            <a:solidFill>
                              <a:schemeClr val="tx1"/>
                            </a:solidFill>
                            <a:latin typeface="Cambria Math" panose="02040503050406030204" pitchFamily="18" charset="0"/>
                          </a:rPr>
                          <m:t>−</m:t>
                        </m:r>
                        <m:sSup>
                          <m:sSupPr>
                            <m:ctrlPr>
                              <a:rPr lang="zh-CN" altLang="en-US" i="1">
                                <a:solidFill>
                                  <a:schemeClr val="tx1"/>
                                </a:solidFill>
                                <a:latin typeface="Cambria Math" panose="02040503050406030204" pitchFamily="18" charset="0"/>
                              </a:rPr>
                            </m:ctrlPr>
                          </m:sSupPr>
                          <m:e>
                            <m:r>
                              <a:rPr lang="zh-CN" altLang="en-US" i="1">
                                <a:solidFill>
                                  <a:schemeClr val="tx1"/>
                                </a:solidFill>
                                <a:latin typeface="Cambria Math" panose="02040503050406030204" pitchFamily="18" charset="0"/>
                              </a:rPr>
                              <m:t>𝜆</m:t>
                            </m:r>
                          </m:e>
                          <m:sup>
                            <m:r>
                              <a:rPr lang="zh-CN" altLang="en-US" i="1">
                                <a:solidFill>
                                  <a:schemeClr val="tx1"/>
                                </a:solidFill>
                                <a:latin typeface="Cambria Math" panose="02040503050406030204" pitchFamily="18" charset="0"/>
                              </a:rPr>
                              <m:t>𝑇</m:t>
                            </m:r>
                          </m:sup>
                        </m:sSup>
                        <m:acc>
                          <m:accPr>
                            <m:chr m:val="̇"/>
                            <m:ctrlPr>
                              <a:rPr lang="zh-CN" altLang="en-US" i="1">
                                <a:solidFill>
                                  <a:schemeClr val="tx1"/>
                                </a:solidFill>
                                <a:latin typeface="Cambria Math" panose="02040503050406030204" pitchFamily="18" charset="0"/>
                              </a:rPr>
                            </m:ctrlPr>
                          </m:accPr>
                          <m:e>
                            <m:r>
                              <a:rPr lang="zh-CN" altLang="en-US" i="1">
                                <a:solidFill>
                                  <a:schemeClr val="tx1"/>
                                </a:solidFill>
                                <a:latin typeface="Cambria Math" panose="02040503050406030204" pitchFamily="18" charset="0"/>
                              </a:rPr>
                              <m:t>𝑥</m:t>
                            </m:r>
                          </m:e>
                        </m:acc>
                        <m:r>
                          <a:rPr lang="zh-CN" altLang="en-US" i="1">
                            <a:solidFill>
                              <a:schemeClr val="tx1"/>
                            </a:solidFill>
                            <a:latin typeface="Cambria Math" panose="02040503050406030204" pitchFamily="18" charset="0"/>
                          </a:rPr>
                          <m:t>(</m:t>
                        </m:r>
                        <m:r>
                          <a:rPr lang="zh-CN" altLang="en-US" i="1">
                            <a:solidFill>
                              <a:schemeClr val="tx1"/>
                            </a:solidFill>
                            <a:latin typeface="Cambria Math" panose="02040503050406030204" pitchFamily="18" charset="0"/>
                          </a:rPr>
                          <m:t>𝑡</m:t>
                        </m:r>
                        <m:r>
                          <a:rPr lang="zh-CN" altLang="en-US" i="1">
                            <a:solidFill>
                              <a:schemeClr val="tx1"/>
                            </a:solidFill>
                            <a:latin typeface="Cambria Math" panose="02040503050406030204" pitchFamily="18" charset="0"/>
                          </a:rPr>
                          <m:t>)]</m:t>
                        </m:r>
                      </m:e>
                    </m:nary>
                    <m:r>
                      <a:rPr lang="zh-CN" altLang="en-US" i="1">
                        <a:solidFill>
                          <a:schemeClr val="tx1"/>
                        </a:solidFill>
                        <a:latin typeface="Cambria Math" panose="02040503050406030204" pitchFamily="18" charset="0"/>
                      </a:rPr>
                      <m:t>𝑑𝑡</m:t>
                    </m:r>
                  </m:oMath>
                </a14:m>
                <a:r>
                  <a:rPr lang="zh-CN" altLang="en-US" dirty="0">
                    <a:solidFill>
                      <a:schemeClr val="tx1"/>
                    </a:solidFill>
                  </a:rPr>
                  <a:t>                          </a:t>
                </a:r>
                <a:r>
                  <a:rPr lang="zh-CN" altLang="en-US" dirty="0">
                    <a:solidFill>
                      <a:schemeClr val="tx1"/>
                    </a:solidFill>
                    <a:latin typeface="宋体" panose="02010600030101010101" pitchFamily="2" charset="-122"/>
                  </a:rPr>
                  <a:t>（</a:t>
                </a:r>
                <a:r>
                  <a:rPr lang="en-US" altLang="zh-CN" dirty="0">
                    <a:solidFill>
                      <a:schemeClr val="tx1"/>
                    </a:solidFill>
                  </a:rPr>
                  <a:t>6-51</a:t>
                </a:r>
                <a:r>
                  <a:rPr lang="zh-CN" altLang="en-US" dirty="0">
                    <a:solidFill>
                      <a:schemeClr val="tx1"/>
                    </a:solidFill>
                    <a:latin typeface="宋体" panose="02010600030101010101" pitchFamily="2" charset="-122"/>
                  </a:rPr>
                  <a:t>）</a:t>
                </a:r>
                <a:r>
                  <a:rPr lang="zh-CN" altLang="en-US" dirty="0">
                    <a:solidFill>
                      <a:schemeClr val="tx1"/>
                    </a:solidFill>
                  </a:rPr>
                  <a:t> </a:t>
                </a:r>
              </a:p>
            </p:txBody>
          </p:sp>
        </mc:Choice>
        <mc:Fallback xmlns="">
          <p:sp>
            <p:nvSpPr>
              <p:cNvPr id="3" name="内容占位符 2">
                <a:extLst>
                  <a:ext uri="{FF2B5EF4-FFF2-40B4-BE49-F238E27FC236}">
                    <a16:creationId xmlns:a16="http://schemas.microsoft.com/office/drawing/2014/main" id="{2BAF59A0-E9DE-43E8-A58A-B086437ECA54}"/>
                  </a:ext>
                </a:extLst>
              </p:cNvPr>
              <p:cNvSpPr>
                <a:spLocks noGrp="1" noRot="1" noChangeAspect="1" noMove="1" noResize="1" noEditPoints="1" noAdjustHandles="1" noChangeArrowheads="1" noChangeShapeType="1" noTextEdit="1"/>
              </p:cNvSpPr>
              <p:nvPr>
                <p:ph sz="quarter" idx="13"/>
              </p:nvPr>
            </p:nvSpPr>
            <p:spPr>
              <a:xfrm>
                <a:off x="767406" y="548680"/>
                <a:ext cx="10801201" cy="6015075"/>
              </a:xfrm>
              <a:blipFill>
                <a:blip r:embed="rId2"/>
                <a:stretch>
                  <a:fillRect l="-903" t="-203" r="-84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075745416"/>
      </p:ext>
    </p:extLst>
  </p:cSld>
  <p:clrMapOvr>
    <a:masterClrMapping/>
  </p:clrMapOvr>
  <p:transition>
    <p:wheel/>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2BAF59A0-E9DE-43E8-A58A-B086437ECA54}"/>
                  </a:ext>
                </a:extLst>
              </p:cNvPr>
              <p:cNvSpPr>
                <a:spLocks noGrp="1"/>
              </p:cNvSpPr>
              <p:nvPr>
                <p:ph sz="quarter" idx="13"/>
              </p:nvPr>
            </p:nvSpPr>
            <p:spPr>
              <a:xfrm>
                <a:off x="767406" y="692696"/>
                <a:ext cx="10801201" cy="5871059"/>
              </a:xfrm>
            </p:spPr>
            <p:txBody>
              <a:bodyPr>
                <a:noAutofit/>
              </a:bodyPr>
              <a:lstStyle/>
              <a:p>
                <a:pPr marL="0" indent="0" algn="just">
                  <a:buNone/>
                </a:pPr>
                <a:r>
                  <a:rPr lang="en-US" altLang="zh-CN" dirty="0"/>
                  <a:t> </a:t>
                </a:r>
                <a:r>
                  <a:rPr lang="zh-CN" altLang="en-US" dirty="0"/>
                  <a:t>将式（</a:t>
                </a:r>
                <a:r>
                  <a:rPr lang="en-US" altLang="zh-CN" dirty="0"/>
                  <a:t>6-51</a:t>
                </a:r>
                <a:r>
                  <a:rPr lang="zh-CN" altLang="en-US" dirty="0"/>
                  <a:t>）与式（</a:t>
                </a:r>
                <a:r>
                  <a:rPr lang="en-US" altLang="zh-CN" dirty="0"/>
                  <a:t>6-46</a:t>
                </a:r>
                <a:r>
                  <a:rPr lang="zh-CN" altLang="en-US" dirty="0"/>
                  <a:t>）相比较，可知泛函数极值存在的必要条件式（</a:t>
                </a:r>
                <a:r>
                  <a:rPr lang="en-US" altLang="zh-CN" dirty="0"/>
                  <a:t>136</a:t>
                </a:r>
                <a:r>
                  <a:rPr lang="zh-CN" altLang="en-US" dirty="0"/>
                  <a:t>）只是横截条件</a:t>
                </a:r>
                <a14:m>
                  <m:oMath xmlns:m="http://schemas.openxmlformats.org/officeDocument/2006/math">
                    <m:r>
                      <a:rPr lang="zh-CN" altLang="en-US" i="1">
                        <a:latin typeface="Cambria Math" panose="02040503050406030204" pitchFamily="18" charset="0"/>
                      </a:rPr>
                      <m:t>𝜆</m:t>
                    </m:r>
                    <m:d>
                      <m:dPr>
                        <m:ctrlPr>
                          <a:rPr lang="zh-CN" altLang="en-US" i="1">
                            <a:latin typeface="Cambria Math" panose="02040503050406030204" pitchFamily="18" charset="0"/>
                          </a:rPr>
                        </m:ctrlPr>
                      </m:dPr>
                      <m:e>
                        <m:sSub>
                          <m:sSubPr>
                            <m:ctrlPr>
                              <a:rPr lang="zh-CN" altLang="en-US" i="1">
                                <a:latin typeface="Cambria Math" panose="02040503050406030204" pitchFamily="18" charset="0"/>
                              </a:rPr>
                            </m:ctrlPr>
                          </m:sSubPr>
                          <m:e>
                            <m:r>
                              <a:rPr lang="zh-CN" altLang="en-US" i="1">
                                <a:latin typeface="Cambria Math" panose="02040503050406030204" pitchFamily="18" charset="0"/>
                              </a:rPr>
                              <m:t>𝑡</m:t>
                            </m:r>
                          </m:e>
                          <m:sub>
                            <m:r>
                              <a:rPr lang="zh-CN" altLang="en-US" i="1">
                                <a:latin typeface="Cambria Math" panose="02040503050406030204" pitchFamily="18" charset="0"/>
                              </a:rPr>
                              <m:t>𝑓</m:t>
                            </m:r>
                          </m:sub>
                        </m:sSub>
                      </m:e>
                    </m:d>
                    <m:r>
                      <a:rPr lang="en-US" altLang="zh-CN" i="1">
                        <a:latin typeface="Cambria Math" panose="02040503050406030204" pitchFamily="18" charset="0"/>
                      </a:rPr>
                      <m:t>=</m:t>
                    </m:r>
                    <m:sSub>
                      <m:sSubPr>
                        <m:ctrlPr>
                          <a:rPr lang="zh-CN" altLang="en-US" i="1">
                            <a:latin typeface="Cambria Math" panose="02040503050406030204" pitchFamily="18" charset="0"/>
                          </a:rPr>
                        </m:ctrlPr>
                      </m:sSubPr>
                      <m:e>
                        <m:d>
                          <m:dPr>
                            <m:begChr m:val=""/>
                            <m:endChr m:val="|"/>
                            <m:ctrlPr>
                              <a:rPr lang="zh-CN" altLang="en-US" i="1">
                                <a:latin typeface="Cambria Math" panose="02040503050406030204" pitchFamily="18" charset="0"/>
                              </a:rPr>
                            </m:ctrlPr>
                          </m:dPr>
                          <m:e>
                            <m:f>
                              <m:fPr>
                                <m:ctrlPr>
                                  <a:rPr lang="zh-CN" altLang="en-US" i="1">
                                    <a:latin typeface="Cambria Math" panose="02040503050406030204" pitchFamily="18" charset="0"/>
                                  </a:rPr>
                                </m:ctrlPr>
                              </m:fPr>
                              <m:num>
                                <m:r>
                                  <a:rPr lang="zh-CN" altLang="en-US" i="1">
                                    <a:latin typeface="Cambria Math" panose="02040503050406030204" pitchFamily="18" charset="0"/>
                                  </a:rPr>
                                  <m:t>𝜕</m:t>
                                </m:r>
                                <m:r>
                                  <m:rPr>
                                    <m:sty m:val="p"/>
                                  </m:rPr>
                                  <a:rPr lang="zh-CN" altLang="en-US" i="1">
                                    <a:latin typeface="Cambria Math" panose="02040503050406030204" pitchFamily="18" charset="0"/>
                                  </a:rPr>
                                  <m:t>Φ</m:t>
                                </m:r>
                              </m:num>
                              <m:den>
                                <m:r>
                                  <a:rPr lang="zh-CN" altLang="en-US" i="1">
                                    <a:latin typeface="Cambria Math" panose="02040503050406030204" pitchFamily="18" charset="0"/>
                                  </a:rPr>
                                  <m:t>𝜕</m:t>
                                </m:r>
                                <m:r>
                                  <a:rPr lang="zh-CN" altLang="en-US" i="1">
                                    <a:latin typeface="Cambria Math" panose="02040503050406030204" pitchFamily="18" charset="0"/>
                                  </a:rPr>
                                  <m:t>𝑥</m:t>
                                </m:r>
                              </m:den>
                            </m:f>
                          </m:e>
                        </m:d>
                      </m:e>
                      <m:sub>
                        <m:r>
                          <a:rPr lang="zh-CN" altLang="en-US" i="1">
                            <a:latin typeface="Cambria Math" panose="02040503050406030204" pitchFamily="18" charset="0"/>
                          </a:rPr>
                          <m:t>𝑡</m:t>
                        </m:r>
                        <m:r>
                          <a:rPr lang="zh-CN" altLang="en-US" i="1">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𝑡</m:t>
                            </m:r>
                          </m:e>
                          <m:sub>
                            <m:r>
                              <a:rPr lang="zh-CN" altLang="en-US" i="1">
                                <a:latin typeface="Cambria Math" panose="02040503050406030204" pitchFamily="18" charset="0"/>
                              </a:rPr>
                              <m:t>𝑓</m:t>
                            </m:r>
                          </m:sub>
                        </m:sSub>
                      </m:sub>
                    </m:sSub>
                  </m:oMath>
                </a14:m>
                <a:r>
                  <a:rPr lang="zh-CN" altLang="en-US" dirty="0"/>
                  <a:t>发生了变化。因此，只要将</a:t>
                </a:r>
                <a14:m>
                  <m:oMath xmlns:m="http://schemas.openxmlformats.org/officeDocument/2006/math">
                    <m:r>
                      <m:rPr>
                        <m:sty m:val="p"/>
                      </m:rPr>
                      <a:rPr lang="zh-CN" altLang="en-US" i="1">
                        <a:latin typeface="Cambria Math" panose="02040503050406030204" pitchFamily="18" charset="0"/>
                      </a:rPr>
                      <m:t>Φ</m:t>
                    </m:r>
                  </m:oMath>
                </a14:m>
                <a:r>
                  <a:rPr lang="zh-CN" altLang="en-US" dirty="0"/>
                  <a:t>变换成</a:t>
                </a:r>
                <a14:m>
                  <m:oMath xmlns:m="http://schemas.openxmlformats.org/officeDocument/2006/math">
                    <m:sSub>
                      <m:sSubPr>
                        <m:ctrlPr>
                          <a:rPr lang="zh-CN" altLang="en-US" i="1">
                            <a:latin typeface="Cambria Math" panose="02040503050406030204" pitchFamily="18" charset="0"/>
                          </a:rPr>
                        </m:ctrlPr>
                      </m:sSubPr>
                      <m:e>
                        <m:r>
                          <m:rPr>
                            <m:sty m:val="p"/>
                          </m:rPr>
                          <a:rPr lang="zh-CN" altLang="en-US" i="1">
                            <a:latin typeface="Cambria Math" panose="02040503050406030204" pitchFamily="18" charset="0"/>
                          </a:rPr>
                          <m:t>Φ</m:t>
                        </m:r>
                      </m:e>
                      <m:sub>
                        <m:r>
                          <a:rPr lang="zh-CN" altLang="en-US" i="1">
                            <a:latin typeface="Cambria Math" panose="02040503050406030204" pitchFamily="18" charset="0"/>
                          </a:rPr>
                          <m:t>1</m:t>
                        </m:r>
                      </m:sub>
                    </m:sSub>
                  </m:oMath>
                </a14:m>
                <a:r>
                  <a:rPr lang="zh-CN" altLang="en-US" dirty="0"/>
                  <a:t>，其它方程均不改变。这样终端状态有约束的泛函数极值存在的必要条件为 </a:t>
                </a:r>
              </a:p>
              <a:p>
                <a:pPr marL="0" indent="0" algn="ctr" eaLnBrk="0" hangingPunct="0">
                  <a:lnSpc>
                    <a:spcPct val="100000"/>
                  </a:lnSpc>
                  <a:buNone/>
                </a:pPr>
                <a14:m>
                  <m:oMath xmlns:m="http://schemas.openxmlformats.org/officeDocument/2006/math">
                    <m:d>
                      <m:dPr>
                        <m:begChr m:val=""/>
                        <m:endChr m:val="}"/>
                        <m:ctrlPr>
                          <a:rPr lang="zh-CN" altLang="en-US" i="1">
                            <a:latin typeface="Cambria Math" panose="02040503050406030204" pitchFamily="18" charset="0"/>
                          </a:rPr>
                        </m:ctrlPr>
                      </m:dPr>
                      <m:e>
                        <m:eqArr>
                          <m:eqArrPr>
                            <m:ctrlPr>
                              <a:rPr lang="zh-CN" altLang="en-US" i="1">
                                <a:latin typeface="Cambria Math" panose="02040503050406030204" pitchFamily="18" charset="0"/>
                              </a:rPr>
                            </m:ctrlPr>
                          </m:eqArrPr>
                          <m:e>
                            <m:r>
                              <a:rPr lang="zh-CN" altLang="en-US" i="1">
                                <a:latin typeface="Cambria Math" panose="02040503050406030204" pitchFamily="18" charset="0"/>
                              </a:rPr>
                              <m:t>&amp;</m:t>
                            </m:r>
                            <m:r>
                              <a:rPr lang="zh-CN" altLang="en-US" i="1">
                                <a:latin typeface="Cambria Math" panose="02040503050406030204" pitchFamily="18" charset="0"/>
                              </a:rPr>
                              <m:t>状态方程：</m:t>
                            </m:r>
                            <m:r>
                              <m:rPr>
                                <m:nor/>
                              </m:rPr>
                              <a:rPr lang="zh-CN" altLang="en-US">
                                <a:latin typeface="Cambria Math" panose="02040503050406030204" pitchFamily="18" charset="0"/>
                              </a:rPr>
                              <m:t>       </m:t>
                            </m:r>
                            <m:acc>
                              <m:accPr>
                                <m:chr m:val="̇"/>
                                <m:ctrlPr>
                                  <a:rPr lang="zh-CN" altLang="en-US" i="1">
                                    <a:latin typeface="Cambria Math" panose="02040503050406030204" pitchFamily="18" charset="0"/>
                                  </a:rPr>
                                </m:ctrlPr>
                              </m:accPr>
                              <m:e>
                                <m:r>
                                  <a:rPr lang="zh-CN" altLang="en-US" i="1">
                                    <a:latin typeface="Cambria Math" panose="02040503050406030204" pitchFamily="18" charset="0"/>
                                  </a:rPr>
                                  <m:t>𝑥</m:t>
                                </m:r>
                              </m:e>
                            </m:acc>
                            <m:r>
                              <a:rPr lang="zh-CN" altLang="en-US" i="1">
                                <a:latin typeface="Cambria Math" panose="02040503050406030204" pitchFamily="18" charset="0"/>
                              </a:rPr>
                              <m:t>=</m:t>
                            </m:r>
                            <m:f>
                              <m:fPr>
                                <m:ctrlPr>
                                  <a:rPr lang="zh-CN" altLang="en-US" i="1">
                                    <a:latin typeface="Cambria Math" panose="02040503050406030204" pitchFamily="18" charset="0"/>
                                  </a:rPr>
                                </m:ctrlPr>
                              </m:fPr>
                              <m:num>
                                <m:r>
                                  <a:rPr lang="zh-CN" altLang="en-US" i="1">
                                    <a:latin typeface="Cambria Math" panose="02040503050406030204" pitchFamily="18" charset="0"/>
                                  </a:rPr>
                                  <m:t>𝜕</m:t>
                                </m:r>
                                <m:r>
                                  <a:rPr lang="zh-CN" altLang="en-US" i="1">
                                    <a:latin typeface="Cambria Math" panose="02040503050406030204" pitchFamily="18" charset="0"/>
                                  </a:rPr>
                                  <m:t>𝐻</m:t>
                                </m:r>
                              </m:num>
                              <m:den>
                                <m:r>
                                  <a:rPr lang="zh-CN" altLang="en-US" i="1">
                                    <a:latin typeface="Cambria Math" panose="02040503050406030204" pitchFamily="18" charset="0"/>
                                  </a:rPr>
                                  <m:t>𝜕𝜆</m:t>
                                </m:r>
                              </m:den>
                            </m:f>
                            <m:r>
                              <a:rPr lang="zh-CN" altLang="en-US" i="1">
                                <a:latin typeface="Cambria Math" panose="02040503050406030204" pitchFamily="18" charset="0"/>
                              </a:rPr>
                              <m:t>=</m:t>
                            </m:r>
                            <m:r>
                              <a:rPr lang="zh-CN" altLang="en-US" i="1">
                                <a:latin typeface="Cambria Math" panose="02040503050406030204" pitchFamily="18" charset="0"/>
                              </a:rPr>
                              <m:t>𝑓</m:t>
                            </m:r>
                            <m:d>
                              <m:dPr>
                                <m:begChr m:val="["/>
                                <m:endChr m:val="]"/>
                                <m:ctrlPr>
                                  <a:rPr lang="zh-CN" altLang="en-US" i="1">
                                    <a:latin typeface="Cambria Math" panose="02040503050406030204" pitchFamily="18" charset="0"/>
                                  </a:rPr>
                                </m:ctrlPr>
                              </m:dPr>
                              <m:e>
                                <m:r>
                                  <a:rPr lang="zh-CN" altLang="en-US" i="1">
                                    <a:latin typeface="Cambria Math" panose="02040503050406030204" pitchFamily="18" charset="0"/>
                                  </a:rPr>
                                  <m:t>𝑥</m:t>
                                </m:r>
                                <m:r>
                                  <a:rPr lang="zh-CN" altLang="en-US" i="1">
                                    <a:latin typeface="Cambria Math" panose="02040503050406030204" pitchFamily="18" charset="0"/>
                                  </a:rPr>
                                  <m:t>,</m:t>
                                </m:r>
                                <m:r>
                                  <a:rPr lang="zh-CN" altLang="en-US" i="1">
                                    <a:latin typeface="Cambria Math" panose="02040503050406030204" pitchFamily="18" charset="0"/>
                                  </a:rPr>
                                  <m:t>𝑢</m:t>
                                </m:r>
                                <m:r>
                                  <a:rPr lang="zh-CN" altLang="en-US" i="1">
                                    <a:latin typeface="Cambria Math" panose="02040503050406030204" pitchFamily="18" charset="0"/>
                                  </a:rPr>
                                  <m:t>,</m:t>
                                </m:r>
                                <m:r>
                                  <a:rPr lang="zh-CN" altLang="en-US" i="1">
                                    <a:latin typeface="Cambria Math" panose="02040503050406030204" pitchFamily="18" charset="0"/>
                                  </a:rPr>
                                  <m:t>𝑡</m:t>
                                </m:r>
                              </m:e>
                            </m:d>
                          </m:e>
                          <m:e>
                            <m:r>
                              <a:rPr lang="zh-CN" altLang="en-US" i="1">
                                <a:latin typeface="Cambria Math" panose="02040503050406030204" pitchFamily="18" charset="0"/>
                              </a:rPr>
                              <m:t>&amp;</m:t>
                            </m:r>
                            <m:r>
                              <a:rPr lang="zh-CN" altLang="en-US" i="1">
                                <a:latin typeface="Cambria Math" panose="02040503050406030204" pitchFamily="18" charset="0"/>
                              </a:rPr>
                              <m:t>协态方程：</m:t>
                            </m:r>
                            <m:r>
                              <m:rPr>
                                <m:nor/>
                              </m:rPr>
                              <a:rPr lang="zh-CN" altLang="en-US">
                                <a:latin typeface="Cambria Math" panose="02040503050406030204" pitchFamily="18" charset="0"/>
                              </a:rPr>
                              <m:t>       </m:t>
                            </m:r>
                            <m:acc>
                              <m:accPr>
                                <m:chr m:val="̇"/>
                                <m:ctrlPr>
                                  <a:rPr lang="zh-CN" altLang="en-US" i="1">
                                    <a:latin typeface="Cambria Math" panose="02040503050406030204" pitchFamily="18" charset="0"/>
                                  </a:rPr>
                                </m:ctrlPr>
                              </m:accPr>
                              <m:e>
                                <m:r>
                                  <a:rPr lang="zh-CN" altLang="en-US" i="1">
                                    <a:latin typeface="Cambria Math" panose="02040503050406030204" pitchFamily="18" charset="0"/>
                                  </a:rPr>
                                  <m:t>𝜆</m:t>
                                </m:r>
                              </m:e>
                            </m:acc>
                            <m:r>
                              <a:rPr lang="zh-CN" altLang="en-US" i="1">
                                <a:latin typeface="Cambria Math" panose="02040503050406030204" pitchFamily="18" charset="0"/>
                              </a:rPr>
                              <m:t>=</m:t>
                            </m:r>
                            <m:r>
                              <a:rPr lang="zh-CN" altLang="en-US">
                                <a:latin typeface="Cambria Math" panose="02040503050406030204" pitchFamily="18" charset="0"/>
                              </a:rPr>
                              <m:t>−</m:t>
                            </m:r>
                            <m:f>
                              <m:fPr>
                                <m:ctrlPr>
                                  <a:rPr lang="zh-CN" altLang="en-US" i="1">
                                    <a:latin typeface="Cambria Math" panose="02040503050406030204" pitchFamily="18" charset="0"/>
                                  </a:rPr>
                                </m:ctrlPr>
                              </m:fPr>
                              <m:num>
                                <m:r>
                                  <a:rPr lang="zh-CN" altLang="en-US" i="1">
                                    <a:latin typeface="Cambria Math" panose="02040503050406030204" pitchFamily="18" charset="0"/>
                                  </a:rPr>
                                  <m:t>𝜕</m:t>
                                </m:r>
                                <m:r>
                                  <a:rPr lang="zh-CN" altLang="en-US" i="1">
                                    <a:latin typeface="Cambria Math" panose="02040503050406030204" pitchFamily="18" charset="0"/>
                                  </a:rPr>
                                  <m:t>𝐻</m:t>
                                </m:r>
                              </m:num>
                              <m:den>
                                <m:r>
                                  <a:rPr lang="zh-CN" altLang="en-US" i="1">
                                    <a:latin typeface="Cambria Math" panose="02040503050406030204" pitchFamily="18" charset="0"/>
                                  </a:rPr>
                                  <m:t>𝜕</m:t>
                                </m:r>
                                <m:r>
                                  <a:rPr lang="zh-CN" altLang="en-US" i="1">
                                    <a:latin typeface="Cambria Math" panose="02040503050406030204" pitchFamily="18" charset="0"/>
                                  </a:rPr>
                                  <m:t>𝑥</m:t>
                                </m:r>
                              </m:den>
                            </m:f>
                          </m:e>
                          <m:e>
                            <m:r>
                              <a:rPr lang="zh-CN" altLang="en-US" i="1">
                                <a:latin typeface="Cambria Math" panose="02040503050406030204" pitchFamily="18" charset="0"/>
                              </a:rPr>
                              <m:t>&amp;</m:t>
                            </m:r>
                            <m:r>
                              <a:rPr lang="zh-CN" altLang="en-US" i="1">
                                <a:latin typeface="Cambria Math" panose="02040503050406030204" pitchFamily="18" charset="0"/>
                              </a:rPr>
                              <m:t>耦合方程：</m:t>
                            </m:r>
                            <m:r>
                              <m:rPr>
                                <m:nor/>
                              </m:rPr>
                              <a:rPr lang="zh-CN" altLang="en-US">
                                <a:latin typeface="Cambria Math" panose="02040503050406030204" pitchFamily="18" charset="0"/>
                              </a:rPr>
                              <m:t>        </m:t>
                            </m:r>
                            <m:f>
                              <m:fPr>
                                <m:ctrlPr>
                                  <a:rPr lang="zh-CN" altLang="en-US" i="1">
                                    <a:latin typeface="Cambria Math" panose="02040503050406030204" pitchFamily="18" charset="0"/>
                                  </a:rPr>
                                </m:ctrlPr>
                              </m:fPr>
                              <m:num>
                                <m:r>
                                  <a:rPr lang="zh-CN" altLang="en-US" i="1">
                                    <a:latin typeface="Cambria Math" panose="02040503050406030204" pitchFamily="18" charset="0"/>
                                  </a:rPr>
                                  <m:t>𝜕</m:t>
                                </m:r>
                                <m:r>
                                  <a:rPr lang="zh-CN" altLang="en-US" i="1">
                                    <a:latin typeface="Cambria Math" panose="02040503050406030204" pitchFamily="18" charset="0"/>
                                  </a:rPr>
                                  <m:t>𝐻</m:t>
                                </m:r>
                              </m:num>
                              <m:den>
                                <m:r>
                                  <a:rPr lang="zh-CN" altLang="en-US" i="1">
                                    <a:latin typeface="Cambria Math" panose="02040503050406030204" pitchFamily="18" charset="0"/>
                                  </a:rPr>
                                  <m:t>𝜕</m:t>
                                </m:r>
                                <m:r>
                                  <a:rPr lang="zh-CN" altLang="en-US" i="1">
                                    <a:latin typeface="Cambria Math" panose="02040503050406030204" pitchFamily="18" charset="0"/>
                                  </a:rPr>
                                  <m:t>𝑢</m:t>
                                </m:r>
                              </m:den>
                            </m:f>
                            <m:r>
                              <a:rPr lang="zh-CN" altLang="en-US" i="1">
                                <a:latin typeface="Cambria Math" panose="02040503050406030204" pitchFamily="18" charset="0"/>
                              </a:rPr>
                              <m:t>=0</m:t>
                            </m:r>
                          </m:e>
                          <m:e>
                            <m:r>
                              <a:rPr lang="zh-CN" altLang="en-US" i="1">
                                <a:latin typeface="Cambria Math" panose="02040503050406030204" pitchFamily="18" charset="0"/>
                              </a:rPr>
                              <m:t>&amp;</m:t>
                            </m:r>
                            <m:r>
                              <a:rPr lang="zh-CN" altLang="en-US" i="1">
                                <a:latin typeface="Cambria Math" panose="02040503050406030204" pitchFamily="18" charset="0"/>
                              </a:rPr>
                              <m:t>横截条件：</m:t>
                            </m:r>
                            <m:r>
                              <m:rPr>
                                <m:nor/>
                              </m:rPr>
                              <a:rPr lang="zh-CN" altLang="en-US">
                                <a:latin typeface="Cambria Math" panose="02040503050406030204" pitchFamily="18" charset="0"/>
                              </a:rPr>
                              <m:t>       </m:t>
                            </m:r>
                            <m:r>
                              <a:rPr lang="zh-CN" altLang="en-US" i="1">
                                <a:latin typeface="Cambria Math" panose="02040503050406030204" pitchFamily="18" charset="0"/>
                              </a:rPr>
                              <m:t>𝜆</m:t>
                            </m:r>
                            <m:r>
                              <a:rPr lang="zh-CN" altLang="en-US" i="1">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𝑡</m:t>
                                </m:r>
                              </m:e>
                              <m:sub>
                                <m:r>
                                  <a:rPr lang="zh-CN" altLang="en-US" i="1">
                                    <a:latin typeface="Cambria Math" panose="02040503050406030204" pitchFamily="18" charset="0"/>
                                  </a:rPr>
                                  <m:t>𝑓</m:t>
                                </m:r>
                              </m:sub>
                            </m:sSub>
                            <m:r>
                              <a:rPr lang="zh-CN" altLang="en-US" i="1">
                                <a:latin typeface="Cambria Math" panose="02040503050406030204" pitchFamily="18" charset="0"/>
                              </a:rPr>
                              <m:t>)=</m:t>
                            </m:r>
                            <m:sSub>
                              <m:sSubPr>
                                <m:ctrlPr>
                                  <a:rPr lang="zh-CN" altLang="en-US" i="1">
                                    <a:latin typeface="Cambria Math" panose="02040503050406030204" pitchFamily="18" charset="0"/>
                                  </a:rPr>
                                </m:ctrlPr>
                              </m:sSubPr>
                              <m:e>
                                <m:d>
                                  <m:dPr>
                                    <m:begChr m:val=""/>
                                    <m:endChr m:val="|"/>
                                    <m:ctrlPr>
                                      <a:rPr lang="zh-CN" altLang="en-US" i="1">
                                        <a:latin typeface="Cambria Math" panose="02040503050406030204" pitchFamily="18" charset="0"/>
                                      </a:rPr>
                                    </m:ctrlPr>
                                  </m:dPr>
                                  <m:e>
                                    <m:d>
                                      <m:dPr>
                                        <m:begChr m:val="["/>
                                        <m:endChr m:val="]"/>
                                        <m:ctrlPr>
                                          <a:rPr lang="zh-CN" altLang="en-US" i="1">
                                            <a:latin typeface="Cambria Math" panose="02040503050406030204" pitchFamily="18" charset="0"/>
                                          </a:rPr>
                                        </m:ctrlPr>
                                      </m:dPr>
                                      <m:e>
                                        <m:f>
                                          <m:fPr>
                                            <m:ctrlPr>
                                              <a:rPr lang="zh-CN" altLang="en-US" i="1">
                                                <a:latin typeface="Cambria Math" panose="02040503050406030204" pitchFamily="18" charset="0"/>
                                              </a:rPr>
                                            </m:ctrlPr>
                                          </m:fPr>
                                          <m:num>
                                            <m:r>
                                              <a:rPr lang="zh-CN" altLang="en-US" i="1">
                                                <a:latin typeface="Cambria Math" panose="02040503050406030204" pitchFamily="18" charset="0"/>
                                              </a:rPr>
                                              <m:t>𝜕</m:t>
                                            </m:r>
                                            <m:r>
                                              <m:rPr>
                                                <m:sty m:val="p"/>
                                              </m:rPr>
                                              <a:rPr lang="zh-CN" altLang="en-US" i="1">
                                                <a:latin typeface="Cambria Math" panose="02040503050406030204" pitchFamily="18" charset="0"/>
                                              </a:rPr>
                                              <m:t>Φ</m:t>
                                            </m:r>
                                          </m:num>
                                          <m:den>
                                            <m:r>
                                              <a:rPr lang="zh-CN" altLang="en-US" i="1">
                                                <a:latin typeface="Cambria Math" panose="02040503050406030204" pitchFamily="18" charset="0"/>
                                              </a:rPr>
                                              <m:t>𝜕</m:t>
                                            </m:r>
                                            <m:r>
                                              <a:rPr lang="zh-CN" altLang="en-US" i="1">
                                                <a:latin typeface="Cambria Math" panose="02040503050406030204" pitchFamily="18" charset="0"/>
                                              </a:rPr>
                                              <m:t>𝑥</m:t>
                                            </m:r>
                                          </m:den>
                                        </m:f>
                                        <m:r>
                                          <a:rPr lang="zh-CN" altLang="en-US" i="1">
                                            <a:latin typeface="Cambria Math" panose="02040503050406030204" pitchFamily="18" charset="0"/>
                                          </a:rPr>
                                          <m:t>+</m:t>
                                        </m:r>
                                        <m:d>
                                          <m:dPr>
                                            <m:ctrlPr>
                                              <a:rPr lang="zh-CN" altLang="en-US" i="1">
                                                <a:latin typeface="Cambria Math" panose="02040503050406030204" pitchFamily="18" charset="0"/>
                                              </a:rPr>
                                            </m:ctrlPr>
                                          </m:dPr>
                                          <m:e>
                                            <m:f>
                                              <m:fPr>
                                                <m:ctrlPr>
                                                  <a:rPr lang="zh-CN" altLang="en-US" i="1">
                                                    <a:latin typeface="Cambria Math" panose="02040503050406030204" pitchFamily="18" charset="0"/>
                                                  </a:rPr>
                                                </m:ctrlPr>
                                              </m:fPr>
                                              <m:num>
                                                <m:r>
                                                  <a:rPr lang="zh-CN" altLang="en-US" i="1">
                                                    <a:latin typeface="Cambria Math" panose="02040503050406030204" pitchFamily="18" charset="0"/>
                                                  </a:rPr>
                                                  <m:t>𝜕</m:t>
                                                </m:r>
                                                <m:sSup>
                                                  <m:sSupPr>
                                                    <m:ctrlPr>
                                                      <a:rPr lang="zh-CN" altLang="en-US" i="1">
                                                        <a:latin typeface="Cambria Math" panose="02040503050406030204" pitchFamily="18" charset="0"/>
                                                      </a:rPr>
                                                    </m:ctrlPr>
                                                  </m:sSupPr>
                                                  <m:e>
                                                    <m:sSub>
                                                      <m:sSubPr>
                                                        <m:ctrlPr>
                                                          <a:rPr lang="zh-CN" altLang="en-US" i="1">
                                                            <a:latin typeface="Cambria Math" panose="02040503050406030204" pitchFamily="18" charset="0"/>
                                                          </a:rPr>
                                                        </m:ctrlPr>
                                                      </m:sSubPr>
                                                      <m:e>
                                                        <m:r>
                                                          <a:rPr lang="zh-CN" altLang="en-US" i="1">
                                                            <a:latin typeface="Cambria Math" panose="02040503050406030204" pitchFamily="18" charset="0"/>
                                                          </a:rPr>
                                                          <m:t>𝑁</m:t>
                                                        </m:r>
                                                      </m:e>
                                                      <m:sub>
                                                        <m:r>
                                                          <a:rPr lang="zh-CN" altLang="en-US" i="1">
                                                            <a:latin typeface="Cambria Math" panose="02040503050406030204" pitchFamily="18" charset="0"/>
                                                          </a:rPr>
                                                          <m:t>1</m:t>
                                                        </m:r>
                                                      </m:sub>
                                                    </m:sSub>
                                                  </m:e>
                                                  <m:sup>
                                                    <m:r>
                                                      <a:rPr lang="zh-CN" altLang="en-US" i="1">
                                                        <a:latin typeface="Cambria Math" panose="02040503050406030204" pitchFamily="18" charset="0"/>
                                                      </a:rPr>
                                                      <m:t>𝑇</m:t>
                                                    </m:r>
                                                  </m:sup>
                                                </m:sSup>
                                              </m:num>
                                              <m:den>
                                                <m:r>
                                                  <a:rPr lang="zh-CN" altLang="en-US" i="1">
                                                    <a:latin typeface="Cambria Math" panose="02040503050406030204" pitchFamily="18" charset="0"/>
                                                  </a:rPr>
                                                  <m:t>𝜕</m:t>
                                                </m:r>
                                                <m:r>
                                                  <a:rPr lang="zh-CN" altLang="en-US" i="1">
                                                    <a:latin typeface="Cambria Math" panose="02040503050406030204" pitchFamily="18" charset="0"/>
                                                  </a:rPr>
                                                  <m:t>𝑥</m:t>
                                                </m:r>
                                              </m:den>
                                            </m:f>
                                          </m:e>
                                        </m:d>
                                        <m:r>
                                          <a:rPr lang="zh-CN" altLang="en-US" i="1">
                                            <a:latin typeface="Cambria Math" panose="02040503050406030204" pitchFamily="18" charset="0"/>
                                          </a:rPr>
                                          <m:t>𝑣</m:t>
                                        </m:r>
                                      </m:e>
                                    </m:d>
                                  </m:e>
                                </m:d>
                              </m:e>
                              <m:sub>
                                <m:r>
                                  <a:rPr lang="zh-CN" altLang="en-US" i="1">
                                    <a:latin typeface="Cambria Math" panose="02040503050406030204" pitchFamily="18" charset="0"/>
                                  </a:rPr>
                                  <m:t>𝑡</m:t>
                                </m:r>
                                <m:r>
                                  <a:rPr lang="zh-CN" altLang="en-US" i="1">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𝑡</m:t>
                                    </m:r>
                                  </m:e>
                                  <m:sub>
                                    <m:r>
                                      <a:rPr lang="zh-CN" altLang="en-US" i="1">
                                        <a:latin typeface="Cambria Math" panose="02040503050406030204" pitchFamily="18" charset="0"/>
                                      </a:rPr>
                                      <m:t>𝑓</m:t>
                                    </m:r>
                                  </m:sub>
                                </m:sSub>
                              </m:sub>
                            </m:sSub>
                          </m:e>
                          <m:e>
                            <m:r>
                              <a:rPr lang="zh-CN" altLang="en-US" i="1">
                                <a:latin typeface="Cambria Math" panose="02040503050406030204" pitchFamily="18" charset="0"/>
                              </a:rPr>
                              <m:t>&amp;</m:t>
                            </m:r>
                            <m:r>
                              <a:rPr lang="zh-CN" altLang="en-US" i="1">
                                <a:latin typeface="Cambria Math" panose="02040503050406030204" pitchFamily="18" charset="0"/>
                              </a:rPr>
                              <m:t>终端约束：</m:t>
                            </m:r>
                            <m:r>
                              <m:rPr>
                                <m:nor/>
                              </m:rPr>
                              <a:rPr lang="zh-CN" altLang="en-US">
                                <a:latin typeface="Cambria Math" panose="02040503050406030204" pitchFamily="18" charset="0"/>
                              </a:rPr>
                              <m:t>       </m:t>
                            </m:r>
                            <m:sSub>
                              <m:sSubPr>
                                <m:ctrlPr>
                                  <a:rPr lang="zh-CN" altLang="en-US" i="1">
                                    <a:latin typeface="Cambria Math" panose="02040503050406030204" pitchFamily="18" charset="0"/>
                                  </a:rPr>
                                </m:ctrlPr>
                              </m:sSubPr>
                              <m:e>
                                <m:r>
                                  <a:rPr lang="zh-CN" altLang="en-US" i="1">
                                    <a:latin typeface="Cambria Math" panose="02040503050406030204" pitchFamily="18" charset="0"/>
                                  </a:rPr>
                                  <m:t>𝑁</m:t>
                                </m:r>
                              </m:e>
                              <m:sub>
                                <m:r>
                                  <a:rPr lang="zh-CN" altLang="en-US" i="1">
                                    <a:latin typeface="Cambria Math" panose="02040503050406030204" pitchFamily="18" charset="0"/>
                                  </a:rPr>
                                  <m:t>1</m:t>
                                </m:r>
                              </m:sub>
                            </m:sSub>
                            <m:d>
                              <m:dPr>
                                <m:begChr m:val="["/>
                                <m:endChr m:val="]"/>
                                <m:ctrlPr>
                                  <a:rPr lang="zh-CN" altLang="en-US" i="1">
                                    <a:latin typeface="Cambria Math" panose="02040503050406030204" pitchFamily="18" charset="0"/>
                                  </a:rPr>
                                </m:ctrlPr>
                              </m:dPr>
                              <m:e>
                                <m:r>
                                  <a:rPr lang="zh-CN" altLang="en-US" i="1">
                                    <a:latin typeface="Cambria Math" panose="02040503050406030204" pitchFamily="18" charset="0"/>
                                  </a:rPr>
                                  <m:t>𝑥</m:t>
                                </m:r>
                                <m:r>
                                  <a:rPr lang="zh-CN" altLang="en-US" i="1">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𝑡</m:t>
                                    </m:r>
                                  </m:e>
                                  <m:sub>
                                    <m:r>
                                      <a:rPr lang="zh-CN" altLang="en-US" i="1">
                                        <a:latin typeface="Cambria Math" panose="02040503050406030204" pitchFamily="18" charset="0"/>
                                      </a:rPr>
                                      <m:t>𝑓</m:t>
                                    </m:r>
                                  </m:sub>
                                </m:sSub>
                                <m:r>
                                  <a:rPr lang="zh-CN" altLang="en-US" i="1">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𝑡</m:t>
                                    </m:r>
                                  </m:e>
                                  <m:sub>
                                    <m:r>
                                      <a:rPr lang="zh-CN" altLang="en-US" i="1">
                                        <a:latin typeface="Cambria Math" panose="02040503050406030204" pitchFamily="18" charset="0"/>
                                      </a:rPr>
                                      <m:t>𝑓</m:t>
                                    </m:r>
                                  </m:sub>
                                </m:sSub>
                              </m:e>
                            </m:d>
                            <m:r>
                              <a:rPr lang="zh-CN" altLang="en-US" i="1">
                                <a:latin typeface="Cambria Math" panose="02040503050406030204" pitchFamily="18" charset="0"/>
                              </a:rPr>
                              <m:t>=0</m:t>
                            </m:r>
                          </m:e>
                        </m:eqArr>
                      </m:e>
                    </m:d>
                    <m:r>
                      <m:rPr>
                        <m:nor/>
                      </m:rPr>
                      <a:rPr lang="zh-CN" altLang="en-US">
                        <a:latin typeface="Cambria Math" panose="02040503050406030204" pitchFamily="18" charset="0"/>
                      </a:rPr>
                      <m:t>   </m:t>
                    </m:r>
                  </m:oMath>
                </a14:m>
                <a:r>
                  <a:rPr lang="zh-CN" altLang="en-US" dirty="0"/>
                  <a:t>   </a:t>
                </a:r>
                <a:endParaRPr lang="zh-CN" altLang="en-US" dirty="0">
                  <a:solidFill>
                    <a:schemeClr val="tx1"/>
                  </a:solidFill>
                </a:endParaRPr>
              </a:p>
            </p:txBody>
          </p:sp>
        </mc:Choice>
        <mc:Fallback xmlns="">
          <p:sp>
            <p:nvSpPr>
              <p:cNvPr id="3" name="内容占位符 2">
                <a:extLst>
                  <a:ext uri="{FF2B5EF4-FFF2-40B4-BE49-F238E27FC236}">
                    <a16:creationId xmlns:a16="http://schemas.microsoft.com/office/drawing/2014/main" id="{2BAF59A0-E9DE-43E8-A58A-B086437ECA54}"/>
                  </a:ext>
                </a:extLst>
              </p:cNvPr>
              <p:cNvSpPr>
                <a:spLocks noGrp="1" noRot="1" noChangeAspect="1" noMove="1" noResize="1" noEditPoints="1" noAdjustHandles="1" noChangeArrowheads="1" noChangeShapeType="1" noTextEdit="1"/>
              </p:cNvSpPr>
              <p:nvPr>
                <p:ph sz="quarter" idx="13"/>
              </p:nvPr>
            </p:nvSpPr>
            <p:spPr>
              <a:xfrm>
                <a:off x="767406" y="692696"/>
                <a:ext cx="10801201" cy="5871059"/>
              </a:xfrm>
              <a:blipFill>
                <a:blip r:embed="rId2"/>
                <a:stretch>
                  <a:fillRect l="-903" t="-208" r="-361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503430005"/>
      </p:ext>
    </p:extLst>
  </p:cSld>
  <p:clrMapOvr>
    <a:masterClrMapping/>
  </p:clrMapOvr>
  <p:transition>
    <p:wheel/>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2BAF59A0-E9DE-43E8-A58A-B086437ECA54}"/>
                  </a:ext>
                </a:extLst>
              </p:cNvPr>
              <p:cNvSpPr>
                <a:spLocks noGrp="1"/>
              </p:cNvSpPr>
              <p:nvPr>
                <p:ph sz="quarter" idx="13"/>
              </p:nvPr>
            </p:nvSpPr>
            <p:spPr>
              <a:xfrm>
                <a:off x="767406" y="692696"/>
                <a:ext cx="10801201" cy="5871059"/>
              </a:xfrm>
            </p:spPr>
            <p:txBody>
              <a:bodyPr>
                <a:noAutofit/>
              </a:bodyPr>
              <a:lstStyle/>
              <a:p>
                <a:pPr marL="0" indent="0" algn="just">
                  <a:buNone/>
                </a:pPr>
                <a:r>
                  <a:rPr lang="zh-CN" altLang="en-US" b="1" dirty="0">
                    <a:latin typeface="Times New Roman" panose="02020603050405020304" pitchFamily="18" charset="0"/>
                    <a:cs typeface="Times New Roman" panose="02020603050405020304" pitchFamily="18" charset="0"/>
                  </a:rPr>
                  <a:t>例</a:t>
                </a:r>
                <a:r>
                  <a:rPr lang="en-US" altLang="zh-CN" b="1" dirty="0">
                    <a:latin typeface="Times New Roman" panose="02020603050405020304" pitchFamily="18" charset="0"/>
                    <a:cs typeface="Times New Roman" panose="02020603050405020304" pitchFamily="18" charset="0"/>
                  </a:rPr>
                  <a:t>6-6</a:t>
                </a:r>
                <a:r>
                  <a:rPr lang="en-US" altLang="zh-CN" dirty="0">
                    <a:latin typeface="Times New Roman" panose="02020603050405020304" pitchFamily="18" charset="0"/>
                    <a:cs typeface="Times New Roman" panose="02020603050405020304" pitchFamily="18" charset="0"/>
                  </a:rPr>
                  <a:t> </a:t>
                </a:r>
                <a:r>
                  <a:rPr lang="zh-CN" altLang="en-US" dirty="0">
                    <a:latin typeface="Times New Roman" panose="02020603050405020304" pitchFamily="18" charset="0"/>
                    <a:cs typeface="Times New Roman" panose="02020603050405020304" pitchFamily="18" charset="0"/>
                  </a:rPr>
                  <a:t>设系统方程为</a:t>
                </a:r>
                <a:endParaRPr lang="en-US" altLang="zh-CN" dirty="0">
                  <a:latin typeface="Times New Roman" panose="02020603050405020304" pitchFamily="18" charset="0"/>
                  <a:cs typeface="Times New Roman" panose="02020603050405020304" pitchFamily="18" charset="0"/>
                </a:endParaRPr>
              </a:p>
              <a:p>
                <a:pPr marL="0" indent="0" algn="just">
                  <a:buNone/>
                </a:pPr>
                <a14:m>
                  <m:oMathPara xmlns:m="http://schemas.openxmlformats.org/officeDocument/2006/math">
                    <m:oMathParaPr>
                      <m:jc m:val="centerGroup"/>
                    </m:oMathParaPr>
                    <m:oMath xmlns:m="http://schemas.openxmlformats.org/officeDocument/2006/math">
                      <m:sSub>
                        <m:sSubPr>
                          <m:ctrlPr>
                            <a:rPr lang="zh-CN" altLang="en-US" i="1">
                              <a:solidFill>
                                <a:srgbClr val="000000"/>
                              </a:solidFill>
                              <a:latin typeface="Cambria Math" panose="02040503050406030204" pitchFamily="18" charset="0"/>
                            </a:rPr>
                          </m:ctrlPr>
                        </m:sSubPr>
                        <m:e>
                          <m:acc>
                            <m:accPr>
                              <m:chr m:val="̇"/>
                              <m:ctrlPr>
                                <a:rPr lang="zh-CN" altLang="en-US" i="1">
                                  <a:solidFill>
                                    <a:srgbClr val="000000"/>
                                  </a:solidFill>
                                  <a:latin typeface="Cambria Math" panose="02040503050406030204" pitchFamily="18" charset="0"/>
                                </a:rPr>
                              </m:ctrlPr>
                            </m:accPr>
                            <m:e>
                              <m:r>
                                <a:rPr lang="zh-CN" altLang="en-US" i="1">
                                  <a:solidFill>
                                    <a:srgbClr val="000000"/>
                                  </a:solidFill>
                                  <a:latin typeface="Cambria Math" panose="02040503050406030204" pitchFamily="18" charset="0"/>
                                </a:rPr>
                                <m:t>𝑥</m:t>
                              </m:r>
                            </m:e>
                          </m:acc>
                        </m:e>
                        <m:sub>
                          <m:r>
                            <a:rPr lang="zh-CN" altLang="en-US" i="1">
                              <a:solidFill>
                                <a:srgbClr val="000000"/>
                              </a:solidFill>
                              <a:latin typeface="Cambria Math" panose="02040503050406030204" pitchFamily="18" charset="0"/>
                            </a:rPr>
                            <m:t>1</m:t>
                          </m:r>
                        </m:sub>
                      </m:sSub>
                      <m:d>
                        <m:dPr>
                          <m:ctrlPr>
                            <a:rPr lang="zh-CN" altLang="en-US" i="1">
                              <a:solidFill>
                                <a:srgbClr val="000000"/>
                              </a:solidFill>
                              <a:latin typeface="Cambria Math" panose="02040503050406030204" pitchFamily="18" charset="0"/>
                            </a:rPr>
                          </m:ctrlPr>
                        </m:dPr>
                        <m:e>
                          <m:r>
                            <a:rPr lang="zh-CN" altLang="en-US" i="1">
                              <a:solidFill>
                                <a:srgbClr val="000000"/>
                              </a:solidFill>
                              <a:latin typeface="Cambria Math" panose="02040503050406030204" pitchFamily="18" charset="0"/>
                            </a:rPr>
                            <m:t>𝑡</m:t>
                          </m:r>
                        </m:e>
                      </m:d>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𝑥</m:t>
                          </m:r>
                        </m:e>
                        <m:sub>
                          <m:r>
                            <a:rPr lang="zh-CN" altLang="en-US" i="1">
                              <a:solidFill>
                                <a:srgbClr val="000000"/>
                              </a:solidFill>
                              <a:latin typeface="Cambria Math" panose="02040503050406030204" pitchFamily="18" charset="0"/>
                            </a:rPr>
                            <m:t>2</m:t>
                          </m:r>
                        </m:sub>
                      </m:sSub>
                      <m:d>
                        <m:dPr>
                          <m:ctrlPr>
                            <a:rPr lang="zh-CN" altLang="en-US" i="1">
                              <a:solidFill>
                                <a:srgbClr val="000000"/>
                              </a:solidFill>
                              <a:latin typeface="Cambria Math" panose="02040503050406030204" pitchFamily="18" charset="0"/>
                            </a:rPr>
                          </m:ctrlPr>
                        </m:dPr>
                        <m:e>
                          <m:r>
                            <a:rPr lang="zh-CN" altLang="en-US" i="1">
                              <a:solidFill>
                                <a:srgbClr val="000000"/>
                              </a:solidFill>
                              <a:latin typeface="Cambria Math" panose="02040503050406030204" pitchFamily="18" charset="0"/>
                            </a:rPr>
                            <m:t>𝑡</m:t>
                          </m:r>
                        </m:e>
                      </m:d>
                    </m:oMath>
                    <m:oMath xmlns:m="http://schemas.openxmlformats.org/officeDocument/2006/math">
                      <m:sSub>
                        <m:sSubPr>
                          <m:ctrlPr>
                            <a:rPr lang="zh-CN" altLang="en-US" i="1">
                              <a:solidFill>
                                <a:srgbClr val="000000"/>
                              </a:solidFill>
                              <a:latin typeface="Cambria Math" panose="02040503050406030204" pitchFamily="18" charset="0"/>
                            </a:rPr>
                          </m:ctrlPr>
                        </m:sSubPr>
                        <m:e>
                          <m:acc>
                            <m:accPr>
                              <m:chr m:val="̇"/>
                              <m:ctrlPr>
                                <a:rPr lang="zh-CN" altLang="en-US" i="1">
                                  <a:solidFill>
                                    <a:srgbClr val="000000"/>
                                  </a:solidFill>
                                  <a:latin typeface="Cambria Math" panose="02040503050406030204" pitchFamily="18" charset="0"/>
                                </a:rPr>
                              </m:ctrlPr>
                            </m:accPr>
                            <m:e>
                              <m:r>
                                <a:rPr lang="zh-CN" altLang="en-US" i="1">
                                  <a:solidFill>
                                    <a:srgbClr val="000000"/>
                                  </a:solidFill>
                                  <a:latin typeface="Cambria Math" panose="02040503050406030204" pitchFamily="18" charset="0"/>
                                </a:rPr>
                                <m:t>𝑥</m:t>
                              </m:r>
                            </m:e>
                          </m:acc>
                        </m:e>
                        <m:sub>
                          <m:r>
                            <a:rPr lang="zh-CN" altLang="en-US" i="1">
                              <a:solidFill>
                                <a:srgbClr val="000000"/>
                              </a:solidFill>
                              <a:latin typeface="Cambria Math" panose="02040503050406030204" pitchFamily="18" charset="0"/>
                            </a:rPr>
                            <m:t>2</m:t>
                          </m:r>
                        </m:sub>
                      </m:sSub>
                      <m:d>
                        <m:dPr>
                          <m:ctrlPr>
                            <a:rPr lang="zh-CN" altLang="en-US" i="1">
                              <a:solidFill>
                                <a:srgbClr val="000000"/>
                              </a:solidFill>
                              <a:latin typeface="Cambria Math" panose="02040503050406030204" pitchFamily="18" charset="0"/>
                            </a:rPr>
                          </m:ctrlPr>
                        </m:dPr>
                        <m:e>
                          <m:r>
                            <a:rPr lang="zh-CN" altLang="en-US" i="1">
                              <a:solidFill>
                                <a:srgbClr val="000000"/>
                              </a:solidFill>
                              <a:latin typeface="Cambria Math" panose="02040503050406030204" pitchFamily="18" charset="0"/>
                            </a:rPr>
                            <m:t>𝑡</m:t>
                          </m:r>
                        </m:e>
                      </m:d>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𝑢</m:t>
                      </m:r>
                      <m:d>
                        <m:dPr>
                          <m:ctrlPr>
                            <a:rPr lang="zh-CN" altLang="en-US" i="1">
                              <a:solidFill>
                                <a:srgbClr val="000000"/>
                              </a:solidFill>
                              <a:latin typeface="Cambria Math" panose="02040503050406030204" pitchFamily="18" charset="0"/>
                            </a:rPr>
                          </m:ctrlPr>
                        </m:dPr>
                        <m:e>
                          <m:r>
                            <a:rPr lang="zh-CN" altLang="en-US" i="1">
                              <a:solidFill>
                                <a:srgbClr val="000000"/>
                              </a:solidFill>
                              <a:latin typeface="Cambria Math" panose="02040503050406030204" pitchFamily="18" charset="0"/>
                            </a:rPr>
                            <m:t>𝑡</m:t>
                          </m:r>
                        </m:e>
                      </m:d>
                    </m:oMath>
                  </m:oMathPara>
                </a14:m>
                <a:endParaRPr lang="zh-CN" altLang="en-US" dirty="0">
                  <a:latin typeface="Times New Roman" panose="02020603050405020304" pitchFamily="18" charset="0"/>
                  <a:cs typeface="Times New Roman" panose="02020603050405020304" pitchFamily="18" charset="0"/>
                </a:endParaRPr>
              </a:p>
              <a:p>
                <a:pPr marL="0" indent="0" algn="just" eaLnBrk="0" hangingPunct="0">
                  <a:buNone/>
                </a:pPr>
                <a:r>
                  <a:rPr lang="zh-CN" altLang="en-US" dirty="0">
                    <a:latin typeface="Times New Roman" panose="02020603050405020304" pitchFamily="18" charset="0"/>
                    <a:cs typeface="Times New Roman" panose="02020603050405020304" pitchFamily="18" charset="0"/>
                  </a:rPr>
                  <a:t>求从已知初态</a:t>
                </a:r>
                <a:r>
                  <a:rPr lang="en-US" altLang="zh-CN" dirty="0">
                    <a:latin typeface="Times New Roman" panose="02020603050405020304" pitchFamily="18" charset="0"/>
                    <a:cs typeface="Times New Roman" panose="02020603050405020304" pitchFamily="18" charset="0"/>
                  </a:rPr>
                  <a:t>x</a:t>
                </a:r>
                <a:r>
                  <a:rPr lang="en-US" altLang="zh-CN" baseline="-30000" dirty="0">
                    <a:latin typeface="Times New Roman" panose="02020603050405020304" pitchFamily="18" charset="0"/>
                    <a:cs typeface="Times New Roman" panose="02020603050405020304" pitchFamily="18" charset="0"/>
                  </a:rPr>
                  <a:t>1</a:t>
                </a:r>
                <a:r>
                  <a:rPr lang="en-US" altLang="zh-CN" dirty="0">
                    <a:latin typeface="Times New Roman" panose="02020603050405020304" pitchFamily="18" charset="0"/>
                    <a:cs typeface="Times New Roman" panose="02020603050405020304" pitchFamily="18" charset="0"/>
                  </a:rPr>
                  <a:t>(0)=0</a:t>
                </a:r>
                <a:r>
                  <a:rPr lang="zh-CN" altLang="en-US" dirty="0">
                    <a:latin typeface="Times New Roman" panose="02020603050405020304" pitchFamily="18" charset="0"/>
                    <a:cs typeface="Times New Roman" panose="02020603050405020304" pitchFamily="18" charset="0"/>
                  </a:rPr>
                  <a:t>和</a:t>
                </a:r>
                <a:r>
                  <a:rPr lang="en-US" altLang="zh-CN" dirty="0">
                    <a:latin typeface="Times New Roman" panose="02020603050405020304" pitchFamily="18" charset="0"/>
                    <a:cs typeface="Times New Roman" panose="02020603050405020304" pitchFamily="18" charset="0"/>
                  </a:rPr>
                  <a:t>x</a:t>
                </a:r>
                <a:r>
                  <a:rPr lang="en-US" altLang="zh-CN" baseline="-30000" dirty="0">
                    <a:latin typeface="Times New Roman" panose="02020603050405020304" pitchFamily="18" charset="0"/>
                    <a:cs typeface="Times New Roman" panose="02020603050405020304" pitchFamily="18" charset="0"/>
                  </a:rPr>
                  <a:t>2</a:t>
                </a:r>
                <a:r>
                  <a:rPr lang="en-US" altLang="zh-CN" dirty="0">
                    <a:latin typeface="Times New Roman" panose="02020603050405020304" pitchFamily="18" charset="0"/>
                    <a:cs typeface="Times New Roman" panose="02020603050405020304" pitchFamily="18" charset="0"/>
                  </a:rPr>
                  <a:t>(0)=0</a:t>
                </a:r>
                <a:r>
                  <a:rPr lang="zh-CN" altLang="en-US" dirty="0">
                    <a:latin typeface="Times New Roman" panose="02020603050405020304" pitchFamily="18" charset="0"/>
                    <a:cs typeface="Times New Roman" panose="02020603050405020304" pitchFamily="18" charset="0"/>
                  </a:rPr>
                  <a:t>，在</a:t>
                </a:r>
                <a14:m>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𝑡</m:t>
                        </m:r>
                      </m:e>
                      <m:sub>
                        <m:r>
                          <a:rPr lang="zh-CN" altLang="en-US" i="1">
                            <a:solidFill>
                              <a:srgbClr val="000000"/>
                            </a:solidFill>
                            <a:latin typeface="Cambria Math" panose="02040503050406030204" pitchFamily="18" charset="0"/>
                          </a:rPr>
                          <m:t>𝑓</m:t>
                        </m:r>
                      </m:sub>
                    </m:sSub>
                    <m:r>
                      <a:rPr lang="zh-CN" altLang="en-US" i="1">
                        <a:solidFill>
                          <a:srgbClr val="000000"/>
                        </a:solidFill>
                        <a:latin typeface="Cambria Math" panose="02040503050406030204" pitchFamily="18" charset="0"/>
                      </a:rPr>
                      <m:t> </m:t>
                    </m:r>
                  </m:oMath>
                </a14:m>
                <a:r>
                  <a:rPr lang="en-US" altLang="zh-CN" dirty="0">
                    <a:latin typeface="Times New Roman" panose="02020603050405020304" pitchFamily="18" charset="0"/>
                    <a:cs typeface="Times New Roman" panose="02020603050405020304" pitchFamily="18" charset="0"/>
                  </a:rPr>
                  <a:t>=1</a:t>
                </a:r>
                <a:r>
                  <a:rPr lang="zh-CN" altLang="en-US" dirty="0">
                    <a:latin typeface="Times New Roman" panose="02020603050405020304" pitchFamily="18" charset="0"/>
                    <a:cs typeface="Times New Roman" panose="02020603050405020304" pitchFamily="18" charset="0"/>
                  </a:rPr>
                  <a:t>时转移到目标集（终端约束）</a:t>
                </a:r>
                <a14:m>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𝑥</m:t>
                        </m:r>
                      </m:e>
                      <m:sub>
                        <m:r>
                          <a:rPr lang="zh-CN" altLang="en-US" i="1">
                            <a:solidFill>
                              <a:srgbClr val="000000"/>
                            </a:solidFill>
                            <a:latin typeface="Cambria Math" panose="02040503050406030204" pitchFamily="18" charset="0"/>
                          </a:rPr>
                          <m:t>1</m:t>
                        </m:r>
                      </m:sub>
                    </m:sSub>
                    <m:d>
                      <m:dPr>
                        <m:ctrlPr>
                          <a:rPr lang="zh-CN" altLang="en-US" i="1">
                            <a:solidFill>
                              <a:srgbClr val="000000"/>
                            </a:solidFill>
                            <a:latin typeface="Cambria Math" panose="02040503050406030204" pitchFamily="18" charset="0"/>
                          </a:rPr>
                        </m:ctrlPr>
                      </m:dPr>
                      <m:e>
                        <m:r>
                          <a:rPr lang="zh-CN" altLang="en-US" i="1">
                            <a:solidFill>
                              <a:srgbClr val="000000"/>
                            </a:solidFill>
                            <a:latin typeface="Cambria Math" panose="02040503050406030204" pitchFamily="18" charset="0"/>
                          </a:rPr>
                          <m:t>1</m:t>
                        </m:r>
                      </m:e>
                    </m:d>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𝑥</m:t>
                        </m:r>
                      </m:e>
                      <m:sub>
                        <m:r>
                          <a:rPr lang="zh-CN" altLang="en-US" i="1">
                            <a:solidFill>
                              <a:srgbClr val="000000"/>
                            </a:solidFill>
                            <a:latin typeface="Cambria Math" panose="02040503050406030204" pitchFamily="18" charset="0"/>
                          </a:rPr>
                          <m:t>2</m:t>
                        </m:r>
                      </m:sub>
                    </m:sSub>
                    <m:d>
                      <m:dPr>
                        <m:ctrlPr>
                          <a:rPr lang="zh-CN" altLang="en-US" i="1">
                            <a:solidFill>
                              <a:srgbClr val="000000"/>
                            </a:solidFill>
                            <a:latin typeface="Cambria Math" panose="02040503050406030204" pitchFamily="18" charset="0"/>
                          </a:rPr>
                        </m:ctrlPr>
                      </m:dPr>
                      <m:e>
                        <m:r>
                          <a:rPr lang="zh-CN" altLang="en-US" i="1">
                            <a:solidFill>
                              <a:srgbClr val="000000"/>
                            </a:solidFill>
                            <a:latin typeface="Cambria Math" panose="02040503050406030204" pitchFamily="18" charset="0"/>
                          </a:rPr>
                          <m:t>1</m:t>
                        </m:r>
                      </m:e>
                    </m:d>
                    <m:r>
                      <a:rPr lang="zh-CN" altLang="en-US" i="1">
                        <a:solidFill>
                          <a:srgbClr val="000000"/>
                        </a:solidFill>
                        <a:latin typeface="Cambria Math" panose="02040503050406030204" pitchFamily="18" charset="0"/>
                      </a:rPr>
                      <m:t>=1</m:t>
                    </m:r>
                    <m:r>
                      <a:rPr lang="zh-CN" altLang="en-US" i="1">
                        <a:solidFill>
                          <a:srgbClr val="000000"/>
                        </a:solidFill>
                        <a:latin typeface="Cambria Math" panose="02040503050406030204" pitchFamily="18" charset="0"/>
                      </a:rPr>
                      <m:t>，</m:t>
                    </m:r>
                  </m:oMath>
                </a14:m>
                <a:r>
                  <a:rPr lang="zh-CN" altLang="en-US" dirty="0">
                    <a:latin typeface="Times New Roman" panose="02020603050405020304" pitchFamily="18" charset="0"/>
                    <a:cs typeface="Times New Roman" panose="02020603050405020304" pitchFamily="18" charset="0"/>
                  </a:rPr>
                  <a:t>且使性能指标</a:t>
                </a:r>
                <a14:m>
                  <m:oMath xmlns:m="http://schemas.openxmlformats.org/officeDocument/2006/math">
                    <m:r>
                      <a:rPr lang="zh-CN" altLang="en-US" i="1">
                        <a:solidFill>
                          <a:srgbClr val="000000"/>
                        </a:solidFill>
                        <a:latin typeface="Cambria Math" panose="02040503050406030204" pitchFamily="18" charset="0"/>
                      </a:rPr>
                      <m:t>𝐽</m:t>
                    </m:r>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1</m:t>
                        </m:r>
                      </m:num>
                      <m:den>
                        <m:r>
                          <a:rPr lang="zh-CN" altLang="en-US" i="1">
                            <a:solidFill>
                              <a:srgbClr val="000000"/>
                            </a:solidFill>
                            <a:latin typeface="Cambria Math" panose="02040503050406030204" pitchFamily="18" charset="0"/>
                          </a:rPr>
                          <m:t>2</m:t>
                        </m:r>
                      </m:den>
                    </m:f>
                    <m:nary>
                      <m:naryPr>
                        <m:ctrlPr>
                          <a:rPr lang="zh-CN" altLang="en-US" i="1">
                            <a:solidFill>
                              <a:srgbClr val="000000"/>
                            </a:solidFill>
                            <a:latin typeface="Cambria Math" panose="02040503050406030204" pitchFamily="18" charset="0"/>
                          </a:rPr>
                        </m:ctrlPr>
                      </m:naryPr>
                      <m:sub>
                        <m:r>
                          <a:rPr lang="zh-CN" altLang="en-US" i="1">
                            <a:solidFill>
                              <a:srgbClr val="000000"/>
                            </a:solidFill>
                            <a:latin typeface="Cambria Math" panose="02040503050406030204" pitchFamily="18" charset="0"/>
                          </a:rPr>
                          <m:t>0</m:t>
                        </m:r>
                      </m:sub>
                      <m:sup>
                        <m:r>
                          <a:rPr lang="zh-CN" altLang="en-US" i="1">
                            <a:solidFill>
                              <a:srgbClr val="000000"/>
                            </a:solidFill>
                            <a:latin typeface="Cambria Math" panose="02040503050406030204" pitchFamily="18" charset="0"/>
                          </a:rPr>
                          <m:t>1</m:t>
                        </m:r>
                      </m:sup>
                      <m:e>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𝑢</m:t>
                            </m:r>
                          </m:e>
                          <m:sup>
                            <m:r>
                              <a:rPr lang="zh-CN" altLang="en-US" i="1">
                                <a:solidFill>
                                  <a:srgbClr val="000000"/>
                                </a:solidFill>
                                <a:latin typeface="Cambria Math" panose="02040503050406030204" pitchFamily="18" charset="0"/>
                              </a:rPr>
                              <m:t>2</m:t>
                            </m:r>
                          </m:sup>
                        </m:sSup>
                        <m:d>
                          <m:dPr>
                            <m:ctrlPr>
                              <a:rPr lang="zh-CN" altLang="en-US" i="1">
                                <a:solidFill>
                                  <a:srgbClr val="000000"/>
                                </a:solidFill>
                                <a:latin typeface="Cambria Math" panose="02040503050406030204" pitchFamily="18" charset="0"/>
                              </a:rPr>
                            </m:ctrlPr>
                          </m:dPr>
                          <m:e>
                            <m:r>
                              <a:rPr lang="zh-CN" altLang="en-US" i="1">
                                <a:solidFill>
                                  <a:srgbClr val="000000"/>
                                </a:solidFill>
                                <a:latin typeface="Cambria Math" panose="02040503050406030204" pitchFamily="18" charset="0"/>
                              </a:rPr>
                              <m:t>𝑡</m:t>
                            </m:r>
                          </m:e>
                        </m:d>
                        <m:r>
                          <a:rPr lang="zh-CN" altLang="en-US" i="1">
                            <a:solidFill>
                              <a:srgbClr val="000000"/>
                            </a:solidFill>
                            <a:latin typeface="Cambria Math" panose="02040503050406030204" pitchFamily="18" charset="0"/>
                          </a:rPr>
                          <m:t>𝑑𝑡</m:t>
                        </m:r>
                      </m:e>
                    </m:nary>
                  </m:oMath>
                </a14:m>
                <a:endParaRPr lang="zh-CN" altLang="en-US" dirty="0">
                  <a:latin typeface="Times New Roman" panose="02020603050405020304" pitchFamily="18" charset="0"/>
                  <a:cs typeface="Times New Roman" panose="02020603050405020304" pitchFamily="18" charset="0"/>
                </a:endParaRPr>
              </a:p>
              <a:p>
                <a:pPr marL="0" indent="0" algn="just" eaLnBrk="0" hangingPunct="0">
                  <a:buNone/>
                </a:pPr>
                <a:r>
                  <a:rPr lang="zh-CN" altLang="en-US" dirty="0">
                    <a:latin typeface="Times New Roman" panose="02020603050405020304" pitchFamily="18" charset="0"/>
                    <a:cs typeface="Times New Roman" panose="02020603050405020304" pitchFamily="18" charset="0"/>
                  </a:rPr>
                  <a:t>为最小的最优控制</a:t>
                </a:r>
                <a14:m>
                  <m:oMath xmlns:m="http://schemas.openxmlformats.org/officeDocument/2006/math">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𝑢</m:t>
                        </m:r>
                      </m:e>
                      <m:sup>
                        <m:r>
                          <a:rPr lang="zh-CN" altLang="en-US" i="1">
                            <a:solidFill>
                              <a:srgbClr val="000000"/>
                            </a:solidFill>
                            <a:latin typeface="Cambria Math" panose="02040503050406030204" pitchFamily="18" charset="0"/>
                          </a:rPr>
                          <m:t>∗</m:t>
                        </m:r>
                      </m:sup>
                    </m:sSup>
                    <m:d>
                      <m:dPr>
                        <m:ctrlPr>
                          <a:rPr lang="zh-CN" altLang="en-US" i="1">
                            <a:solidFill>
                              <a:srgbClr val="000000"/>
                            </a:solidFill>
                            <a:latin typeface="Cambria Math" panose="02040503050406030204" pitchFamily="18" charset="0"/>
                          </a:rPr>
                        </m:ctrlPr>
                      </m:dPr>
                      <m:e>
                        <m:r>
                          <a:rPr lang="zh-CN" altLang="en-US" i="1">
                            <a:solidFill>
                              <a:srgbClr val="000000"/>
                            </a:solidFill>
                            <a:latin typeface="Cambria Math" panose="02040503050406030204" pitchFamily="18" charset="0"/>
                          </a:rPr>
                          <m:t>𝑡</m:t>
                        </m:r>
                      </m:e>
                    </m:d>
                  </m:oMath>
                </a14:m>
                <a:r>
                  <a:rPr lang="zh-CN" altLang="en-US" dirty="0">
                    <a:latin typeface="Times New Roman" panose="02020603050405020304" pitchFamily="18" charset="0"/>
                    <a:cs typeface="Times New Roman" panose="02020603050405020304" pitchFamily="18" charset="0"/>
                  </a:rPr>
                  <a:t>和相应的最优曲线</a:t>
                </a:r>
                <a14:m>
                  <m:oMath xmlns:m="http://schemas.openxmlformats.org/officeDocument/2006/math">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m:t>
                        </m:r>
                      </m:sup>
                    </m:sSup>
                    <m:d>
                      <m:dPr>
                        <m:ctrlPr>
                          <a:rPr lang="zh-CN" altLang="en-US" i="1">
                            <a:solidFill>
                              <a:srgbClr val="000000"/>
                            </a:solidFill>
                            <a:latin typeface="Cambria Math" panose="02040503050406030204" pitchFamily="18" charset="0"/>
                          </a:rPr>
                        </m:ctrlPr>
                      </m:dPr>
                      <m:e>
                        <m:r>
                          <a:rPr lang="zh-CN" altLang="en-US" i="1">
                            <a:solidFill>
                              <a:srgbClr val="000000"/>
                            </a:solidFill>
                            <a:latin typeface="Cambria Math" panose="02040503050406030204" pitchFamily="18" charset="0"/>
                          </a:rPr>
                          <m:t>𝑡</m:t>
                        </m:r>
                      </m:e>
                    </m:d>
                  </m:oMath>
                </a14:m>
                <a:r>
                  <a:rPr lang="zh-CN" altLang="en-US" dirty="0">
                    <a:latin typeface="Times New Roman" panose="02020603050405020304" pitchFamily="18" charset="0"/>
                    <a:cs typeface="Times New Roman" panose="02020603050405020304" pitchFamily="18" charset="0"/>
                  </a:rPr>
                  <a:t>。</a:t>
                </a:r>
              </a:p>
              <a:p>
                <a:pPr marL="0" indent="0" algn="just" eaLnBrk="0" hangingPunct="0">
                  <a:buNone/>
                </a:pPr>
                <a:r>
                  <a:rPr lang="zh-CN" altLang="en-US" b="1" dirty="0">
                    <a:latin typeface="Times New Roman" panose="02020603050405020304" pitchFamily="18" charset="0"/>
                    <a:cs typeface="Times New Roman" panose="02020603050405020304" pitchFamily="18" charset="0"/>
                  </a:rPr>
                  <a:t>解</a:t>
                </a:r>
                <a:r>
                  <a:rPr lang="zh-CN" altLang="en-US" dirty="0">
                    <a:latin typeface="Times New Roman" panose="02020603050405020304" pitchFamily="18" charset="0"/>
                    <a:cs typeface="Times New Roman" panose="02020603050405020304" pitchFamily="18" charset="0"/>
                  </a:rPr>
                  <a:t>  本例属积分型性能指标、</a:t>
                </a:r>
                <a14:m>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𝑡</m:t>
                        </m:r>
                      </m:e>
                      <m:sub>
                        <m:r>
                          <a:rPr lang="zh-CN" altLang="en-US" i="1">
                            <a:solidFill>
                              <a:srgbClr val="000000"/>
                            </a:solidFill>
                            <a:latin typeface="Cambria Math" panose="02040503050406030204" pitchFamily="18" charset="0"/>
                          </a:rPr>
                          <m:t>𝑓</m:t>
                        </m:r>
                      </m:sub>
                    </m:sSub>
                  </m:oMath>
                </a14:m>
                <a:r>
                  <a:rPr lang="zh-CN" altLang="en-US" dirty="0">
                    <a:latin typeface="Times New Roman" panose="02020603050405020304" pitchFamily="18" charset="0"/>
                    <a:cs typeface="Times New Roman" panose="02020603050405020304" pitchFamily="18" charset="0"/>
                  </a:rPr>
                  <a:t>固定、终端状态</a:t>
                </a:r>
                <a14:m>
                  <m:oMath xmlns:m="http://schemas.openxmlformats.org/officeDocument/2006/math">
                    <m:r>
                      <a:rPr lang="zh-CN" altLang="en-US" i="1">
                        <a:solidFill>
                          <a:srgbClr val="000000"/>
                        </a:solidFill>
                        <a:latin typeface="Cambria Math" panose="02040503050406030204" pitchFamily="18" charset="0"/>
                      </a:rPr>
                      <m:t>𝑢</m:t>
                    </m:r>
                    <m:d>
                      <m:dPr>
                        <m:ctrlPr>
                          <a:rPr lang="zh-CN" altLang="en-US" i="1">
                            <a:solidFill>
                              <a:srgbClr val="000000"/>
                            </a:solidFill>
                            <a:latin typeface="Cambria Math" panose="02040503050406030204" pitchFamily="18" charset="0"/>
                          </a:rPr>
                        </m:ctrlPr>
                      </m:dPr>
                      <m:e>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𝑡</m:t>
                            </m:r>
                          </m:e>
                          <m:sub>
                            <m:r>
                              <a:rPr lang="zh-CN" altLang="en-US" i="1">
                                <a:solidFill>
                                  <a:srgbClr val="000000"/>
                                </a:solidFill>
                                <a:latin typeface="Cambria Math" panose="02040503050406030204" pitchFamily="18" charset="0"/>
                              </a:rPr>
                              <m:t>𝑓</m:t>
                            </m:r>
                          </m:sub>
                        </m:sSub>
                      </m:e>
                    </m:d>
                  </m:oMath>
                </a14:m>
                <a:r>
                  <a:rPr lang="zh-CN" altLang="en-US" dirty="0">
                    <a:latin typeface="Times New Roman" panose="02020603050405020304" pitchFamily="18" charset="0"/>
                    <a:cs typeface="Times New Roman" panose="02020603050405020304" pitchFamily="18" charset="0"/>
                  </a:rPr>
                  <a:t>受约束的泛函极值问题。由题意</a:t>
                </a:r>
              </a:p>
              <a:p>
                <a:pPr marL="0" indent="0" algn="just" eaLnBrk="0" hangingPunct="0">
                  <a:lnSpc>
                    <a:spcPct val="100000"/>
                  </a:lnSpc>
                  <a:buNone/>
                </a:pPr>
                <a14:m>
                  <m:oMathPara xmlns:m="http://schemas.openxmlformats.org/officeDocument/2006/math">
                    <m:oMathParaPr>
                      <m:jc m:val="centerGroup"/>
                    </m:oMathParaPr>
                    <m:oMath xmlns:m="http://schemas.openxmlformats.org/officeDocument/2006/math">
                      <m:r>
                        <m:rPr>
                          <m:sty m:val="p"/>
                        </m:rPr>
                        <a:rPr lang="zh-CN" altLang="en-US" i="1">
                          <a:solidFill>
                            <a:srgbClr val="000000"/>
                          </a:solidFill>
                          <a:latin typeface="Cambria Math" panose="02040503050406030204" pitchFamily="18" charset="0"/>
                        </a:rPr>
                        <m:t>Φ</m:t>
                      </m:r>
                      <m:d>
                        <m:dPr>
                          <m:begChr m:val="["/>
                          <m:endChr m:val="]"/>
                          <m:ctrlPr>
                            <a:rPr lang="zh-CN" altLang="en-US" i="1">
                              <a:solidFill>
                                <a:srgbClr val="000000"/>
                              </a:solidFill>
                              <a:latin typeface="Cambria Math" panose="02040503050406030204" pitchFamily="18" charset="0"/>
                            </a:rPr>
                          </m:ctrlPr>
                        </m:dPr>
                        <m:e>
                          <m:r>
                            <a:rPr lang="zh-CN" altLang="en-US" i="1">
                              <a:solidFill>
                                <a:srgbClr val="000000"/>
                              </a:solidFill>
                              <a:latin typeface="Cambria Math" panose="02040503050406030204" pitchFamily="18" charset="0"/>
                            </a:rPr>
                            <m:t>𝑥</m:t>
                          </m:r>
                          <m:d>
                            <m:dPr>
                              <m:ctrlPr>
                                <a:rPr lang="zh-CN" altLang="en-US" i="1">
                                  <a:solidFill>
                                    <a:srgbClr val="000000"/>
                                  </a:solidFill>
                                  <a:latin typeface="Cambria Math" panose="02040503050406030204" pitchFamily="18" charset="0"/>
                                </a:rPr>
                              </m:ctrlPr>
                            </m:dPr>
                            <m:e>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𝑡</m:t>
                                  </m:r>
                                </m:e>
                                <m:sub>
                                  <m:r>
                                    <a:rPr lang="zh-CN" altLang="en-US" i="1">
                                      <a:solidFill>
                                        <a:srgbClr val="000000"/>
                                      </a:solidFill>
                                      <a:latin typeface="Cambria Math" panose="02040503050406030204" pitchFamily="18" charset="0"/>
                                    </a:rPr>
                                    <m:t>𝑓</m:t>
                                  </m:r>
                                </m:sub>
                              </m:sSub>
                            </m:e>
                          </m:d>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𝑡</m:t>
                              </m:r>
                            </m:e>
                            <m:sub>
                              <m:r>
                                <a:rPr lang="zh-CN" altLang="en-US" i="1">
                                  <a:solidFill>
                                    <a:srgbClr val="000000"/>
                                  </a:solidFill>
                                  <a:latin typeface="Cambria Math" panose="02040503050406030204" pitchFamily="18" charset="0"/>
                                </a:rPr>
                                <m:t>𝑓</m:t>
                              </m:r>
                            </m:sub>
                          </m:sSub>
                        </m:e>
                      </m:d>
                      <m:r>
                        <a:rPr lang="zh-CN" altLang="en-US" i="1">
                          <a:solidFill>
                            <a:srgbClr val="000000"/>
                          </a:solidFill>
                          <a:latin typeface="Cambria Math" panose="02040503050406030204" pitchFamily="18" charset="0"/>
                        </a:rPr>
                        <m:t>=0,</m:t>
                      </m:r>
                      <m:r>
                        <a:rPr lang="zh-CN" altLang="en-US" i="1" smtClean="0">
                          <a:solidFill>
                            <a:srgbClr val="000000"/>
                          </a:solidFill>
                          <a:latin typeface="Cambria Math" panose="02040503050406030204" pitchFamily="18" charset="0"/>
                          <a:cs typeface="Times New Roman" panose="02020603050405020304" pitchFamily="18" charset="0"/>
                        </a:rPr>
                        <m:t> </m:t>
                      </m:r>
                      <m:r>
                        <a:rPr lang="en-US" altLang="zh-CN" b="0" i="1" smtClean="0">
                          <a:solidFill>
                            <a:srgbClr val="000000"/>
                          </a:solidFill>
                          <a:latin typeface="Cambria Math" panose="02040503050406030204" pitchFamily="18" charset="0"/>
                          <a:cs typeface="Times New Roman" panose="02020603050405020304" pitchFamily="18" charset="0"/>
                        </a:rPr>
                        <m:t>     </m:t>
                      </m:r>
                      <m:r>
                        <a:rPr lang="zh-CN" altLang="en-US" i="1">
                          <a:solidFill>
                            <a:srgbClr val="000000"/>
                          </a:solidFill>
                          <a:latin typeface="Cambria Math" panose="02040503050406030204" pitchFamily="18" charset="0"/>
                        </a:rPr>
                        <m:t>𝐿</m:t>
                      </m:r>
                      <m:d>
                        <m:dPr>
                          <m:ctrlPr>
                            <a:rPr lang="zh-CN" altLang="en-US" i="1">
                              <a:solidFill>
                                <a:srgbClr val="000000"/>
                              </a:solidFill>
                              <a:latin typeface="Cambria Math" panose="02040503050406030204" pitchFamily="18" charset="0"/>
                            </a:rPr>
                          </m:ctrlPr>
                        </m:dPr>
                        <m:e>
                          <m:r>
                            <a:rPr lang="zh-CN" altLang="en-US" i="1">
                              <a:solidFill>
                                <a:srgbClr val="000000"/>
                              </a:solidFill>
                              <a:latin typeface="Cambria Math" panose="02040503050406030204" pitchFamily="18" charset="0"/>
                            </a:rPr>
                            <m:t>⋅</m:t>
                          </m:r>
                        </m:e>
                      </m:d>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1</m:t>
                          </m:r>
                        </m:num>
                        <m:den>
                          <m:r>
                            <a:rPr lang="zh-CN" altLang="en-US" i="1">
                              <a:solidFill>
                                <a:srgbClr val="000000"/>
                              </a:solidFill>
                              <a:latin typeface="Cambria Math" panose="02040503050406030204" pitchFamily="18" charset="0"/>
                            </a:rPr>
                            <m:t>2</m:t>
                          </m:r>
                        </m:den>
                      </m:f>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𝑢</m:t>
                          </m:r>
                        </m:e>
                        <m:sup>
                          <m:r>
                            <a:rPr lang="zh-CN" altLang="en-US" i="1">
                              <a:solidFill>
                                <a:srgbClr val="000000"/>
                              </a:solidFill>
                              <a:latin typeface="Cambria Math" panose="02040503050406030204" pitchFamily="18" charset="0"/>
                            </a:rPr>
                            <m:t>2</m:t>
                          </m:r>
                        </m:sup>
                      </m:sSup>
                      <m:r>
                        <a:rPr lang="en-US" altLang="zh-CN" b="0" i="1" smtClean="0">
                          <a:solidFill>
                            <a:srgbClr val="000000"/>
                          </a:solidFill>
                          <a:latin typeface="Cambria Math" panose="02040503050406030204" pitchFamily="18" charset="0"/>
                        </a:rPr>
                        <m:t>,     </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𝑁</m:t>
                          </m:r>
                        </m:e>
                        <m:sub>
                          <m:r>
                            <a:rPr lang="zh-CN" altLang="en-US" i="1">
                              <a:solidFill>
                                <a:srgbClr val="000000"/>
                              </a:solidFill>
                              <a:latin typeface="Cambria Math" panose="02040503050406030204" pitchFamily="18" charset="0"/>
                            </a:rPr>
                            <m:t>1</m:t>
                          </m:r>
                        </m:sub>
                      </m:sSub>
                      <m:d>
                        <m:dPr>
                          <m:begChr m:val="["/>
                          <m:endChr m:val="]"/>
                          <m:ctrlPr>
                            <a:rPr lang="zh-CN" altLang="en-US" i="1">
                              <a:solidFill>
                                <a:srgbClr val="000000"/>
                              </a:solidFill>
                              <a:latin typeface="Cambria Math" panose="02040503050406030204" pitchFamily="18" charset="0"/>
                            </a:rPr>
                          </m:ctrlPr>
                        </m:dPr>
                        <m:e>
                          <m:r>
                            <a:rPr lang="zh-CN" altLang="en-US" i="1">
                              <a:solidFill>
                                <a:srgbClr val="000000"/>
                              </a:solidFill>
                              <a:latin typeface="Cambria Math" panose="02040503050406030204" pitchFamily="18" charset="0"/>
                            </a:rPr>
                            <m:t>𝑥</m:t>
                          </m:r>
                          <m:d>
                            <m:dPr>
                              <m:ctrlPr>
                                <a:rPr lang="zh-CN" altLang="en-US" i="1">
                                  <a:solidFill>
                                    <a:srgbClr val="000000"/>
                                  </a:solidFill>
                                  <a:latin typeface="Cambria Math" panose="02040503050406030204" pitchFamily="18" charset="0"/>
                                </a:rPr>
                              </m:ctrlPr>
                            </m:dPr>
                            <m:e>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𝑡</m:t>
                                  </m:r>
                                </m:e>
                                <m:sub>
                                  <m:r>
                                    <a:rPr lang="zh-CN" altLang="en-US" i="1">
                                      <a:solidFill>
                                        <a:srgbClr val="000000"/>
                                      </a:solidFill>
                                      <a:latin typeface="Cambria Math" panose="02040503050406030204" pitchFamily="18" charset="0"/>
                                    </a:rPr>
                                    <m:t>𝑓</m:t>
                                  </m:r>
                                </m:sub>
                              </m:sSub>
                            </m:e>
                          </m:d>
                        </m:e>
                      </m:d>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𝑥</m:t>
                          </m:r>
                        </m:e>
                        <m:sub>
                          <m:r>
                            <a:rPr lang="zh-CN" altLang="en-US" i="1">
                              <a:solidFill>
                                <a:srgbClr val="000000"/>
                              </a:solidFill>
                              <a:latin typeface="Cambria Math" panose="02040503050406030204" pitchFamily="18" charset="0"/>
                            </a:rPr>
                            <m:t>1</m:t>
                          </m:r>
                        </m:sub>
                      </m:sSub>
                      <m:d>
                        <m:dPr>
                          <m:ctrlPr>
                            <a:rPr lang="zh-CN" altLang="en-US" i="1">
                              <a:solidFill>
                                <a:srgbClr val="000000"/>
                              </a:solidFill>
                              <a:latin typeface="Cambria Math" panose="02040503050406030204" pitchFamily="18" charset="0"/>
                            </a:rPr>
                          </m:ctrlPr>
                        </m:dPr>
                        <m:e>
                          <m:r>
                            <a:rPr lang="zh-CN" altLang="en-US" i="1">
                              <a:solidFill>
                                <a:srgbClr val="000000"/>
                              </a:solidFill>
                              <a:latin typeface="Cambria Math" panose="02040503050406030204" pitchFamily="18" charset="0"/>
                            </a:rPr>
                            <m:t>1</m:t>
                          </m:r>
                        </m:e>
                      </m:d>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𝑥</m:t>
                          </m:r>
                        </m:e>
                        <m:sub>
                          <m:r>
                            <a:rPr lang="zh-CN" altLang="en-US" i="1">
                              <a:solidFill>
                                <a:srgbClr val="000000"/>
                              </a:solidFill>
                              <a:latin typeface="Cambria Math" panose="02040503050406030204" pitchFamily="18" charset="0"/>
                            </a:rPr>
                            <m:t>2</m:t>
                          </m:r>
                        </m:sub>
                      </m:sSub>
                      <m:d>
                        <m:dPr>
                          <m:ctrlPr>
                            <a:rPr lang="zh-CN" altLang="en-US" i="1">
                              <a:solidFill>
                                <a:srgbClr val="000000"/>
                              </a:solidFill>
                              <a:latin typeface="Cambria Math" panose="02040503050406030204" pitchFamily="18" charset="0"/>
                            </a:rPr>
                          </m:ctrlPr>
                        </m:dPr>
                        <m:e>
                          <m:r>
                            <a:rPr lang="zh-CN" altLang="en-US" i="1">
                              <a:solidFill>
                                <a:srgbClr val="000000"/>
                              </a:solidFill>
                              <a:latin typeface="Cambria Math" panose="02040503050406030204" pitchFamily="18" charset="0"/>
                            </a:rPr>
                            <m:t>1</m:t>
                          </m:r>
                        </m:e>
                      </m:d>
                      <m:r>
                        <a:rPr lang="zh-CN" altLang="en-US" i="1">
                          <a:solidFill>
                            <a:srgbClr val="000000"/>
                          </a:solidFill>
                          <a:latin typeface="Cambria Math" panose="02040503050406030204" pitchFamily="18" charset="0"/>
                        </a:rPr>
                        <m:t>−1</m:t>
                      </m:r>
                    </m:oMath>
                  </m:oMathPara>
                </a14:m>
                <a:endParaRPr lang="zh-CN" altLang="en-US" dirty="0">
                  <a:latin typeface="Times New Roman" panose="02020603050405020304" pitchFamily="18" charset="0"/>
                  <a:cs typeface="Times New Roman" panose="02020603050405020304" pitchFamily="18" charset="0"/>
                </a:endParaRPr>
              </a:p>
              <a:p>
                <a:pPr marL="0" indent="0" algn="just" eaLnBrk="0" hangingPunct="0">
                  <a:buNone/>
                </a:pPr>
                <a:r>
                  <a:rPr lang="zh-CN" altLang="en-US" dirty="0">
                    <a:latin typeface="Times New Roman" panose="02020603050405020304" pitchFamily="18" charset="0"/>
                    <a:cs typeface="Times New Roman" panose="02020603050405020304" pitchFamily="18" charset="0"/>
                  </a:rPr>
                  <a:t>构造哈密顿函数</a:t>
                </a:r>
                <a14:m>
                  <m:oMath xmlns:m="http://schemas.openxmlformats.org/officeDocument/2006/math">
                    <m:r>
                      <a:rPr lang="zh-CN" altLang="en-US" i="1">
                        <a:solidFill>
                          <a:srgbClr val="000000"/>
                        </a:solidFill>
                        <a:latin typeface="Cambria Math" panose="02040503050406030204" pitchFamily="18" charset="0"/>
                      </a:rPr>
                      <m:t>𝐻</m:t>
                    </m:r>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1</m:t>
                        </m:r>
                      </m:num>
                      <m:den>
                        <m:r>
                          <a:rPr lang="zh-CN" altLang="en-US" i="1">
                            <a:solidFill>
                              <a:srgbClr val="000000"/>
                            </a:solidFill>
                            <a:latin typeface="Cambria Math" panose="02040503050406030204" pitchFamily="18" charset="0"/>
                          </a:rPr>
                          <m:t>2</m:t>
                        </m:r>
                      </m:den>
                    </m:f>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𝑢</m:t>
                        </m:r>
                      </m:e>
                      <m:sup>
                        <m:r>
                          <a:rPr lang="zh-CN" altLang="en-US" i="1">
                            <a:solidFill>
                              <a:srgbClr val="000000"/>
                            </a:solidFill>
                            <a:latin typeface="Cambria Math" panose="02040503050406030204" pitchFamily="18" charset="0"/>
                          </a:rPr>
                          <m:t>2</m:t>
                        </m:r>
                      </m:sup>
                    </m:sSup>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𝜆</m:t>
                        </m:r>
                      </m:e>
                      <m:sub>
                        <m:r>
                          <a:rPr lang="zh-CN" altLang="en-US" i="1">
                            <a:solidFill>
                              <a:srgbClr val="000000"/>
                            </a:solidFill>
                            <a:latin typeface="Cambria Math" panose="02040503050406030204" pitchFamily="18" charset="0"/>
                          </a:rPr>
                          <m:t>1</m:t>
                        </m:r>
                      </m:sub>
                    </m:sSub>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𝑥</m:t>
                        </m:r>
                      </m:e>
                      <m:sub>
                        <m:r>
                          <a:rPr lang="zh-CN" altLang="en-US" i="1">
                            <a:solidFill>
                              <a:srgbClr val="000000"/>
                            </a:solidFill>
                            <a:latin typeface="Cambria Math" panose="02040503050406030204" pitchFamily="18" charset="0"/>
                          </a:rPr>
                          <m:t>2</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𝜆</m:t>
                        </m:r>
                      </m:e>
                      <m:sub>
                        <m:r>
                          <a:rPr lang="zh-CN" altLang="en-US" i="1">
                            <a:solidFill>
                              <a:srgbClr val="000000"/>
                            </a:solidFill>
                            <a:latin typeface="Cambria Math" panose="02040503050406030204" pitchFamily="18" charset="0"/>
                          </a:rPr>
                          <m:t>2</m:t>
                        </m:r>
                      </m:sub>
                    </m:sSub>
                    <m:r>
                      <a:rPr lang="zh-CN" altLang="en-US" i="1">
                        <a:solidFill>
                          <a:srgbClr val="000000"/>
                        </a:solidFill>
                        <a:latin typeface="Cambria Math" panose="02040503050406030204" pitchFamily="18" charset="0"/>
                      </a:rPr>
                      <m:t>𝑢</m:t>
                    </m:r>
                  </m:oMath>
                </a14:m>
                <a:endParaRPr lang="zh-CN" altLang="en-US" dirty="0">
                  <a:latin typeface="Times New Roman" panose="02020603050405020304" pitchFamily="18" charset="0"/>
                  <a:cs typeface="Times New Roman" panose="02020603050405020304" pitchFamily="18" charset="0"/>
                </a:endParaRPr>
              </a:p>
              <a:p>
                <a:pPr marL="0" indent="0" algn="just">
                  <a:buNone/>
                </a:pPr>
                <a:endParaRPr lang="zh-CN" altLang="en-US"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3" name="内容占位符 2">
                <a:extLst>
                  <a:ext uri="{FF2B5EF4-FFF2-40B4-BE49-F238E27FC236}">
                    <a16:creationId xmlns:a16="http://schemas.microsoft.com/office/drawing/2014/main" id="{2BAF59A0-E9DE-43E8-A58A-B086437ECA54}"/>
                  </a:ext>
                </a:extLst>
              </p:cNvPr>
              <p:cNvSpPr>
                <a:spLocks noGrp="1" noRot="1" noChangeAspect="1" noMove="1" noResize="1" noEditPoints="1" noAdjustHandles="1" noChangeArrowheads="1" noChangeShapeType="1" noTextEdit="1"/>
              </p:cNvSpPr>
              <p:nvPr>
                <p:ph sz="quarter" idx="13"/>
              </p:nvPr>
            </p:nvSpPr>
            <p:spPr>
              <a:xfrm>
                <a:off x="767406" y="692696"/>
                <a:ext cx="10801201" cy="5871059"/>
              </a:xfrm>
              <a:blipFill>
                <a:blip r:embed="rId2"/>
                <a:stretch>
                  <a:fillRect l="-903" t="-208" r="-84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953419995"/>
      </p:ext>
    </p:extLst>
  </p:cSld>
  <p:clrMapOvr>
    <a:masterClrMapping/>
  </p:clrMapOvr>
  <p:transition>
    <p:wheel/>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2BAF59A0-E9DE-43E8-A58A-B086437ECA54}"/>
                  </a:ext>
                </a:extLst>
              </p:cNvPr>
              <p:cNvSpPr>
                <a:spLocks noGrp="1"/>
              </p:cNvSpPr>
              <p:nvPr>
                <p:ph sz="quarter" idx="13"/>
              </p:nvPr>
            </p:nvSpPr>
            <p:spPr>
              <a:xfrm>
                <a:off x="767406" y="692696"/>
                <a:ext cx="10801201" cy="5871059"/>
              </a:xfrm>
            </p:spPr>
            <p:txBody>
              <a:bodyPr>
                <a:noAutofit/>
              </a:bodyPr>
              <a:lstStyle/>
              <a:p>
                <a:pPr marL="0" indent="0" algn="just">
                  <a:buNone/>
                </a:pPr>
                <a:r>
                  <a:rPr lang="zh-CN" altLang="en-US" dirty="0">
                    <a:solidFill>
                      <a:schemeClr val="tx1"/>
                    </a:solidFill>
                    <a:latin typeface="宋体" panose="02010600030101010101" pitchFamily="2" charset="-122"/>
                  </a:rPr>
                  <a:t>由伴随方程</a:t>
                </a:r>
                <a:endParaRPr lang="zh-CN" altLang="en-US" dirty="0">
                  <a:solidFill>
                    <a:schemeClr val="tx1"/>
                  </a:solidFill>
                </a:endParaRPr>
              </a:p>
              <a:p>
                <a:pPr marL="0" indent="0" eaLnBrk="0" hangingPunct="0">
                  <a:lnSpc>
                    <a:spcPct val="100000"/>
                  </a:lnSpc>
                  <a:buNone/>
                </a:pPr>
                <a14:m>
                  <m:oMathPara xmlns:m="http://schemas.openxmlformats.org/officeDocument/2006/math">
                    <m:oMathParaPr>
                      <m:jc m:val="centerGroup"/>
                    </m:oMathParaPr>
                    <m:oMath xmlns:m="http://schemas.openxmlformats.org/officeDocument/2006/math">
                      <m:sSub>
                        <m:sSubPr>
                          <m:ctrlPr>
                            <a:rPr lang="zh-CN" altLang="en-US" i="1">
                              <a:solidFill>
                                <a:schemeClr val="tx1"/>
                              </a:solidFill>
                              <a:latin typeface="Cambria Math" panose="02040503050406030204" pitchFamily="18" charset="0"/>
                            </a:rPr>
                          </m:ctrlPr>
                        </m:sSubPr>
                        <m:e>
                          <m:acc>
                            <m:accPr>
                              <m:chr m:val="̇"/>
                              <m:ctrlPr>
                                <a:rPr lang="zh-CN" altLang="en-US" i="1">
                                  <a:solidFill>
                                    <a:schemeClr val="tx1"/>
                                  </a:solidFill>
                                  <a:latin typeface="Cambria Math" panose="02040503050406030204" pitchFamily="18" charset="0"/>
                                </a:rPr>
                              </m:ctrlPr>
                            </m:accPr>
                            <m:e>
                              <m:r>
                                <a:rPr lang="zh-CN" altLang="en-US" i="1">
                                  <a:solidFill>
                                    <a:schemeClr val="tx1"/>
                                  </a:solidFill>
                                  <a:latin typeface="Cambria Math" panose="02040503050406030204" pitchFamily="18" charset="0"/>
                                </a:rPr>
                                <m:t>𝜆</m:t>
                              </m:r>
                            </m:e>
                          </m:acc>
                        </m:e>
                        <m:sub>
                          <m:r>
                            <a:rPr lang="zh-CN" altLang="en-US" i="1">
                              <a:solidFill>
                                <a:schemeClr val="tx1"/>
                              </a:solidFill>
                              <a:latin typeface="Cambria Math" panose="02040503050406030204" pitchFamily="18" charset="0"/>
                            </a:rPr>
                            <m:t>1</m:t>
                          </m:r>
                        </m:sub>
                      </m:sSub>
                      <m:r>
                        <a:rPr lang="zh-CN" altLang="en-US" i="1">
                          <a:solidFill>
                            <a:schemeClr val="tx1"/>
                          </a:solidFill>
                          <a:latin typeface="Cambria Math" panose="02040503050406030204" pitchFamily="18" charset="0"/>
                        </a:rPr>
                        <m:t>=−</m:t>
                      </m:r>
                      <m:f>
                        <m:fPr>
                          <m:ctrlPr>
                            <a:rPr lang="zh-CN" altLang="en-US" i="1">
                              <a:solidFill>
                                <a:schemeClr val="tx1"/>
                              </a:solidFill>
                              <a:latin typeface="Cambria Math" panose="02040503050406030204" pitchFamily="18" charset="0"/>
                            </a:rPr>
                          </m:ctrlPr>
                        </m:fPr>
                        <m:num>
                          <m:r>
                            <a:rPr lang="zh-CN" altLang="en-US" i="1">
                              <a:solidFill>
                                <a:schemeClr val="tx1"/>
                              </a:solidFill>
                              <a:latin typeface="Cambria Math" panose="02040503050406030204" pitchFamily="18" charset="0"/>
                            </a:rPr>
                            <m:t>𝜕</m:t>
                          </m:r>
                          <m:r>
                            <a:rPr lang="zh-CN" altLang="en-US" i="1">
                              <a:solidFill>
                                <a:schemeClr val="tx1"/>
                              </a:solidFill>
                              <a:latin typeface="Cambria Math" panose="02040503050406030204" pitchFamily="18" charset="0"/>
                            </a:rPr>
                            <m:t>𝐻</m:t>
                          </m:r>
                        </m:num>
                        <m:den>
                          <m:r>
                            <a:rPr lang="zh-CN" altLang="en-US" i="1">
                              <a:solidFill>
                                <a:schemeClr val="tx1"/>
                              </a:solidFill>
                              <a:latin typeface="Cambria Math" panose="02040503050406030204" pitchFamily="18" charset="0"/>
                            </a:rPr>
                            <m:t>𝜕</m:t>
                          </m:r>
                          <m:sSub>
                            <m:sSubPr>
                              <m:ctrlPr>
                                <a:rPr lang="zh-CN" altLang="en-US" i="1">
                                  <a:solidFill>
                                    <a:schemeClr val="tx1"/>
                                  </a:solidFill>
                                  <a:latin typeface="Cambria Math" panose="02040503050406030204" pitchFamily="18" charset="0"/>
                                </a:rPr>
                              </m:ctrlPr>
                            </m:sSubPr>
                            <m:e>
                              <m:r>
                                <a:rPr lang="zh-CN" altLang="en-US" i="1">
                                  <a:solidFill>
                                    <a:schemeClr val="tx1"/>
                                  </a:solidFill>
                                  <a:latin typeface="Cambria Math" panose="02040503050406030204" pitchFamily="18" charset="0"/>
                                </a:rPr>
                                <m:t>𝑥</m:t>
                              </m:r>
                            </m:e>
                            <m:sub>
                              <m:r>
                                <a:rPr lang="zh-CN" altLang="en-US" i="1">
                                  <a:solidFill>
                                    <a:schemeClr val="tx1"/>
                                  </a:solidFill>
                                  <a:latin typeface="Cambria Math" panose="02040503050406030204" pitchFamily="18" charset="0"/>
                                </a:rPr>
                                <m:t>1</m:t>
                              </m:r>
                            </m:sub>
                          </m:sSub>
                        </m:den>
                      </m:f>
                      <m:r>
                        <a:rPr lang="zh-CN" altLang="en-US" i="1">
                          <a:solidFill>
                            <a:schemeClr val="tx1"/>
                          </a:solidFill>
                          <a:latin typeface="Cambria Math" panose="02040503050406030204" pitchFamily="18" charset="0"/>
                        </a:rPr>
                        <m:t>=0</m:t>
                      </m:r>
                      <m:r>
                        <a:rPr lang="zh-CN" altLang="en-US" i="1">
                          <a:solidFill>
                            <a:schemeClr val="tx1"/>
                          </a:solidFill>
                          <a:latin typeface="Cambria Math" panose="02040503050406030204" pitchFamily="18" charset="0"/>
                        </a:rPr>
                        <m:t>，</m:t>
                      </m:r>
                      <m:sSub>
                        <m:sSubPr>
                          <m:ctrlPr>
                            <a:rPr lang="zh-CN" altLang="en-US" i="1">
                              <a:solidFill>
                                <a:schemeClr val="tx1"/>
                              </a:solidFill>
                              <a:latin typeface="Cambria Math" panose="02040503050406030204" pitchFamily="18" charset="0"/>
                            </a:rPr>
                          </m:ctrlPr>
                        </m:sSubPr>
                        <m:e>
                          <m:r>
                            <a:rPr lang="zh-CN" altLang="en-US" i="1">
                              <a:solidFill>
                                <a:schemeClr val="tx1"/>
                              </a:solidFill>
                              <a:latin typeface="Cambria Math" panose="02040503050406030204" pitchFamily="18" charset="0"/>
                            </a:rPr>
                            <m:t>𝜆</m:t>
                          </m:r>
                        </m:e>
                        <m:sub>
                          <m:r>
                            <a:rPr lang="zh-CN" altLang="en-US" i="1">
                              <a:solidFill>
                                <a:schemeClr val="tx1"/>
                              </a:solidFill>
                              <a:latin typeface="Cambria Math" panose="02040503050406030204" pitchFamily="18" charset="0"/>
                            </a:rPr>
                            <m:t>1</m:t>
                          </m:r>
                        </m:sub>
                      </m:sSub>
                      <m:d>
                        <m:dPr>
                          <m:ctrlPr>
                            <a:rPr lang="zh-CN" altLang="en-US" i="1">
                              <a:solidFill>
                                <a:schemeClr val="tx1"/>
                              </a:solidFill>
                              <a:latin typeface="Cambria Math" panose="02040503050406030204" pitchFamily="18" charset="0"/>
                            </a:rPr>
                          </m:ctrlPr>
                        </m:dPr>
                        <m:e>
                          <m:r>
                            <a:rPr lang="zh-CN" altLang="en-US" i="1">
                              <a:solidFill>
                                <a:schemeClr val="tx1"/>
                              </a:solidFill>
                              <a:latin typeface="Cambria Math" panose="02040503050406030204" pitchFamily="18" charset="0"/>
                            </a:rPr>
                            <m:t>𝑡</m:t>
                          </m:r>
                        </m:e>
                      </m:d>
                      <m:r>
                        <a:rPr lang="zh-CN" altLang="en-US" i="1">
                          <a:solidFill>
                            <a:schemeClr val="tx1"/>
                          </a:solidFill>
                          <a:latin typeface="Cambria Math" panose="02040503050406030204" pitchFamily="18" charset="0"/>
                        </a:rPr>
                        <m:t>=</m:t>
                      </m:r>
                      <m:sSub>
                        <m:sSubPr>
                          <m:ctrlPr>
                            <a:rPr lang="zh-CN" altLang="en-US" i="1">
                              <a:solidFill>
                                <a:schemeClr val="tx1"/>
                              </a:solidFill>
                              <a:latin typeface="Cambria Math" panose="02040503050406030204" pitchFamily="18" charset="0"/>
                            </a:rPr>
                          </m:ctrlPr>
                        </m:sSubPr>
                        <m:e>
                          <m:r>
                            <a:rPr lang="zh-CN" altLang="en-US" i="1">
                              <a:solidFill>
                                <a:schemeClr val="tx1"/>
                              </a:solidFill>
                              <a:latin typeface="Cambria Math" panose="02040503050406030204" pitchFamily="18" charset="0"/>
                            </a:rPr>
                            <m:t>𝑐</m:t>
                          </m:r>
                        </m:e>
                        <m:sub>
                          <m:r>
                            <a:rPr lang="zh-CN" altLang="en-US" i="1">
                              <a:solidFill>
                                <a:schemeClr val="tx1"/>
                              </a:solidFill>
                              <a:latin typeface="Cambria Math" panose="02040503050406030204" pitchFamily="18" charset="0"/>
                            </a:rPr>
                            <m:t>1</m:t>
                          </m:r>
                        </m:sub>
                      </m:sSub>
                    </m:oMath>
                  </m:oMathPara>
                </a14:m>
                <a:endParaRPr lang="zh-CN" altLang="en-US" dirty="0">
                  <a:solidFill>
                    <a:schemeClr val="tx1"/>
                  </a:solidFill>
                </a:endParaRPr>
              </a:p>
              <a:p>
                <a:pPr marL="0" indent="0" algn="ctr" eaLnBrk="0" hangingPunct="0">
                  <a:buNone/>
                </a:pPr>
                <a14:m>
                  <m:oMath xmlns:m="http://schemas.openxmlformats.org/officeDocument/2006/math">
                    <m:sSub>
                      <m:sSubPr>
                        <m:ctrlPr>
                          <a:rPr lang="zh-CN" altLang="en-US" i="1">
                            <a:solidFill>
                              <a:schemeClr val="tx1"/>
                            </a:solidFill>
                            <a:latin typeface="Cambria Math" panose="02040503050406030204" pitchFamily="18" charset="0"/>
                          </a:rPr>
                        </m:ctrlPr>
                      </m:sSubPr>
                      <m:e>
                        <m:acc>
                          <m:accPr>
                            <m:chr m:val="̇"/>
                            <m:ctrlPr>
                              <a:rPr lang="zh-CN" altLang="en-US" i="1">
                                <a:solidFill>
                                  <a:schemeClr val="tx1"/>
                                </a:solidFill>
                                <a:latin typeface="Cambria Math" panose="02040503050406030204" pitchFamily="18" charset="0"/>
                              </a:rPr>
                            </m:ctrlPr>
                          </m:accPr>
                          <m:e>
                            <m:r>
                              <a:rPr lang="zh-CN" altLang="en-US" i="1">
                                <a:solidFill>
                                  <a:schemeClr val="tx1"/>
                                </a:solidFill>
                                <a:latin typeface="Cambria Math" panose="02040503050406030204" pitchFamily="18" charset="0"/>
                              </a:rPr>
                              <m:t>𝜆</m:t>
                            </m:r>
                          </m:e>
                        </m:acc>
                      </m:e>
                      <m:sub>
                        <m:r>
                          <a:rPr lang="zh-CN" altLang="en-US" i="1">
                            <a:solidFill>
                              <a:schemeClr val="tx1"/>
                            </a:solidFill>
                            <a:latin typeface="Cambria Math" panose="02040503050406030204" pitchFamily="18" charset="0"/>
                          </a:rPr>
                          <m:t>2</m:t>
                        </m:r>
                      </m:sub>
                    </m:sSub>
                    <m:r>
                      <a:rPr lang="zh-CN" altLang="en-US" i="1">
                        <a:solidFill>
                          <a:schemeClr val="tx1"/>
                        </a:solidFill>
                        <a:latin typeface="Cambria Math" panose="02040503050406030204" pitchFamily="18" charset="0"/>
                      </a:rPr>
                      <m:t>=−</m:t>
                    </m:r>
                    <m:f>
                      <m:fPr>
                        <m:ctrlPr>
                          <a:rPr lang="zh-CN" altLang="en-US" i="1">
                            <a:solidFill>
                              <a:schemeClr val="tx1"/>
                            </a:solidFill>
                            <a:latin typeface="Cambria Math" panose="02040503050406030204" pitchFamily="18" charset="0"/>
                          </a:rPr>
                        </m:ctrlPr>
                      </m:fPr>
                      <m:num>
                        <m:r>
                          <a:rPr lang="zh-CN" altLang="en-US" i="1">
                            <a:solidFill>
                              <a:schemeClr val="tx1"/>
                            </a:solidFill>
                            <a:latin typeface="Cambria Math" panose="02040503050406030204" pitchFamily="18" charset="0"/>
                          </a:rPr>
                          <m:t>𝜕</m:t>
                        </m:r>
                        <m:r>
                          <a:rPr lang="zh-CN" altLang="en-US" i="1">
                            <a:solidFill>
                              <a:schemeClr val="tx1"/>
                            </a:solidFill>
                            <a:latin typeface="Cambria Math" panose="02040503050406030204" pitchFamily="18" charset="0"/>
                          </a:rPr>
                          <m:t>𝐻</m:t>
                        </m:r>
                      </m:num>
                      <m:den>
                        <m:r>
                          <a:rPr lang="zh-CN" altLang="en-US" i="1">
                            <a:solidFill>
                              <a:schemeClr val="tx1"/>
                            </a:solidFill>
                            <a:latin typeface="Cambria Math" panose="02040503050406030204" pitchFamily="18" charset="0"/>
                          </a:rPr>
                          <m:t>𝜕</m:t>
                        </m:r>
                        <m:sSub>
                          <m:sSubPr>
                            <m:ctrlPr>
                              <a:rPr lang="zh-CN" altLang="en-US" i="1">
                                <a:solidFill>
                                  <a:schemeClr val="tx1"/>
                                </a:solidFill>
                                <a:latin typeface="Cambria Math" panose="02040503050406030204" pitchFamily="18" charset="0"/>
                              </a:rPr>
                            </m:ctrlPr>
                          </m:sSubPr>
                          <m:e>
                            <m:r>
                              <a:rPr lang="zh-CN" altLang="en-US" i="1">
                                <a:solidFill>
                                  <a:schemeClr val="tx1"/>
                                </a:solidFill>
                                <a:latin typeface="Cambria Math" panose="02040503050406030204" pitchFamily="18" charset="0"/>
                              </a:rPr>
                              <m:t>𝑥</m:t>
                            </m:r>
                          </m:e>
                          <m:sub>
                            <m:r>
                              <a:rPr lang="zh-CN" altLang="en-US" i="1">
                                <a:solidFill>
                                  <a:schemeClr val="tx1"/>
                                </a:solidFill>
                                <a:latin typeface="Cambria Math" panose="02040503050406030204" pitchFamily="18" charset="0"/>
                              </a:rPr>
                              <m:t>2</m:t>
                            </m:r>
                          </m:sub>
                        </m:sSub>
                      </m:den>
                    </m:f>
                    <m:r>
                      <a:rPr lang="zh-CN" altLang="en-US" i="1">
                        <a:solidFill>
                          <a:schemeClr val="tx1"/>
                        </a:solidFill>
                        <a:latin typeface="Cambria Math" panose="02040503050406030204" pitchFamily="18" charset="0"/>
                      </a:rPr>
                      <m:t>=−</m:t>
                    </m:r>
                    <m:sSub>
                      <m:sSubPr>
                        <m:ctrlPr>
                          <a:rPr lang="zh-CN" altLang="en-US" i="1">
                            <a:solidFill>
                              <a:schemeClr val="tx1"/>
                            </a:solidFill>
                            <a:latin typeface="Cambria Math" panose="02040503050406030204" pitchFamily="18" charset="0"/>
                          </a:rPr>
                        </m:ctrlPr>
                      </m:sSubPr>
                      <m:e>
                        <m:r>
                          <a:rPr lang="zh-CN" altLang="en-US" i="1">
                            <a:solidFill>
                              <a:schemeClr val="tx1"/>
                            </a:solidFill>
                            <a:latin typeface="Cambria Math" panose="02040503050406030204" pitchFamily="18" charset="0"/>
                          </a:rPr>
                          <m:t>𝜆</m:t>
                        </m:r>
                      </m:e>
                      <m:sub>
                        <m:r>
                          <a:rPr lang="zh-CN" altLang="en-US" i="1">
                            <a:solidFill>
                              <a:schemeClr val="tx1"/>
                            </a:solidFill>
                            <a:latin typeface="Cambria Math" panose="02040503050406030204" pitchFamily="18" charset="0"/>
                          </a:rPr>
                          <m:t>1</m:t>
                        </m:r>
                      </m:sub>
                    </m:sSub>
                  </m:oMath>
                </a14:m>
                <a:r>
                  <a:rPr lang="zh-CN" altLang="en-US" dirty="0">
                    <a:solidFill>
                      <a:schemeClr val="tx1"/>
                    </a:solidFill>
                  </a:rPr>
                  <a:t>，</a:t>
                </a:r>
                <a14:m>
                  <m:oMath xmlns:m="http://schemas.openxmlformats.org/officeDocument/2006/math">
                    <m:sSub>
                      <m:sSubPr>
                        <m:ctrlPr>
                          <a:rPr lang="zh-CN" altLang="en-US" i="1">
                            <a:solidFill>
                              <a:schemeClr val="tx1"/>
                            </a:solidFill>
                            <a:latin typeface="Cambria Math" panose="02040503050406030204" pitchFamily="18" charset="0"/>
                          </a:rPr>
                        </m:ctrlPr>
                      </m:sSubPr>
                      <m:e>
                        <m:r>
                          <a:rPr lang="zh-CN" altLang="en-US" i="1">
                            <a:solidFill>
                              <a:schemeClr val="tx1"/>
                            </a:solidFill>
                            <a:latin typeface="Cambria Math" panose="02040503050406030204" pitchFamily="18" charset="0"/>
                          </a:rPr>
                          <m:t>𝜆</m:t>
                        </m:r>
                      </m:e>
                      <m:sub>
                        <m:r>
                          <a:rPr lang="zh-CN" altLang="en-US" i="1">
                            <a:solidFill>
                              <a:schemeClr val="tx1"/>
                            </a:solidFill>
                            <a:latin typeface="Cambria Math" panose="02040503050406030204" pitchFamily="18" charset="0"/>
                          </a:rPr>
                          <m:t>2</m:t>
                        </m:r>
                      </m:sub>
                    </m:sSub>
                    <m:d>
                      <m:dPr>
                        <m:ctrlPr>
                          <a:rPr lang="zh-CN" altLang="en-US" i="1">
                            <a:solidFill>
                              <a:schemeClr val="tx1"/>
                            </a:solidFill>
                            <a:latin typeface="Cambria Math" panose="02040503050406030204" pitchFamily="18" charset="0"/>
                          </a:rPr>
                        </m:ctrlPr>
                      </m:dPr>
                      <m:e>
                        <m:r>
                          <a:rPr lang="zh-CN" altLang="en-US" i="1">
                            <a:solidFill>
                              <a:schemeClr val="tx1"/>
                            </a:solidFill>
                            <a:latin typeface="Cambria Math" panose="02040503050406030204" pitchFamily="18" charset="0"/>
                          </a:rPr>
                          <m:t>𝑡</m:t>
                        </m:r>
                      </m:e>
                    </m:d>
                    <m:r>
                      <a:rPr lang="zh-CN" altLang="en-US" i="1">
                        <a:solidFill>
                          <a:schemeClr val="tx1"/>
                        </a:solidFill>
                        <a:latin typeface="Cambria Math" panose="02040503050406030204" pitchFamily="18" charset="0"/>
                      </a:rPr>
                      <m:t>=−</m:t>
                    </m:r>
                    <m:sSub>
                      <m:sSubPr>
                        <m:ctrlPr>
                          <a:rPr lang="zh-CN" altLang="en-US" i="1">
                            <a:solidFill>
                              <a:schemeClr val="tx1"/>
                            </a:solidFill>
                            <a:latin typeface="Cambria Math" panose="02040503050406030204" pitchFamily="18" charset="0"/>
                          </a:rPr>
                        </m:ctrlPr>
                      </m:sSubPr>
                      <m:e>
                        <m:r>
                          <a:rPr lang="zh-CN" altLang="en-US" i="1">
                            <a:solidFill>
                              <a:schemeClr val="tx1"/>
                            </a:solidFill>
                            <a:latin typeface="Cambria Math" panose="02040503050406030204" pitchFamily="18" charset="0"/>
                          </a:rPr>
                          <m:t>𝑐</m:t>
                        </m:r>
                      </m:e>
                      <m:sub>
                        <m:r>
                          <a:rPr lang="zh-CN" altLang="en-US" i="1">
                            <a:solidFill>
                              <a:schemeClr val="tx1"/>
                            </a:solidFill>
                            <a:latin typeface="Cambria Math" panose="02040503050406030204" pitchFamily="18" charset="0"/>
                          </a:rPr>
                          <m:t>1</m:t>
                        </m:r>
                      </m:sub>
                    </m:sSub>
                    <m:r>
                      <a:rPr lang="zh-CN" altLang="en-US" i="1">
                        <a:solidFill>
                          <a:schemeClr val="tx1"/>
                        </a:solidFill>
                        <a:latin typeface="Cambria Math" panose="02040503050406030204" pitchFamily="18" charset="0"/>
                      </a:rPr>
                      <m:t>𝑡</m:t>
                    </m:r>
                    <m:r>
                      <a:rPr lang="zh-CN" altLang="en-US" i="1">
                        <a:solidFill>
                          <a:schemeClr val="tx1"/>
                        </a:solidFill>
                        <a:latin typeface="Cambria Math" panose="02040503050406030204" pitchFamily="18" charset="0"/>
                      </a:rPr>
                      <m:t>+</m:t>
                    </m:r>
                    <m:sSub>
                      <m:sSubPr>
                        <m:ctrlPr>
                          <a:rPr lang="zh-CN" altLang="en-US" i="1">
                            <a:solidFill>
                              <a:schemeClr val="tx1"/>
                            </a:solidFill>
                            <a:latin typeface="Cambria Math" panose="02040503050406030204" pitchFamily="18" charset="0"/>
                          </a:rPr>
                        </m:ctrlPr>
                      </m:sSubPr>
                      <m:e>
                        <m:r>
                          <a:rPr lang="zh-CN" altLang="en-US" i="1">
                            <a:solidFill>
                              <a:schemeClr val="tx1"/>
                            </a:solidFill>
                            <a:latin typeface="Cambria Math" panose="02040503050406030204" pitchFamily="18" charset="0"/>
                          </a:rPr>
                          <m:t>𝑐</m:t>
                        </m:r>
                      </m:e>
                      <m:sub>
                        <m:r>
                          <a:rPr lang="zh-CN" altLang="en-US" i="1">
                            <a:solidFill>
                              <a:schemeClr val="tx1"/>
                            </a:solidFill>
                            <a:latin typeface="Cambria Math" panose="02040503050406030204" pitchFamily="18" charset="0"/>
                          </a:rPr>
                          <m:t>2</m:t>
                        </m:r>
                      </m:sub>
                    </m:sSub>
                  </m:oMath>
                </a14:m>
                <a:r>
                  <a:rPr lang="zh-CN" altLang="en-US" dirty="0">
                    <a:solidFill>
                      <a:schemeClr val="tx1"/>
                    </a:solidFill>
                  </a:rPr>
                  <a:t>    </a:t>
                </a:r>
              </a:p>
              <a:p>
                <a:pPr marL="0" indent="0" algn="just" eaLnBrk="0" hangingPunct="0">
                  <a:buNone/>
                </a:pPr>
                <a:r>
                  <a:rPr lang="zh-CN" altLang="en-US" dirty="0">
                    <a:solidFill>
                      <a:schemeClr val="tx1"/>
                    </a:solidFill>
                    <a:latin typeface="宋体" panose="02010600030101010101" pitchFamily="2" charset="-122"/>
                  </a:rPr>
                  <a:t>由极值条件</a:t>
                </a:r>
              </a:p>
              <a:p>
                <a:pPr marL="0" indent="0" algn="just" eaLnBrk="0" hangingPunct="0">
                  <a:lnSpc>
                    <a:spcPct val="100000"/>
                  </a:lnSpc>
                  <a:buNone/>
                </a:pPr>
                <a14:m>
                  <m:oMathPara xmlns:m="http://schemas.openxmlformats.org/officeDocument/2006/math">
                    <m:oMathParaPr>
                      <m:jc m:val="centerGroup"/>
                    </m:oMathParaPr>
                    <m:oMath xmlns:m="http://schemas.openxmlformats.org/officeDocument/2006/math">
                      <m:f>
                        <m:fPr>
                          <m:ctrlPr>
                            <a:rPr lang="zh-CN" altLang="en-US" i="1">
                              <a:solidFill>
                                <a:schemeClr val="tx1"/>
                              </a:solidFill>
                              <a:latin typeface="Cambria Math" panose="02040503050406030204" pitchFamily="18" charset="0"/>
                            </a:rPr>
                          </m:ctrlPr>
                        </m:fPr>
                        <m:num>
                          <m:r>
                            <a:rPr lang="zh-CN" altLang="en-US" i="1">
                              <a:solidFill>
                                <a:schemeClr val="tx1"/>
                              </a:solidFill>
                              <a:latin typeface="Cambria Math" panose="02040503050406030204" pitchFamily="18" charset="0"/>
                            </a:rPr>
                            <m:t>𝜕</m:t>
                          </m:r>
                          <m:r>
                            <a:rPr lang="zh-CN" altLang="en-US" i="1">
                              <a:solidFill>
                                <a:schemeClr val="tx1"/>
                              </a:solidFill>
                              <a:latin typeface="Cambria Math" panose="02040503050406030204" pitchFamily="18" charset="0"/>
                            </a:rPr>
                            <m:t>𝐻</m:t>
                          </m:r>
                        </m:num>
                        <m:den>
                          <m:r>
                            <a:rPr lang="zh-CN" altLang="en-US" i="1">
                              <a:solidFill>
                                <a:schemeClr val="tx1"/>
                              </a:solidFill>
                              <a:latin typeface="Cambria Math" panose="02040503050406030204" pitchFamily="18" charset="0"/>
                            </a:rPr>
                            <m:t>𝜕</m:t>
                          </m:r>
                          <m:r>
                            <a:rPr lang="zh-CN" altLang="en-US" i="1">
                              <a:solidFill>
                                <a:schemeClr val="tx1"/>
                              </a:solidFill>
                              <a:latin typeface="Cambria Math" panose="02040503050406030204" pitchFamily="18" charset="0"/>
                            </a:rPr>
                            <m:t>𝑢</m:t>
                          </m:r>
                        </m:den>
                      </m:f>
                      <m:r>
                        <a:rPr lang="zh-CN" altLang="en-US" i="1">
                          <a:solidFill>
                            <a:schemeClr val="tx1"/>
                          </a:solidFill>
                          <a:latin typeface="Cambria Math" panose="02040503050406030204" pitchFamily="18" charset="0"/>
                        </a:rPr>
                        <m:t>=</m:t>
                      </m:r>
                      <m:r>
                        <a:rPr lang="zh-CN" altLang="en-US" i="1">
                          <a:solidFill>
                            <a:schemeClr val="tx1"/>
                          </a:solidFill>
                          <a:latin typeface="Cambria Math" panose="02040503050406030204" pitchFamily="18" charset="0"/>
                        </a:rPr>
                        <m:t>𝑢</m:t>
                      </m:r>
                      <m:r>
                        <a:rPr lang="zh-CN" altLang="en-US" i="1">
                          <a:solidFill>
                            <a:schemeClr val="tx1"/>
                          </a:solidFill>
                          <a:latin typeface="Cambria Math" panose="02040503050406030204" pitchFamily="18" charset="0"/>
                        </a:rPr>
                        <m:t>+</m:t>
                      </m:r>
                      <m:sSub>
                        <m:sSubPr>
                          <m:ctrlPr>
                            <a:rPr lang="zh-CN" altLang="en-US" i="1">
                              <a:solidFill>
                                <a:schemeClr val="tx1"/>
                              </a:solidFill>
                              <a:latin typeface="Cambria Math" panose="02040503050406030204" pitchFamily="18" charset="0"/>
                            </a:rPr>
                          </m:ctrlPr>
                        </m:sSubPr>
                        <m:e>
                          <m:r>
                            <a:rPr lang="zh-CN" altLang="en-US" i="1">
                              <a:solidFill>
                                <a:schemeClr val="tx1"/>
                              </a:solidFill>
                              <a:latin typeface="Cambria Math" panose="02040503050406030204" pitchFamily="18" charset="0"/>
                            </a:rPr>
                            <m:t>𝜆</m:t>
                          </m:r>
                        </m:e>
                        <m:sub>
                          <m:r>
                            <a:rPr lang="zh-CN" altLang="en-US" i="1">
                              <a:solidFill>
                                <a:schemeClr val="tx1"/>
                              </a:solidFill>
                              <a:latin typeface="Cambria Math" panose="02040503050406030204" pitchFamily="18" charset="0"/>
                            </a:rPr>
                            <m:t>2</m:t>
                          </m:r>
                        </m:sub>
                      </m:sSub>
                      <m:r>
                        <a:rPr lang="zh-CN" altLang="en-US" i="1">
                          <a:solidFill>
                            <a:schemeClr val="tx1"/>
                          </a:solidFill>
                          <a:latin typeface="Cambria Math" panose="02040503050406030204" pitchFamily="18" charset="0"/>
                        </a:rPr>
                        <m:t>=0,</m:t>
                      </m:r>
                      <m:r>
                        <m:rPr>
                          <m:nor/>
                        </m:rPr>
                        <a:rPr lang="zh-CN" altLang="en-US">
                          <a:solidFill>
                            <a:schemeClr val="tx1"/>
                          </a:solidFill>
                          <a:latin typeface="Cambria Math" panose="02040503050406030204" pitchFamily="18" charset="0"/>
                        </a:rPr>
                        <m:t>    </m:t>
                      </m:r>
                      <m:r>
                        <a:rPr lang="zh-CN" altLang="en-US" i="1">
                          <a:solidFill>
                            <a:schemeClr val="tx1"/>
                          </a:solidFill>
                          <a:latin typeface="Cambria Math" panose="02040503050406030204" pitchFamily="18" charset="0"/>
                        </a:rPr>
                        <m:t>𝑢</m:t>
                      </m:r>
                      <m:d>
                        <m:dPr>
                          <m:ctrlPr>
                            <a:rPr lang="zh-CN" altLang="en-US" i="1">
                              <a:solidFill>
                                <a:schemeClr val="tx1"/>
                              </a:solidFill>
                              <a:latin typeface="Cambria Math" panose="02040503050406030204" pitchFamily="18" charset="0"/>
                            </a:rPr>
                          </m:ctrlPr>
                        </m:dPr>
                        <m:e>
                          <m:r>
                            <a:rPr lang="zh-CN" altLang="en-US" i="1">
                              <a:solidFill>
                                <a:schemeClr val="tx1"/>
                              </a:solidFill>
                              <a:latin typeface="Cambria Math" panose="02040503050406030204" pitchFamily="18" charset="0"/>
                            </a:rPr>
                            <m:t>𝑡</m:t>
                          </m:r>
                        </m:e>
                      </m:d>
                      <m:r>
                        <a:rPr lang="zh-CN" altLang="en-US" i="1">
                          <a:solidFill>
                            <a:schemeClr val="tx1"/>
                          </a:solidFill>
                          <a:latin typeface="Cambria Math" panose="02040503050406030204" pitchFamily="18" charset="0"/>
                        </a:rPr>
                        <m:t>=−</m:t>
                      </m:r>
                      <m:sSub>
                        <m:sSubPr>
                          <m:ctrlPr>
                            <a:rPr lang="zh-CN" altLang="en-US" i="1">
                              <a:solidFill>
                                <a:schemeClr val="tx1"/>
                              </a:solidFill>
                              <a:latin typeface="Cambria Math" panose="02040503050406030204" pitchFamily="18" charset="0"/>
                            </a:rPr>
                          </m:ctrlPr>
                        </m:sSubPr>
                        <m:e>
                          <m:r>
                            <a:rPr lang="zh-CN" altLang="en-US" i="1">
                              <a:solidFill>
                                <a:schemeClr val="tx1"/>
                              </a:solidFill>
                              <a:latin typeface="Cambria Math" panose="02040503050406030204" pitchFamily="18" charset="0"/>
                            </a:rPr>
                            <m:t>𝜆</m:t>
                          </m:r>
                        </m:e>
                        <m:sub>
                          <m:r>
                            <a:rPr lang="zh-CN" altLang="en-US" i="1">
                              <a:solidFill>
                                <a:schemeClr val="tx1"/>
                              </a:solidFill>
                              <a:latin typeface="Cambria Math" panose="02040503050406030204" pitchFamily="18" charset="0"/>
                            </a:rPr>
                            <m:t>2</m:t>
                          </m:r>
                        </m:sub>
                      </m:sSub>
                      <m:d>
                        <m:dPr>
                          <m:ctrlPr>
                            <a:rPr lang="zh-CN" altLang="en-US" i="1">
                              <a:solidFill>
                                <a:schemeClr val="tx1"/>
                              </a:solidFill>
                              <a:latin typeface="Cambria Math" panose="02040503050406030204" pitchFamily="18" charset="0"/>
                            </a:rPr>
                          </m:ctrlPr>
                        </m:dPr>
                        <m:e>
                          <m:r>
                            <a:rPr lang="zh-CN" altLang="en-US" i="1">
                              <a:solidFill>
                                <a:schemeClr val="tx1"/>
                              </a:solidFill>
                              <a:latin typeface="Cambria Math" panose="02040503050406030204" pitchFamily="18" charset="0"/>
                            </a:rPr>
                            <m:t>𝑡</m:t>
                          </m:r>
                        </m:e>
                      </m:d>
                      <m:r>
                        <a:rPr lang="zh-CN" altLang="en-US" i="1">
                          <a:solidFill>
                            <a:schemeClr val="tx1"/>
                          </a:solidFill>
                          <a:latin typeface="Cambria Math" panose="02040503050406030204" pitchFamily="18" charset="0"/>
                        </a:rPr>
                        <m:t>=</m:t>
                      </m:r>
                      <m:sSub>
                        <m:sSubPr>
                          <m:ctrlPr>
                            <a:rPr lang="zh-CN" altLang="en-US" i="1">
                              <a:solidFill>
                                <a:schemeClr val="tx1"/>
                              </a:solidFill>
                              <a:latin typeface="Cambria Math" panose="02040503050406030204" pitchFamily="18" charset="0"/>
                            </a:rPr>
                          </m:ctrlPr>
                        </m:sSubPr>
                        <m:e>
                          <m:r>
                            <a:rPr lang="zh-CN" altLang="en-US" i="1">
                              <a:solidFill>
                                <a:schemeClr val="tx1"/>
                              </a:solidFill>
                              <a:latin typeface="Cambria Math" panose="02040503050406030204" pitchFamily="18" charset="0"/>
                            </a:rPr>
                            <m:t>𝑐</m:t>
                          </m:r>
                        </m:e>
                        <m:sub>
                          <m:r>
                            <a:rPr lang="zh-CN" altLang="en-US" i="1">
                              <a:solidFill>
                                <a:schemeClr val="tx1"/>
                              </a:solidFill>
                              <a:latin typeface="Cambria Math" panose="02040503050406030204" pitchFamily="18" charset="0"/>
                            </a:rPr>
                            <m:t>1</m:t>
                          </m:r>
                        </m:sub>
                      </m:sSub>
                      <m:r>
                        <a:rPr lang="zh-CN" altLang="en-US" i="1">
                          <a:solidFill>
                            <a:schemeClr val="tx1"/>
                          </a:solidFill>
                          <a:latin typeface="Cambria Math" panose="02040503050406030204" pitchFamily="18" charset="0"/>
                        </a:rPr>
                        <m:t>𝑡</m:t>
                      </m:r>
                      <m:r>
                        <a:rPr lang="zh-CN" altLang="en-US" i="1">
                          <a:solidFill>
                            <a:schemeClr val="tx1"/>
                          </a:solidFill>
                          <a:latin typeface="Cambria Math" panose="02040503050406030204" pitchFamily="18" charset="0"/>
                        </a:rPr>
                        <m:t>−</m:t>
                      </m:r>
                      <m:sSub>
                        <m:sSubPr>
                          <m:ctrlPr>
                            <a:rPr lang="zh-CN" altLang="en-US" i="1">
                              <a:solidFill>
                                <a:schemeClr val="tx1"/>
                              </a:solidFill>
                              <a:latin typeface="Cambria Math" panose="02040503050406030204" pitchFamily="18" charset="0"/>
                            </a:rPr>
                          </m:ctrlPr>
                        </m:sSubPr>
                        <m:e>
                          <m:r>
                            <a:rPr lang="zh-CN" altLang="en-US" i="1">
                              <a:solidFill>
                                <a:schemeClr val="tx1"/>
                              </a:solidFill>
                              <a:latin typeface="Cambria Math" panose="02040503050406030204" pitchFamily="18" charset="0"/>
                            </a:rPr>
                            <m:t>𝑐</m:t>
                          </m:r>
                        </m:e>
                        <m:sub>
                          <m:r>
                            <a:rPr lang="zh-CN" altLang="en-US" i="1">
                              <a:solidFill>
                                <a:schemeClr val="tx1"/>
                              </a:solidFill>
                              <a:latin typeface="Cambria Math" panose="02040503050406030204" pitchFamily="18" charset="0"/>
                            </a:rPr>
                            <m:t>2</m:t>
                          </m:r>
                        </m:sub>
                      </m:sSub>
                    </m:oMath>
                  </m:oMathPara>
                </a14:m>
                <a:endParaRPr lang="zh-CN" altLang="en-US" dirty="0">
                  <a:solidFill>
                    <a:schemeClr val="tx1"/>
                  </a:solidFill>
                </a:endParaRPr>
              </a:p>
              <a:p>
                <a:pPr marL="0" indent="0" algn="just" eaLnBrk="0" hangingPunct="0">
                  <a:buNone/>
                </a:pPr>
                <a:r>
                  <a:rPr lang="zh-CN" altLang="en-US" dirty="0">
                    <a:solidFill>
                      <a:schemeClr val="tx1"/>
                    </a:solidFill>
                    <a:latin typeface="宋体" panose="02010600030101010101" pitchFamily="2" charset="-122"/>
                  </a:rPr>
                  <a:t>由状态方程</a:t>
                </a:r>
                <a:endParaRPr lang="en-US" altLang="zh-CN" dirty="0">
                  <a:solidFill>
                    <a:schemeClr val="tx1"/>
                  </a:solidFill>
                  <a:latin typeface="宋体" panose="02010600030101010101" pitchFamily="2" charset="-122"/>
                </a:endParaRPr>
              </a:p>
              <a:p>
                <a:pPr marL="0" indent="0" algn="just" eaLnBrk="0" hangingPunct="0">
                  <a:buNone/>
                </a:pPr>
                <a14:m>
                  <m:oMathPara xmlns:m="http://schemas.openxmlformats.org/officeDocument/2006/math">
                    <m:oMathParaPr>
                      <m:jc m:val="centerGroup"/>
                    </m:oMathParaPr>
                    <m:oMath xmlns:m="http://schemas.openxmlformats.org/officeDocument/2006/math">
                      <m:sSub>
                        <m:sSubPr>
                          <m:ctrlPr>
                            <a:rPr lang="zh-CN" altLang="en-US" i="1">
                              <a:solidFill>
                                <a:schemeClr val="tx1"/>
                              </a:solidFill>
                              <a:latin typeface="Cambria Math" panose="02040503050406030204" pitchFamily="18" charset="0"/>
                            </a:rPr>
                          </m:ctrlPr>
                        </m:sSubPr>
                        <m:e>
                          <m:acc>
                            <m:accPr>
                              <m:chr m:val="̇"/>
                              <m:ctrlPr>
                                <a:rPr lang="zh-CN" altLang="en-US" i="1">
                                  <a:solidFill>
                                    <a:schemeClr val="tx1"/>
                                  </a:solidFill>
                                  <a:latin typeface="Cambria Math" panose="02040503050406030204" pitchFamily="18" charset="0"/>
                                </a:rPr>
                              </m:ctrlPr>
                            </m:accPr>
                            <m:e>
                              <m:r>
                                <a:rPr lang="zh-CN" altLang="en-US" i="1">
                                  <a:solidFill>
                                    <a:schemeClr val="tx1"/>
                                  </a:solidFill>
                                  <a:latin typeface="Cambria Math" panose="02040503050406030204" pitchFamily="18" charset="0"/>
                                </a:rPr>
                                <m:t>𝑥</m:t>
                              </m:r>
                            </m:e>
                          </m:acc>
                        </m:e>
                        <m:sub>
                          <m:r>
                            <a:rPr lang="zh-CN" altLang="en-US" i="1">
                              <a:solidFill>
                                <a:schemeClr val="tx1"/>
                              </a:solidFill>
                              <a:latin typeface="Cambria Math" panose="02040503050406030204" pitchFamily="18" charset="0"/>
                            </a:rPr>
                            <m:t>2</m:t>
                          </m:r>
                        </m:sub>
                      </m:sSub>
                      <m:r>
                        <a:rPr lang="zh-CN" altLang="en-US" i="1">
                          <a:solidFill>
                            <a:schemeClr val="tx1"/>
                          </a:solidFill>
                          <a:latin typeface="Cambria Math" panose="02040503050406030204" pitchFamily="18" charset="0"/>
                        </a:rPr>
                        <m:t>=</m:t>
                      </m:r>
                      <m:r>
                        <a:rPr lang="zh-CN" altLang="en-US" i="1">
                          <a:solidFill>
                            <a:schemeClr val="tx1"/>
                          </a:solidFill>
                          <a:latin typeface="Cambria Math" panose="02040503050406030204" pitchFamily="18" charset="0"/>
                        </a:rPr>
                        <m:t>𝑢</m:t>
                      </m:r>
                      <m:r>
                        <a:rPr lang="zh-CN" altLang="en-US" i="1">
                          <a:solidFill>
                            <a:schemeClr val="tx1"/>
                          </a:solidFill>
                          <a:latin typeface="Cambria Math" panose="02040503050406030204" pitchFamily="18" charset="0"/>
                        </a:rPr>
                        <m:t>=</m:t>
                      </m:r>
                      <m:sSub>
                        <m:sSubPr>
                          <m:ctrlPr>
                            <a:rPr lang="zh-CN" altLang="en-US" i="1">
                              <a:solidFill>
                                <a:schemeClr val="tx1"/>
                              </a:solidFill>
                              <a:latin typeface="Cambria Math" panose="02040503050406030204" pitchFamily="18" charset="0"/>
                            </a:rPr>
                          </m:ctrlPr>
                        </m:sSubPr>
                        <m:e>
                          <m:r>
                            <a:rPr lang="zh-CN" altLang="en-US" i="1">
                              <a:solidFill>
                                <a:schemeClr val="tx1"/>
                              </a:solidFill>
                              <a:latin typeface="Cambria Math" panose="02040503050406030204" pitchFamily="18" charset="0"/>
                            </a:rPr>
                            <m:t>𝑐</m:t>
                          </m:r>
                        </m:e>
                        <m:sub>
                          <m:r>
                            <a:rPr lang="zh-CN" altLang="en-US" i="1">
                              <a:solidFill>
                                <a:schemeClr val="tx1"/>
                              </a:solidFill>
                              <a:latin typeface="Cambria Math" panose="02040503050406030204" pitchFamily="18" charset="0"/>
                            </a:rPr>
                            <m:t>1</m:t>
                          </m:r>
                        </m:sub>
                      </m:sSub>
                      <m:r>
                        <a:rPr lang="zh-CN" altLang="en-US" i="1">
                          <a:solidFill>
                            <a:schemeClr val="tx1"/>
                          </a:solidFill>
                          <a:latin typeface="Cambria Math" panose="02040503050406030204" pitchFamily="18" charset="0"/>
                        </a:rPr>
                        <m:t>𝑡</m:t>
                      </m:r>
                      <m:r>
                        <a:rPr lang="zh-CN" altLang="en-US" i="1">
                          <a:solidFill>
                            <a:schemeClr val="tx1"/>
                          </a:solidFill>
                          <a:latin typeface="Cambria Math" panose="02040503050406030204" pitchFamily="18" charset="0"/>
                        </a:rPr>
                        <m:t>−</m:t>
                      </m:r>
                      <m:sSub>
                        <m:sSubPr>
                          <m:ctrlPr>
                            <a:rPr lang="zh-CN" altLang="en-US" i="1">
                              <a:solidFill>
                                <a:schemeClr val="tx1"/>
                              </a:solidFill>
                              <a:latin typeface="Cambria Math" panose="02040503050406030204" pitchFamily="18" charset="0"/>
                            </a:rPr>
                          </m:ctrlPr>
                        </m:sSubPr>
                        <m:e>
                          <m:r>
                            <a:rPr lang="zh-CN" altLang="en-US" i="1">
                              <a:solidFill>
                                <a:schemeClr val="tx1"/>
                              </a:solidFill>
                              <a:latin typeface="Cambria Math" panose="02040503050406030204" pitchFamily="18" charset="0"/>
                            </a:rPr>
                            <m:t>𝑐</m:t>
                          </m:r>
                        </m:e>
                        <m:sub>
                          <m:r>
                            <a:rPr lang="zh-CN" altLang="en-US" i="1">
                              <a:solidFill>
                                <a:schemeClr val="tx1"/>
                              </a:solidFill>
                              <a:latin typeface="Cambria Math" panose="02040503050406030204" pitchFamily="18" charset="0"/>
                            </a:rPr>
                            <m:t>2</m:t>
                          </m:r>
                        </m:sub>
                      </m:sSub>
                      <m:r>
                        <a:rPr lang="zh-CN" altLang="en-US" i="1">
                          <a:solidFill>
                            <a:schemeClr val="tx1"/>
                          </a:solidFill>
                          <a:latin typeface="Cambria Math" panose="02040503050406030204" pitchFamily="18" charset="0"/>
                        </a:rPr>
                        <m:t>,</m:t>
                      </m:r>
                      <m:r>
                        <m:rPr>
                          <m:nor/>
                        </m:rPr>
                        <a:rPr lang="zh-CN" altLang="en-US">
                          <a:solidFill>
                            <a:schemeClr val="tx1"/>
                          </a:solidFill>
                          <a:latin typeface="Cambria Math" panose="02040503050406030204" pitchFamily="18" charset="0"/>
                        </a:rPr>
                        <m:t>               </m:t>
                      </m:r>
                      <m:sSub>
                        <m:sSubPr>
                          <m:ctrlPr>
                            <a:rPr lang="zh-CN" altLang="en-US" i="1">
                              <a:solidFill>
                                <a:schemeClr val="tx1"/>
                              </a:solidFill>
                              <a:latin typeface="Cambria Math" panose="02040503050406030204" pitchFamily="18" charset="0"/>
                            </a:rPr>
                          </m:ctrlPr>
                        </m:sSubPr>
                        <m:e>
                          <m:r>
                            <a:rPr lang="zh-CN" altLang="en-US" i="1">
                              <a:solidFill>
                                <a:schemeClr val="tx1"/>
                              </a:solidFill>
                              <a:latin typeface="Cambria Math" panose="02040503050406030204" pitchFamily="18" charset="0"/>
                            </a:rPr>
                            <m:t>𝑥</m:t>
                          </m:r>
                        </m:e>
                        <m:sub>
                          <m:r>
                            <a:rPr lang="zh-CN" altLang="en-US" i="1">
                              <a:solidFill>
                                <a:schemeClr val="tx1"/>
                              </a:solidFill>
                              <a:latin typeface="Cambria Math" panose="02040503050406030204" pitchFamily="18" charset="0"/>
                            </a:rPr>
                            <m:t>2</m:t>
                          </m:r>
                        </m:sub>
                      </m:sSub>
                      <m:d>
                        <m:dPr>
                          <m:ctrlPr>
                            <a:rPr lang="zh-CN" altLang="en-US" i="1">
                              <a:solidFill>
                                <a:schemeClr val="tx1"/>
                              </a:solidFill>
                              <a:latin typeface="Cambria Math" panose="02040503050406030204" pitchFamily="18" charset="0"/>
                            </a:rPr>
                          </m:ctrlPr>
                        </m:dPr>
                        <m:e>
                          <m:r>
                            <a:rPr lang="zh-CN" altLang="en-US" i="1">
                              <a:solidFill>
                                <a:schemeClr val="tx1"/>
                              </a:solidFill>
                              <a:latin typeface="Cambria Math" panose="02040503050406030204" pitchFamily="18" charset="0"/>
                            </a:rPr>
                            <m:t>𝑡</m:t>
                          </m:r>
                        </m:e>
                      </m:d>
                      <m:r>
                        <a:rPr lang="zh-CN" altLang="en-US" i="1">
                          <a:solidFill>
                            <a:schemeClr val="tx1"/>
                          </a:solidFill>
                          <a:latin typeface="Cambria Math" panose="02040503050406030204" pitchFamily="18" charset="0"/>
                        </a:rPr>
                        <m:t>=</m:t>
                      </m:r>
                      <m:f>
                        <m:fPr>
                          <m:ctrlPr>
                            <a:rPr lang="zh-CN" altLang="en-US" i="1">
                              <a:solidFill>
                                <a:schemeClr val="tx1"/>
                              </a:solidFill>
                              <a:latin typeface="Cambria Math" panose="02040503050406030204" pitchFamily="18" charset="0"/>
                            </a:rPr>
                          </m:ctrlPr>
                        </m:fPr>
                        <m:num>
                          <m:r>
                            <a:rPr lang="zh-CN" altLang="en-US" i="1">
                              <a:solidFill>
                                <a:schemeClr val="tx1"/>
                              </a:solidFill>
                              <a:latin typeface="Cambria Math" panose="02040503050406030204" pitchFamily="18" charset="0"/>
                            </a:rPr>
                            <m:t>1</m:t>
                          </m:r>
                        </m:num>
                        <m:den>
                          <m:r>
                            <a:rPr lang="zh-CN" altLang="en-US" i="1">
                              <a:solidFill>
                                <a:schemeClr val="tx1"/>
                              </a:solidFill>
                              <a:latin typeface="Cambria Math" panose="02040503050406030204" pitchFamily="18" charset="0"/>
                            </a:rPr>
                            <m:t>2</m:t>
                          </m:r>
                        </m:den>
                      </m:f>
                      <m:sSub>
                        <m:sSubPr>
                          <m:ctrlPr>
                            <a:rPr lang="zh-CN" altLang="en-US" i="1">
                              <a:solidFill>
                                <a:schemeClr val="tx1"/>
                              </a:solidFill>
                              <a:latin typeface="Cambria Math" panose="02040503050406030204" pitchFamily="18" charset="0"/>
                            </a:rPr>
                          </m:ctrlPr>
                        </m:sSubPr>
                        <m:e>
                          <m:r>
                            <a:rPr lang="zh-CN" altLang="en-US" i="1">
                              <a:solidFill>
                                <a:schemeClr val="tx1"/>
                              </a:solidFill>
                              <a:latin typeface="Cambria Math" panose="02040503050406030204" pitchFamily="18" charset="0"/>
                            </a:rPr>
                            <m:t>𝑐</m:t>
                          </m:r>
                        </m:e>
                        <m:sub>
                          <m:r>
                            <a:rPr lang="zh-CN" altLang="en-US" i="1">
                              <a:solidFill>
                                <a:schemeClr val="tx1"/>
                              </a:solidFill>
                              <a:latin typeface="Cambria Math" panose="02040503050406030204" pitchFamily="18" charset="0"/>
                            </a:rPr>
                            <m:t>1</m:t>
                          </m:r>
                        </m:sub>
                      </m:sSub>
                      <m:sSup>
                        <m:sSupPr>
                          <m:ctrlPr>
                            <a:rPr lang="zh-CN" altLang="en-US" i="1">
                              <a:solidFill>
                                <a:schemeClr val="tx1"/>
                              </a:solidFill>
                              <a:latin typeface="Cambria Math" panose="02040503050406030204" pitchFamily="18" charset="0"/>
                            </a:rPr>
                          </m:ctrlPr>
                        </m:sSupPr>
                        <m:e>
                          <m:r>
                            <a:rPr lang="zh-CN" altLang="en-US" i="1">
                              <a:solidFill>
                                <a:schemeClr val="tx1"/>
                              </a:solidFill>
                              <a:latin typeface="Cambria Math" panose="02040503050406030204" pitchFamily="18" charset="0"/>
                            </a:rPr>
                            <m:t>𝑡</m:t>
                          </m:r>
                        </m:e>
                        <m:sup>
                          <m:r>
                            <a:rPr lang="zh-CN" altLang="en-US" i="1">
                              <a:solidFill>
                                <a:schemeClr val="tx1"/>
                              </a:solidFill>
                              <a:latin typeface="Cambria Math" panose="02040503050406030204" pitchFamily="18" charset="0"/>
                            </a:rPr>
                            <m:t>2</m:t>
                          </m:r>
                        </m:sup>
                      </m:sSup>
                      <m:r>
                        <a:rPr lang="zh-CN" altLang="en-US" i="1">
                          <a:solidFill>
                            <a:schemeClr val="tx1"/>
                          </a:solidFill>
                          <a:latin typeface="Cambria Math" panose="02040503050406030204" pitchFamily="18" charset="0"/>
                        </a:rPr>
                        <m:t>−</m:t>
                      </m:r>
                      <m:sSub>
                        <m:sSubPr>
                          <m:ctrlPr>
                            <a:rPr lang="zh-CN" altLang="en-US" i="1">
                              <a:solidFill>
                                <a:schemeClr val="tx1"/>
                              </a:solidFill>
                              <a:latin typeface="Cambria Math" panose="02040503050406030204" pitchFamily="18" charset="0"/>
                            </a:rPr>
                          </m:ctrlPr>
                        </m:sSubPr>
                        <m:e>
                          <m:r>
                            <a:rPr lang="zh-CN" altLang="en-US" i="1">
                              <a:solidFill>
                                <a:schemeClr val="tx1"/>
                              </a:solidFill>
                              <a:latin typeface="Cambria Math" panose="02040503050406030204" pitchFamily="18" charset="0"/>
                            </a:rPr>
                            <m:t>𝑐</m:t>
                          </m:r>
                        </m:e>
                        <m:sub>
                          <m:r>
                            <a:rPr lang="zh-CN" altLang="en-US" i="1">
                              <a:solidFill>
                                <a:schemeClr val="tx1"/>
                              </a:solidFill>
                              <a:latin typeface="Cambria Math" panose="02040503050406030204" pitchFamily="18" charset="0"/>
                            </a:rPr>
                            <m:t>2</m:t>
                          </m:r>
                        </m:sub>
                      </m:sSub>
                      <m:r>
                        <a:rPr lang="zh-CN" altLang="en-US" i="1">
                          <a:solidFill>
                            <a:schemeClr val="tx1"/>
                          </a:solidFill>
                          <a:latin typeface="Cambria Math" panose="02040503050406030204" pitchFamily="18" charset="0"/>
                        </a:rPr>
                        <m:t>𝑡</m:t>
                      </m:r>
                      <m:r>
                        <a:rPr lang="zh-CN" altLang="en-US" i="1">
                          <a:solidFill>
                            <a:schemeClr val="tx1"/>
                          </a:solidFill>
                          <a:latin typeface="Cambria Math" panose="02040503050406030204" pitchFamily="18" charset="0"/>
                        </a:rPr>
                        <m:t>+</m:t>
                      </m:r>
                      <m:sSub>
                        <m:sSubPr>
                          <m:ctrlPr>
                            <a:rPr lang="zh-CN" altLang="en-US" i="1">
                              <a:solidFill>
                                <a:schemeClr val="tx1"/>
                              </a:solidFill>
                              <a:latin typeface="Cambria Math" panose="02040503050406030204" pitchFamily="18" charset="0"/>
                            </a:rPr>
                          </m:ctrlPr>
                        </m:sSubPr>
                        <m:e>
                          <m:r>
                            <a:rPr lang="zh-CN" altLang="en-US" i="1">
                              <a:solidFill>
                                <a:schemeClr val="tx1"/>
                              </a:solidFill>
                              <a:latin typeface="Cambria Math" panose="02040503050406030204" pitchFamily="18" charset="0"/>
                            </a:rPr>
                            <m:t>𝑐</m:t>
                          </m:r>
                        </m:e>
                        <m:sub>
                          <m:r>
                            <a:rPr lang="zh-CN" altLang="en-US" i="1">
                              <a:solidFill>
                                <a:schemeClr val="tx1"/>
                              </a:solidFill>
                              <a:latin typeface="Cambria Math" panose="02040503050406030204" pitchFamily="18" charset="0"/>
                            </a:rPr>
                            <m:t>3</m:t>
                          </m:r>
                        </m:sub>
                      </m:sSub>
                    </m:oMath>
                  </m:oMathPara>
                </a14:m>
                <a:endParaRPr lang="zh-CN" altLang="en-US" dirty="0">
                  <a:solidFill>
                    <a:schemeClr val="tx1"/>
                  </a:solidFill>
                  <a:latin typeface="宋体" panose="02010600030101010101" pitchFamily="2" charset="-122"/>
                </a:endParaRPr>
              </a:p>
              <a:p>
                <a:pPr marL="0" indent="0" algn="just" eaLnBrk="0" hangingPunct="0">
                  <a:buNone/>
                </a:pPr>
                <a14:m>
                  <m:oMathPara xmlns:m="http://schemas.openxmlformats.org/officeDocument/2006/math">
                    <m:oMathParaPr>
                      <m:jc m:val="centerGroup"/>
                    </m:oMathParaPr>
                    <m:oMath xmlns:m="http://schemas.openxmlformats.org/officeDocument/2006/math">
                      <m:sSub>
                        <m:sSubPr>
                          <m:ctrlPr>
                            <a:rPr lang="zh-CN" altLang="en-US" i="1">
                              <a:solidFill>
                                <a:schemeClr val="tx1"/>
                              </a:solidFill>
                              <a:latin typeface="Cambria Math" panose="02040503050406030204" pitchFamily="18" charset="0"/>
                            </a:rPr>
                          </m:ctrlPr>
                        </m:sSubPr>
                        <m:e>
                          <m:acc>
                            <m:accPr>
                              <m:chr m:val="̇"/>
                              <m:ctrlPr>
                                <a:rPr lang="zh-CN" altLang="en-US" i="1">
                                  <a:solidFill>
                                    <a:schemeClr val="tx1"/>
                                  </a:solidFill>
                                  <a:latin typeface="Cambria Math" panose="02040503050406030204" pitchFamily="18" charset="0"/>
                                </a:rPr>
                              </m:ctrlPr>
                            </m:accPr>
                            <m:e>
                              <m:r>
                                <a:rPr lang="zh-CN" altLang="en-US" i="1">
                                  <a:solidFill>
                                    <a:schemeClr val="tx1"/>
                                  </a:solidFill>
                                  <a:latin typeface="Cambria Math" panose="02040503050406030204" pitchFamily="18" charset="0"/>
                                </a:rPr>
                                <m:t>𝑥</m:t>
                              </m:r>
                            </m:e>
                          </m:acc>
                        </m:e>
                        <m:sub>
                          <m:r>
                            <a:rPr lang="zh-CN" altLang="en-US" i="1">
                              <a:solidFill>
                                <a:schemeClr val="tx1"/>
                              </a:solidFill>
                              <a:latin typeface="Cambria Math" panose="02040503050406030204" pitchFamily="18" charset="0"/>
                            </a:rPr>
                            <m:t>1</m:t>
                          </m:r>
                        </m:sub>
                      </m:sSub>
                      <m:r>
                        <a:rPr lang="zh-CN" altLang="en-US" i="1">
                          <a:solidFill>
                            <a:schemeClr val="tx1"/>
                          </a:solidFill>
                          <a:latin typeface="Cambria Math" panose="02040503050406030204" pitchFamily="18" charset="0"/>
                        </a:rPr>
                        <m:t>=</m:t>
                      </m:r>
                      <m:sSub>
                        <m:sSubPr>
                          <m:ctrlPr>
                            <a:rPr lang="zh-CN" altLang="en-US" i="1">
                              <a:solidFill>
                                <a:schemeClr val="tx1"/>
                              </a:solidFill>
                              <a:latin typeface="Cambria Math" panose="02040503050406030204" pitchFamily="18" charset="0"/>
                            </a:rPr>
                          </m:ctrlPr>
                        </m:sSubPr>
                        <m:e>
                          <m:r>
                            <a:rPr lang="zh-CN" altLang="en-US" i="1">
                              <a:solidFill>
                                <a:schemeClr val="tx1"/>
                              </a:solidFill>
                              <a:latin typeface="Cambria Math" panose="02040503050406030204" pitchFamily="18" charset="0"/>
                            </a:rPr>
                            <m:t>𝑥</m:t>
                          </m:r>
                        </m:e>
                        <m:sub>
                          <m:r>
                            <a:rPr lang="zh-CN" altLang="en-US" i="1">
                              <a:solidFill>
                                <a:schemeClr val="tx1"/>
                              </a:solidFill>
                              <a:latin typeface="Cambria Math" panose="02040503050406030204" pitchFamily="18" charset="0"/>
                            </a:rPr>
                            <m:t>2</m:t>
                          </m:r>
                        </m:sub>
                      </m:sSub>
                      <m:r>
                        <a:rPr lang="zh-CN" altLang="en-US" i="1">
                          <a:solidFill>
                            <a:schemeClr val="tx1"/>
                          </a:solidFill>
                          <a:latin typeface="Cambria Math" panose="02040503050406030204" pitchFamily="18" charset="0"/>
                        </a:rPr>
                        <m:t>=</m:t>
                      </m:r>
                      <m:f>
                        <m:fPr>
                          <m:ctrlPr>
                            <a:rPr lang="zh-CN" altLang="en-US" i="1">
                              <a:solidFill>
                                <a:schemeClr val="tx1"/>
                              </a:solidFill>
                              <a:latin typeface="Cambria Math" panose="02040503050406030204" pitchFamily="18" charset="0"/>
                            </a:rPr>
                          </m:ctrlPr>
                        </m:fPr>
                        <m:num>
                          <m:r>
                            <a:rPr lang="zh-CN" altLang="en-US" i="1">
                              <a:solidFill>
                                <a:schemeClr val="tx1"/>
                              </a:solidFill>
                              <a:latin typeface="Cambria Math" panose="02040503050406030204" pitchFamily="18" charset="0"/>
                            </a:rPr>
                            <m:t>1</m:t>
                          </m:r>
                        </m:num>
                        <m:den>
                          <m:r>
                            <a:rPr lang="zh-CN" altLang="en-US" i="1">
                              <a:solidFill>
                                <a:schemeClr val="tx1"/>
                              </a:solidFill>
                              <a:latin typeface="Cambria Math" panose="02040503050406030204" pitchFamily="18" charset="0"/>
                            </a:rPr>
                            <m:t>2</m:t>
                          </m:r>
                        </m:den>
                      </m:f>
                      <m:sSub>
                        <m:sSubPr>
                          <m:ctrlPr>
                            <a:rPr lang="zh-CN" altLang="en-US" i="1">
                              <a:solidFill>
                                <a:schemeClr val="tx1"/>
                              </a:solidFill>
                              <a:latin typeface="Cambria Math" panose="02040503050406030204" pitchFamily="18" charset="0"/>
                            </a:rPr>
                          </m:ctrlPr>
                        </m:sSubPr>
                        <m:e>
                          <m:r>
                            <a:rPr lang="zh-CN" altLang="en-US" i="1">
                              <a:solidFill>
                                <a:schemeClr val="tx1"/>
                              </a:solidFill>
                              <a:latin typeface="Cambria Math" panose="02040503050406030204" pitchFamily="18" charset="0"/>
                            </a:rPr>
                            <m:t>𝑐</m:t>
                          </m:r>
                        </m:e>
                        <m:sub>
                          <m:r>
                            <a:rPr lang="zh-CN" altLang="en-US" i="1">
                              <a:solidFill>
                                <a:schemeClr val="tx1"/>
                              </a:solidFill>
                              <a:latin typeface="Cambria Math" panose="02040503050406030204" pitchFamily="18" charset="0"/>
                            </a:rPr>
                            <m:t>1</m:t>
                          </m:r>
                        </m:sub>
                      </m:sSub>
                      <m:sSup>
                        <m:sSupPr>
                          <m:ctrlPr>
                            <a:rPr lang="zh-CN" altLang="en-US" i="1">
                              <a:solidFill>
                                <a:schemeClr val="tx1"/>
                              </a:solidFill>
                              <a:latin typeface="Cambria Math" panose="02040503050406030204" pitchFamily="18" charset="0"/>
                            </a:rPr>
                          </m:ctrlPr>
                        </m:sSupPr>
                        <m:e>
                          <m:r>
                            <a:rPr lang="zh-CN" altLang="en-US" i="1">
                              <a:solidFill>
                                <a:schemeClr val="tx1"/>
                              </a:solidFill>
                              <a:latin typeface="Cambria Math" panose="02040503050406030204" pitchFamily="18" charset="0"/>
                            </a:rPr>
                            <m:t>𝑡</m:t>
                          </m:r>
                        </m:e>
                        <m:sup>
                          <m:r>
                            <a:rPr lang="zh-CN" altLang="en-US" i="1">
                              <a:solidFill>
                                <a:schemeClr val="tx1"/>
                              </a:solidFill>
                              <a:latin typeface="Cambria Math" panose="02040503050406030204" pitchFamily="18" charset="0"/>
                            </a:rPr>
                            <m:t>2</m:t>
                          </m:r>
                        </m:sup>
                      </m:sSup>
                      <m:r>
                        <a:rPr lang="zh-CN" altLang="en-US" i="1">
                          <a:solidFill>
                            <a:schemeClr val="tx1"/>
                          </a:solidFill>
                          <a:latin typeface="Cambria Math" panose="02040503050406030204" pitchFamily="18" charset="0"/>
                        </a:rPr>
                        <m:t>−</m:t>
                      </m:r>
                      <m:sSub>
                        <m:sSubPr>
                          <m:ctrlPr>
                            <a:rPr lang="zh-CN" altLang="en-US" i="1">
                              <a:solidFill>
                                <a:schemeClr val="tx1"/>
                              </a:solidFill>
                              <a:latin typeface="Cambria Math" panose="02040503050406030204" pitchFamily="18" charset="0"/>
                            </a:rPr>
                          </m:ctrlPr>
                        </m:sSubPr>
                        <m:e>
                          <m:r>
                            <a:rPr lang="zh-CN" altLang="en-US" i="1">
                              <a:solidFill>
                                <a:schemeClr val="tx1"/>
                              </a:solidFill>
                              <a:latin typeface="Cambria Math" panose="02040503050406030204" pitchFamily="18" charset="0"/>
                            </a:rPr>
                            <m:t>𝑐</m:t>
                          </m:r>
                        </m:e>
                        <m:sub>
                          <m:r>
                            <a:rPr lang="zh-CN" altLang="en-US" i="1">
                              <a:solidFill>
                                <a:schemeClr val="tx1"/>
                              </a:solidFill>
                              <a:latin typeface="Cambria Math" panose="02040503050406030204" pitchFamily="18" charset="0"/>
                            </a:rPr>
                            <m:t>2</m:t>
                          </m:r>
                        </m:sub>
                      </m:sSub>
                      <m:r>
                        <a:rPr lang="zh-CN" altLang="en-US" i="1">
                          <a:solidFill>
                            <a:schemeClr val="tx1"/>
                          </a:solidFill>
                          <a:latin typeface="Cambria Math" panose="02040503050406030204" pitchFamily="18" charset="0"/>
                        </a:rPr>
                        <m:t>𝑡</m:t>
                      </m:r>
                      <m:r>
                        <a:rPr lang="zh-CN" altLang="en-US" i="1">
                          <a:solidFill>
                            <a:schemeClr val="tx1"/>
                          </a:solidFill>
                          <a:latin typeface="Cambria Math" panose="02040503050406030204" pitchFamily="18" charset="0"/>
                        </a:rPr>
                        <m:t>+</m:t>
                      </m:r>
                      <m:sSub>
                        <m:sSubPr>
                          <m:ctrlPr>
                            <a:rPr lang="zh-CN" altLang="en-US" i="1">
                              <a:solidFill>
                                <a:schemeClr val="tx1"/>
                              </a:solidFill>
                              <a:latin typeface="Cambria Math" panose="02040503050406030204" pitchFamily="18" charset="0"/>
                            </a:rPr>
                          </m:ctrlPr>
                        </m:sSubPr>
                        <m:e>
                          <m:r>
                            <a:rPr lang="zh-CN" altLang="en-US" i="1">
                              <a:solidFill>
                                <a:schemeClr val="tx1"/>
                              </a:solidFill>
                              <a:latin typeface="Cambria Math" panose="02040503050406030204" pitchFamily="18" charset="0"/>
                            </a:rPr>
                            <m:t>𝑐</m:t>
                          </m:r>
                        </m:e>
                        <m:sub>
                          <m:r>
                            <a:rPr lang="zh-CN" altLang="en-US" i="1">
                              <a:solidFill>
                                <a:schemeClr val="tx1"/>
                              </a:solidFill>
                              <a:latin typeface="Cambria Math" panose="02040503050406030204" pitchFamily="18" charset="0"/>
                            </a:rPr>
                            <m:t>3</m:t>
                          </m:r>
                        </m:sub>
                      </m:sSub>
                      <m:r>
                        <a:rPr lang="zh-CN" altLang="en-US" i="1">
                          <a:solidFill>
                            <a:schemeClr val="tx1"/>
                          </a:solidFill>
                          <a:latin typeface="Cambria Math" panose="02040503050406030204" pitchFamily="18" charset="0"/>
                        </a:rPr>
                        <m:t>,</m:t>
                      </m:r>
                      <m:r>
                        <m:rPr>
                          <m:nor/>
                        </m:rPr>
                        <a:rPr lang="zh-CN" altLang="en-US">
                          <a:solidFill>
                            <a:schemeClr val="tx1"/>
                          </a:solidFill>
                          <a:latin typeface="Cambria Math" panose="02040503050406030204" pitchFamily="18" charset="0"/>
                        </a:rPr>
                        <m:t>    </m:t>
                      </m:r>
                      <m:sSub>
                        <m:sSubPr>
                          <m:ctrlPr>
                            <a:rPr lang="zh-CN" altLang="en-US" i="1">
                              <a:solidFill>
                                <a:schemeClr val="tx1"/>
                              </a:solidFill>
                              <a:latin typeface="Cambria Math" panose="02040503050406030204" pitchFamily="18" charset="0"/>
                            </a:rPr>
                          </m:ctrlPr>
                        </m:sSubPr>
                        <m:e>
                          <m:r>
                            <a:rPr lang="zh-CN" altLang="en-US" i="1">
                              <a:solidFill>
                                <a:schemeClr val="tx1"/>
                              </a:solidFill>
                              <a:latin typeface="Cambria Math" panose="02040503050406030204" pitchFamily="18" charset="0"/>
                            </a:rPr>
                            <m:t>𝑥</m:t>
                          </m:r>
                        </m:e>
                        <m:sub>
                          <m:r>
                            <a:rPr lang="zh-CN" altLang="en-US" i="1">
                              <a:solidFill>
                                <a:schemeClr val="tx1"/>
                              </a:solidFill>
                              <a:latin typeface="Cambria Math" panose="02040503050406030204" pitchFamily="18" charset="0"/>
                            </a:rPr>
                            <m:t>1</m:t>
                          </m:r>
                        </m:sub>
                      </m:sSub>
                      <m:r>
                        <a:rPr lang="zh-CN" altLang="en-US" i="1">
                          <a:solidFill>
                            <a:schemeClr val="tx1"/>
                          </a:solidFill>
                          <a:latin typeface="Cambria Math" panose="02040503050406030204" pitchFamily="18" charset="0"/>
                        </a:rPr>
                        <m:t>(</m:t>
                      </m:r>
                      <m:r>
                        <a:rPr lang="zh-CN" altLang="en-US" i="1">
                          <a:solidFill>
                            <a:schemeClr val="tx1"/>
                          </a:solidFill>
                          <a:latin typeface="Cambria Math" panose="02040503050406030204" pitchFamily="18" charset="0"/>
                        </a:rPr>
                        <m:t>𝑡</m:t>
                      </m:r>
                      <m:r>
                        <a:rPr lang="zh-CN" altLang="en-US" i="1">
                          <a:solidFill>
                            <a:schemeClr val="tx1"/>
                          </a:solidFill>
                          <a:latin typeface="Cambria Math" panose="02040503050406030204" pitchFamily="18" charset="0"/>
                        </a:rPr>
                        <m:t>)=</m:t>
                      </m:r>
                      <m:f>
                        <m:fPr>
                          <m:ctrlPr>
                            <a:rPr lang="zh-CN" altLang="en-US" i="1">
                              <a:solidFill>
                                <a:schemeClr val="tx1"/>
                              </a:solidFill>
                              <a:latin typeface="Cambria Math" panose="02040503050406030204" pitchFamily="18" charset="0"/>
                            </a:rPr>
                          </m:ctrlPr>
                        </m:fPr>
                        <m:num>
                          <m:r>
                            <a:rPr lang="zh-CN" altLang="en-US" i="1">
                              <a:solidFill>
                                <a:schemeClr val="tx1"/>
                              </a:solidFill>
                              <a:latin typeface="Cambria Math" panose="02040503050406030204" pitchFamily="18" charset="0"/>
                            </a:rPr>
                            <m:t>1</m:t>
                          </m:r>
                        </m:num>
                        <m:den>
                          <m:r>
                            <a:rPr lang="zh-CN" altLang="en-US" i="1">
                              <a:solidFill>
                                <a:schemeClr val="tx1"/>
                              </a:solidFill>
                              <a:latin typeface="Cambria Math" panose="02040503050406030204" pitchFamily="18" charset="0"/>
                            </a:rPr>
                            <m:t>6</m:t>
                          </m:r>
                        </m:den>
                      </m:f>
                      <m:sSub>
                        <m:sSubPr>
                          <m:ctrlPr>
                            <a:rPr lang="zh-CN" altLang="en-US" i="1">
                              <a:solidFill>
                                <a:schemeClr val="tx1"/>
                              </a:solidFill>
                              <a:latin typeface="Cambria Math" panose="02040503050406030204" pitchFamily="18" charset="0"/>
                            </a:rPr>
                          </m:ctrlPr>
                        </m:sSubPr>
                        <m:e>
                          <m:r>
                            <a:rPr lang="zh-CN" altLang="en-US" i="1">
                              <a:solidFill>
                                <a:schemeClr val="tx1"/>
                              </a:solidFill>
                              <a:latin typeface="Cambria Math" panose="02040503050406030204" pitchFamily="18" charset="0"/>
                            </a:rPr>
                            <m:t>𝑐</m:t>
                          </m:r>
                        </m:e>
                        <m:sub>
                          <m:r>
                            <a:rPr lang="zh-CN" altLang="en-US" i="1">
                              <a:solidFill>
                                <a:schemeClr val="tx1"/>
                              </a:solidFill>
                              <a:latin typeface="Cambria Math" panose="02040503050406030204" pitchFamily="18" charset="0"/>
                            </a:rPr>
                            <m:t>1</m:t>
                          </m:r>
                        </m:sub>
                      </m:sSub>
                      <m:sSup>
                        <m:sSupPr>
                          <m:ctrlPr>
                            <a:rPr lang="zh-CN" altLang="en-US" i="1">
                              <a:solidFill>
                                <a:schemeClr val="tx1"/>
                              </a:solidFill>
                              <a:latin typeface="Cambria Math" panose="02040503050406030204" pitchFamily="18" charset="0"/>
                            </a:rPr>
                          </m:ctrlPr>
                        </m:sSupPr>
                        <m:e>
                          <m:r>
                            <a:rPr lang="zh-CN" altLang="en-US" i="1">
                              <a:solidFill>
                                <a:schemeClr val="tx1"/>
                              </a:solidFill>
                              <a:latin typeface="Cambria Math" panose="02040503050406030204" pitchFamily="18" charset="0"/>
                            </a:rPr>
                            <m:t>𝑡</m:t>
                          </m:r>
                        </m:e>
                        <m:sup>
                          <m:r>
                            <a:rPr lang="zh-CN" altLang="en-US" i="1">
                              <a:solidFill>
                                <a:schemeClr val="tx1"/>
                              </a:solidFill>
                              <a:latin typeface="Cambria Math" panose="02040503050406030204" pitchFamily="18" charset="0"/>
                            </a:rPr>
                            <m:t>3</m:t>
                          </m:r>
                        </m:sup>
                      </m:sSup>
                      <m:r>
                        <a:rPr lang="zh-CN" altLang="en-US" i="1">
                          <a:solidFill>
                            <a:schemeClr val="tx1"/>
                          </a:solidFill>
                          <a:latin typeface="Cambria Math" panose="02040503050406030204" pitchFamily="18" charset="0"/>
                        </a:rPr>
                        <m:t>−</m:t>
                      </m:r>
                      <m:f>
                        <m:fPr>
                          <m:ctrlPr>
                            <a:rPr lang="zh-CN" altLang="en-US" i="1">
                              <a:solidFill>
                                <a:schemeClr val="tx1"/>
                              </a:solidFill>
                              <a:latin typeface="Cambria Math" panose="02040503050406030204" pitchFamily="18" charset="0"/>
                            </a:rPr>
                          </m:ctrlPr>
                        </m:fPr>
                        <m:num>
                          <m:r>
                            <a:rPr lang="zh-CN" altLang="en-US" i="1">
                              <a:solidFill>
                                <a:schemeClr val="tx1"/>
                              </a:solidFill>
                              <a:latin typeface="Cambria Math" panose="02040503050406030204" pitchFamily="18" charset="0"/>
                            </a:rPr>
                            <m:t>1</m:t>
                          </m:r>
                        </m:num>
                        <m:den>
                          <m:r>
                            <a:rPr lang="zh-CN" altLang="en-US" i="1">
                              <a:solidFill>
                                <a:schemeClr val="tx1"/>
                              </a:solidFill>
                              <a:latin typeface="Cambria Math" panose="02040503050406030204" pitchFamily="18" charset="0"/>
                            </a:rPr>
                            <m:t>2</m:t>
                          </m:r>
                        </m:den>
                      </m:f>
                      <m:sSub>
                        <m:sSubPr>
                          <m:ctrlPr>
                            <a:rPr lang="zh-CN" altLang="en-US" i="1">
                              <a:solidFill>
                                <a:schemeClr val="tx1"/>
                              </a:solidFill>
                              <a:latin typeface="Cambria Math" panose="02040503050406030204" pitchFamily="18" charset="0"/>
                            </a:rPr>
                          </m:ctrlPr>
                        </m:sSubPr>
                        <m:e>
                          <m:r>
                            <a:rPr lang="zh-CN" altLang="en-US" i="1">
                              <a:solidFill>
                                <a:schemeClr val="tx1"/>
                              </a:solidFill>
                              <a:latin typeface="Cambria Math" panose="02040503050406030204" pitchFamily="18" charset="0"/>
                            </a:rPr>
                            <m:t>𝑐</m:t>
                          </m:r>
                        </m:e>
                        <m:sub>
                          <m:r>
                            <a:rPr lang="zh-CN" altLang="en-US" i="1">
                              <a:solidFill>
                                <a:schemeClr val="tx1"/>
                              </a:solidFill>
                              <a:latin typeface="Cambria Math" panose="02040503050406030204" pitchFamily="18" charset="0"/>
                            </a:rPr>
                            <m:t>2</m:t>
                          </m:r>
                        </m:sub>
                      </m:sSub>
                      <m:sSup>
                        <m:sSupPr>
                          <m:ctrlPr>
                            <a:rPr lang="zh-CN" altLang="en-US" i="1">
                              <a:solidFill>
                                <a:schemeClr val="tx1"/>
                              </a:solidFill>
                              <a:latin typeface="Cambria Math" panose="02040503050406030204" pitchFamily="18" charset="0"/>
                            </a:rPr>
                          </m:ctrlPr>
                        </m:sSupPr>
                        <m:e>
                          <m:r>
                            <a:rPr lang="zh-CN" altLang="en-US" i="1">
                              <a:solidFill>
                                <a:schemeClr val="tx1"/>
                              </a:solidFill>
                              <a:latin typeface="Cambria Math" panose="02040503050406030204" pitchFamily="18" charset="0"/>
                            </a:rPr>
                            <m:t>𝑡</m:t>
                          </m:r>
                        </m:e>
                        <m:sup>
                          <m:r>
                            <a:rPr lang="zh-CN" altLang="en-US" i="1">
                              <a:solidFill>
                                <a:schemeClr val="tx1"/>
                              </a:solidFill>
                              <a:latin typeface="Cambria Math" panose="02040503050406030204" pitchFamily="18" charset="0"/>
                            </a:rPr>
                            <m:t>2</m:t>
                          </m:r>
                        </m:sup>
                      </m:sSup>
                      <m:r>
                        <a:rPr lang="zh-CN" altLang="en-US" i="1">
                          <a:solidFill>
                            <a:schemeClr val="tx1"/>
                          </a:solidFill>
                          <a:latin typeface="Cambria Math" panose="02040503050406030204" pitchFamily="18" charset="0"/>
                        </a:rPr>
                        <m:t>+</m:t>
                      </m:r>
                      <m:sSub>
                        <m:sSubPr>
                          <m:ctrlPr>
                            <a:rPr lang="zh-CN" altLang="en-US" i="1">
                              <a:solidFill>
                                <a:schemeClr val="tx1"/>
                              </a:solidFill>
                              <a:latin typeface="Cambria Math" panose="02040503050406030204" pitchFamily="18" charset="0"/>
                            </a:rPr>
                          </m:ctrlPr>
                        </m:sSubPr>
                        <m:e>
                          <m:r>
                            <a:rPr lang="zh-CN" altLang="en-US" i="1">
                              <a:solidFill>
                                <a:schemeClr val="tx1"/>
                              </a:solidFill>
                              <a:latin typeface="Cambria Math" panose="02040503050406030204" pitchFamily="18" charset="0"/>
                            </a:rPr>
                            <m:t>𝑐</m:t>
                          </m:r>
                        </m:e>
                        <m:sub>
                          <m:r>
                            <a:rPr lang="zh-CN" altLang="en-US" i="1">
                              <a:solidFill>
                                <a:schemeClr val="tx1"/>
                              </a:solidFill>
                              <a:latin typeface="Cambria Math" panose="02040503050406030204" pitchFamily="18" charset="0"/>
                            </a:rPr>
                            <m:t>3</m:t>
                          </m:r>
                        </m:sub>
                      </m:sSub>
                      <m:r>
                        <a:rPr lang="zh-CN" altLang="en-US" i="1">
                          <a:solidFill>
                            <a:schemeClr val="tx1"/>
                          </a:solidFill>
                          <a:latin typeface="Cambria Math" panose="02040503050406030204" pitchFamily="18" charset="0"/>
                        </a:rPr>
                        <m:t>𝑡</m:t>
                      </m:r>
                      <m:r>
                        <a:rPr lang="zh-CN" altLang="en-US" i="1">
                          <a:solidFill>
                            <a:schemeClr val="tx1"/>
                          </a:solidFill>
                          <a:latin typeface="Cambria Math" panose="02040503050406030204" pitchFamily="18" charset="0"/>
                        </a:rPr>
                        <m:t>+</m:t>
                      </m:r>
                      <m:sSub>
                        <m:sSubPr>
                          <m:ctrlPr>
                            <a:rPr lang="zh-CN" altLang="en-US" i="1">
                              <a:solidFill>
                                <a:schemeClr val="tx1"/>
                              </a:solidFill>
                              <a:latin typeface="Cambria Math" panose="02040503050406030204" pitchFamily="18" charset="0"/>
                            </a:rPr>
                          </m:ctrlPr>
                        </m:sSubPr>
                        <m:e>
                          <m:r>
                            <a:rPr lang="zh-CN" altLang="en-US" i="1">
                              <a:solidFill>
                                <a:schemeClr val="tx1"/>
                              </a:solidFill>
                              <a:latin typeface="Cambria Math" panose="02040503050406030204" pitchFamily="18" charset="0"/>
                            </a:rPr>
                            <m:t>𝑐</m:t>
                          </m:r>
                        </m:e>
                        <m:sub>
                          <m:r>
                            <a:rPr lang="zh-CN" altLang="en-US" i="1">
                              <a:solidFill>
                                <a:schemeClr val="tx1"/>
                              </a:solidFill>
                              <a:latin typeface="Cambria Math" panose="02040503050406030204" pitchFamily="18" charset="0"/>
                            </a:rPr>
                            <m:t>4</m:t>
                          </m:r>
                        </m:sub>
                      </m:sSub>
                    </m:oMath>
                  </m:oMathPara>
                </a14:m>
                <a:endParaRPr lang="zh-CN" altLang="en-US" dirty="0">
                  <a:solidFill>
                    <a:schemeClr val="tx1"/>
                  </a:solidFill>
                </a:endParaRPr>
              </a:p>
              <a:p>
                <a:pPr marL="0" indent="0" algn="just">
                  <a:buNone/>
                </a:pPr>
                <a:endParaRPr lang="zh-CN" altLang="en-US"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3" name="内容占位符 2">
                <a:extLst>
                  <a:ext uri="{FF2B5EF4-FFF2-40B4-BE49-F238E27FC236}">
                    <a16:creationId xmlns:a16="http://schemas.microsoft.com/office/drawing/2014/main" id="{2BAF59A0-E9DE-43E8-A58A-B086437ECA54}"/>
                  </a:ext>
                </a:extLst>
              </p:cNvPr>
              <p:cNvSpPr>
                <a:spLocks noGrp="1" noRot="1" noChangeAspect="1" noMove="1" noResize="1" noEditPoints="1" noAdjustHandles="1" noChangeArrowheads="1" noChangeShapeType="1" noTextEdit="1"/>
              </p:cNvSpPr>
              <p:nvPr>
                <p:ph sz="quarter" idx="13"/>
              </p:nvPr>
            </p:nvSpPr>
            <p:spPr>
              <a:xfrm>
                <a:off x="767406" y="692696"/>
                <a:ext cx="10801201" cy="5871059"/>
              </a:xfrm>
              <a:blipFill>
                <a:blip r:embed="rId2"/>
                <a:stretch>
                  <a:fillRect l="-903" t="-20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765774415"/>
      </p:ext>
    </p:extLst>
  </p:cSld>
  <p:clrMapOvr>
    <a:masterClrMapping/>
  </p:clrMapOvr>
  <p:transition>
    <p:wheel/>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2BAF59A0-E9DE-43E8-A58A-B086437ECA54}"/>
                  </a:ext>
                </a:extLst>
              </p:cNvPr>
              <p:cNvSpPr>
                <a:spLocks noGrp="1"/>
              </p:cNvSpPr>
              <p:nvPr>
                <p:ph sz="quarter" idx="13"/>
              </p:nvPr>
            </p:nvSpPr>
            <p:spPr>
              <a:xfrm>
                <a:off x="767406" y="692696"/>
                <a:ext cx="10801201" cy="5871059"/>
              </a:xfrm>
            </p:spPr>
            <p:txBody>
              <a:bodyPr>
                <a:noAutofit/>
              </a:bodyPr>
              <a:lstStyle/>
              <a:p>
                <a:pPr marL="0" indent="0" eaLnBrk="0" hangingPunct="0">
                  <a:buNone/>
                </a:pPr>
                <a:r>
                  <a:rPr lang="zh-CN" altLang="en-US" dirty="0">
                    <a:solidFill>
                      <a:schemeClr val="tx1"/>
                    </a:solidFill>
                    <a:latin typeface="Times New Roman" panose="02020603050405020304" pitchFamily="18" charset="0"/>
                    <a:cs typeface="Times New Roman" panose="02020603050405020304" pitchFamily="18" charset="0"/>
                  </a:rPr>
                  <a:t>根据已知初态</a:t>
                </a:r>
                <a:r>
                  <a:rPr lang="en-US" altLang="zh-CN" i="1" dirty="0">
                    <a:solidFill>
                      <a:schemeClr val="tx1"/>
                    </a:solidFill>
                    <a:latin typeface="Times New Roman" panose="02020603050405020304" pitchFamily="18" charset="0"/>
                    <a:cs typeface="Times New Roman" panose="02020603050405020304" pitchFamily="18" charset="0"/>
                  </a:rPr>
                  <a:t>x</a:t>
                </a:r>
                <a:r>
                  <a:rPr lang="en-US" altLang="zh-CN" baseline="-30000" dirty="0">
                    <a:solidFill>
                      <a:schemeClr val="tx1"/>
                    </a:solidFill>
                    <a:latin typeface="Times New Roman" panose="02020603050405020304" pitchFamily="18" charset="0"/>
                    <a:cs typeface="Times New Roman" panose="02020603050405020304" pitchFamily="18" charset="0"/>
                  </a:rPr>
                  <a:t>1</a:t>
                </a:r>
                <a:r>
                  <a:rPr lang="en-US" altLang="zh-CN" dirty="0">
                    <a:solidFill>
                      <a:schemeClr val="tx1"/>
                    </a:solidFill>
                    <a:latin typeface="Times New Roman" panose="02020603050405020304" pitchFamily="18" charset="0"/>
                    <a:cs typeface="Times New Roman" panose="02020603050405020304" pitchFamily="18" charset="0"/>
                  </a:rPr>
                  <a:t>(0)=</a:t>
                </a:r>
                <a:r>
                  <a:rPr lang="en-US" altLang="zh-CN" i="1" dirty="0">
                    <a:solidFill>
                      <a:schemeClr val="tx1"/>
                    </a:solidFill>
                    <a:latin typeface="Times New Roman" panose="02020603050405020304" pitchFamily="18" charset="0"/>
                    <a:cs typeface="Times New Roman" panose="02020603050405020304" pitchFamily="18" charset="0"/>
                  </a:rPr>
                  <a:t>x</a:t>
                </a:r>
                <a:r>
                  <a:rPr lang="en-US" altLang="zh-CN" baseline="-30000" dirty="0">
                    <a:solidFill>
                      <a:schemeClr val="tx1"/>
                    </a:solidFill>
                    <a:latin typeface="Times New Roman" panose="02020603050405020304" pitchFamily="18" charset="0"/>
                    <a:cs typeface="Times New Roman" panose="02020603050405020304" pitchFamily="18" charset="0"/>
                  </a:rPr>
                  <a:t>2</a:t>
                </a:r>
                <a:r>
                  <a:rPr lang="en-US" altLang="zh-CN" dirty="0">
                    <a:solidFill>
                      <a:schemeClr val="tx1"/>
                    </a:solidFill>
                    <a:latin typeface="Times New Roman" panose="02020603050405020304" pitchFamily="18" charset="0"/>
                    <a:cs typeface="Times New Roman" panose="02020603050405020304" pitchFamily="18" charset="0"/>
                  </a:rPr>
                  <a:t>(0)=0</a:t>
                </a:r>
                <a:r>
                  <a:rPr lang="zh-CN" altLang="en-US" dirty="0">
                    <a:solidFill>
                      <a:schemeClr val="tx1"/>
                    </a:solidFill>
                    <a:latin typeface="Times New Roman" panose="02020603050405020304" pitchFamily="18" charset="0"/>
                    <a:cs typeface="Times New Roman" panose="02020603050405020304" pitchFamily="18" charset="0"/>
                  </a:rPr>
                  <a:t>，求出</a:t>
                </a:r>
              </a:p>
              <a:p>
                <a:pPr marL="0" indent="0" eaLnBrk="0" hangingPunct="0">
                  <a:buNone/>
                </a:pPr>
                <a14:m>
                  <m:oMathPara xmlns:m="http://schemas.openxmlformats.org/officeDocument/2006/math">
                    <m:oMathParaPr>
                      <m:jc m:val="centerGroup"/>
                    </m:oMathParaPr>
                    <m:oMath xmlns:m="http://schemas.openxmlformats.org/officeDocument/2006/math">
                      <m:sSub>
                        <m:sSubPr>
                          <m:ctrlPr>
                            <a:rPr lang="zh-CN" altLang="en-US" i="1">
                              <a:solidFill>
                                <a:schemeClr val="tx1"/>
                              </a:solidFill>
                              <a:latin typeface="Cambria Math" panose="02040503050406030204" pitchFamily="18" charset="0"/>
                            </a:rPr>
                          </m:ctrlPr>
                        </m:sSubPr>
                        <m:e>
                          <m:r>
                            <a:rPr lang="zh-CN" altLang="en-US" i="1">
                              <a:solidFill>
                                <a:schemeClr val="tx1"/>
                              </a:solidFill>
                              <a:latin typeface="Cambria Math" panose="02040503050406030204" pitchFamily="18" charset="0"/>
                            </a:rPr>
                            <m:t>𝑐</m:t>
                          </m:r>
                        </m:e>
                        <m:sub>
                          <m:r>
                            <a:rPr lang="zh-CN" altLang="en-US" i="1">
                              <a:solidFill>
                                <a:schemeClr val="tx1"/>
                              </a:solidFill>
                              <a:latin typeface="Cambria Math" panose="02040503050406030204" pitchFamily="18" charset="0"/>
                            </a:rPr>
                            <m:t>3</m:t>
                          </m:r>
                        </m:sub>
                      </m:sSub>
                      <m:r>
                        <a:rPr lang="zh-CN" altLang="en-US" i="1">
                          <a:solidFill>
                            <a:schemeClr val="tx1"/>
                          </a:solidFill>
                          <a:latin typeface="Cambria Math" panose="02040503050406030204" pitchFamily="18" charset="0"/>
                        </a:rPr>
                        <m:t>=</m:t>
                      </m:r>
                      <m:sSub>
                        <m:sSubPr>
                          <m:ctrlPr>
                            <a:rPr lang="zh-CN" altLang="en-US" i="1">
                              <a:solidFill>
                                <a:schemeClr val="tx1"/>
                              </a:solidFill>
                              <a:latin typeface="Cambria Math" panose="02040503050406030204" pitchFamily="18" charset="0"/>
                            </a:rPr>
                          </m:ctrlPr>
                        </m:sSubPr>
                        <m:e>
                          <m:r>
                            <a:rPr lang="zh-CN" altLang="en-US" i="1">
                              <a:solidFill>
                                <a:schemeClr val="tx1"/>
                              </a:solidFill>
                              <a:latin typeface="Cambria Math" panose="02040503050406030204" pitchFamily="18" charset="0"/>
                            </a:rPr>
                            <m:t>𝑐</m:t>
                          </m:r>
                        </m:e>
                        <m:sub>
                          <m:r>
                            <a:rPr lang="zh-CN" altLang="en-US" i="1">
                              <a:solidFill>
                                <a:schemeClr val="tx1"/>
                              </a:solidFill>
                              <a:latin typeface="Cambria Math" panose="02040503050406030204" pitchFamily="18" charset="0"/>
                            </a:rPr>
                            <m:t>4</m:t>
                          </m:r>
                        </m:sub>
                      </m:sSub>
                      <m:r>
                        <a:rPr lang="zh-CN" altLang="en-US" i="1">
                          <a:solidFill>
                            <a:schemeClr val="tx1"/>
                          </a:solidFill>
                          <a:latin typeface="Cambria Math" panose="02040503050406030204" pitchFamily="18" charset="0"/>
                        </a:rPr>
                        <m:t>=0</m:t>
                      </m:r>
                    </m:oMath>
                  </m:oMathPara>
                </a14:m>
                <a:endParaRPr lang="zh-CN" altLang="en-US" dirty="0">
                  <a:solidFill>
                    <a:schemeClr val="tx1"/>
                  </a:solidFill>
                  <a:latin typeface="Times New Roman" panose="02020603050405020304" pitchFamily="18" charset="0"/>
                  <a:cs typeface="Times New Roman" panose="02020603050405020304" pitchFamily="18" charset="0"/>
                </a:endParaRPr>
              </a:p>
              <a:p>
                <a:pPr marL="0" indent="0" eaLnBrk="0" hangingPunct="0">
                  <a:buNone/>
                </a:pPr>
                <a:r>
                  <a:rPr lang="zh-CN" altLang="en-US" dirty="0">
                    <a:solidFill>
                      <a:schemeClr val="tx1"/>
                    </a:solidFill>
                    <a:latin typeface="Times New Roman" panose="02020603050405020304" pitchFamily="18" charset="0"/>
                    <a:cs typeface="Times New Roman" panose="02020603050405020304" pitchFamily="18" charset="0"/>
                  </a:rPr>
                  <a:t>再由目标集条件</a:t>
                </a:r>
                <a14:m>
                  <m:oMath xmlns:m="http://schemas.openxmlformats.org/officeDocument/2006/math">
                    <m:sSub>
                      <m:sSubPr>
                        <m:ctrlPr>
                          <a:rPr lang="zh-CN" altLang="en-US" i="1">
                            <a:solidFill>
                              <a:schemeClr val="tx1"/>
                            </a:solidFill>
                            <a:latin typeface="Cambria Math" panose="02040503050406030204" pitchFamily="18" charset="0"/>
                          </a:rPr>
                        </m:ctrlPr>
                      </m:sSubPr>
                      <m:e>
                        <m:r>
                          <a:rPr lang="zh-CN" altLang="en-US" i="1">
                            <a:solidFill>
                              <a:schemeClr val="tx1"/>
                            </a:solidFill>
                            <a:latin typeface="Cambria Math" panose="02040503050406030204" pitchFamily="18" charset="0"/>
                          </a:rPr>
                          <m:t>𝑥</m:t>
                        </m:r>
                      </m:e>
                      <m:sub>
                        <m:r>
                          <a:rPr lang="zh-CN" altLang="en-US" i="1">
                            <a:solidFill>
                              <a:schemeClr val="tx1"/>
                            </a:solidFill>
                            <a:latin typeface="Cambria Math" panose="02040503050406030204" pitchFamily="18" charset="0"/>
                          </a:rPr>
                          <m:t>1</m:t>
                        </m:r>
                      </m:sub>
                    </m:sSub>
                    <m:d>
                      <m:dPr>
                        <m:ctrlPr>
                          <a:rPr lang="zh-CN" altLang="en-US" i="1">
                            <a:solidFill>
                              <a:schemeClr val="tx1"/>
                            </a:solidFill>
                            <a:latin typeface="Cambria Math" panose="02040503050406030204" pitchFamily="18" charset="0"/>
                          </a:rPr>
                        </m:ctrlPr>
                      </m:dPr>
                      <m:e>
                        <m:r>
                          <a:rPr lang="zh-CN" altLang="en-US" i="1">
                            <a:solidFill>
                              <a:schemeClr val="tx1"/>
                            </a:solidFill>
                            <a:latin typeface="Cambria Math" panose="02040503050406030204" pitchFamily="18" charset="0"/>
                          </a:rPr>
                          <m:t>1</m:t>
                        </m:r>
                      </m:e>
                    </m:d>
                    <m:r>
                      <a:rPr lang="zh-CN" altLang="en-US" i="1">
                        <a:solidFill>
                          <a:schemeClr val="tx1"/>
                        </a:solidFill>
                        <a:latin typeface="Cambria Math" panose="02040503050406030204" pitchFamily="18" charset="0"/>
                      </a:rPr>
                      <m:t>+</m:t>
                    </m:r>
                    <m:sSub>
                      <m:sSubPr>
                        <m:ctrlPr>
                          <a:rPr lang="zh-CN" altLang="en-US" i="1">
                            <a:solidFill>
                              <a:schemeClr val="tx1"/>
                            </a:solidFill>
                            <a:latin typeface="Cambria Math" panose="02040503050406030204" pitchFamily="18" charset="0"/>
                          </a:rPr>
                        </m:ctrlPr>
                      </m:sSubPr>
                      <m:e>
                        <m:r>
                          <a:rPr lang="zh-CN" altLang="en-US" i="1">
                            <a:solidFill>
                              <a:schemeClr val="tx1"/>
                            </a:solidFill>
                            <a:latin typeface="Cambria Math" panose="02040503050406030204" pitchFamily="18" charset="0"/>
                          </a:rPr>
                          <m:t>𝑥</m:t>
                        </m:r>
                      </m:e>
                      <m:sub>
                        <m:r>
                          <a:rPr lang="zh-CN" altLang="en-US" i="1">
                            <a:solidFill>
                              <a:schemeClr val="tx1"/>
                            </a:solidFill>
                            <a:latin typeface="Cambria Math" panose="02040503050406030204" pitchFamily="18" charset="0"/>
                          </a:rPr>
                          <m:t>2</m:t>
                        </m:r>
                      </m:sub>
                    </m:sSub>
                    <m:d>
                      <m:dPr>
                        <m:ctrlPr>
                          <a:rPr lang="zh-CN" altLang="en-US" i="1">
                            <a:solidFill>
                              <a:schemeClr val="tx1"/>
                            </a:solidFill>
                            <a:latin typeface="Cambria Math" panose="02040503050406030204" pitchFamily="18" charset="0"/>
                          </a:rPr>
                        </m:ctrlPr>
                      </m:dPr>
                      <m:e>
                        <m:r>
                          <a:rPr lang="zh-CN" altLang="en-US" i="1">
                            <a:solidFill>
                              <a:schemeClr val="tx1"/>
                            </a:solidFill>
                            <a:latin typeface="Cambria Math" panose="02040503050406030204" pitchFamily="18" charset="0"/>
                          </a:rPr>
                          <m:t>1</m:t>
                        </m:r>
                      </m:e>
                    </m:d>
                    <m:r>
                      <a:rPr lang="zh-CN" altLang="en-US" i="1">
                        <a:solidFill>
                          <a:schemeClr val="tx1"/>
                        </a:solidFill>
                        <a:latin typeface="Cambria Math" panose="02040503050406030204" pitchFamily="18" charset="0"/>
                      </a:rPr>
                      <m:t>=1</m:t>
                    </m:r>
                  </m:oMath>
                </a14:m>
                <a:r>
                  <a:rPr lang="zh-CN" altLang="en-US" dirty="0">
                    <a:solidFill>
                      <a:schemeClr val="tx1"/>
                    </a:solidFill>
                    <a:latin typeface="Times New Roman" panose="02020603050405020304" pitchFamily="18" charset="0"/>
                    <a:cs typeface="Times New Roman" panose="02020603050405020304" pitchFamily="18" charset="0"/>
                  </a:rPr>
                  <a:t>，求得</a:t>
                </a:r>
              </a:p>
              <a:p>
                <a:pPr marL="0" indent="0" eaLnBrk="0" hangingPunct="0">
                  <a:buNone/>
                </a:pPr>
                <a14:m>
                  <m:oMathPara xmlns:m="http://schemas.openxmlformats.org/officeDocument/2006/math">
                    <m:oMathParaPr>
                      <m:jc m:val="centerGroup"/>
                    </m:oMathParaPr>
                    <m:oMath xmlns:m="http://schemas.openxmlformats.org/officeDocument/2006/math">
                      <m:r>
                        <a:rPr lang="zh-CN" altLang="en-US" i="1">
                          <a:solidFill>
                            <a:schemeClr val="tx1"/>
                          </a:solidFill>
                          <a:latin typeface="Cambria Math" panose="02040503050406030204" pitchFamily="18" charset="0"/>
                        </a:rPr>
                        <m:t>4</m:t>
                      </m:r>
                      <m:sSub>
                        <m:sSubPr>
                          <m:ctrlPr>
                            <a:rPr lang="zh-CN" altLang="en-US" i="1">
                              <a:solidFill>
                                <a:schemeClr val="tx1"/>
                              </a:solidFill>
                              <a:latin typeface="Cambria Math" panose="02040503050406030204" pitchFamily="18" charset="0"/>
                            </a:rPr>
                          </m:ctrlPr>
                        </m:sSubPr>
                        <m:e>
                          <m:r>
                            <a:rPr lang="zh-CN" altLang="en-US" i="1">
                              <a:solidFill>
                                <a:schemeClr val="tx1"/>
                              </a:solidFill>
                              <a:latin typeface="Cambria Math" panose="02040503050406030204" pitchFamily="18" charset="0"/>
                            </a:rPr>
                            <m:t>𝑐</m:t>
                          </m:r>
                        </m:e>
                        <m:sub>
                          <m:r>
                            <a:rPr lang="zh-CN" altLang="en-US" i="1">
                              <a:solidFill>
                                <a:schemeClr val="tx1"/>
                              </a:solidFill>
                              <a:latin typeface="Cambria Math" panose="02040503050406030204" pitchFamily="18" charset="0"/>
                            </a:rPr>
                            <m:t>1</m:t>
                          </m:r>
                        </m:sub>
                      </m:sSub>
                      <m:r>
                        <a:rPr lang="zh-CN" altLang="en-US" i="1">
                          <a:solidFill>
                            <a:schemeClr val="tx1"/>
                          </a:solidFill>
                          <a:latin typeface="Cambria Math" panose="02040503050406030204" pitchFamily="18" charset="0"/>
                        </a:rPr>
                        <m:t>−9</m:t>
                      </m:r>
                      <m:sSub>
                        <m:sSubPr>
                          <m:ctrlPr>
                            <a:rPr lang="zh-CN" altLang="en-US" i="1">
                              <a:solidFill>
                                <a:schemeClr val="tx1"/>
                              </a:solidFill>
                              <a:latin typeface="Cambria Math" panose="02040503050406030204" pitchFamily="18" charset="0"/>
                            </a:rPr>
                          </m:ctrlPr>
                        </m:sSubPr>
                        <m:e>
                          <m:r>
                            <a:rPr lang="zh-CN" altLang="en-US" i="1">
                              <a:solidFill>
                                <a:schemeClr val="tx1"/>
                              </a:solidFill>
                              <a:latin typeface="Cambria Math" panose="02040503050406030204" pitchFamily="18" charset="0"/>
                            </a:rPr>
                            <m:t>𝑐</m:t>
                          </m:r>
                        </m:e>
                        <m:sub>
                          <m:r>
                            <a:rPr lang="zh-CN" altLang="en-US" i="1">
                              <a:solidFill>
                                <a:schemeClr val="tx1"/>
                              </a:solidFill>
                              <a:latin typeface="Cambria Math" panose="02040503050406030204" pitchFamily="18" charset="0"/>
                            </a:rPr>
                            <m:t>2</m:t>
                          </m:r>
                        </m:sub>
                      </m:sSub>
                      <m:r>
                        <a:rPr lang="zh-CN" altLang="en-US" i="1">
                          <a:solidFill>
                            <a:schemeClr val="tx1"/>
                          </a:solidFill>
                          <a:latin typeface="Cambria Math" panose="02040503050406030204" pitchFamily="18" charset="0"/>
                        </a:rPr>
                        <m:t>=6</m:t>
                      </m:r>
                    </m:oMath>
                  </m:oMathPara>
                </a14:m>
                <a:endParaRPr lang="zh-CN" altLang="en-US" dirty="0">
                  <a:solidFill>
                    <a:schemeClr val="tx1"/>
                  </a:solidFill>
                  <a:latin typeface="Times New Roman" panose="02020603050405020304" pitchFamily="18" charset="0"/>
                  <a:cs typeface="Times New Roman" panose="02020603050405020304" pitchFamily="18" charset="0"/>
                </a:endParaRPr>
              </a:p>
              <a:p>
                <a:pPr marL="0" indent="0" eaLnBrk="0" hangingPunct="0">
                  <a:buNone/>
                </a:pPr>
                <a:r>
                  <a:rPr lang="zh-CN" altLang="en-US" dirty="0">
                    <a:solidFill>
                      <a:schemeClr val="tx1"/>
                    </a:solidFill>
                    <a:latin typeface="Times New Roman" panose="02020603050405020304" pitchFamily="18" charset="0"/>
                    <a:cs typeface="Times New Roman" panose="02020603050405020304" pitchFamily="18" charset="0"/>
                  </a:rPr>
                  <a:t>根据横截条件</a:t>
                </a:r>
                <a14:m>
                  <m:oMath xmlns:m="http://schemas.openxmlformats.org/officeDocument/2006/math">
                    <m:sSub>
                      <m:sSubPr>
                        <m:ctrlPr>
                          <a:rPr lang="zh-CN" altLang="en-US" i="1">
                            <a:solidFill>
                              <a:schemeClr val="tx1"/>
                            </a:solidFill>
                            <a:latin typeface="Cambria Math" panose="02040503050406030204" pitchFamily="18" charset="0"/>
                          </a:rPr>
                        </m:ctrlPr>
                      </m:sSubPr>
                      <m:e>
                        <m:r>
                          <a:rPr lang="zh-CN" altLang="en-US" i="1">
                            <a:solidFill>
                              <a:schemeClr val="tx1"/>
                            </a:solidFill>
                            <a:latin typeface="Cambria Math" panose="02040503050406030204" pitchFamily="18" charset="0"/>
                          </a:rPr>
                          <m:t>𝜆</m:t>
                        </m:r>
                      </m:e>
                      <m:sub>
                        <m:r>
                          <a:rPr lang="zh-CN" altLang="en-US" i="1">
                            <a:solidFill>
                              <a:schemeClr val="tx1"/>
                            </a:solidFill>
                            <a:latin typeface="Cambria Math" panose="02040503050406030204" pitchFamily="18" charset="0"/>
                          </a:rPr>
                          <m:t>1</m:t>
                        </m:r>
                      </m:sub>
                    </m:sSub>
                    <m:d>
                      <m:dPr>
                        <m:ctrlPr>
                          <a:rPr lang="zh-CN" altLang="en-US" i="1">
                            <a:solidFill>
                              <a:schemeClr val="tx1"/>
                            </a:solidFill>
                            <a:latin typeface="Cambria Math" panose="02040503050406030204" pitchFamily="18" charset="0"/>
                          </a:rPr>
                        </m:ctrlPr>
                      </m:dPr>
                      <m:e>
                        <m:r>
                          <a:rPr lang="zh-CN" altLang="en-US" i="1">
                            <a:solidFill>
                              <a:schemeClr val="tx1"/>
                            </a:solidFill>
                            <a:latin typeface="Cambria Math" panose="02040503050406030204" pitchFamily="18" charset="0"/>
                          </a:rPr>
                          <m:t>1</m:t>
                        </m:r>
                      </m:e>
                    </m:d>
                    <m:r>
                      <a:rPr lang="zh-CN" altLang="en-US" i="1">
                        <a:solidFill>
                          <a:schemeClr val="tx1"/>
                        </a:solidFill>
                        <a:latin typeface="Cambria Math" panose="02040503050406030204" pitchFamily="18" charset="0"/>
                      </a:rPr>
                      <m:t>=</m:t>
                    </m:r>
                    <m:sSub>
                      <m:sSubPr>
                        <m:ctrlPr>
                          <a:rPr lang="zh-CN" altLang="en-US" i="1">
                            <a:solidFill>
                              <a:schemeClr val="tx1"/>
                            </a:solidFill>
                            <a:latin typeface="Cambria Math" panose="02040503050406030204" pitchFamily="18" charset="0"/>
                          </a:rPr>
                        </m:ctrlPr>
                      </m:sSubPr>
                      <m:e>
                        <m:d>
                          <m:dPr>
                            <m:begChr m:val=""/>
                            <m:endChr m:val="|"/>
                            <m:ctrlPr>
                              <a:rPr lang="zh-CN" altLang="en-US" i="1">
                                <a:solidFill>
                                  <a:schemeClr val="tx1"/>
                                </a:solidFill>
                                <a:latin typeface="Cambria Math" panose="02040503050406030204" pitchFamily="18" charset="0"/>
                              </a:rPr>
                            </m:ctrlPr>
                          </m:dPr>
                          <m:e>
                            <m:f>
                              <m:fPr>
                                <m:ctrlPr>
                                  <a:rPr lang="zh-CN" altLang="en-US" i="1">
                                    <a:solidFill>
                                      <a:schemeClr val="tx1"/>
                                    </a:solidFill>
                                    <a:latin typeface="Cambria Math" panose="02040503050406030204" pitchFamily="18" charset="0"/>
                                  </a:rPr>
                                </m:ctrlPr>
                              </m:fPr>
                              <m:num>
                                <m:r>
                                  <a:rPr lang="zh-CN" altLang="en-US" i="1">
                                    <a:solidFill>
                                      <a:schemeClr val="tx1"/>
                                    </a:solidFill>
                                    <a:latin typeface="Cambria Math" panose="02040503050406030204" pitchFamily="18" charset="0"/>
                                  </a:rPr>
                                  <m:t>𝜕</m:t>
                                </m:r>
                                <m:sSup>
                                  <m:sSupPr>
                                    <m:ctrlPr>
                                      <a:rPr lang="zh-CN" altLang="en-US" i="1">
                                        <a:solidFill>
                                          <a:schemeClr val="tx1"/>
                                        </a:solidFill>
                                        <a:latin typeface="Cambria Math" panose="02040503050406030204" pitchFamily="18" charset="0"/>
                                      </a:rPr>
                                    </m:ctrlPr>
                                  </m:sSupPr>
                                  <m:e>
                                    <m:sSub>
                                      <m:sSubPr>
                                        <m:ctrlPr>
                                          <a:rPr lang="zh-CN" altLang="en-US" i="1">
                                            <a:solidFill>
                                              <a:schemeClr val="tx1"/>
                                            </a:solidFill>
                                            <a:latin typeface="Cambria Math" panose="02040503050406030204" pitchFamily="18" charset="0"/>
                                          </a:rPr>
                                        </m:ctrlPr>
                                      </m:sSubPr>
                                      <m:e>
                                        <m:r>
                                          <a:rPr lang="zh-CN" altLang="en-US" i="1">
                                            <a:solidFill>
                                              <a:schemeClr val="tx1"/>
                                            </a:solidFill>
                                            <a:latin typeface="Cambria Math" panose="02040503050406030204" pitchFamily="18" charset="0"/>
                                          </a:rPr>
                                          <m:t>𝑁</m:t>
                                        </m:r>
                                      </m:e>
                                      <m:sub>
                                        <m:r>
                                          <a:rPr lang="zh-CN" altLang="en-US" i="1">
                                            <a:solidFill>
                                              <a:schemeClr val="tx1"/>
                                            </a:solidFill>
                                            <a:latin typeface="Cambria Math" panose="02040503050406030204" pitchFamily="18" charset="0"/>
                                          </a:rPr>
                                          <m:t>1</m:t>
                                        </m:r>
                                      </m:sub>
                                    </m:sSub>
                                  </m:e>
                                  <m:sup>
                                    <m:r>
                                      <a:rPr lang="zh-CN" altLang="en-US" i="1">
                                        <a:solidFill>
                                          <a:schemeClr val="tx1"/>
                                        </a:solidFill>
                                        <a:latin typeface="Cambria Math" panose="02040503050406030204" pitchFamily="18" charset="0"/>
                                      </a:rPr>
                                      <m:t>𝑇</m:t>
                                    </m:r>
                                  </m:sup>
                                </m:sSup>
                              </m:num>
                              <m:den>
                                <m:r>
                                  <a:rPr lang="zh-CN" altLang="en-US" i="1">
                                    <a:solidFill>
                                      <a:schemeClr val="tx1"/>
                                    </a:solidFill>
                                    <a:latin typeface="Cambria Math" panose="02040503050406030204" pitchFamily="18" charset="0"/>
                                  </a:rPr>
                                  <m:t>𝜕</m:t>
                                </m:r>
                                <m:sSub>
                                  <m:sSubPr>
                                    <m:ctrlPr>
                                      <a:rPr lang="zh-CN" altLang="en-US" i="1">
                                        <a:solidFill>
                                          <a:schemeClr val="tx1"/>
                                        </a:solidFill>
                                        <a:latin typeface="Cambria Math" panose="02040503050406030204" pitchFamily="18" charset="0"/>
                                      </a:rPr>
                                    </m:ctrlPr>
                                  </m:sSubPr>
                                  <m:e>
                                    <m:r>
                                      <a:rPr lang="zh-CN" altLang="en-US" i="1">
                                        <a:solidFill>
                                          <a:schemeClr val="tx1"/>
                                        </a:solidFill>
                                        <a:latin typeface="Cambria Math" panose="02040503050406030204" pitchFamily="18" charset="0"/>
                                      </a:rPr>
                                      <m:t>𝑥</m:t>
                                    </m:r>
                                  </m:e>
                                  <m:sub>
                                    <m:r>
                                      <a:rPr lang="zh-CN" altLang="en-US" i="1">
                                        <a:solidFill>
                                          <a:schemeClr val="tx1"/>
                                        </a:solidFill>
                                        <a:latin typeface="Cambria Math" panose="02040503050406030204" pitchFamily="18" charset="0"/>
                                      </a:rPr>
                                      <m:t>1</m:t>
                                    </m:r>
                                  </m:sub>
                                </m:sSub>
                                <m:d>
                                  <m:dPr>
                                    <m:ctrlPr>
                                      <a:rPr lang="zh-CN" altLang="en-US" i="1">
                                        <a:solidFill>
                                          <a:schemeClr val="tx1"/>
                                        </a:solidFill>
                                        <a:latin typeface="Cambria Math" panose="02040503050406030204" pitchFamily="18" charset="0"/>
                                      </a:rPr>
                                    </m:ctrlPr>
                                  </m:dPr>
                                  <m:e>
                                    <m:r>
                                      <a:rPr lang="zh-CN" altLang="en-US" i="1">
                                        <a:solidFill>
                                          <a:schemeClr val="tx1"/>
                                        </a:solidFill>
                                        <a:latin typeface="Cambria Math" panose="02040503050406030204" pitchFamily="18" charset="0"/>
                                      </a:rPr>
                                      <m:t>𝑡</m:t>
                                    </m:r>
                                  </m:e>
                                </m:d>
                              </m:den>
                            </m:f>
                            <m:r>
                              <a:rPr lang="zh-CN" altLang="en-US" i="1">
                                <a:solidFill>
                                  <a:schemeClr val="tx1"/>
                                </a:solidFill>
                                <a:latin typeface="Cambria Math" panose="02040503050406030204" pitchFamily="18" charset="0"/>
                              </a:rPr>
                              <m:t>𝑣</m:t>
                            </m:r>
                          </m:e>
                        </m:d>
                      </m:e>
                      <m:sub>
                        <m:r>
                          <a:rPr lang="zh-CN" altLang="en-US" i="1">
                            <a:solidFill>
                              <a:schemeClr val="tx1"/>
                            </a:solidFill>
                            <a:latin typeface="Cambria Math" panose="02040503050406030204" pitchFamily="18" charset="0"/>
                          </a:rPr>
                          <m:t>𝑡</m:t>
                        </m:r>
                        <m:r>
                          <a:rPr lang="zh-CN" altLang="en-US" i="1">
                            <a:solidFill>
                              <a:schemeClr val="tx1"/>
                            </a:solidFill>
                            <a:latin typeface="Cambria Math" panose="02040503050406030204" pitchFamily="18" charset="0"/>
                          </a:rPr>
                          <m:t>=1</m:t>
                        </m:r>
                      </m:sub>
                    </m:sSub>
                    <m:r>
                      <a:rPr lang="zh-CN" altLang="en-US" i="1">
                        <a:solidFill>
                          <a:schemeClr val="tx1"/>
                        </a:solidFill>
                        <a:latin typeface="Cambria Math" panose="02040503050406030204" pitchFamily="18" charset="0"/>
                      </a:rPr>
                      <m:t>=</m:t>
                    </m:r>
                    <m:r>
                      <a:rPr lang="zh-CN" altLang="en-US" i="1">
                        <a:solidFill>
                          <a:schemeClr val="tx1"/>
                        </a:solidFill>
                        <a:latin typeface="Cambria Math" panose="02040503050406030204" pitchFamily="18" charset="0"/>
                      </a:rPr>
                      <m:t>𝑣</m:t>
                    </m:r>
                    <m:r>
                      <a:rPr lang="zh-CN" altLang="en-US" i="1">
                        <a:solidFill>
                          <a:schemeClr val="tx1"/>
                        </a:solidFill>
                        <a:latin typeface="Cambria Math" panose="02040503050406030204" pitchFamily="18" charset="0"/>
                      </a:rPr>
                      <m:t>,</m:t>
                    </m:r>
                    <m:r>
                      <m:rPr>
                        <m:nor/>
                      </m:rPr>
                      <a:rPr lang="zh-CN" altLang="en-US">
                        <a:solidFill>
                          <a:schemeClr val="tx1"/>
                        </a:solidFill>
                        <a:latin typeface="Times New Roman" panose="02020603050405020304" pitchFamily="18" charset="0"/>
                        <a:cs typeface="Times New Roman" panose="02020603050405020304" pitchFamily="18" charset="0"/>
                      </a:rPr>
                      <m:t>      </m:t>
                    </m:r>
                    <m:sSub>
                      <m:sSubPr>
                        <m:ctrlPr>
                          <a:rPr lang="zh-CN" altLang="en-US" i="1">
                            <a:solidFill>
                              <a:schemeClr val="tx1"/>
                            </a:solidFill>
                            <a:latin typeface="Cambria Math" panose="02040503050406030204" pitchFamily="18" charset="0"/>
                          </a:rPr>
                        </m:ctrlPr>
                      </m:sSubPr>
                      <m:e>
                        <m:r>
                          <a:rPr lang="zh-CN" altLang="en-US" i="1">
                            <a:solidFill>
                              <a:schemeClr val="tx1"/>
                            </a:solidFill>
                            <a:latin typeface="Cambria Math" panose="02040503050406030204" pitchFamily="18" charset="0"/>
                          </a:rPr>
                          <m:t>𝜆</m:t>
                        </m:r>
                      </m:e>
                      <m:sub>
                        <m:r>
                          <a:rPr lang="zh-CN" altLang="en-US" i="1">
                            <a:solidFill>
                              <a:schemeClr val="tx1"/>
                            </a:solidFill>
                            <a:latin typeface="Cambria Math" panose="02040503050406030204" pitchFamily="18" charset="0"/>
                          </a:rPr>
                          <m:t>2</m:t>
                        </m:r>
                      </m:sub>
                    </m:sSub>
                    <m:d>
                      <m:dPr>
                        <m:ctrlPr>
                          <a:rPr lang="zh-CN" altLang="en-US" i="1">
                            <a:solidFill>
                              <a:schemeClr val="tx1"/>
                            </a:solidFill>
                            <a:latin typeface="Cambria Math" panose="02040503050406030204" pitchFamily="18" charset="0"/>
                          </a:rPr>
                        </m:ctrlPr>
                      </m:dPr>
                      <m:e>
                        <m:r>
                          <a:rPr lang="zh-CN" altLang="en-US" i="1">
                            <a:solidFill>
                              <a:schemeClr val="tx1"/>
                            </a:solidFill>
                            <a:latin typeface="Cambria Math" panose="02040503050406030204" pitchFamily="18" charset="0"/>
                          </a:rPr>
                          <m:t>1</m:t>
                        </m:r>
                      </m:e>
                    </m:d>
                    <m:r>
                      <a:rPr lang="zh-CN" altLang="en-US" i="1">
                        <a:solidFill>
                          <a:schemeClr val="tx1"/>
                        </a:solidFill>
                        <a:latin typeface="Cambria Math" panose="02040503050406030204" pitchFamily="18" charset="0"/>
                      </a:rPr>
                      <m:t>=</m:t>
                    </m:r>
                    <m:sSub>
                      <m:sSubPr>
                        <m:ctrlPr>
                          <a:rPr lang="zh-CN" altLang="en-US" i="1">
                            <a:solidFill>
                              <a:schemeClr val="tx1"/>
                            </a:solidFill>
                            <a:latin typeface="Cambria Math" panose="02040503050406030204" pitchFamily="18" charset="0"/>
                          </a:rPr>
                        </m:ctrlPr>
                      </m:sSubPr>
                      <m:e>
                        <m:d>
                          <m:dPr>
                            <m:begChr m:val=""/>
                            <m:endChr m:val="|"/>
                            <m:ctrlPr>
                              <a:rPr lang="zh-CN" altLang="en-US" i="1">
                                <a:solidFill>
                                  <a:schemeClr val="tx1"/>
                                </a:solidFill>
                                <a:latin typeface="Cambria Math" panose="02040503050406030204" pitchFamily="18" charset="0"/>
                              </a:rPr>
                            </m:ctrlPr>
                          </m:dPr>
                          <m:e>
                            <m:f>
                              <m:fPr>
                                <m:ctrlPr>
                                  <a:rPr lang="zh-CN" altLang="en-US" i="1">
                                    <a:solidFill>
                                      <a:schemeClr val="tx1"/>
                                    </a:solidFill>
                                    <a:latin typeface="Cambria Math" panose="02040503050406030204" pitchFamily="18" charset="0"/>
                                  </a:rPr>
                                </m:ctrlPr>
                              </m:fPr>
                              <m:num>
                                <m:r>
                                  <a:rPr lang="zh-CN" altLang="en-US" i="1">
                                    <a:solidFill>
                                      <a:schemeClr val="tx1"/>
                                    </a:solidFill>
                                    <a:latin typeface="Cambria Math" panose="02040503050406030204" pitchFamily="18" charset="0"/>
                                  </a:rPr>
                                  <m:t>𝜕</m:t>
                                </m:r>
                                <m:sSup>
                                  <m:sSupPr>
                                    <m:ctrlPr>
                                      <a:rPr lang="zh-CN" altLang="en-US" i="1">
                                        <a:solidFill>
                                          <a:schemeClr val="tx1"/>
                                        </a:solidFill>
                                        <a:latin typeface="Cambria Math" panose="02040503050406030204" pitchFamily="18" charset="0"/>
                                      </a:rPr>
                                    </m:ctrlPr>
                                  </m:sSupPr>
                                  <m:e>
                                    <m:sSub>
                                      <m:sSubPr>
                                        <m:ctrlPr>
                                          <a:rPr lang="zh-CN" altLang="en-US" i="1">
                                            <a:solidFill>
                                              <a:schemeClr val="tx1"/>
                                            </a:solidFill>
                                            <a:latin typeface="Cambria Math" panose="02040503050406030204" pitchFamily="18" charset="0"/>
                                          </a:rPr>
                                        </m:ctrlPr>
                                      </m:sSubPr>
                                      <m:e>
                                        <m:r>
                                          <a:rPr lang="zh-CN" altLang="en-US" i="1">
                                            <a:solidFill>
                                              <a:schemeClr val="tx1"/>
                                            </a:solidFill>
                                            <a:latin typeface="Cambria Math" panose="02040503050406030204" pitchFamily="18" charset="0"/>
                                          </a:rPr>
                                          <m:t>𝑁</m:t>
                                        </m:r>
                                      </m:e>
                                      <m:sub>
                                        <m:r>
                                          <a:rPr lang="zh-CN" altLang="en-US" i="1">
                                            <a:solidFill>
                                              <a:schemeClr val="tx1"/>
                                            </a:solidFill>
                                            <a:latin typeface="Cambria Math" panose="02040503050406030204" pitchFamily="18" charset="0"/>
                                          </a:rPr>
                                          <m:t>1</m:t>
                                        </m:r>
                                      </m:sub>
                                    </m:sSub>
                                  </m:e>
                                  <m:sup>
                                    <m:r>
                                      <a:rPr lang="zh-CN" altLang="en-US" i="1">
                                        <a:solidFill>
                                          <a:schemeClr val="tx1"/>
                                        </a:solidFill>
                                        <a:latin typeface="Cambria Math" panose="02040503050406030204" pitchFamily="18" charset="0"/>
                                      </a:rPr>
                                      <m:t>𝑇</m:t>
                                    </m:r>
                                  </m:sup>
                                </m:sSup>
                              </m:num>
                              <m:den>
                                <m:r>
                                  <a:rPr lang="zh-CN" altLang="en-US" i="1">
                                    <a:solidFill>
                                      <a:schemeClr val="tx1"/>
                                    </a:solidFill>
                                    <a:latin typeface="Cambria Math" panose="02040503050406030204" pitchFamily="18" charset="0"/>
                                  </a:rPr>
                                  <m:t>𝜕</m:t>
                                </m:r>
                                <m:sSub>
                                  <m:sSubPr>
                                    <m:ctrlPr>
                                      <a:rPr lang="zh-CN" altLang="en-US" i="1">
                                        <a:solidFill>
                                          <a:schemeClr val="tx1"/>
                                        </a:solidFill>
                                        <a:latin typeface="Cambria Math" panose="02040503050406030204" pitchFamily="18" charset="0"/>
                                      </a:rPr>
                                    </m:ctrlPr>
                                  </m:sSubPr>
                                  <m:e>
                                    <m:r>
                                      <a:rPr lang="zh-CN" altLang="en-US" i="1">
                                        <a:solidFill>
                                          <a:schemeClr val="tx1"/>
                                        </a:solidFill>
                                        <a:latin typeface="Cambria Math" panose="02040503050406030204" pitchFamily="18" charset="0"/>
                                      </a:rPr>
                                      <m:t>𝑥</m:t>
                                    </m:r>
                                  </m:e>
                                  <m:sub>
                                    <m:r>
                                      <a:rPr lang="zh-CN" altLang="en-US" i="1">
                                        <a:solidFill>
                                          <a:schemeClr val="tx1"/>
                                        </a:solidFill>
                                        <a:latin typeface="Cambria Math" panose="02040503050406030204" pitchFamily="18" charset="0"/>
                                      </a:rPr>
                                      <m:t>2</m:t>
                                    </m:r>
                                  </m:sub>
                                </m:sSub>
                                <m:d>
                                  <m:dPr>
                                    <m:ctrlPr>
                                      <a:rPr lang="zh-CN" altLang="en-US" i="1">
                                        <a:solidFill>
                                          <a:schemeClr val="tx1"/>
                                        </a:solidFill>
                                        <a:latin typeface="Cambria Math" panose="02040503050406030204" pitchFamily="18" charset="0"/>
                                      </a:rPr>
                                    </m:ctrlPr>
                                  </m:dPr>
                                  <m:e>
                                    <m:r>
                                      <a:rPr lang="zh-CN" altLang="en-US" i="1">
                                        <a:solidFill>
                                          <a:schemeClr val="tx1"/>
                                        </a:solidFill>
                                        <a:latin typeface="Cambria Math" panose="02040503050406030204" pitchFamily="18" charset="0"/>
                                      </a:rPr>
                                      <m:t>𝑡</m:t>
                                    </m:r>
                                  </m:e>
                                </m:d>
                              </m:den>
                            </m:f>
                            <m:r>
                              <a:rPr lang="zh-CN" altLang="en-US" i="1">
                                <a:solidFill>
                                  <a:schemeClr val="tx1"/>
                                </a:solidFill>
                                <a:latin typeface="Cambria Math" panose="02040503050406030204" pitchFamily="18" charset="0"/>
                              </a:rPr>
                              <m:t>𝑣</m:t>
                            </m:r>
                          </m:e>
                        </m:d>
                      </m:e>
                      <m:sub>
                        <m:r>
                          <a:rPr lang="zh-CN" altLang="en-US" i="1">
                            <a:solidFill>
                              <a:schemeClr val="tx1"/>
                            </a:solidFill>
                            <a:latin typeface="Cambria Math" panose="02040503050406030204" pitchFamily="18" charset="0"/>
                          </a:rPr>
                          <m:t>𝑡</m:t>
                        </m:r>
                        <m:r>
                          <a:rPr lang="zh-CN" altLang="en-US" i="1">
                            <a:solidFill>
                              <a:schemeClr val="tx1"/>
                            </a:solidFill>
                            <a:latin typeface="Cambria Math" panose="02040503050406030204" pitchFamily="18" charset="0"/>
                          </a:rPr>
                          <m:t>=1</m:t>
                        </m:r>
                      </m:sub>
                    </m:sSub>
                    <m:r>
                      <a:rPr lang="zh-CN" altLang="en-US" i="1">
                        <a:solidFill>
                          <a:schemeClr val="tx1"/>
                        </a:solidFill>
                        <a:latin typeface="Cambria Math" panose="02040503050406030204" pitchFamily="18" charset="0"/>
                      </a:rPr>
                      <m:t>=</m:t>
                    </m:r>
                    <m:r>
                      <a:rPr lang="zh-CN" altLang="en-US" i="1">
                        <a:solidFill>
                          <a:schemeClr val="tx1"/>
                        </a:solidFill>
                        <a:latin typeface="Cambria Math" panose="02040503050406030204" pitchFamily="18" charset="0"/>
                      </a:rPr>
                      <m:t>𝑣</m:t>
                    </m:r>
                  </m:oMath>
                </a14:m>
                <a:endParaRPr lang="zh-CN" altLang="en-US" dirty="0">
                  <a:solidFill>
                    <a:schemeClr val="tx1"/>
                  </a:solidFill>
                  <a:latin typeface="Times New Roman" panose="02020603050405020304" pitchFamily="18" charset="0"/>
                  <a:cs typeface="Times New Roman" panose="02020603050405020304" pitchFamily="18" charset="0"/>
                </a:endParaRPr>
              </a:p>
              <a:p>
                <a:pPr marL="0" indent="0" eaLnBrk="0" hangingPunct="0">
                  <a:buNone/>
                </a:pPr>
                <a:r>
                  <a:rPr lang="zh-CN" altLang="en-US" dirty="0">
                    <a:solidFill>
                      <a:schemeClr val="tx1"/>
                    </a:solidFill>
                    <a:latin typeface="Times New Roman" panose="02020603050405020304" pitchFamily="18" charset="0"/>
                    <a:cs typeface="Times New Roman" panose="02020603050405020304" pitchFamily="18" charset="0"/>
                  </a:rPr>
                  <a:t>得到</a:t>
                </a:r>
                <a14:m>
                  <m:oMath xmlns:m="http://schemas.openxmlformats.org/officeDocument/2006/math">
                    <m:sSub>
                      <m:sSubPr>
                        <m:ctrlPr>
                          <a:rPr lang="zh-CN" altLang="en-US" i="1">
                            <a:solidFill>
                              <a:schemeClr val="tx1"/>
                            </a:solidFill>
                            <a:latin typeface="Cambria Math" panose="02040503050406030204" pitchFamily="18" charset="0"/>
                          </a:rPr>
                        </m:ctrlPr>
                      </m:sSubPr>
                      <m:e>
                        <m:r>
                          <a:rPr lang="zh-CN" altLang="en-US" i="1">
                            <a:solidFill>
                              <a:schemeClr val="tx1"/>
                            </a:solidFill>
                            <a:latin typeface="Cambria Math" panose="02040503050406030204" pitchFamily="18" charset="0"/>
                          </a:rPr>
                          <m:t>𝜆</m:t>
                        </m:r>
                      </m:e>
                      <m:sub>
                        <m:r>
                          <a:rPr lang="zh-CN" altLang="en-US" i="1">
                            <a:solidFill>
                              <a:schemeClr val="tx1"/>
                            </a:solidFill>
                            <a:latin typeface="Cambria Math" panose="02040503050406030204" pitchFamily="18" charset="0"/>
                          </a:rPr>
                          <m:t>1</m:t>
                        </m:r>
                      </m:sub>
                    </m:sSub>
                    <m:d>
                      <m:dPr>
                        <m:ctrlPr>
                          <a:rPr lang="zh-CN" altLang="en-US" i="1">
                            <a:solidFill>
                              <a:schemeClr val="tx1"/>
                            </a:solidFill>
                            <a:latin typeface="Cambria Math" panose="02040503050406030204" pitchFamily="18" charset="0"/>
                          </a:rPr>
                        </m:ctrlPr>
                      </m:dPr>
                      <m:e>
                        <m:r>
                          <a:rPr lang="zh-CN" altLang="en-US" i="1">
                            <a:solidFill>
                              <a:schemeClr val="tx1"/>
                            </a:solidFill>
                            <a:latin typeface="Cambria Math" panose="02040503050406030204" pitchFamily="18" charset="0"/>
                          </a:rPr>
                          <m:t>1</m:t>
                        </m:r>
                      </m:e>
                    </m:d>
                    <m:r>
                      <a:rPr lang="zh-CN" altLang="en-US" i="1">
                        <a:solidFill>
                          <a:schemeClr val="tx1"/>
                        </a:solidFill>
                        <a:latin typeface="Cambria Math" panose="02040503050406030204" pitchFamily="18" charset="0"/>
                      </a:rPr>
                      <m:t>=</m:t>
                    </m:r>
                    <m:sSub>
                      <m:sSubPr>
                        <m:ctrlPr>
                          <a:rPr lang="zh-CN" altLang="en-US" i="1">
                            <a:solidFill>
                              <a:schemeClr val="tx1"/>
                            </a:solidFill>
                            <a:latin typeface="Cambria Math" panose="02040503050406030204" pitchFamily="18" charset="0"/>
                          </a:rPr>
                        </m:ctrlPr>
                      </m:sSubPr>
                      <m:e>
                        <m:r>
                          <a:rPr lang="zh-CN" altLang="en-US" i="1">
                            <a:solidFill>
                              <a:schemeClr val="tx1"/>
                            </a:solidFill>
                            <a:latin typeface="Cambria Math" panose="02040503050406030204" pitchFamily="18" charset="0"/>
                          </a:rPr>
                          <m:t>𝜆</m:t>
                        </m:r>
                      </m:e>
                      <m:sub>
                        <m:r>
                          <a:rPr lang="zh-CN" altLang="en-US" i="1">
                            <a:solidFill>
                              <a:schemeClr val="tx1"/>
                            </a:solidFill>
                            <a:latin typeface="Cambria Math" panose="02040503050406030204" pitchFamily="18" charset="0"/>
                          </a:rPr>
                          <m:t>2</m:t>
                        </m:r>
                      </m:sub>
                    </m:sSub>
                    <m:d>
                      <m:dPr>
                        <m:ctrlPr>
                          <a:rPr lang="zh-CN" altLang="en-US" i="1">
                            <a:solidFill>
                              <a:schemeClr val="tx1"/>
                            </a:solidFill>
                            <a:latin typeface="Cambria Math" panose="02040503050406030204" pitchFamily="18" charset="0"/>
                          </a:rPr>
                        </m:ctrlPr>
                      </m:dPr>
                      <m:e>
                        <m:r>
                          <a:rPr lang="zh-CN" altLang="en-US" i="1">
                            <a:solidFill>
                              <a:schemeClr val="tx1"/>
                            </a:solidFill>
                            <a:latin typeface="Cambria Math" panose="02040503050406030204" pitchFamily="18" charset="0"/>
                          </a:rPr>
                          <m:t>1</m:t>
                        </m:r>
                      </m:e>
                    </m:d>
                  </m:oMath>
                </a14:m>
                <a:r>
                  <a:rPr lang="zh-CN" altLang="en-US" dirty="0">
                    <a:solidFill>
                      <a:schemeClr val="tx1"/>
                    </a:solidFill>
                    <a:latin typeface="Times New Roman" panose="02020603050405020304" pitchFamily="18" charset="0"/>
                    <a:cs typeface="Times New Roman" panose="02020603050405020304" pitchFamily="18" charset="0"/>
                  </a:rPr>
                  <a:t> ，故有</a:t>
                </a:r>
                <a14:m>
                  <m:oMath xmlns:m="http://schemas.openxmlformats.org/officeDocument/2006/math">
                    <m:sSub>
                      <m:sSubPr>
                        <m:ctrlPr>
                          <a:rPr lang="zh-CN" altLang="en-US" i="1">
                            <a:solidFill>
                              <a:schemeClr val="tx1"/>
                            </a:solidFill>
                            <a:latin typeface="Cambria Math" panose="02040503050406030204" pitchFamily="18" charset="0"/>
                          </a:rPr>
                        </m:ctrlPr>
                      </m:sSubPr>
                      <m:e>
                        <m:r>
                          <a:rPr lang="zh-CN" altLang="en-US" i="1">
                            <a:solidFill>
                              <a:schemeClr val="tx1"/>
                            </a:solidFill>
                            <a:latin typeface="Cambria Math" panose="02040503050406030204" pitchFamily="18" charset="0"/>
                          </a:rPr>
                          <m:t>𝑐</m:t>
                        </m:r>
                      </m:e>
                      <m:sub>
                        <m:r>
                          <a:rPr lang="zh-CN" altLang="en-US" i="1">
                            <a:solidFill>
                              <a:schemeClr val="tx1"/>
                            </a:solidFill>
                            <a:latin typeface="Cambria Math" panose="02040503050406030204" pitchFamily="18" charset="0"/>
                          </a:rPr>
                          <m:t>1</m:t>
                        </m:r>
                      </m:sub>
                    </m:sSub>
                    <m:r>
                      <a:rPr lang="zh-CN" altLang="en-US" i="1">
                        <a:solidFill>
                          <a:schemeClr val="tx1"/>
                        </a:solidFill>
                        <a:latin typeface="Cambria Math" panose="02040503050406030204" pitchFamily="18" charset="0"/>
                      </a:rPr>
                      <m:t>=</m:t>
                    </m:r>
                    <m:f>
                      <m:fPr>
                        <m:ctrlPr>
                          <a:rPr lang="zh-CN" altLang="en-US" i="1">
                            <a:solidFill>
                              <a:schemeClr val="tx1"/>
                            </a:solidFill>
                            <a:latin typeface="Cambria Math" panose="02040503050406030204" pitchFamily="18" charset="0"/>
                          </a:rPr>
                        </m:ctrlPr>
                      </m:fPr>
                      <m:num>
                        <m:r>
                          <a:rPr lang="zh-CN" altLang="en-US" i="1">
                            <a:solidFill>
                              <a:schemeClr val="tx1"/>
                            </a:solidFill>
                            <a:latin typeface="Cambria Math" panose="02040503050406030204" pitchFamily="18" charset="0"/>
                          </a:rPr>
                          <m:t>1</m:t>
                        </m:r>
                      </m:num>
                      <m:den>
                        <m:r>
                          <a:rPr lang="zh-CN" altLang="en-US" i="1">
                            <a:solidFill>
                              <a:schemeClr val="tx1"/>
                            </a:solidFill>
                            <a:latin typeface="Cambria Math" panose="02040503050406030204" pitchFamily="18" charset="0"/>
                          </a:rPr>
                          <m:t>2</m:t>
                        </m:r>
                      </m:den>
                    </m:f>
                    <m:sSub>
                      <m:sSubPr>
                        <m:ctrlPr>
                          <a:rPr lang="zh-CN" altLang="en-US" i="1">
                            <a:solidFill>
                              <a:schemeClr val="tx1"/>
                            </a:solidFill>
                            <a:latin typeface="Cambria Math" panose="02040503050406030204" pitchFamily="18" charset="0"/>
                          </a:rPr>
                        </m:ctrlPr>
                      </m:sSubPr>
                      <m:e>
                        <m:r>
                          <a:rPr lang="zh-CN" altLang="en-US" i="1">
                            <a:solidFill>
                              <a:schemeClr val="tx1"/>
                            </a:solidFill>
                            <a:latin typeface="Cambria Math" panose="02040503050406030204" pitchFamily="18" charset="0"/>
                          </a:rPr>
                          <m:t>𝑐</m:t>
                        </m:r>
                      </m:e>
                      <m:sub>
                        <m:r>
                          <a:rPr lang="zh-CN" altLang="en-US" i="1">
                            <a:solidFill>
                              <a:schemeClr val="tx1"/>
                            </a:solidFill>
                            <a:latin typeface="Cambria Math" panose="02040503050406030204" pitchFamily="18" charset="0"/>
                          </a:rPr>
                          <m:t>2</m:t>
                        </m:r>
                      </m:sub>
                    </m:sSub>
                  </m:oMath>
                </a14:m>
                <a:r>
                  <a:rPr lang="zh-CN" altLang="en-US" dirty="0">
                    <a:solidFill>
                      <a:schemeClr val="tx1"/>
                    </a:solidFill>
                    <a:latin typeface="Times New Roman" panose="02020603050405020304" pitchFamily="18" charset="0"/>
                    <a:cs typeface="Times New Roman" panose="02020603050405020304" pitchFamily="18" charset="0"/>
                  </a:rPr>
                  <a:t>。于是解出</a:t>
                </a:r>
              </a:p>
              <a:p>
                <a:pPr marL="0" indent="0" eaLnBrk="0" hangingPunct="0">
                  <a:buNone/>
                </a:pPr>
                <a14:m>
                  <m:oMathPara xmlns:m="http://schemas.openxmlformats.org/officeDocument/2006/math">
                    <m:oMathParaPr>
                      <m:jc m:val="centerGroup"/>
                    </m:oMathParaPr>
                    <m:oMath xmlns:m="http://schemas.openxmlformats.org/officeDocument/2006/math">
                      <m:sSub>
                        <m:sSubPr>
                          <m:ctrlPr>
                            <a:rPr lang="zh-CN" altLang="en-US" i="1">
                              <a:solidFill>
                                <a:schemeClr val="tx1"/>
                              </a:solidFill>
                              <a:latin typeface="Cambria Math" panose="02040503050406030204" pitchFamily="18" charset="0"/>
                            </a:rPr>
                          </m:ctrlPr>
                        </m:sSubPr>
                        <m:e>
                          <m:r>
                            <a:rPr lang="zh-CN" altLang="en-US" i="1">
                              <a:solidFill>
                                <a:schemeClr val="tx1"/>
                              </a:solidFill>
                              <a:latin typeface="Cambria Math" panose="02040503050406030204" pitchFamily="18" charset="0"/>
                            </a:rPr>
                            <m:t>𝑐</m:t>
                          </m:r>
                        </m:e>
                        <m:sub>
                          <m:r>
                            <a:rPr lang="zh-CN" altLang="en-US" i="1">
                              <a:solidFill>
                                <a:schemeClr val="tx1"/>
                              </a:solidFill>
                              <a:latin typeface="Cambria Math" panose="02040503050406030204" pitchFamily="18" charset="0"/>
                            </a:rPr>
                            <m:t>1</m:t>
                          </m:r>
                        </m:sub>
                      </m:sSub>
                      <m:r>
                        <a:rPr lang="zh-CN" altLang="en-US" i="1">
                          <a:solidFill>
                            <a:schemeClr val="tx1"/>
                          </a:solidFill>
                          <a:latin typeface="Cambria Math" panose="02040503050406030204" pitchFamily="18" charset="0"/>
                        </a:rPr>
                        <m:t>=−</m:t>
                      </m:r>
                      <m:f>
                        <m:fPr>
                          <m:ctrlPr>
                            <a:rPr lang="zh-CN" altLang="en-US" i="1">
                              <a:solidFill>
                                <a:schemeClr val="tx1"/>
                              </a:solidFill>
                              <a:latin typeface="Cambria Math" panose="02040503050406030204" pitchFamily="18" charset="0"/>
                            </a:rPr>
                          </m:ctrlPr>
                        </m:fPr>
                        <m:num>
                          <m:r>
                            <a:rPr lang="zh-CN" altLang="en-US" i="1">
                              <a:solidFill>
                                <a:schemeClr val="tx1"/>
                              </a:solidFill>
                              <a:latin typeface="Cambria Math" panose="02040503050406030204" pitchFamily="18" charset="0"/>
                            </a:rPr>
                            <m:t>3</m:t>
                          </m:r>
                        </m:num>
                        <m:den>
                          <m:r>
                            <a:rPr lang="zh-CN" altLang="en-US" i="1">
                              <a:solidFill>
                                <a:schemeClr val="tx1"/>
                              </a:solidFill>
                              <a:latin typeface="Cambria Math" panose="02040503050406030204" pitchFamily="18" charset="0"/>
                            </a:rPr>
                            <m:t>7</m:t>
                          </m:r>
                        </m:den>
                      </m:f>
                      <m:r>
                        <a:rPr lang="zh-CN" altLang="en-US" i="1">
                          <a:solidFill>
                            <a:schemeClr val="tx1"/>
                          </a:solidFill>
                          <a:latin typeface="Cambria Math" panose="02040503050406030204" pitchFamily="18" charset="0"/>
                        </a:rPr>
                        <m:t>,</m:t>
                      </m:r>
                      <m:sSub>
                        <m:sSubPr>
                          <m:ctrlPr>
                            <a:rPr lang="zh-CN" altLang="en-US" i="1">
                              <a:solidFill>
                                <a:schemeClr val="tx1"/>
                              </a:solidFill>
                              <a:latin typeface="Cambria Math" panose="02040503050406030204" pitchFamily="18" charset="0"/>
                            </a:rPr>
                          </m:ctrlPr>
                        </m:sSubPr>
                        <m:e>
                          <m:r>
                            <a:rPr lang="zh-CN" altLang="en-US" i="1">
                              <a:solidFill>
                                <a:schemeClr val="tx1"/>
                              </a:solidFill>
                              <a:latin typeface="Cambria Math" panose="02040503050406030204" pitchFamily="18" charset="0"/>
                            </a:rPr>
                            <m:t>𝑐</m:t>
                          </m:r>
                        </m:e>
                        <m:sub>
                          <m:r>
                            <a:rPr lang="zh-CN" altLang="en-US" i="1">
                              <a:solidFill>
                                <a:schemeClr val="tx1"/>
                              </a:solidFill>
                              <a:latin typeface="Cambria Math" panose="02040503050406030204" pitchFamily="18" charset="0"/>
                            </a:rPr>
                            <m:t>2</m:t>
                          </m:r>
                        </m:sub>
                      </m:sSub>
                      <m:r>
                        <a:rPr lang="zh-CN" altLang="en-US" i="1">
                          <a:solidFill>
                            <a:schemeClr val="tx1"/>
                          </a:solidFill>
                          <a:latin typeface="Cambria Math" panose="02040503050406030204" pitchFamily="18" charset="0"/>
                        </a:rPr>
                        <m:t>=−</m:t>
                      </m:r>
                      <m:f>
                        <m:fPr>
                          <m:ctrlPr>
                            <a:rPr lang="zh-CN" altLang="en-US" i="1">
                              <a:solidFill>
                                <a:schemeClr val="tx1"/>
                              </a:solidFill>
                              <a:latin typeface="Cambria Math" panose="02040503050406030204" pitchFamily="18" charset="0"/>
                            </a:rPr>
                          </m:ctrlPr>
                        </m:fPr>
                        <m:num>
                          <m:r>
                            <a:rPr lang="zh-CN" altLang="en-US" i="1">
                              <a:solidFill>
                                <a:schemeClr val="tx1"/>
                              </a:solidFill>
                              <a:latin typeface="Cambria Math" panose="02040503050406030204" pitchFamily="18" charset="0"/>
                            </a:rPr>
                            <m:t>6</m:t>
                          </m:r>
                        </m:num>
                        <m:den>
                          <m:r>
                            <a:rPr lang="zh-CN" altLang="en-US" i="1">
                              <a:solidFill>
                                <a:schemeClr val="tx1"/>
                              </a:solidFill>
                              <a:latin typeface="Cambria Math" panose="02040503050406030204" pitchFamily="18" charset="0"/>
                            </a:rPr>
                            <m:t>7</m:t>
                          </m:r>
                        </m:den>
                      </m:f>
                    </m:oMath>
                  </m:oMathPara>
                </a14:m>
                <a:endParaRPr lang="zh-CN" altLang="en-US" dirty="0">
                  <a:solidFill>
                    <a:schemeClr val="tx1"/>
                  </a:solidFill>
                  <a:latin typeface="Times New Roman" panose="02020603050405020304" pitchFamily="18" charset="0"/>
                  <a:cs typeface="Times New Roman" panose="02020603050405020304" pitchFamily="18" charset="0"/>
                </a:endParaRPr>
              </a:p>
              <a:p>
                <a:pPr marL="0" indent="0" eaLnBrk="0" hangingPunct="0">
                  <a:buNone/>
                </a:pPr>
                <a:r>
                  <a:rPr lang="zh-CN" altLang="en-US" dirty="0">
                    <a:solidFill>
                      <a:schemeClr val="tx1"/>
                    </a:solidFill>
                    <a:latin typeface="Times New Roman" panose="02020603050405020304" pitchFamily="18" charset="0"/>
                    <a:cs typeface="Times New Roman" panose="02020603050405020304" pitchFamily="18" charset="0"/>
                  </a:rPr>
                  <a:t>从而，本例最优解为</a:t>
                </a:r>
              </a:p>
              <a:p>
                <a:pPr marL="0" indent="0" algn="ctr" eaLnBrk="0" hangingPunct="0">
                  <a:buNone/>
                </a:pPr>
                <a14:m>
                  <m:oMath xmlns:m="http://schemas.openxmlformats.org/officeDocument/2006/math">
                    <m:sSup>
                      <m:sSupPr>
                        <m:ctrlPr>
                          <a:rPr lang="zh-CN" altLang="en-US" i="1">
                            <a:solidFill>
                              <a:schemeClr val="tx1"/>
                            </a:solidFill>
                            <a:latin typeface="Cambria Math" panose="02040503050406030204" pitchFamily="18" charset="0"/>
                          </a:rPr>
                        </m:ctrlPr>
                      </m:sSupPr>
                      <m:e>
                        <m:r>
                          <a:rPr lang="zh-CN" altLang="en-US" i="1">
                            <a:solidFill>
                              <a:schemeClr val="tx1"/>
                            </a:solidFill>
                            <a:latin typeface="Cambria Math" panose="02040503050406030204" pitchFamily="18" charset="0"/>
                          </a:rPr>
                          <m:t>𝑢</m:t>
                        </m:r>
                      </m:e>
                      <m:sup>
                        <m:r>
                          <a:rPr lang="zh-CN" altLang="en-US" i="1">
                            <a:solidFill>
                              <a:schemeClr val="tx1"/>
                            </a:solidFill>
                            <a:latin typeface="Cambria Math" panose="02040503050406030204" pitchFamily="18" charset="0"/>
                          </a:rPr>
                          <m:t>∗</m:t>
                        </m:r>
                      </m:sup>
                    </m:sSup>
                    <m:d>
                      <m:dPr>
                        <m:ctrlPr>
                          <a:rPr lang="zh-CN" altLang="en-US" i="1">
                            <a:solidFill>
                              <a:schemeClr val="tx1"/>
                            </a:solidFill>
                            <a:latin typeface="Cambria Math" panose="02040503050406030204" pitchFamily="18" charset="0"/>
                          </a:rPr>
                        </m:ctrlPr>
                      </m:dPr>
                      <m:e>
                        <m:r>
                          <a:rPr lang="zh-CN" altLang="en-US" i="1">
                            <a:solidFill>
                              <a:schemeClr val="tx1"/>
                            </a:solidFill>
                            <a:latin typeface="Cambria Math" panose="02040503050406030204" pitchFamily="18" charset="0"/>
                          </a:rPr>
                          <m:t>𝑡</m:t>
                        </m:r>
                      </m:e>
                    </m:d>
                    <m:r>
                      <a:rPr lang="zh-CN" altLang="en-US" i="1">
                        <a:solidFill>
                          <a:schemeClr val="tx1"/>
                        </a:solidFill>
                        <a:latin typeface="Cambria Math" panose="02040503050406030204" pitchFamily="18" charset="0"/>
                      </a:rPr>
                      <m:t>=−</m:t>
                    </m:r>
                    <m:f>
                      <m:fPr>
                        <m:ctrlPr>
                          <a:rPr lang="zh-CN" altLang="en-US" i="1">
                            <a:solidFill>
                              <a:schemeClr val="tx1"/>
                            </a:solidFill>
                            <a:latin typeface="Cambria Math" panose="02040503050406030204" pitchFamily="18" charset="0"/>
                          </a:rPr>
                        </m:ctrlPr>
                      </m:fPr>
                      <m:num>
                        <m:r>
                          <a:rPr lang="zh-CN" altLang="en-US" i="1">
                            <a:solidFill>
                              <a:schemeClr val="tx1"/>
                            </a:solidFill>
                            <a:latin typeface="Cambria Math" panose="02040503050406030204" pitchFamily="18" charset="0"/>
                          </a:rPr>
                          <m:t>3</m:t>
                        </m:r>
                      </m:num>
                      <m:den>
                        <m:r>
                          <a:rPr lang="zh-CN" altLang="en-US" i="1">
                            <a:solidFill>
                              <a:schemeClr val="tx1"/>
                            </a:solidFill>
                            <a:latin typeface="Cambria Math" panose="02040503050406030204" pitchFamily="18" charset="0"/>
                          </a:rPr>
                          <m:t>7</m:t>
                        </m:r>
                      </m:den>
                    </m:f>
                    <m:d>
                      <m:dPr>
                        <m:ctrlPr>
                          <a:rPr lang="zh-CN" altLang="en-US" i="1">
                            <a:solidFill>
                              <a:schemeClr val="tx1"/>
                            </a:solidFill>
                            <a:latin typeface="Cambria Math" panose="02040503050406030204" pitchFamily="18" charset="0"/>
                          </a:rPr>
                        </m:ctrlPr>
                      </m:dPr>
                      <m:e>
                        <m:r>
                          <a:rPr lang="zh-CN" altLang="en-US" i="1">
                            <a:solidFill>
                              <a:schemeClr val="tx1"/>
                            </a:solidFill>
                            <a:latin typeface="Cambria Math" panose="02040503050406030204" pitchFamily="18" charset="0"/>
                          </a:rPr>
                          <m:t>𝑡</m:t>
                        </m:r>
                        <m:r>
                          <a:rPr lang="zh-CN" altLang="en-US" i="1">
                            <a:solidFill>
                              <a:schemeClr val="tx1"/>
                            </a:solidFill>
                            <a:latin typeface="Cambria Math" panose="02040503050406030204" pitchFamily="18" charset="0"/>
                          </a:rPr>
                          <m:t>−2</m:t>
                        </m:r>
                      </m:e>
                    </m:d>
                  </m:oMath>
                </a14:m>
                <a:r>
                  <a:rPr lang="zh-CN" altLang="en-US" dirty="0">
                    <a:solidFill>
                      <a:schemeClr val="tx1"/>
                    </a:solidFill>
                    <a:latin typeface="Times New Roman" panose="02020603050405020304" pitchFamily="18" charset="0"/>
                    <a:cs typeface="Times New Roman" panose="02020603050405020304" pitchFamily="18" charset="0"/>
                  </a:rPr>
                  <a:t>，</a:t>
                </a:r>
                <a14:m>
                  <m:oMath xmlns:m="http://schemas.openxmlformats.org/officeDocument/2006/math">
                    <m:sSubSup>
                      <m:sSubSupPr>
                        <m:ctrlPr>
                          <a:rPr lang="zh-CN" altLang="en-US" i="1">
                            <a:solidFill>
                              <a:schemeClr val="tx1"/>
                            </a:solidFill>
                            <a:latin typeface="Cambria Math" panose="02040503050406030204" pitchFamily="18" charset="0"/>
                          </a:rPr>
                        </m:ctrlPr>
                      </m:sSubSupPr>
                      <m:e>
                        <m:r>
                          <a:rPr lang="zh-CN" altLang="en-US" i="1">
                            <a:solidFill>
                              <a:schemeClr val="tx1"/>
                            </a:solidFill>
                            <a:latin typeface="Cambria Math" panose="02040503050406030204" pitchFamily="18" charset="0"/>
                          </a:rPr>
                          <m:t>𝑥</m:t>
                        </m:r>
                      </m:e>
                      <m:sub>
                        <m:r>
                          <a:rPr lang="zh-CN" altLang="en-US" i="1">
                            <a:solidFill>
                              <a:schemeClr val="tx1"/>
                            </a:solidFill>
                            <a:latin typeface="Cambria Math" panose="02040503050406030204" pitchFamily="18" charset="0"/>
                          </a:rPr>
                          <m:t>1</m:t>
                        </m:r>
                      </m:sub>
                      <m:sup>
                        <m:r>
                          <a:rPr lang="zh-CN" altLang="en-US" i="1">
                            <a:solidFill>
                              <a:schemeClr val="tx1"/>
                            </a:solidFill>
                            <a:latin typeface="Cambria Math" panose="02040503050406030204" pitchFamily="18" charset="0"/>
                          </a:rPr>
                          <m:t>∗</m:t>
                        </m:r>
                      </m:sup>
                    </m:sSubSup>
                    <m:d>
                      <m:dPr>
                        <m:ctrlPr>
                          <a:rPr lang="zh-CN" altLang="en-US" i="1">
                            <a:solidFill>
                              <a:schemeClr val="tx1"/>
                            </a:solidFill>
                            <a:latin typeface="Cambria Math" panose="02040503050406030204" pitchFamily="18" charset="0"/>
                          </a:rPr>
                        </m:ctrlPr>
                      </m:dPr>
                      <m:e>
                        <m:r>
                          <a:rPr lang="zh-CN" altLang="en-US" i="1">
                            <a:solidFill>
                              <a:schemeClr val="tx1"/>
                            </a:solidFill>
                            <a:latin typeface="Cambria Math" panose="02040503050406030204" pitchFamily="18" charset="0"/>
                          </a:rPr>
                          <m:t>𝑡</m:t>
                        </m:r>
                      </m:e>
                    </m:d>
                    <m:r>
                      <a:rPr lang="zh-CN" altLang="en-US" i="1">
                        <a:solidFill>
                          <a:schemeClr val="tx1"/>
                        </a:solidFill>
                        <a:latin typeface="Cambria Math" panose="02040503050406030204" pitchFamily="18" charset="0"/>
                      </a:rPr>
                      <m:t>=−</m:t>
                    </m:r>
                    <m:f>
                      <m:fPr>
                        <m:ctrlPr>
                          <a:rPr lang="zh-CN" altLang="en-US" i="1">
                            <a:solidFill>
                              <a:schemeClr val="tx1"/>
                            </a:solidFill>
                            <a:latin typeface="Cambria Math" panose="02040503050406030204" pitchFamily="18" charset="0"/>
                          </a:rPr>
                        </m:ctrlPr>
                      </m:fPr>
                      <m:num>
                        <m:r>
                          <a:rPr lang="zh-CN" altLang="en-US" i="1">
                            <a:solidFill>
                              <a:schemeClr val="tx1"/>
                            </a:solidFill>
                            <a:latin typeface="Cambria Math" panose="02040503050406030204" pitchFamily="18" charset="0"/>
                          </a:rPr>
                          <m:t>1</m:t>
                        </m:r>
                      </m:num>
                      <m:den>
                        <m:r>
                          <a:rPr lang="zh-CN" altLang="en-US" i="1">
                            <a:solidFill>
                              <a:schemeClr val="tx1"/>
                            </a:solidFill>
                            <a:latin typeface="Cambria Math" panose="02040503050406030204" pitchFamily="18" charset="0"/>
                          </a:rPr>
                          <m:t>14</m:t>
                        </m:r>
                      </m:den>
                    </m:f>
                    <m:sSup>
                      <m:sSupPr>
                        <m:ctrlPr>
                          <a:rPr lang="zh-CN" altLang="en-US" i="1">
                            <a:solidFill>
                              <a:schemeClr val="tx1"/>
                            </a:solidFill>
                            <a:latin typeface="Cambria Math" panose="02040503050406030204" pitchFamily="18" charset="0"/>
                          </a:rPr>
                        </m:ctrlPr>
                      </m:sSupPr>
                      <m:e>
                        <m:r>
                          <a:rPr lang="zh-CN" altLang="en-US" i="1">
                            <a:solidFill>
                              <a:schemeClr val="tx1"/>
                            </a:solidFill>
                            <a:latin typeface="Cambria Math" panose="02040503050406030204" pitchFamily="18" charset="0"/>
                          </a:rPr>
                          <m:t>𝑡</m:t>
                        </m:r>
                      </m:e>
                      <m:sup>
                        <m:r>
                          <a:rPr lang="zh-CN" altLang="en-US" i="1">
                            <a:solidFill>
                              <a:schemeClr val="tx1"/>
                            </a:solidFill>
                            <a:latin typeface="Cambria Math" panose="02040503050406030204" pitchFamily="18" charset="0"/>
                          </a:rPr>
                          <m:t>2</m:t>
                        </m:r>
                      </m:sup>
                    </m:sSup>
                    <m:d>
                      <m:dPr>
                        <m:ctrlPr>
                          <a:rPr lang="zh-CN" altLang="en-US" i="1">
                            <a:solidFill>
                              <a:schemeClr val="tx1"/>
                            </a:solidFill>
                            <a:latin typeface="Cambria Math" panose="02040503050406030204" pitchFamily="18" charset="0"/>
                          </a:rPr>
                        </m:ctrlPr>
                      </m:dPr>
                      <m:e>
                        <m:r>
                          <a:rPr lang="zh-CN" altLang="en-US" i="1">
                            <a:solidFill>
                              <a:schemeClr val="tx1"/>
                            </a:solidFill>
                            <a:latin typeface="Cambria Math" panose="02040503050406030204" pitchFamily="18" charset="0"/>
                          </a:rPr>
                          <m:t>𝑡</m:t>
                        </m:r>
                        <m:r>
                          <a:rPr lang="zh-CN" altLang="en-US" i="1">
                            <a:solidFill>
                              <a:schemeClr val="tx1"/>
                            </a:solidFill>
                            <a:latin typeface="Cambria Math" panose="02040503050406030204" pitchFamily="18" charset="0"/>
                          </a:rPr>
                          <m:t>−6</m:t>
                        </m:r>
                      </m:e>
                    </m:d>
                  </m:oMath>
                </a14:m>
                <a:r>
                  <a:rPr lang="zh-CN" altLang="en-US" dirty="0">
                    <a:solidFill>
                      <a:schemeClr val="tx1"/>
                    </a:solidFill>
                    <a:latin typeface="Times New Roman" panose="02020603050405020304" pitchFamily="18" charset="0"/>
                    <a:cs typeface="Times New Roman" panose="02020603050405020304" pitchFamily="18" charset="0"/>
                  </a:rPr>
                  <a:t>，</a:t>
                </a:r>
                <a14:m>
                  <m:oMath xmlns:m="http://schemas.openxmlformats.org/officeDocument/2006/math">
                    <m:sSubSup>
                      <m:sSubSupPr>
                        <m:ctrlPr>
                          <a:rPr lang="zh-CN" altLang="en-US" i="1">
                            <a:solidFill>
                              <a:schemeClr val="tx1"/>
                            </a:solidFill>
                            <a:latin typeface="Cambria Math" panose="02040503050406030204" pitchFamily="18" charset="0"/>
                          </a:rPr>
                        </m:ctrlPr>
                      </m:sSubSupPr>
                      <m:e>
                        <m:r>
                          <a:rPr lang="zh-CN" altLang="en-US" i="1">
                            <a:solidFill>
                              <a:schemeClr val="tx1"/>
                            </a:solidFill>
                            <a:latin typeface="Cambria Math" panose="02040503050406030204" pitchFamily="18" charset="0"/>
                          </a:rPr>
                          <m:t>𝑥</m:t>
                        </m:r>
                      </m:e>
                      <m:sub>
                        <m:r>
                          <a:rPr lang="zh-CN" altLang="en-US" i="1">
                            <a:solidFill>
                              <a:schemeClr val="tx1"/>
                            </a:solidFill>
                            <a:latin typeface="Cambria Math" panose="02040503050406030204" pitchFamily="18" charset="0"/>
                          </a:rPr>
                          <m:t>2</m:t>
                        </m:r>
                      </m:sub>
                      <m:sup>
                        <m:r>
                          <a:rPr lang="zh-CN" altLang="en-US" i="1">
                            <a:solidFill>
                              <a:schemeClr val="tx1"/>
                            </a:solidFill>
                            <a:latin typeface="Cambria Math" panose="02040503050406030204" pitchFamily="18" charset="0"/>
                          </a:rPr>
                          <m:t>∗</m:t>
                        </m:r>
                      </m:sup>
                    </m:sSubSup>
                    <m:d>
                      <m:dPr>
                        <m:ctrlPr>
                          <a:rPr lang="zh-CN" altLang="en-US" i="1">
                            <a:solidFill>
                              <a:schemeClr val="tx1"/>
                            </a:solidFill>
                            <a:latin typeface="Cambria Math" panose="02040503050406030204" pitchFamily="18" charset="0"/>
                          </a:rPr>
                        </m:ctrlPr>
                      </m:dPr>
                      <m:e>
                        <m:r>
                          <a:rPr lang="zh-CN" altLang="en-US" i="1">
                            <a:solidFill>
                              <a:schemeClr val="tx1"/>
                            </a:solidFill>
                            <a:latin typeface="Cambria Math" panose="02040503050406030204" pitchFamily="18" charset="0"/>
                          </a:rPr>
                          <m:t>𝑡</m:t>
                        </m:r>
                      </m:e>
                    </m:d>
                    <m:r>
                      <a:rPr lang="zh-CN" altLang="en-US" i="1">
                        <a:solidFill>
                          <a:schemeClr val="tx1"/>
                        </a:solidFill>
                        <a:latin typeface="Cambria Math" panose="02040503050406030204" pitchFamily="18" charset="0"/>
                      </a:rPr>
                      <m:t>=−</m:t>
                    </m:r>
                    <m:f>
                      <m:fPr>
                        <m:ctrlPr>
                          <a:rPr lang="zh-CN" altLang="en-US" i="1">
                            <a:solidFill>
                              <a:schemeClr val="tx1"/>
                            </a:solidFill>
                            <a:latin typeface="Cambria Math" panose="02040503050406030204" pitchFamily="18" charset="0"/>
                          </a:rPr>
                        </m:ctrlPr>
                      </m:fPr>
                      <m:num>
                        <m:r>
                          <a:rPr lang="zh-CN" altLang="en-US" i="1">
                            <a:solidFill>
                              <a:schemeClr val="tx1"/>
                            </a:solidFill>
                            <a:latin typeface="Cambria Math" panose="02040503050406030204" pitchFamily="18" charset="0"/>
                          </a:rPr>
                          <m:t>3</m:t>
                        </m:r>
                      </m:num>
                      <m:den>
                        <m:r>
                          <a:rPr lang="zh-CN" altLang="en-US" i="1">
                            <a:solidFill>
                              <a:schemeClr val="tx1"/>
                            </a:solidFill>
                            <a:latin typeface="Cambria Math" panose="02040503050406030204" pitchFamily="18" charset="0"/>
                          </a:rPr>
                          <m:t>14</m:t>
                        </m:r>
                      </m:den>
                    </m:f>
                    <m:r>
                      <a:rPr lang="zh-CN" altLang="en-US" i="1">
                        <a:solidFill>
                          <a:schemeClr val="tx1"/>
                        </a:solidFill>
                        <a:latin typeface="Cambria Math" panose="02040503050406030204" pitchFamily="18" charset="0"/>
                      </a:rPr>
                      <m:t>𝑡</m:t>
                    </m:r>
                    <m:d>
                      <m:dPr>
                        <m:ctrlPr>
                          <a:rPr lang="zh-CN" altLang="en-US" i="1">
                            <a:solidFill>
                              <a:schemeClr val="tx1"/>
                            </a:solidFill>
                            <a:latin typeface="Cambria Math" panose="02040503050406030204" pitchFamily="18" charset="0"/>
                          </a:rPr>
                        </m:ctrlPr>
                      </m:dPr>
                      <m:e>
                        <m:r>
                          <a:rPr lang="zh-CN" altLang="en-US" i="1">
                            <a:solidFill>
                              <a:schemeClr val="tx1"/>
                            </a:solidFill>
                            <a:latin typeface="Cambria Math" panose="02040503050406030204" pitchFamily="18" charset="0"/>
                          </a:rPr>
                          <m:t>𝑡</m:t>
                        </m:r>
                        <m:r>
                          <a:rPr lang="zh-CN" altLang="en-US" i="1">
                            <a:solidFill>
                              <a:schemeClr val="tx1"/>
                            </a:solidFill>
                            <a:latin typeface="Cambria Math" panose="02040503050406030204" pitchFamily="18" charset="0"/>
                          </a:rPr>
                          <m:t>−4</m:t>
                        </m:r>
                      </m:e>
                    </m:d>
                  </m:oMath>
                </a14:m>
                <a:endParaRPr lang="en-US" altLang="zh-CN" dirty="0">
                  <a:solidFill>
                    <a:schemeClr val="tx1"/>
                  </a:solidFill>
                  <a:latin typeface="Times New Roman" panose="02020603050405020304" pitchFamily="18" charset="0"/>
                  <a:cs typeface="Times New Roman" panose="02020603050405020304" pitchFamily="18" charset="0"/>
                </a:endParaRPr>
              </a:p>
              <a:p>
                <a:pPr marL="0" indent="0" algn="just">
                  <a:buNone/>
                </a:pPr>
                <a:endParaRPr lang="zh-CN" altLang="en-US"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3" name="内容占位符 2">
                <a:extLst>
                  <a:ext uri="{FF2B5EF4-FFF2-40B4-BE49-F238E27FC236}">
                    <a16:creationId xmlns:a16="http://schemas.microsoft.com/office/drawing/2014/main" id="{2BAF59A0-E9DE-43E8-A58A-B086437ECA54}"/>
                  </a:ext>
                </a:extLst>
              </p:cNvPr>
              <p:cNvSpPr>
                <a:spLocks noGrp="1" noRot="1" noChangeAspect="1" noMove="1" noResize="1" noEditPoints="1" noAdjustHandles="1" noChangeArrowheads="1" noChangeShapeType="1" noTextEdit="1"/>
              </p:cNvSpPr>
              <p:nvPr>
                <p:ph sz="quarter" idx="13"/>
              </p:nvPr>
            </p:nvSpPr>
            <p:spPr>
              <a:xfrm>
                <a:off x="767406" y="692696"/>
                <a:ext cx="10801201" cy="5871059"/>
              </a:xfrm>
              <a:blipFill>
                <a:blip r:embed="rId2"/>
                <a:stretch>
                  <a:fillRect l="-903" t="-20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863921458"/>
      </p:ext>
    </p:extLst>
  </p:cSld>
  <p:clrMapOvr>
    <a:masterClrMapping/>
  </p:clrMapOvr>
  <p:transition>
    <p:wheel/>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2BAF59A0-E9DE-43E8-A58A-B086437ECA54}"/>
                  </a:ext>
                </a:extLst>
              </p:cNvPr>
              <p:cNvSpPr>
                <a:spLocks noGrp="1"/>
              </p:cNvSpPr>
              <p:nvPr>
                <p:ph sz="quarter" idx="13"/>
              </p:nvPr>
            </p:nvSpPr>
            <p:spPr>
              <a:xfrm>
                <a:off x="767406" y="692696"/>
                <a:ext cx="10801201" cy="5871059"/>
              </a:xfrm>
            </p:spPr>
            <p:txBody>
              <a:bodyPr>
                <a:noAutofit/>
              </a:bodyPr>
              <a:lstStyle/>
              <a:p>
                <a:pPr marL="0" indent="0" algn="just">
                  <a:lnSpc>
                    <a:spcPct val="100000"/>
                  </a:lnSpc>
                  <a:buNone/>
                </a:pPr>
                <a:r>
                  <a:rPr lang="en-US" altLang="zh-CN" dirty="0"/>
                  <a:t>3) </a:t>
                </a:r>
                <a:r>
                  <a:rPr lang="zh-CN" altLang="en-US" dirty="0"/>
                  <a:t>终端时刻</a:t>
                </a:r>
                <a:r>
                  <a:rPr lang="en-US" altLang="zh-CN" i="1" dirty="0" err="1"/>
                  <a:t>t</a:t>
                </a:r>
                <a:r>
                  <a:rPr lang="en-US" altLang="zh-CN" i="1" baseline="-30000" dirty="0" err="1"/>
                  <a:t>f</a:t>
                </a:r>
                <a:r>
                  <a:rPr lang="zh-CN" altLang="en-US" dirty="0"/>
                  <a:t>可变，终端状态</a:t>
                </a:r>
                <a:r>
                  <a:rPr lang="en-US" altLang="zh-CN" i="1" dirty="0"/>
                  <a:t>x</a:t>
                </a:r>
                <a:r>
                  <a:rPr lang="en-US" altLang="zh-CN" dirty="0"/>
                  <a:t>(</a:t>
                </a:r>
                <a:r>
                  <a:rPr lang="en-US" altLang="zh-CN" i="1" dirty="0" err="1"/>
                  <a:t>t</a:t>
                </a:r>
                <a:r>
                  <a:rPr lang="en-US" altLang="zh-CN" i="1" baseline="-30000" dirty="0" err="1"/>
                  <a:t>f</a:t>
                </a:r>
                <a:r>
                  <a:rPr lang="en-US" altLang="zh-CN" dirty="0"/>
                  <a:t>)</a:t>
                </a:r>
                <a:r>
                  <a:rPr lang="zh-CN" altLang="en-US" dirty="0"/>
                  <a:t>有约束</a:t>
                </a:r>
              </a:p>
              <a:p>
                <a:pPr marL="0" indent="0" algn="just" eaLnBrk="0" hangingPunct="0">
                  <a:lnSpc>
                    <a:spcPct val="100000"/>
                  </a:lnSpc>
                  <a:buNone/>
                </a:pPr>
                <a:r>
                  <a:rPr lang="zh-CN" altLang="en-US" dirty="0"/>
                  <a:t>假设系统终端满足约束</a:t>
                </a:r>
                <a14:m>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𝑁</m:t>
                        </m:r>
                      </m:e>
                      <m:sub>
                        <m:r>
                          <a:rPr lang="zh-CN" altLang="en-US" i="1">
                            <a:solidFill>
                              <a:srgbClr val="000000"/>
                            </a:solidFill>
                            <a:latin typeface="Cambria Math" panose="02040503050406030204" pitchFamily="18" charset="0"/>
                          </a:rPr>
                          <m:t>1</m:t>
                        </m:r>
                      </m:sub>
                    </m:sSub>
                    <m:d>
                      <m:dPr>
                        <m:begChr m:val="["/>
                        <m:endChr m:val="]"/>
                        <m:ctrlPr>
                          <a:rPr lang="zh-CN" altLang="en-US" i="1">
                            <a:solidFill>
                              <a:srgbClr val="000000"/>
                            </a:solidFill>
                            <a:latin typeface="Cambria Math" panose="02040503050406030204" pitchFamily="18" charset="0"/>
                          </a:rPr>
                        </m:ctrlPr>
                      </m:dPr>
                      <m:e>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𝑡</m:t>
                            </m:r>
                          </m:e>
                          <m:sub>
                            <m:r>
                              <a:rPr lang="zh-CN" altLang="en-US" i="1">
                                <a:solidFill>
                                  <a:srgbClr val="000000"/>
                                </a:solidFill>
                                <a:latin typeface="Cambria Math" panose="02040503050406030204" pitchFamily="18" charset="0"/>
                              </a:rPr>
                              <m:t>𝑓</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𝑡</m:t>
                            </m:r>
                          </m:e>
                          <m:sub>
                            <m:r>
                              <a:rPr lang="zh-CN" altLang="en-US" i="1">
                                <a:solidFill>
                                  <a:srgbClr val="000000"/>
                                </a:solidFill>
                                <a:latin typeface="Cambria Math" panose="02040503050406030204" pitchFamily="18" charset="0"/>
                              </a:rPr>
                              <m:t>𝑓</m:t>
                            </m:r>
                          </m:sub>
                        </m:sSub>
                      </m:e>
                    </m:d>
                    <m:r>
                      <a:rPr lang="zh-CN" altLang="en-US" i="1">
                        <a:solidFill>
                          <a:srgbClr val="000000"/>
                        </a:solidFill>
                        <a:latin typeface="Cambria Math" panose="02040503050406030204" pitchFamily="18" charset="0"/>
                      </a:rPr>
                      <m:t>=0</m:t>
                    </m:r>
                  </m:oMath>
                </a14:m>
                <a:r>
                  <a:rPr lang="zh-CN" altLang="en-US" dirty="0"/>
                  <a:t> ，其中 </a:t>
                </a:r>
                <a14:m>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𝑁</m:t>
                        </m:r>
                      </m:e>
                      <m:sub>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d>
                          <m:dPr>
                            <m:begChr m:val="["/>
                            <m:endChr m:val="]"/>
                            <m:ctrlPr>
                              <a:rPr lang="zh-CN" altLang="en-US" i="1">
                                <a:solidFill>
                                  <a:srgbClr val="000000"/>
                                </a:solidFill>
                                <a:latin typeface="Cambria Math" panose="02040503050406030204" pitchFamily="18" charset="0"/>
                              </a:rPr>
                            </m:ctrlPr>
                          </m:dPr>
                          <m:e>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𝑁</m:t>
                                </m:r>
                              </m:e>
                              <m:sub>
                                <m:r>
                                  <a:rPr lang="zh-CN" altLang="en-US" i="1">
                                    <a:solidFill>
                                      <a:srgbClr val="000000"/>
                                    </a:solidFill>
                                    <a:latin typeface="Cambria Math" panose="02040503050406030204" pitchFamily="18" charset="0"/>
                                  </a:rPr>
                                  <m:t>11</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𝑁</m:t>
                                </m:r>
                              </m:e>
                              <m:sub>
                                <m:r>
                                  <a:rPr lang="zh-CN" altLang="en-US" i="1">
                                    <a:solidFill>
                                      <a:srgbClr val="000000"/>
                                    </a:solidFill>
                                    <a:latin typeface="Cambria Math" panose="02040503050406030204" pitchFamily="18" charset="0"/>
                                  </a:rPr>
                                  <m:t>12</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𝑁</m:t>
                                </m:r>
                              </m:e>
                              <m:sub>
                                <m:r>
                                  <a:rPr lang="zh-CN" altLang="en-US" i="1">
                                    <a:solidFill>
                                      <a:srgbClr val="000000"/>
                                    </a:solidFill>
                                    <a:latin typeface="Cambria Math" panose="02040503050406030204" pitchFamily="18" charset="0"/>
                                  </a:rPr>
                                  <m:t>1</m:t>
                                </m:r>
                                <m:r>
                                  <a:rPr lang="zh-CN" altLang="en-US" i="1">
                                    <a:solidFill>
                                      <a:srgbClr val="000000"/>
                                    </a:solidFill>
                                    <a:latin typeface="Cambria Math" panose="02040503050406030204" pitchFamily="18" charset="0"/>
                                  </a:rPr>
                                  <m:t>𝑚</m:t>
                                </m:r>
                              </m:sub>
                            </m:sSub>
                          </m:e>
                        </m:d>
                      </m:e>
                      <m:sup>
                        <m:r>
                          <a:rPr lang="zh-CN" altLang="en-US" i="1">
                            <a:solidFill>
                              <a:srgbClr val="000000"/>
                            </a:solidFill>
                            <a:latin typeface="Cambria Math" panose="02040503050406030204" pitchFamily="18" charset="0"/>
                          </a:rPr>
                          <m:t>𝑇</m:t>
                        </m:r>
                      </m:sup>
                    </m:sSup>
                  </m:oMath>
                </a14:m>
                <a:endParaRPr lang="zh-CN" altLang="en-US" dirty="0"/>
              </a:p>
              <a:p>
                <a:pPr marL="0" indent="0" algn="just" eaLnBrk="0" hangingPunct="0">
                  <a:lnSpc>
                    <a:spcPct val="100000"/>
                  </a:lnSpc>
                  <a:buNone/>
                </a:pPr>
                <a:r>
                  <a:rPr lang="zh-CN" altLang="en-US" dirty="0"/>
                  <a:t>引用拉格朗日乘子法，可得到无约束条件下的泛函，它与式（</a:t>
                </a:r>
                <a:r>
                  <a:rPr lang="en-US" altLang="zh-CN" dirty="0"/>
                  <a:t>6-50</a:t>
                </a:r>
                <a:r>
                  <a:rPr lang="zh-CN" altLang="en-US" dirty="0"/>
                  <a:t>）具有相同的形式，即</a:t>
                </a:r>
              </a:p>
              <a:p>
                <a:pPr marL="0" indent="0">
                  <a:lnSpc>
                    <a:spcPct val="100000"/>
                  </a:lnSpc>
                  <a:buNone/>
                </a:pPr>
                <a14:m>
                  <m:oMathPara xmlns:m="http://schemas.openxmlformats.org/officeDocument/2006/math">
                    <m:oMathParaPr>
                      <m:jc m:val="center"/>
                    </m:oMathParaPr>
                    <m:oMath xmlns:m="http://schemas.openxmlformats.org/officeDocument/2006/math">
                      <m:r>
                        <a:rPr lang="zh-CN" altLang="en-US" i="1">
                          <a:solidFill>
                            <a:srgbClr val="000000"/>
                          </a:solidFill>
                          <a:latin typeface="Cambria Math" panose="02040503050406030204" pitchFamily="18" charset="0"/>
                        </a:rPr>
                        <m:t>𝐽</m:t>
                      </m:r>
                      <m:r>
                        <a:rPr lang="zh-CN" altLang="en-US" i="1">
                          <a:solidFill>
                            <a:srgbClr val="000000"/>
                          </a:solidFill>
                          <a:latin typeface="Cambria Math" panose="02040503050406030204" pitchFamily="18" charset="0"/>
                        </a:rPr>
                        <m:t>=</m:t>
                      </m:r>
                      <m:r>
                        <m:rPr>
                          <m:sty m:val="p"/>
                        </m:rPr>
                        <a:rPr lang="zh-CN" altLang="en-US" i="1">
                          <a:solidFill>
                            <a:srgbClr val="000000"/>
                          </a:solidFill>
                          <a:latin typeface="Cambria Math" panose="02040503050406030204" pitchFamily="18" charset="0"/>
                        </a:rPr>
                        <m:t>Φ</m:t>
                      </m:r>
                      <m:d>
                        <m:dPr>
                          <m:begChr m:val="["/>
                          <m:endChr m:val="]"/>
                          <m:ctrlPr>
                            <a:rPr lang="zh-CN" altLang="en-US" i="1">
                              <a:solidFill>
                                <a:srgbClr val="000000"/>
                              </a:solidFill>
                              <a:latin typeface="Cambria Math" panose="02040503050406030204" pitchFamily="18" charset="0"/>
                            </a:rPr>
                          </m:ctrlPr>
                        </m:dPr>
                        <m:e>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𝑡</m:t>
                              </m:r>
                            </m:e>
                            <m:sub>
                              <m:r>
                                <a:rPr lang="zh-CN" altLang="en-US" i="1">
                                  <a:solidFill>
                                    <a:srgbClr val="000000"/>
                                  </a:solidFill>
                                  <a:latin typeface="Cambria Math" panose="02040503050406030204" pitchFamily="18" charset="0"/>
                                </a:rPr>
                                <m:t>𝑓</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𝑡</m:t>
                              </m:r>
                            </m:e>
                            <m:sub>
                              <m:r>
                                <a:rPr lang="zh-CN" altLang="en-US" i="1">
                                  <a:solidFill>
                                    <a:srgbClr val="000000"/>
                                  </a:solidFill>
                                  <a:latin typeface="Cambria Math" panose="02040503050406030204" pitchFamily="18" charset="0"/>
                                </a:rPr>
                                <m:t>𝑓</m:t>
                              </m:r>
                            </m:sub>
                          </m:sSub>
                        </m:e>
                      </m:d>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𝑣</m:t>
                          </m:r>
                        </m:e>
                        <m:sup>
                          <m:r>
                            <a:rPr lang="zh-CN" altLang="en-US" i="1">
                              <a:solidFill>
                                <a:srgbClr val="000000"/>
                              </a:solidFill>
                              <a:latin typeface="Cambria Math" panose="02040503050406030204" pitchFamily="18" charset="0"/>
                            </a:rPr>
                            <m:t>𝑇</m:t>
                          </m:r>
                        </m:sup>
                      </m:sSup>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𝑁</m:t>
                          </m:r>
                        </m:e>
                        <m:sub>
                          <m:r>
                            <a:rPr lang="zh-CN" altLang="en-US" i="1">
                              <a:solidFill>
                                <a:srgbClr val="000000"/>
                              </a:solidFill>
                              <a:latin typeface="Cambria Math" panose="02040503050406030204" pitchFamily="18" charset="0"/>
                            </a:rPr>
                            <m:t>1</m:t>
                          </m:r>
                        </m:sub>
                      </m:sSub>
                      <m:d>
                        <m:dPr>
                          <m:begChr m:val="["/>
                          <m:endChr m:val="]"/>
                          <m:ctrlPr>
                            <a:rPr lang="zh-CN" altLang="en-US" i="1">
                              <a:solidFill>
                                <a:srgbClr val="000000"/>
                              </a:solidFill>
                              <a:latin typeface="Cambria Math" panose="02040503050406030204" pitchFamily="18" charset="0"/>
                            </a:rPr>
                          </m:ctrlPr>
                        </m:dPr>
                        <m:e>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𝑡</m:t>
                              </m:r>
                            </m:e>
                            <m:sub>
                              <m:r>
                                <a:rPr lang="zh-CN" altLang="en-US" i="1">
                                  <a:solidFill>
                                    <a:srgbClr val="000000"/>
                                  </a:solidFill>
                                  <a:latin typeface="Cambria Math" panose="02040503050406030204" pitchFamily="18" charset="0"/>
                                </a:rPr>
                                <m:t>𝑓</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𝑡</m:t>
                              </m:r>
                            </m:e>
                            <m:sub>
                              <m:r>
                                <a:rPr lang="zh-CN" altLang="en-US" i="1">
                                  <a:solidFill>
                                    <a:srgbClr val="000000"/>
                                  </a:solidFill>
                                  <a:latin typeface="Cambria Math" panose="02040503050406030204" pitchFamily="18" charset="0"/>
                                </a:rPr>
                                <m:t>𝑓</m:t>
                              </m:r>
                            </m:sub>
                          </m:sSub>
                        </m:e>
                      </m:d>
                      <m:r>
                        <a:rPr lang="zh-CN" altLang="en-US" i="1">
                          <a:solidFill>
                            <a:srgbClr val="000000"/>
                          </a:solidFill>
                          <a:latin typeface="Cambria Math" panose="02040503050406030204" pitchFamily="18" charset="0"/>
                        </a:rPr>
                        <m:t>+</m:t>
                      </m:r>
                      <m:nary>
                        <m:naryPr>
                          <m:ctrlPr>
                            <a:rPr lang="zh-CN" altLang="en-US" i="1">
                              <a:solidFill>
                                <a:srgbClr val="000000"/>
                              </a:solidFill>
                              <a:latin typeface="Cambria Math" panose="02040503050406030204" pitchFamily="18" charset="0"/>
                            </a:rPr>
                          </m:ctrlPr>
                        </m:naryPr>
                        <m:sub>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𝑡</m:t>
                              </m:r>
                            </m:e>
                            <m:sub>
                              <m:r>
                                <a:rPr lang="zh-CN" altLang="en-US" i="1">
                                  <a:solidFill>
                                    <a:srgbClr val="000000"/>
                                  </a:solidFill>
                                  <a:latin typeface="Cambria Math" panose="02040503050406030204" pitchFamily="18" charset="0"/>
                                </a:rPr>
                                <m:t>0</m:t>
                              </m:r>
                            </m:sub>
                          </m:sSub>
                        </m:sub>
                        <m:sup>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𝑡</m:t>
                              </m:r>
                            </m:e>
                            <m:sub>
                              <m:r>
                                <a:rPr lang="zh-CN" altLang="en-US" i="1">
                                  <a:solidFill>
                                    <a:srgbClr val="000000"/>
                                  </a:solidFill>
                                  <a:latin typeface="Cambria Math" panose="02040503050406030204" pitchFamily="18" charset="0"/>
                                </a:rPr>
                                <m:t>𝑓</m:t>
                              </m:r>
                            </m:sub>
                          </m:sSub>
                        </m:sup>
                        <m:e>
                          <m:d>
                            <m:dPr>
                              <m:begChr m:val="{"/>
                              <m:endChr m:val="}"/>
                              <m:ctrlPr>
                                <a:rPr lang="zh-CN" altLang="en-US" i="1">
                                  <a:solidFill>
                                    <a:srgbClr val="000000"/>
                                  </a:solidFill>
                                  <a:latin typeface="Cambria Math" panose="02040503050406030204" pitchFamily="18" charset="0"/>
                                </a:rPr>
                              </m:ctrlPr>
                            </m:dPr>
                            <m:e>
                              <m:r>
                                <a:rPr lang="zh-CN" altLang="en-US" i="1">
                                  <a:solidFill>
                                    <a:srgbClr val="000000"/>
                                  </a:solidFill>
                                  <a:latin typeface="Cambria Math" panose="02040503050406030204" pitchFamily="18" charset="0"/>
                                </a:rPr>
                                <m:t>𝐻</m:t>
                              </m:r>
                              <m:d>
                                <m:dPr>
                                  <m:begChr m:val="["/>
                                  <m:endChr m:val="]"/>
                                  <m:ctrlPr>
                                    <a:rPr lang="zh-CN" altLang="en-US" i="1">
                                      <a:solidFill>
                                        <a:srgbClr val="000000"/>
                                      </a:solidFill>
                                      <a:latin typeface="Cambria Math" panose="02040503050406030204" pitchFamily="18" charset="0"/>
                                    </a:rPr>
                                  </m:ctrlPr>
                                </m:dPr>
                                <m:e>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𝑢</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𝜆</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e>
                              </m:d>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𝜆</m:t>
                                  </m:r>
                                </m:e>
                                <m:sup>
                                  <m:r>
                                    <a:rPr lang="zh-CN" altLang="en-US" i="1">
                                      <a:solidFill>
                                        <a:srgbClr val="000000"/>
                                      </a:solidFill>
                                      <a:latin typeface="Cambria Math" panose="02040503050406030204" pitchFamily="18" charset="0"/>
                                    </a:rPr>
                                    <m:t>𝑇</m:t>
                                  </m:r>
                                </m:sup>
                              </m:sSup>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acc>
                                <m:accPr>
                                  <m:chr m:val="̇"/>
                                  <m:ctrlPr>
                                    <a:rPr lang="zh-CN" altLang="en-US" i="1">
                                      <a:solidFill>
                                        <a:srgbClr val="000000"/>
                                      </a:solidFill>
                                      <a:latin typeface="Cambria Math" panose="02040503050406030204" pitchFamily="18" charset="0"/>
                                    </a:rPr>
                                  </m:ctrlPr>
                                </m:accPr>
                                <m:e>
                                  <m:r>
                                    <a:rPr lang="zh-CN" altLang="en-US" i="1">
                                      <a:solidFill>
                                        <a:srgbClr val="000000"/>
                                      </a:solidFill>
                                      <a:latin typeface="Cambria Math" panose="02040503050406030204" pitchFamily="18" charset="0"/>
                                    </a:rPr>
                                    <m:t>𝑥</m:t>
                                  </m:r>
                                </m:e>
                              </m:acc>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e>
                          </m:d>
                        </m:e>
                      </m:nary>
                      <m:r>
                        <a:rPr lang="zh-CN" altLang="en-US" i="1">
                          <a:solidFill>
                            <a:srgbClr val="000000"/>
                          </a:solidFill>
                          <a:latin typeface="Cambria Math" panose="02040503050406030204" pitchFamily="18" charset="0"/>
                        </a:rPr>
                        <m:t>𝑑𝑡</m:t>
                      </m:r>
                    </m:oMath>
                  </m:oMathPara>
                </a14:m>
                <a:endParaRPr lang="zh-CN" altLang="en-US" dirty="0"/>
              </a:p>
              <a:p>
                <a:pPr marL="0" indent="0" algn="just" eaLnBrk="0" hangingPunct="0">
                  <a:lnSpc>
                    <a:spcPct val="100000"/>
                  </a:lnSpc>
                  <a:buNone/>
                </a:pPr>
                <a:r>
                  <a:rPr lang="zh-CN" altLang="en-US" dirty="0"/>
                  <a:t>由于</a:t>
                </a:r>
                <a14:m>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𝑡</m:t>
                        </m:r>
                      </m:e>
                      <m:sub>
                        <m:r>
                          <a:rPr lang="zh-CN" altLang="en-US" i="1">
                            <a:solidFill>
                              <a:srgbClr val="000000"/>
                            </a:solidFill>
                            <a:latin typeface="Cambria Math" panose="02040503050406030204" pitchFamily="18" charset="0"/>
                          </a:rPr>
                          <m:t>𝑓</m:t>
                        </m:r>
                      </m:sub>
                    </m:sSub>
                  </m:oMath>
                </a14:m>
                <a:r>
                  <a:rPr lang="zh-CN" altLang="en-US" dirty="0"/>
                  <a:t>是可变的，故这时不仅有最优控制、最优曲线，而且还有最优终端时间需确定，取泛函增量</a:t>
                </a:r>
              </a:p>
              <a:p>
                <a:pPr marL="0" indent="0" eaLnBrk="0" hangingPunct="0">
                  <a:lnSpc>
                    <a:spcPct val="100000"/>
                  </a:lnSpc>
                  <a:buNone/>
                </a:pPr>
                <a:r>
                  <a:rPr lang="zh-CN" altLang="en-US" sz="2000" dirty="0">
                    <a:solidFill>
                      <a:srgbClr val="000000"/>
                    </a:solidFill>
                  </a:rPr>
                  <a:t>     </a:t>
                </a:r>
                <a:r>
                  <a:rPr lang="en-US" altLang="zh-CN" sz="2000" dirty="0">
                    <a:solidFill>
                      <a:srgbClr val="000000"/>
                    </a:solidFill>
                  </a:rPr>
                  <a:t>  </a:t>
                </a:r>
                <a14:m>
                  <m:oMath xmlns:m="http://schemas.openxmlformats.org/officeDocument/2006/math">
                    <m:r>
                      <m:rPr>
                        <m:sty m:val="p"/>
                      </m:rPr>
                      <a:rPr lang="zh-CN" altLang="en-US" sz="2200" i="1">
                        <a:solidFill>
                          <a:srgbClr val="000000"/>
                        </a:solidFill>
                        <a:latin typeface="Cambria Math" panose="02040503050406030204" pitchFamily="18" charset="0"/>
                      </a:rPr>
                      <m:t>Δ</m:t>
                    </m:r>
                    <m:r>
                      <a:rPr lang="zh-CN" altLang="en-US" sz="2200" i="1">
                        <a:solidFill>
                          <a:srgbClr val="000000"/>
                        </a:solidFill>
                        <a:latin typeface="Cambria Math" panose="02040503050406030204" pitchFamily="18" charset="0"/>
                      </a:rPr>
                      <m:t>𝐽</m:t>
                    </m:r>
                    <m:r>
                      <a:rPr lang="zh-CN" altLang="en-US" sz="2200" i="1">
                        <a:solidFill>
                          <a:srgbClr val="000000"/>
                        </a:solidFill>
                        <a:latin typeface="Cambria Math" panose="02040503050406030204" pitchFamily="18" charset="0"/>
                      </a:rPr>
                      <m:t>=</m:t>
                    </m:r>
                    <m:r>
                      <m:rPr>
                        <m:sty m:val="p"/>
                      </m:rPr>
                      <a:rPr lang="zh-CN" altLang="en-US" sz="2200" i="1">
                        <a:solidFill>
                          <a:srgbClr val="000000"/>
                        </a:solidFill>
                        <a:latin typeface="Cambria Math" panose="02040503050406030204" pitchFamily="18" charset="0"/>
                      </a:rPr>
                      <m:t>Φ</m:t>
                    </m:r>
                    <m:d>
                      <m:dPr>
                        <m:begChr m:val="["/>
                        <m:endChr m:val="]"/>
                        <m:ctrlPr>
                          <a:rPr lang="zh-CN" altLang="en-US" sz="2200" i="1">
                            <a:solidFill>
                              <a:srgbClr val="000000"/>
                            </a:solidFill>
                            <a:latin typeface="Cambria Math" panose="02040503050406030204" pitchFamily="18" charset="0"/>
                          </a:rPr>
                        </m:ctrlPr>
                      </m:dPr>
                      <m:e>
                        <m:r>
                          <a:rPr lang="zh-CN" altLang="en-US" sz="2200" i="1">
                            <a:solidFill>
                              <a:srgbClr val="000000"/>
                            </a:solidFill>
                            <a:latin typeface="Cambria Math" panose="02040503050406030204" pitchFamily="18" charset="0"/>
                          </a:rPr>
                          <m:t>𝑥</m:t>
                        </m:r>
                        <m:r>
                          <a:rPr lang="zh-CN" altLang="en-US" sz="2200" i="1">
                            <a:solidFill>
                              <a:srgbClr val="000000"/>
                            </a:solidFill>
                            <a:latin typeface="Cambria Math" panose="02040503050406030204" pitchFamily="18" charset="0"/>
                          </a:rPr>
                          <m:t>(</m:t>
                        </m:r>
                        <m:sSub>
                          <m:sSubPr>
                            <m:ctrlPr>
                              <a:rPr lang="zh-CN" altLang="en-US" sz="2200" i="1">
                                <a:solidFill>
                                  <a:srgbClr val="000000"/>
                                </a:solidFill>
                                <a:latin typeface="Cambria Math" panose="02040503050406030204" pitchFamily="18" charset="0"/>
                              </a:rPr>
                            </m:ctrlPr>
                          </m:sSubPr>
                          <m:e>
                            <m:r>
                              <a:rPr lang="zh-CN" altLang="en-US" sz="2200" i="1">
                                <a:solidFill>
                                  <a:srgbClr val="000000"/>
                                </a:solidFill>
                                <a:latin typeface="Cambria Math" panose="02040503050406030204" pitchFamily="18" charset="0"/>
                              </a:rPr>
                              <m:t>𝑡</m:t>
                            </m:r>
                          </m:e>
                          <m:sub>
                            <m:r>
                              <a:rPr lang="zh-CN" altLang="en-US" sz="2200" i="1">
                                <a:solidFill>
                                  <a:srgbClr val="000000"/>
                                </a:solidFill>
                                <a:latin typeface="Cambria Math" panose="02040503050406030204" pitchFamily="18" charset="0"/>
                              </a:rPr>
                              <m:t>𝑓</m:t>
                            </m:r>
                          </m:sub>
                        </m:sSub>
                        <m:r>
                          <a:rPr lang="zh-CN" altLang="en-US" sz="2200" i="1">
                            <a:solidFill>
                              <a:srgbClr val="000000"/>
                            </a:solidFill>
                            <a:latin typeface="Cambria Math" panose="02040503050406030204" pitchFamily="18" charset="0"/>
                          </a:rPr>
                          <m:t>)+</m:t>
                        </m:r>
                        <m:r>
                          <a:rPr lang="zh-CN" altLang="en-US" sz="2200" i="1">
                            <a:solidFill>
                              <a:srgbClr val="000000"/>
                            </a:solidFill>
                            <a:latin typeface="Cambria Math" panose="02040503050406030204" pitchFamily="18" charset="0"/>
                          </a:rPr>
                          <m:t>𝛿</m:t>
                        </m:r>
                        <m:sSub>
                          <m:sSubPr>
                            <m:ctrlPr>
                              <a:rPr lang="zh-CN" altLang="en-US" sz="2200" i="1">
                                <a:solidFill>
                                  <a:srgbClr val="000000"/>
                                </a:solidFill>
                                <a:latin typeface="Cambria Math" panose="02040503050406030204" pitchFamily="18" charset="0"/>
                              </a:rPr>
                            </m:ctrlPr>
                          </m:sSubPr>
                          <m:e>
                            <m:r>
                              <a:rPr lang="zh-CN" altLang="en-US" sz="2200" i="1">
                                <a:solidFill>
                                  <a:srgbClr val="000000"/>
                                </a:solidFill>
                                <a:latin typeface="Cambria Math" panose="02040503050406030204" pitchFamily="18" charset="0"/>
                              </a:rPr>
                              <m:t>𝑥</m:t>
                            </m:r>
                          </m:e>
                          <m:sub>
                            <m:r>
                              <a:rPr lang="zh-CN" altLang="en-US" sz="2200" i="1">
                                <a:solidFill>
                                  <a:srgbClr val="000000"/>
                                </a:solidFill>
                                <a:latin typeface="Cambria Math" panose="02040503050406030204" pitchFamily="18" charset="0"/>
                              </a:rPr>
                              <m:t>𝑓</m:t>
                            </m:r>
                          </m:sub>
                        </m:sSub>
                        <m:r>
                          <a:rPr lang="zh-CN" altLang="en-US" sz="2200" i="1">
                            <a:solidFill>
                              <a:srgbClr val="000000"/>
                            </a:solidFill>
                            <a:latin typeface="Cambria Math" panose="02040503050406030204" pitchFamily="18" charset="0"/>
                          </a:rPr>
                          <m:t>,</m:t>
                        </m:r>
                        <m:sSub>
                          <m:sSubPr>
                            <m:ctrlPr>
                              <a:rPr lang="zh-CN" altLang="en-US" sz="2200" i="1">
                                <a:solidFill>
                                  <a:srgbClr val="000000"/>
                                </a:solidFill>
                                <a:latin typeface="Cambria Math" panose="02040503050406030204" pitchFamily="18" charset="0"/>
                              </a:rPr>
                            </m:ctrlPr>
                          </m:sSubPr>
                          <m:e>
                            <m:r>
                              <a:rPr lang="zh-CN" altLang="en-US" sz="2200" i="1">
                                <a:solidFill>
                                  <a:srgbClr val="000000"/>
                                </a:solidFill>
                                <a:latin typeface="Cambria Math" panose="02040503050406030204" pitchFamily="18" charset="0"/>
                              </a:rPr>
                              <m:t>𝑡</m:t>
                            </m:r>
                          </m:e>
                          <m:sub>
                            <m:r>
                              <a:rPr lang="zh-CN" altLang="en-US" sz="2200" i="1">
                                <a:solidFill>
                                  <a:srgbClr val="000000"/>
                                </a:solidFill>
                                <a:latin typeface="Cambria Math" panose="02040503050406030204" pitchFamily="18" charset="0"/>
                              </a:rPr>
                              <m:t>𝑓</m:t>
                            </m:r>
                          </m:sub>
                        </m:sSub>
                        <m:r>
                          <a:rPr lang="zh-CN" altLang="en-US" sz="2200" i="1">
                            <a:solidFill>
                              <a:srgbClr val="000000"/>
                            </a:solidFill>
                            <a:latin typeface="Cambria Math" panose="02040503050406030204" pitchFamily="18" charset="0"/>
                          </a:rPr>
                          <m:t>+</m:t>
                        </m:r>
                        <m:r>
                          <a:rPr lang="zh-CN" altLang="en-US" sz="2200" i="1">
                            <a:solidFill>
                              <a:srgbClr val="000000"/>
                            </a:solidFill>
                            <a:latin typeface="Cambria Math" panose="02040503050406030204" pitchFamily="18" charset="0"/>
                          </a:rPr>
                          <m:t>𝛿</m:t>
                        </m:r>
                        <m:sSub>
                          <m:sSubPr>
                            <m:ctrlPr>
                              <a:rPr lang="zh-CN" altLang="en-US" sz="2200" i="1">
                                <a:solidFill>
                                  <a:srgbClr val="000000"/>
                                </a:solidFill>
                                <a:latin typeface="Cambria Math" panose="02040503050406030204" pitchFamily="18" charset="0"/>
                              </a:rPr>
                            </m:ctrlPr>
                          </m:sSubPr>
                          <m:e>
                            <m:r>
                              <a:rPr lang="zh-CN" altLang="en-US" sz="2200" i="1">
                                <a:solidFill>
                                  <a:srgbClr val="000000"/>
                                </a:solidFill>
                                <a:latin typeface="Cambria Math" panose="02040503050406030204" pitchFamily="18" charset="0"/>
                              </a:rPr>
                              <m:t>𝑡</m:t>
                            </m:r>
                          </m:e>
                          <m:sub>
                            <m:r>
                              <a:rPr lang="zh-CN" altLang="en-US" sz="2200" i="1">
                                <a:solidFill>
                                  <a:srgbClr val="000000"/>
                                </a:solidFill>
                                <a:latin typeface="Cambria Math" panose="02040503050406030204" pitchFamily="18" charset="0"/>
                              </a:rPr>
                              <m:t>𝑓</m:t>
                            </m:r>
                          </m:sub>
                        </m:sSub>
                      </m:e>
                    </m:d>
                    <m:r>
                      <a:rPr lang="zh-CN" altLang="en-US" sz="2200" i="1">
                        <a:solidFill>
                          <a:srgbClr val="000000"/>
                        </a:solidFill>
                        <a:latin typeface="Cambria Math" panose="02040503050406030204" pitchFamily="18" charset="0"/>
                      </a:rPr>
                      <m:t>−</m:t>
                    </m:r>
                    <m:r>
                      <m:rPr>
                        <m:sty m:val="p"/>
                      </m:rPr>
                      <a:rPr lang="zh-CN" altLang="en-US" sz="2200" i="1">
                        <a:solidFill>
                          <a:srgbClr val="000000"/>
                        </a:solidFill>
                        <a:latin typeface="Cambria Math" panose="02040503050406030204" pitchFamily="18" charset="0"/>
                      </a:rPr>
                      <m:t>Φ</m:t>
                    </m:r>
                    <m:d>
                      <m:dPr>
                        <m:begChr m:val="["/>
                        <m:endChr m:val="]"/>
                        <m:ctrlPr>
                          <a:rPr lang="zh-CN" altLang="en-US" sz="2200" i="1">
                            <a:solidFill>
                              <a:srgbClr val="000000"/>
                            </a:solidFill>
                            <a:latin typeface="Cambria Math" panose="02040503050406030204" pitchFamily="18" charset="0"/>
                          </a:rPr>
                        </m:ctrlPr>
                      </m:dPr>
                      <m:e>
                        <m:r>
                          <a:rPr lang="zh-CN" altLang="en-US" sz="2200" i="1">
                            <a:solidFill>
                              <a:srgbClr val="000000"/>
                            </a:solidFill>
                            <a:latin typeface="Cambria Math" panose="02040503050406030204" pitchFamily="18" charset="0"/>
                          </a:rPr>
                          <m:t>𝑥</m:t>
                        </m:r>
                        <m:d>
                          <m:dPr>
                            <m:ctrlPr>
                              <a:rPr lang="zh-CN" altLang="en-US" sz="2200" i="1">
                                <a:solidFill>
                                  <a:srgbClr val="000000"/>
                                </a:solidFill>
                                <a:latin typeface="Cambria Math" panose="02040503050406030204" pitchFamily="18" charset="0"/>
                              </a:rPr>
                            </m:ctrlPr>
                          </m:dPr>
                          <m:e>
                            <m:sSub>
                              <m:sSubPr>
                                <m:ctrlPr>
                                  <a:rPr lang="zh-CN" altLang="en-US" sz="2200" i="1">
                                    <a:solidFill>
                                      <a:srgbClr val="000000"/>
                                    </a:solidFill>
                                    <a:latin typeface="Cambria Math" panose="02040503050406030204" pitchFamily="18" charset="0"/>
                                  </a:rPr>
                                </m:ctrlPr>
                              </m:sSubPr>
                              <m:e>
                                <m:r>
                                  <a:rPr lang="zh-CN" altLang="en-US" sz="2200" i="1">
                                    <a:solidFill>
                                      <a:srgbClr val="000000"/>
                                    </a:solidFill>
                                    <a:latin typeface="Cambria Math" panose="02040503050406030204" pitchFamily="18" charset="0"/>
                                  </a:rPr>
                                  <m:t>𝑡</m:t>
                                </m:r>
                              </m:e>
                              <m:sub>
                                <m:r>
                                  <a:rPr lang="zh-CN" altLang="en-US" sz="2200" i="1">
                                    <a:solidFill>
                                      <a:srgbClr val="000000"/>
                                    </a:solidFill>
                                    <a:latin typeface="Cambria Math" panose="02040503050406030204" pitchFamily="18" charset="0"/>
                                  </a:rPr>
                                  <m:t>𝑓</m:t>
                                </m:r>
                              </m:sub>
                            </m:sSub>
                          </m:e>
                        </m:d>
                        <m:r>
                          <a:rPr lang="zh-CN" altLang="en-US" sz="2200" i="1">
                            <a:solidFill>
                              <a:srgbClr val="000000"/>
                            </a:solidFill>
                            <a:latin typeface="Cambria Math" panose="02040503050406030204" pitchFamily="18" charset="0"/>
                          </a:rPr>
                          <m:t>,</m:t>
                        </m:r>
                        <m:sSub>
                          <m:sSubPr>
                            <m:ctrlPr>
                              <a:rPr lang="zh-CN" altLang="en-US" sz="2200" i="1">
                                <a:solidFill>
                                  <a:srgbClr val="000000"/>
                                </a:solidFill>
                                <a:latin typeface="Cambria Math" panose="02040503050406030204" pitchFamily="18" charset="0"/>
                              </a:rPr>
                            </m:ctrlPr>
                          </m:sSubPr>
                          <m:e>
                            <m:r>
                              <a:rPr lang="zh-CN" altLang="en-US" sz="2200" i="1">
                                <a:solidFill>
                                  <a:srgbClr val="000000"/>
                                </a:solidFill>
                                <a:latin typeface="Cambria Math" panose="02040503050406030204" pitchFamily="18" charset="0"/>
                              </a:rPr>
                              <m:t>𝑡</m:t>
                            </m:r>
                          </m:e>
                          <m:sub>
                            <m:r>
                              <a:rPr lang="zh-CN" altLang="en-US" sz="2200" i="1">
                                <a:solidFill>
                                  <a:srgbClr val="000000"/>
                                </a:solidFill>
                                <a:latin typeface="Cambria Math" panose="02040503050406030204" pitchFamily="18" charset="0"/>
                              </a:rPr>
                              <m:t>𝑓</m:t>
                            </m:r>
                          </m:sub>
                        </m:sSub>
                      </m:e>
                    </m:d>
                  </m:oMath>
                </a14:m>
                <a:endParaRPr lang="en-US" altLang="zh-CN" sz="2200" i="1" dirty="0">
                  <a:solidFill>
                    <a:srgbClr val="000000"/>
                  </a:solidFill>
                  <a:latin typeface="Cambria Math" panose="02040503050406030204" pitchFamily="18" charset="0"/>
                </a:endParaRPr>
              </a:p>
              <a:p>
                <a:pPr marL="0" indent="0" eaLnBrk="0" hangingPunct="0">
                  <a:lnSpc>
                    <a:spcPct val="100000"/>
                  </a:lnSpc>
                  <a:buNone/>
                </a:pPr>
                <a:r>
                  <a:rPr lang="zh-CN" altLang="en-US" sz="2200" dirty="0">
                    <a:solidFill>
                      <a:srgbClr val="000000"/>
                    </a:solidFill>
                  </a:rPr>
                  <a:t>     </a:t>
                </a:r>
                <a:r>
                  <a:rPr lang="en-US" altLang="zh-CN" sz="2200" dirty="0">
                    <a:solidFill>
                      <a:srgbClr val="000000"/>
                    </a:solidFill>
                  </a:rPr>
                  <a:t>	</a:t>
                </a:r>
                <a:r>
                  <a:rPr lang="zh-CN" altLang="en-US" sz="2200" dirty="0">
                    <a:solidFill>
                      <a:srgbClr val="000000"/>
                    </a:solidFill>
                  </a:rPr>
                  <a:t> </a:t>
                </a:r>
                <a14:m>
                  <m:oMath xmlns:m="http://schemas.openxmlformats.org/officeDocument/2006/math">
                    <m:r>
                      <a:rPr lang="zh-CN" altLang="en-US" sz="2200" i="1">
                        <a:solidFill>
                          <a:srgbClr val="000000"/>
                        </a:solidFill>
                        <a:latin typeface="Cambria Math" panose="02040503050406030204" pitchFamily="18" charset="0"/>
                      </a:rPr>
                      <m:t>+</m:t>
                    </m:r>
                    <m:sSup>
                      <m:sSupPr>
                        <m:ctrlPr>
                          <a:rPr lang="zh-CN" altLang="en-US" sz="2200" i="1">
                            <a:solidFill>
                              <a:srgbClr val="000000"/>
                            </a:solidFill>
                            <a:latin typeface="Cambria Math" panose="02040503050406030204" pitchFamily="18" charset="0"/>
                          </a:rPr>
                        </m:ctrlPr>
                      </m:sSupPr>
                      <m:e>
                        <m:r>
                          <a:rPr lang="zh-CN" altLang="en-US" sz="2200" i="1">
                            <a:solidFill>
                              <a:srgbClr val="000000"/>
                            </a:solidFill>
                            <a:latin typeface="Cambria Math" panose="02040503050406030204" pitchFamily="18" charset="0"/>
                          </a:rPr>
                          <m:t>𝑣</m:t>
                        </m:r>
                      </m:e>
                      <m:sup>
                        <m:r>
                          <a:rPr lang="zh-CN" altLang="en-US" sz="2200" i="1">
                            <a:solidFill>
                              <a:srgbClr val="000000"/>
                            </a:solidFill>
                            <a:latin typeface="Cambria Math" panose="02040503050406030204" pitchFamily="18" charset="0"/>
                          </a:rPr>
                          <m:t>𝑇</m:t>
                        </m:r>
                      </m:sup>
                    </m:sSup>
                    <m:d>
                      <m:dPr>
                        <m:begChr m:val="{"/>
                        <m:endChr m:val="}"/>
                        <m:ctrlPr>
                          <a:rPr lang="zh-CN" altLang="en-US" sz="2200" i="1">
                            <a:solidFill>
                              <a:srgbClr val="000000"/>
                            </a:solidFill>
                            <a:latin typeface="Cambria Math" panose="02040503050406030204" pitchFamily="18" charset="0"/>
                          </a:rPr>
                        </m:ctrlPr>
                      </m:dPr>
                      <m:e>
                        <m:sSub>
                          <m:sSubPr>
                            <m:ctrlPr>
                              <a:rPr lang="zh-CN" altLang="en-US" sz="2200" i="1">
                                <a:solidFill>
                                  <a:srgbClr val="000000"/>
                                </a:solidFill>
                                <a:latin typeface="Cambria Math" panose="02040503050406030204" pitchFamily="18" charset="0"/>
                              </a:rPr>
                            </m:ctrlPr>
                          </m:sSubPr>
                          <m:e>
                            <m:r>
                              <a:rPr lang="zh-CN" altLang="en-US" sz="2200" i="1">
                                <a:solidFill>
                                  <a:srgbClr val="000000"/>
                                </a:solidFill>
                                <a:latin typeface="Cambria Math" panose="02040503050406030204" pitchFamily="18" charset="0"/>
                              </a:rPr>
                              <m:t>𝑁</m:t>
                            </m:r>
                          </m:e>
                          <m:sub>
                            <m:r>
                              <a:rPr lang="zh-CN" altLang="en-US" sz="2200" i="1">
                                <a:solidFill>
                                  <a:srgbClr val="000000"/>
                                </a:solidFill>
                                <a:latin typeface="Cambria Math" panose="02040503050406030204" pitchFamily="18" charset="0"/>
                              </a:rPr>
                              <m:t>1</m:t>
                            </m:r>
                          </m:sub>
                        </m:sSub>
                        <m:d>
                          <m:dPr>
                            <m:begChr m:val="["/>
                            <m:endChr m:val="]"/>
                            <m:ctrlPr>
                              <a:rPr lang="zh-CN" altLang="en-US" sz="2200" i="1">
                                <a:solidFill>
                                  <a:srgbClr val="000000"/>
                                </a:solidFill>
                                <a:latin typeface="Cambria Math" panose="02040503050406030204" pitchFamily="18" charset="0"/>
                              </a:rPr>
                            </m:ctrlPr>
                          </m:dPr>
                          <m:e>
                            <m:r>
                              <a:rPr lang="zh-CN" altLang="en-US" sz="2200" i="1">
                                <a:solidFill>
                                  <a:srgbClr val="000000"/>
                                </a:solidFill>
                                <a:latin typeface="Cambria Math" panose="02040503050406030204" pitchFamily="18" charset="0"/>
                              </a:rPr>
                              <m:t>𝑥</m:t>
                            </m:r>
                            <m:r>
                              <a:rPr lang="zh-CN" altLang="en-US" sz="2200" i="1">
                                <a:solidFill>
                                  <a:srgbClr val="000000"/>
                                </a:solidFill>
                                <a:latin typeface="Cambria Math" panose="02040503050406030204" pitchFamily="18" charset="0"/>
                              </a:rPr>
                              <m:t>(</m:t>
                            </m:r>
                            <m:sSub>
                              <m:sSubPr>
                                <m:ctrlPr>
                                  <a:rPr lang="zh-CN" altLang="en-US" sz="2200" i="1">
                                    <a:solidFill>
                                      <a:srgbClr val="000000"/>
                                    </a:solidFill>
                                    <a:latin typeface="Cambria Math" panose="02040503050406030204" pitchFamily="18" charset="0"/>
                                  </a:rPr>
                                </m:ctrlPr>
                              </m:sSubPr>
                              <m:e>
                                <m:r>
                                  <a:rPr lang="zh-CN" altLang="en-US" sz="2200" i="1">
                                    <a:solidFill>
                                      <a:srgbClr val="000000"/>
                                    </a:solidFill>
                                    <a:latin typeface="Cambria Math" panose="02040503050406030204" pitchFamily="18" charset="0"/>
                                  </a:rPr>
                                  <m:t>𝑡</m:t>
                                </m:r>
                              </m:e>
                              <m:sub>
                                <m:r>
                                  <a:rPr lang="zh-CN" altLang="en-US" sz="2200" i="1">
                                    <a:solidFill>
                                      <a:srgbClr val="000000"/>
                                    </a:solidFill>
                                    <a:latin typeface="Cambria Math" panose="02040503050406030204" pitchFamily="18" charset="0"/>
                                  </a:rPr>
                                  <m:t>𝑓</m:t>
                                </m:r>
                              </m:sub>
                            </m:sSub>
                            <m:r>
                              <a:rPr lang="zh-CN" altLang="en-US" sz="2200" i="1">
                                <a:solidFill>
                                  <a:srgbClr val="000000"/>
                                </a:solidFill>
                                <a:latin typeface="Cambria Math" panose="02040503050406030204" pitchFamily="18" charset="0"/>
                              </a:rPr>
                              <m:t>)+</m:t>
                            </m:r>
                            <m:r>
                              <a:rPr lang="zh-CN" altLang="en-US" sz="2200" i="1">
                                <a:solidFill>
                                  <a:srgbClr val="000000"/>
                                </a:solidFill>
                                <a:latin typeface="Cambria Math" panose="02040503050406030204" pitchFamily="18" charset="0"/>
                              </a:rPr>
                              <m:t>𝛿</m:t>
                            </m:r>
                            <m:sSub>
                              <m:sSubPr>
                                <m:ctrlPr>
                                  <a:rPr lang="zh-CN" altLang="en-US" sz="2200" i="1">
                                    <a:solidFill>
                                      <a:srgbClr val="000000"/>
                                    </a:solidFill>
                                    <a:latin typeface="Cambria Math" panose="02040503050406030204" pitchFamily="18" charset="0"/>
                                  </a:rPr>
                                </m:ctrlPr>
                              </m:sSubPr>
                              <m:e>
                                <m:r>
                                  <a:rPr lang="zh-CN" altLang="en-US" sz="2200" i="1">
                                    <a:solidFill>
                                      <a:srgbClr val="000000"/>
                                    </a:solidFill>
                                    <a:latin typeface="Cambria Math" panose="02040503050406030204" pitchFamily="18" charset="0"/>
                                  </a:rPr>
                                  <m:t>𝑥</m:t>
                                </m:r>
                              </m:e>
                              <m:sub>
                                <m:r>
                                  <a:rPr lang="zh-CN" altLang="en-US" sz="2200" i="1">
                                    <a:solidFill>
                                      <a:srgbClr val="000000"/>
                                    </a:solidFill>
                                    <a:latin typeface="Cambria Math" panose="02040503050406030204" pitchFamily="18" charset="0"/>
                                  </a:rPr>
                                  <m:t>𝑓</m:t>
                                </m:r>
                              </m:sub>
                            </m:sSub>
                            <m:r>
                              <a:rPr lang="zh-CN" altLang="en-US" sz="2200" i="1">
                                <a:solidFill>
                                  <a:srgbClr val="000000"/>
                                </a:solidFill>
                                <a:latin typeface="Cambria Math" panose="02040503050406030204" pitchFamily="18" charset="0"/>
                              </a:rPr>
                              <m:t>,</m:t>
                            </m:r>
                            <m:sSub>
                              <m:sSubPr>
                                <m:ctrlPr>
                                  <a:rPr lang="zh-CN" altLang="en-US" sz="2200" i="1">
                                    <a:solidFill>
                                      <a:srgbClr val="000000"/>
                                    </a:solidFill>
                                    <a:latin typeface="Cambria Math" panose="02040503050406030204" pitchFamily="18" charset="0"/>
                                  </a:rPr>
                                </m:ctrlPr>
                              </m:sSubPr>
                              <m:e>
                                <m:r>
                                  <a:rPr lang="zh-CN" altLang="en-US" sz="2200" i="1">
                                    <a:solidFill>
                                      <a:srgbClr val="000000"/>
                                    </a:solidFill>
                                    <a:latin typeface="Cambria Math" panose="02040503050406030204" pitchFamily="18" charset="0"/>
                                  </a:rPr>
                                  <m:t>𝑡</m:t>
                                </m:r>
                              </m:e>
                              <m:sub>
                                <m:r>
                                  <a:rPr lang="zh-CN" altLang="en-US" sz="2200" i="1">
                                    <a:solidFill>
                                      <a:srgbClr val="000000"/>
                                    </a:solidFill>
                                    <a:latin typeface="Cambria Math" panose="02040503050406030204" pitchFamily="18" charset="0"/>
                                  </a:rPr>
                                  <m:t>𝑓</m:t>
                                </m:r>
                              </m:sub>
                            </m:sSub>
                            <m:r>
                              <a:rPr lang="zh-CN" altLang="en-US" sz="2200" i="1">
                                <a:solidFill>
                                  <a:srgbClr val="000000"/>
                                </a:solidFill>
                                <a:latin typeface="Cambria Math" panose="02040503050406030204" pitchFamily="18" charset="0"/>
                              </a:rPr>
                              <m:t>+</m:t>
                            </m:r>
                            <m:r>
                              <a:rPr lang="zh-CN" altLang="en-US" sz="2200" i="1">
                                <a:solidFill>
                                  <a:srgbClr val="000000"/>
                                </a:solidFill>
                                <a:latin typeface="Cambria Math" panose="02040503050406030204" pitchFamily="18" charset="0"/>
                              </a:rPr>
                              <m:t>𝛿</m:t>
                            </m:r>
                            <m:sSub>
                              <m:sSubPr>
                                <m:ctrlPr>
                                  <a:rPr lang="zh-CN" altLang="en-US" sz="2200" i="1">
                                    <a:solidFill>
                                      <a:srgbClr val="000000"/>
                                    </a:solidFill>
                                    <a:latin typeface="Cambria Math" panose="02040503050406030204" pitchFamily="18" charset="0"/>
                                  </a:rPr>
                                </m:ctrlPr>
                              </m:sSubPr>
                              <m:e>
                                <m:r>
                                  <a:rPr lang="zh-CN" altLang="en-US" sz="2200" i="1">
                                    <a:solidFill>
                                      <a:srgbClr val="000000"/>
                                    </a:solidFill>
                                    <a:latin typeface="Cambria Math" panose="02040503050406030204" pitchFamily="18" charset="0"/>
                                  </a:rPr>
                                  <m:t>𝑡</m:t>
                                </m:r>
                              </m:e>
                              <m:sub>
                                <m:r>
                                  <a:rPr lang="zh-CN" altLang="en-US" sz="2200" i="1">
                                    <a:solidFill>
                                      <a:srgbClr val="000000"/>
                                    </a:solidFill>
                                    <a:latin typeface="Cambria Math" panose="02040503050406030204" pitchFamily="18" charset="0"/>
                                  </a:rPr>
                                  <m:t>𝑓</m:t>
                                </m:r>
                              </m:sub>
                            </m:sSub>
                          </m:e>
                        </m:d>
                        <m:r>
                          <a:rPr lang="zh-CN" altLang="en-US" sz="2200" i="1">
                            <a:solidFill>
                              <a:srgbClr val="000000"/>
                            </a:solidFill>
                            <a:latin typeface="Cambria Math" panose="02040503050406030204" pitchFamily="18" charset="0"/>
                          </a:rPr>
                          <m:t>−</m:t>
                        </m:r>
                        <m:sSub>
                          <m:sSubPr>
                            <m:ctrlPr>
                              <a:rPr lang="zh-CN" altLang="en-US" sz="2200" i="1">
                                <a:solidFill>
                                  <a:srgbClr val="000000"/>
                                </a:solidFill>
                                <a:latin typeface="Cambria Math" panose="02040503050406030204" pitchFamily="18" charset="0"/>
                              </a:rPr>
                            </m:ctrlPr>
                          </m:sSubPr>
                          <m:e>
                            <m:r>
                              <a:rPr lang="zh-CN" altLang="en-US" sz="2200" i="1">
                                <a:solidFill>
                                  <a:srgbClr val="000000"/>
                                </a:solidFill>
                                <a:latin typeface="Cambria Math" panose="02040503050406030204" pitchFamily="18" charset="0"/>
                              </a:rPr>
                              <m:t>𝑁</m:t>
                            </m:r>
                          </m:e>
                          <m:sub>
                            <m:r>
                              <a:rPr lang="zh-CN" altLang="en-US" sz="2200" i="1">
                                <a:solidFill>
                                  <a:srgbClr val="000000"/>
                                </a:solidFill>
                                <a:latin typeface="Cambria Math" panose="02040503050406030204" pitchFamily="18" charset="0"/>
                              </a:rPr>
                              <m:t>1</m:t>
                            </m:r>
                          </m:sub>
                        </m:sSub>
                        <m:d>
                          <m:dPr>
                            <m:begChr m:val="["/>
                            <m:endChr m:val="]"/>
                            <m:ctrlPr>
                              <a:rPr lang="zh-CN" altLang="en-US" sz="2200" i="1">
                                <a:solidFill>
                                  <a:srgbClr val="000000"/>
                                </a:solidFill>
                                <a:latin typeface="Cambria Math" panose="02040503050406030204" pitchFamily="18" charset="0"/>
                              </a:rPr>
                            </m:ctrlPr>
                          </m:dPr>
                          <m:e>
                            <m:r>
                              <a:rPr lang="zh-CN" altLang="en-US" sz="2200" i="1">
                                <a:solidFill>
                                  <a:srgbClr val="000000"/>
                                </a:solidFill>
                                <a:latin typeface="Cambria Math" panose="02040503050406030204" pitchFamily="18" charset="0"/>
                              </a:rPr>
                              <m:t>𝑥</m:t>
                            </m:r>
                            <m:r>
                              <a:rPr lang="zh-CN" altLang="en-US" sz="2200" i="1">
                                <a:solidFill>
                                  <a:srgbClr val="000000"/>
                                </a:solidFill>
                                <a:latin typeface="Cambria Math" panose="02040503050406030204" pitchFamily="18" charset="0"/>
                              </a:rPr>
                              <m:t>(</m:t>
                            </m:r>
                            <m:sSub>
                              <m:sSubPr>
                                <m:ctrlPr>
                                  <a:rPr lang="zh-CN" altLang="en-US" sz="2200" i="1">
                                    <a:solidFill>
                                      <a:srgbClr val="000000"/>
                                    </a:solidFill>
                                    <a:latin typeface="Cambria Math" panose="02040503050406030204" pitchFamily="18" charset="0"/>
                                  </a:rPr>
                                </m:ctrlPr>
                              </m:sSubPr>
                              <m:e>
                                <m:r>
                                  <a:rPr lang="zh-CN" altLang="en-US" sz="2200" i="1">
                                    <a:solidFill>
                                      <a:srgbClr val="000000"/>
                                    </a:solidFill>
                                    <a:latin typeface="Cambria Math" panose="02040503050406030204" pitchFamily="18" charset="0"/>
                                  </a:rPr>
                                  <m:t>𝑡</m:t>
                                </m:r>
                              </m:e>
                              <m:sub>
                                <m:r>
                                  <a:rPr lang="zh-CN" altLang="en-US" sz="2200" i="1">
                                    <a:solidFill>
                                      <a:srgbClr val="000000"/>
                                    </a:solidFill>
                                    <a:latin typeface="Cambria Math" panose="02040503050406030204" pitchFamily="18" charset="0"/>
                                  </a:rPr>
                                  <m:t>𝑓</m:t>
                                </m:r>
                              </m:sub>
                            </m:sSub>
                            <m:r>
                              <a:rPr lang="zh-CN" altLang="en-US" sz="2200" i="1">
                                <a:solidFill>
                                  <a:srgbClr val="000000"/>
                                </a:solidFill>
                                <a:latin typeface="Cambria Math" panose="02040503050406030204" pitchFamily="18" charset="0"/>
                              </a:rPr>
                              <m:t>),</m:t>
                            </m:r>
                            <m:sSub>
                              <m:sSubPr>
                                <m:ctrlPr>
                                  <a:rPr lang="zh-CN" altLang="en-US" sz="2200" i="1">
                                    <a:solidFill>
                                      <a:srgbClr val="000000"/>
                                    </a:solidFill>
                                    <a:latin typeface="Cambria Math" panose="02040503050406030204" pitchFamily="18" charset="0"/>
                                  </a:rPr>
                                </m:ctrlPr>
                              </m:sSubPr>
                              <m:e>
                                <m:r>
                                  <a:rPr lang="zh-CN" altLang="en-US" sz="2200" i="1">
                                    <a:solidFill>
                                      <a:srgbClr val="000000"/>
                                    </a:solidFill>
                                    <a:latin typeface="Cambria Math" panose="02040503050406030204" pitchFamily="18" charset="0"/>
                                  </a:rPr>
                                  <m:t>𝑡</m:t>
                                </m:r>
                              </m:e>
                              <m:sub>
                                <m:r>
                                  <a:rPr lang="zh-CN" altLang="en-US" sz="2200" i="1">
                                    <a:solidFill>
                                      <a:srgbClr val="000000"/>
                                    </a:solidFill>
                                    <a:latin typeface="Cambria Math" panose="02040503050406030204" pitchFamily="18" charset="0"/>
                                  </a:rPr>
                                  <m:t>𝑓</m:t>
                                </m:r>
                              </m:sub>
                            </m:sSub>
                          </m:e>
                        </m:d>
                      </m:e>
                    </m:d>
                  </m:oMath>
                </a14:m>
                <a:br>
                  <a:rPr lang="zh-CN" altLang="en-US" sz="2200" i="1" dirty="0">
                    <a:solidFill>
                      <a:srgbClr val="000000"/>
                    </a:solidFill>
                    <a:latin typeface="Cambria Math" panose="02040503050406030204" pitchFamily="18" charset="0"/>
                  </a:rPr>
                </a:br>
                <a:r>
                  <a:rPr lang="zh-CN" altLang="en-US" sz="2200" dirty="0">
                    <a:solidFill>
                      <a:srgbClr val="000000"/>
                    </a:solidFill>
                  </a:rPr>
                  <a:t>            </a:t>
                </a:r>
                <a14:m>
                  <m:oMath xmlns:m="http://schemas.openxmlformats.org/officeDocument/2006/math">
                    <m:r>
                      <a:rPr lang="zh-CN" altLang="en-US" sz="2200" i="1">
                        <a:solidFill>
                          <a:srgbClr val="000000"/>
                        </a:solidFill>
                        <a:latin typeface="Cambria Math" panose="02040503050406030204" pitchFamily="18" charset="0"/>
                      </a:rPr>
                      <m:t>+</m:t>
                    </m:r>
                    <m:nary>
                      <m:naryPr>
                        <m:ctrlPr>
                          <a:rPr lang="zh-CN" altLang="en-US" sz="2200" i="1">
                            <a:solidFill>
                              <a:srgbClr val="000000"/>
                            </a:solidFill>
                            <a:latin typeface="Cambria Math" panose="02040503050406030204" pitchFamily="18" charset="0"/>
                          </a:rPr>
                        </m:ctrlPr>
                      </m:naryPr>
                      <m:sub>
                        <m:sSub>
                          <m:sSubPr>
                            <m:ctrlPr>
                              <a:rPr lang="zh-CN" altLang="en-US" sz="2200" i="1">
                                <a:solidFill>
                                  <a:srgbClr val="000000"/>
                                </a:solidFill>
                                <a:latin typeface="Cambria Math" panose="02040503050406030204" pitchFamily="18" charset="0"/>
                              </a:rPr>
                            </m:ctrlPr>
                          </m:sSubPr>
                          <m:e>
                            <m:r>
                              <a:rPr lang="zh-CN" altLang="en-US" sz="2200" i="1">
                                <a:solidFill>
                                  <a:srgbClr val="000000"/>
                                </a:solidFill>
                                <a:latin typeface="Cambria Math" panose="02040503050406030204" pitchFamily="18" charset="0"/>
                              </a:rPr>
                              <m:t>𝑡</m:t>
                            </m:r>
                          </m:e>
                          <m:sub>
                            <m:r>
                              <a:rPr lang="zh-CN" altLang="en-US" sz="2200" i="1">
                                <a:solidFill>
                                  <a:srgbClr val="000000"/>
                                </a:solidFill>
                                <a:latin typeface="Cambria Math" panose="02040503050406030204" pitchFamily="18" charset="0"/>
                              </a:rPr>
                              <m:t>0</m:t>
                            </m:r>
                          </m:sub>
                        </m:sSub>
                      </m:sub>
                      <m:sup>
                        <m:sSub>
                          <m:sSubPr>
                            <m:ctrlPr>
                              <a:rPr lang="zh-CN" altLang="en-US" sz="2200" i="1">
                                <a:solidFill>
                                  <a:srgbClr val="000000"/>
                                </a:solidFill>
                                <a:latin typeface="Cambria Math" panose="02040503050406030204" pitchFamily="18" charset="0"/>
                              </a:rPr>
                            </m:ctrlPr>
                          </m:sSubPr>
                          <m:e>
                            <m:r>
                              <a:rPr lang="zh-CN" altLang="en-US" sz="2200" i="1">
                                <a:solidFill>
                                  <a:srgbClr val="000000"/>
                                </a:solidFill>
                                <a:latin typeface="Cambria Math" panose="02040503050406030204" pitchFamily="18" charset="0"/>
                              </a:rPr>
                              <m:t>𝑡</m:t>
                            </m:r>
                          </m:e>
                          <m:sub>
                            <m:r>
                              <a:rPr lang="zh-CN" altLang="en-US" sz="2200" i="1">
                                <a:solidFill>
                                  <a:srgbClr val="000000"/>
                                </a:solidFill>
                                <a:latin typeface="Cambria Math" panose="02040503050406030204" pitchFamily="18" charset="0"/>
                              </a:rPr>
                              <m:t>𝑓</m:t>
                            </m:r>
                          </m:sub>
                        </m:sSub>
                        <m:r>
                          <a:rPr lang="zh-CN" altLang="en-US" sz="2200" i="1">
                            <a:solidFill>
                              <a:srgbClr val="000000"/>
                            </a:solidFill>
                            <a:latin typeface="Cambria Math" panose="02040503050406030204" pitchFamily="18" charset="0"/>
                          </a:rPr>
                          <m:t>+</m:t>
                        </m:r>
                        <m:r>
                          <a:rPr lang="zh-CN" altLang="en-US" sz="2200" i="1">
                            <a:solidFill>
                              <a:srgbClr val="000000"/>
                            </a:solidFill>
                            <a:latin typeface="Cambria Math" panose="02040503050406030204" pitchFamily="18" charset="0"/>
                          </a:rPr>
                          <m:t>𝛿</m:t>
                        </m:r>
                        <m:sSub>
                          <m:sSubPr>
                            <m:ctrlPr>
                              <a:rPr lang="zh-CN" altLang="en-US" sz="2200" i="1">
                                <a:solidFill>
                                  <a:srgbClr val="000000"/>
                                </a:solidFill>
                                <a:latin typeface="Cambria Math" panose="02040503050406030204" pitchFamily="18" charset="0"/>
                              </a:rPr>
                            </m:ctrlPr>
                          </m:sSubPr>
                          <m:e>
                            <m:r>
                              <a:rPr lang="zh-CN" altLang="en-US" sz="2200" i="1">
                                <a:solidFill>
                                  <a:srgbClr val="000000"/>
                                </a:solidFill>
                                <a:latin typeface="Cambria Math" panose="02040503050406030204" pitchFamily="18" charset="0"/>
                              </a:rPr>
                              <m:t>𝑡</m:t>
                            </m:r>
                          </m:e>
                          <m:sub>
                            <m:r>
                              <a:rPr lang="zh-CN" altLang="en-US" sz="2200" i="1">
                                <a:solidFill>
                                  <a:srgbClr val="000000"/>
                                </a:solidFill>
                                <a:latin typeface="Cambria Math" panose="02040503050406030204" pitchFamily="18" charset="0"/>
                              </a:rPr>
                              <m:t>𝑓</m:t>
                            </m:r>
                          </m:sub>
                        </m:sSub>
                      </m:sup>
                      <m:e>
                        <m:d>
                          <m:dPr>
                            <m:begChr m:val="{"/>
                            <m:endChr m:val="}"/>
                            <m:ctrlPr>
                              <a:rPr lang="zh-CN" altLang="en-US" sz="2200" i="1">
                                <a:solidFill>
                                  <a:srgbClr val="000000"/>
                                </a:solidFill>
                                <a:latin typeface="Cambria Math" panose="02040503050406030204" pitchFamily="18" charset="0"/>
                              </a:rPr>
                            </m:ctrlPr>
                          </m:dPr>
                          <m:e>
                            <m:r>
                              <a:rPr lang="zh-CN" altLang="en-US" sz="2200" i="1">
                                <a:solidFill>
                                  <a:srgbClr val="000000"/>
                                </a:solidFill>
                                <a:latin typeface="Cambria Math" panose="02040503050406030204" pitchFamily="18" charset="0"/>
                              </a:rPr>
                              <m:t>𝐻</m:t>
                            </m:r>
                            <m:d>
                              <m:dPr>
                                <m:begChr m:val="["/>
                                <m:endChr m:val="]"/>
                                <m:ctrlPr>
                                  <a:rPr lang="zh-CN" altLang="en-US" sz="2200" i="1">
                                    <a:solidFill>
                                      <a:srgbClr val="000000"/>
                                    </a:solidFill>
                                    <a:latin typeface="Cambria Math" panose="02040503050406030204" pitchFamily="18" charset="0"/>
                                  </a:rPr>
                                </m:ctrlPr>
                              </m:dPr>
                              <m:e>
                                <m:r>
                                  <a:rPr lang="zh-CN" altLang="en-US" sz="2200" i="1">
                                    <a:solidFill>
                                      <a:srgbClr val="000000"/>
                                    </a:solidFill>
                                    <a:latin typeface="Cambria Math" panose="02040503050406030204" pitchFamily="18" charset="0"/>
                                  </a:rPr>
                                  <m:t>𝑥</m:t>
                                </m:r>
                                <m:r>
                                  <a:rPr lang="zh-CN" altLang="en-US" sz="2200" i="1">
                                    <a:solidFill>
                                      <a:srgbClr val="000000"/>
                                    </a:solidFill>
                                    <a:latin typeface="Cambria Math" panose="02040503050406030204" pitchFamily="18" charset="0"/>
                                  </a:rPr>
                                  <m:t>(</m:t>
                                </m:r>
                                <m:r>
                                  <a:rPr lang="zh-CN" altLang="en-US" sz="2200" i="1">
                                    <a:solidFill>
                                      <a:srgbClr val="000000"/>
                                    </a:solidFill>
                                    <a:latin typeface="Cambria Math" panose="02040503050406030204" pitchFamily="18" charset="0"/>
                                  </a:rPr>
                                  <m:t>𝑡</m:t>
                                </m:r>
                                <m:r>
                                  <a:rPr lang="zh-CN" altLang="en-US" sz="2200" i="1">
                                    <a:solidFill>
                                      <a:srgbClr val="000000"/>
                                    </a:solidFill>
                                    <a:latin typeface="Cambria Math" panose="02040503050406030204" pitchFamily="18" charset="0"/>
                                  </a:rPr>
                                  <m:t>)+</m:t>
                                </m:r>
                                <m:r>
                                  <a:rPr lang="zh-CN" altLang="en-US" sz="2200" i="1">
                                    <a:solidFill>
                                      <a:srgbClr val="000000"/>
                                    </a:solidFill>
                                    <a:latin typeface="Cambria Math" panose="02040503050406030204" pitchFamily="18" charset="0"/>
                                  </a:rPr>
                                  <m:t>𝛿</m:t>
                                </m:r>
                                <m:r>
                                  <a:rPr lang="zh-CN" altLang="en-US" sz="2200" i="1">
                                    <a:solidFill>
                                      <a:srgbClr val="000000"/>
                                    </a:solidFill>
                                    <a:latin typeface="Cambria Math" panose="02040503050406030204" pitchFamily="18" charset="0"/>
                                  </a:rPr>
                                  <m:t>𝑥</m:t>
                                </m:r>
                                <m:r>
                                  <a:rPr lang="zh-CN" altLang="en-US" sz="2200" i="1">
                                    <a:solidFill>
                                      <a:srgbClr val="000000"/>
                                    </a:solidFill>
                                    <a:latin typeface="Cambria Math" panose="02040503050406030204" pitchFamily="18" charset="0"/>
                                  </a:rPr>
                                  <m:t>,</m:t>
                                </m:r>
                                <m:r>
                                  <a:rPr lang="zh-CN" altLang="en-US" sz="2200" i="1">
                                    <a:solidFill>
                                      <a:srgbClr val="000000"/>
                                    </a:solidFill>
                                    <a:latin typeface="Cambria Math" panose="02040503050406030204" pitchFamily="18" charset="0"/>
                                  </a:rPr>
                                  <m:t>𝑢</m:t>
                                </m:r>
                                <m:r>
                                  <a:rPr lang="zh-CN" altLang="en-US" sz="2200" i="1">
                                    <a:solidFill>
                                      <a:srgbClr val="000000"/>
                                    </a:solidFill>
                                    <a:latin typeface="Cambria Math" panose="02040503050406030204" pitchFamily="18" charset="0"/>
                                  </a:rPr>
                                  <m:t>(</m:t>
                                </m:r>
                                <m:r>
                                  <a:rPr lang="zh-CN" altLang="en-US" sz="2200" i="1">
                                    <a:solidFill>
                                      <a:srgbClr val="000000"/>
                                    </a:solidFill>
                                    <a:latin typeface="Cambria Math" panose="02040503050406030204" pitchFamily="18" charset="0"/>
                                  </a:rPr>
                                  <m:t>𝑡</m:t>
                                </m:r>
                                <m:r>
                                  <a:rPr lang="zh-CN" altLang="en-US" sz="2200" i="1">
                                    <a:solidFill>
                                      <a:srgbClr val="000000"/>
                                    </a:solidFill>
                                    <a:latin typeface="Cambria Math" panose="02040503050406030204" pitchFamily="18" charset="0"/>
                                  </a:rPr>
                                  <m:t>)+</m:t>
                                </m:r>
                                <m:r>
                                  <a:rPr lang="zh-CN" altLang="en-US" sz="2200" i="1">
                                    <a:solidFill>
                                      <a:srgbClr val="000000"/>
                                    </a:solidFill>
                                    <a:latin typeface="Cambria Math" panose="02040503050406030204" pitchFamily="18" charset="0"/>
                                  </a:rPr>
                                  <m:t>𝛿</m:t>
                                </m:r>
                                <m:r>
                                  <a:rPr lang="zh-CN" altLang="en-US" sz="2200" i="1">
                                    <a:solidFill>
                                      <a:srgbClr val="000000"/>
                                    </a:solidFill>
                                    <a:latin typeface="Cambria Math" panose="02040503050406030204" pitchFamily="18" charset="0"/>
                                  </a:rPr>
                                  <m:t>𝑢</m:t>
                                </m:r>
                                <m:r>
                                  <a:rPr lang="zh-CN" altLang="en-US" sz="2200" i="1">
                                    <a:solidFill>
                                      <a:srgbClr val="000000"/>
                                    </a:solidFill>
                                    <a:latin typeface="Cambria Math" panose="02040503050406030204" pitchFamily="18" charset="0"/>
                                  </a:rPr>
                                  <m:t>,</m:t>
                                </m:r>
                                <m:r>
                                  <a:rPr lang="zh-CN" altLang="en-US" sz="2200" i="1">
                                    <a:solidFill>
                                      <a:srgbClr val="000000"/>
                                    </a:solidFill>
                                    <a:latin typeface="Cambria Math" panose="02040503050406030204" pitchFamily="18" charset="0"/>
                                  </a:rPr>
                                  <m:t>𝜆</m:t>
                                </m:r>
                                <m:r>
                                  <a:rPr lang="zh-CN" altLang="en-US" sz="2200" i="1">
                                    <a:solidFill>
                                      <a:srgbClr val="000000"/>
                                    </a:solidFill>
                                    <a:latin typeface="Cambria Math" panose="02040503050406030204" pitchFamily="18" charset="0"/>
                                  </a:rPr>
                                  <m:t>(</m:t>
                                </m:r>
                                <m:r>
                                  <a:rPr lang="zh-CN" altLang="en-US" sz="2200" i="1">
                                    <a:solidFill>
                                      <a:srgbClr val="000000"/>
                                    </a:solidFill>
                                    <a:latin typeface="Cambria Math" panose="02040503050406030204" pitchFamily="18" charset="0"/>
                                  </a:rPr>
                                  <m:t>𝑡</m:t>
                                </m:r>
                                <m:r>
                                  <a:rPr lang="zh-CN" altLang="en-US" sz="2200" i="1">
                                    <a:solidFill>
                                      <a:srgbClr val="000000"/>
                                    </a:solidFill>
                                    <a:latin typeface="Cambria Math" panose="02040503050406030204" pitchFamily="18" charset="0"/>
                                  </a:rPr>
                                  <m:t>),</m:t>
                                </m:r>
                                <m:r>
                                  <a:rPr lang="zh-CN" altLang="en-US" sz="2200" i="1">
                                    <a:solidFill>
                                      <a:srgbClr val="000000"/>
                                    </a:solidFill>
                                    <a:latin typeface="Cambria Math" panose="02040503050406030204" pitchFamily="18" charset="0"/>
                                  </a:rPr>
                                  <m:t>𝑡</m:t>
                                </m:r>
                              </m:e>
                            </m:d>
                            <m:r>
                              <a:rPr lang="zh-CN" altLang="en-US" sz="2200" i="1">
                                <a:solidFill>
                                  <a:srgbClr val="000000"/>
                                </a:solidFill>
                                <a:latin typeface="Cambria Math" panose="02040503050406030204" pitchFamily="18" charset="0"/>
                              </a:rPr>
                              <m:t>−</m:t>
                            </m:r>
                            <m:sSup>
                              <m:sSupPr>
                                <m:ctrlPr>
                                  <a:rPr lang="zh-CN" altLang="en-US" sz="2200" i="1">
                                    <a:solidFill>
                                      <a:srgbClr val="000000"/>
                                    </a:solidFill>
                                    <a:latin typeface="Cambria Math" panose="02040503050406030204" pitchFamily="18" charset="0"/>
                                  </a:rPr>
                                </m:ctrlPr>
                              </m:sSupPr>
                              <m:e>
                                <m:r>
                                  <a:rPr lang="zh-CN" altLang="en-US" sz="2200" i="1">
                                    <a:solidFill>
                                      <a:srgbClr val="000000"/>
                                    </a:solidFill>
                                    <a:latin typeface="Cambria Math" panose="02040503050406030204" pitchFamily="18" charset="0"/>
                                  </a:rPr>
                                  <m:t>𝜆</m:t>
                                </m:r>
                              </m:e>
                              <m:sup>
                                <m:r>
                                  <a:rPr lang="zh-CN" altLang="en-US" sz="2200" i="1">
                                    <a:solidFill>
                                      <a:srgbClr val="000000"/>
                                    </a:solidFill>
                                    <a:latin typeface="Cambria Math" panose="02040503050406030204" pitchFamily="18" charset="0"/>
                                  </a:rPr>
                                  <m:t>𝑇</m:t>
                                </m:r>
                              </m:sup>
                            </m:sSup>
                            <m:r>
                              <a:rPr lang="zh-CN" altLang="en-US" sz="2200" i="1">
                                <a:solidFill>
                                  <a:srgbClr val="000000"/>
                                </a:solidFill>
                                <a:latin typeface="Cambria Math" panose="02040503050406030204" pitchFamily="18" charset="0"/>
                              </a:rPr>
                              <m:t>(</m:t>
                            </m:r>
                            <m:r>
                              <a:rPr lang="zh-CN" altLang="en-US" sz="2200" i="1">
                                <a:solidFill>
                                  <a:srgbClr val="000000"/>
                                </a:solidFill>
                                <a:latin typeface="Cambria Math" panose="02040503050406030204" pitchFamily="18" charset="0"/>
                              </a:rPr>
                              <m:t>𝑡</m:t>
                            </m:r>
                            <m:r>
                              <a:rPr lang="zh-CN" altLang="en-US" sz="2200" i="1">
                                <a:solidFill>
                                  <a:srgbClr val="000000"/>
                                </a:solidFill>
                                <a:latin typeface="Cambria Math" panose="02040503050406030204" pitchFamily="18" charset="0"/>
                              </a:rPr>
                              <m:t>)</m:t>
                            </m:r>
                            <m:d>
                              <m:dPr>
                                <m:begChr m:val="["/>
                                <m:endChr m:val="]"/>
                                <m:ctrlPr>
                                  <a:rPr lang="zh-CN" altLang="en-US" sz="2200" i="1">
                                    <a:solidFill>
                                      <a:srgbClr val="000000"/>
                                    </a:solidFill>
                                    <a:latin typeface="Cambria Math" panose="02040503050406030204" pitchFamily="18" charset="0"/>
                                  </a:rPr>
                                </m:ctrlPr>
                              </m:dPr>
                              <m:e>
                                <m:acc>
                                  <m:accPr>
                                    <m:chr m:val="̇"/>
                                    <m:ctrlPr>
                                      <a:rPr lang="zh-CN" altLang="en-US" sz="2200" i="1">
                                        <a:solidFill>
                                          <a:srgbClr val="000000"/>
                                        </a:solidFill>
                                        <a:latin typeface="Cambria Math" panose="02040503050406030204" pitchFamily="18" charset="0"/>
                                      </a:rPr>
                                    </m:ctrlPr>
                                  </m:accPr>
                                  <m:e>
                                    <m:r>
                                      <a:rPr lang="zh-CN" altLang="en-US" sz="2200" i="1">
                                        <a:solidFill>
                                          <a:srgbClr val="000000"/>
                                        </a:solidFill>
                                        <a:latin typeface="Cambria Math" panose="02040503050406030204" pitchFamily="18" charset="0"/>
                                      </a:rPr>
                                      <m:t>𝑥</m:t>
                                    </m:r>
                                  </m:e>
                                </m:acc>
                                <m:r>
                                  <a:rPr lang="zh-CN" altLang="en-US" sz="2200" i="1">
                                    <a:solidFill>
                                      <a:srgbClr val="000000"/>
                                    </a:solidFill>
                                    <a:latin typeface="Cambria Math" panose="02040503050406030204" pitchFamily="18" charset="0"/>
                                  </a:rPr>
                                  <m:t>(</m:t>
                                </m:r>
                                <m:r>
                                  <a:rPr lang="zh-CN" altLang="en-US" sz="2200" i="1">
                                    <a:solidFill>
                                      <a:srgbClr val="000000"/>
                                    </a:solidFill>
                                    <a:latin typeface="Cambria Math" panose="02040503050406030204" pitchFamily="18" charset="0"/>
                                  </a:rPr>
                                  <m:t>𝑡</m:t>
                                </m:r>
                                <m:r>
                                  <a:rPr lang="zh-CN" altLang="en-US" sz="2200" i="1">
                                    <a:solidFill>
                                      <a:srgbClr val="000000"/>
                                    </a:solidFill>
                                    <a:latin typeface="Cambria Math" panose="02040503050406030204" pitchFamily="18" charset="0"/>
                                  </a:rPr>
                                  <m:t>)+</m:t>
                                </m:r>
                                <m:r>
                                  <a:rPr lang="zh-CN" altLang="en-US" sz="2200" i="1">
                                    <a:solidFill>
                                      <a:srgbClr val="000000"/>
                                    </a:solidFill>
                                    <a:latin typeface="Cambria Math" panose="02040503050406030204" pitchFamily="18" charset="0"/>
                                  </a:rPr>
                                  <m:t>𝛿</m:t>
                                </m:r>
                                <m:acc>
                                  <m:accPr>
                                    <m:chr m:val="̇"/>
                                    <m:ctrlPr>
                                      <a:rPr lang="zh-CN" altLang="en-US" sz="2200" i="1">
                                        <a:solidFill>
                                          <a:srgbClr val="000000"/>
                                        </a:solidFill>
                                        <a:latin typeface="Cambria Math" panose="02040503050406030204" pitchFamily="18" charset="0"/>
                                      </a:rPr>
                                    </m:ctrlPr>
                                  </m:accPr>
                                  <m:e>
                                    <m:r>
                                      <a:rPr lang="zh-CN" altLang="en-US" sz="2200" i="1">
                                        <a:solidFill>
                                          <a:srgbClr val="000000"/>
                                        </a:solidFill>
                                        <a:latin typeface="Cambria Math" panose="02040503050406030204" pitchFamily="18" charset="0"/>
                                      </a:rPr>
                                      <m:t>𝑥</m:t>
                                    </m:r>
                                  </m:e>
                                </m:acc>
                              </m:e>
                            </m:d>
                          </m:e>
                        </m:d>
                      </m:e>
                    </m:nary>
                    <m:r>
                      <a:rPr lang="zh-CN" altLang="en-US" sz="2200" i="1">
                        <a:solidFill>
                          <a:srgbClr val="000000"/>
                        </a:solidFill>
                        <a:latin typeface="Cambria Math" panose="02040503050406030204" pitchFamily="18" charset="0"/>
                      </a:rPr>
                      <m:t>𝑑𝑡</m:t>
                    </m:r>
                  </m:oMath>
                </a14:m>
                <a:endParaRPr lang="en-US" altLang="zh-CN" sz="2200" i="1" dirty="0">
                  <a:solidFill>
                    <a:srgbClr val="000000"/>
                  </a:solidFill>
                  <a:latin typeface="Cambria Math" panose="02040503050406030204" pitchFamily="18" charset="0"/>
                </a:endParaRPr>
              </a:p>
              <a:p>
                <a:pPr marL="0" indent="0" eaLnBrk="0" hangingPunct="0">
                  <a:lnSpc>
                    <a:spcPct val="100000"/>
                  </a:lnSpc>
                  <a:buNone/>
                </a:pPr>
                <a:r>
                  <a:rPr lang="zh-CN" altLang="en-US" sz="2200" dirty="0">
                    <a:solidFill>
                      <a:srgbClr val="000000"/>
                    </a:solidFill>
                  </a:rPr>
                  <a:t>            </a:t>
                </a:r>
                <a14:m>
                  <m:oMath xmlns:m="http://schemas.openxmlformats.org/officeDocument/2006/math">
                    <m:r>
                      <a:rPr lang="zh-CN" altLang="en-US" sz="2200" i="1">
                        <a:solidFill>
                          <a:srgbClr val="000000"/>
                        </a:solidFill>
                        <a:latin typeface="Cambria Math" panose="02040503050406030204" pitchFamily="18" charset="0"/>
                      </a:rPr>
                      <m:t>−</m:t>
                    </m:r>
                    <m:nary>
                      <m:naryPr>
                        <m:ctrlPr>
                          <a:rPr lang="zh-CN" altLang="en-US" sz="2200" i="1">
                            <a:solidFill>
                              <a:srgbClr val="000000"/>
                            </a:solidFill>
                            <a:latin typeface="Cambria Math" panose="02040503050406030204" pitchFamily="18" charset="0"/>
                          </a:rPr>
                        </m:ctrlPr>
                      </m:naryPr>
                      <m:sub>
                        <m:sSub>
                          <m:sSubPr>
                            <m:ctrlPr>
                              <a:rPr lang="zh-CN" altLang="en-US" sz="2200" i="1">
                                <a:solidFill>
                                  <a:srgbClr val="000000"/>
                                </a:solidFill>
                                <a:latin typeface="Cambria Math" panose="02040503050406030204" pitchFamily="18" charset="0"/>
                              </a:rPr>
                            </m:ctrlPr>
                          </m:sSubPr>
                          <m:e>
                            <m:r>
                              <a:rPr lang="zh-CN" altLang="en-US" sz="2200" i="1">
                                <a:solidFill>
                                  <a:srgbClr val="000000"/>
                                </a:solidFill>
                                <a:latin typeface="Cambria Math" panose="02040503050406030204" pitchFamily="18" charset="0"/>
                              </a:rPr>
                              <m:t>𝑡</m:t>
                            </m:r>
                          </m:e>
                          <m:sub>
                            <m:r>
                              <a:rPr lang="zh-CN" altLang="en-US" sz="2200" i="1">
                                <a:solidFill>
                                  <a:srgbClr val="000000"/>
                                </a:solidFill>
                                <a:latin typeface="Cambria Math" panose="02040503050406030204" pitchFamily="18" charset="0"/>
                              </a:rPr>
                              <m:t>0</m:t>
                            </m:r>
                          </m:sub>
                        </m:sSub>
                      </m:sub>
                      <m:sup>
                        <m:sSub>
                          <m:sSubPr>
                            <m:ctrlPr>
                              <a:rPr lang="zh-CN" altLang="en-US" sz="2200" i="1">
                                <a:solidFill>
                                  <a:srgbClr val="000000"/>
                                </a:solidFill>
                                <a:latin typeface="Cambria Math" panose="02040503050406030204" pitchFamily="18" charset="0"/>
                              </a:rPr>
                            </m:ctrlPr>
                          </m:sSubPr>
                          <m:e>
                            <m:r>
                              <a:rPr lang="zh-CN" altLang="en-US" sz="2200" i="1">
                                <a:solidFill>
                                  <a:srgbClr val="000000"/>
                                </a:solidFill>
                                <a:latin typeface="Cambria Math" panose="02040503050406030204" pitchFamily="18" charset="0"/>
                              </a:rPr>
                              <m:t>𝑡</m:t>
                            </m:r>
                          </m:e>
                          <m:sub>
                            <m:r>
                              <a:rPr lang="zh-CN" altLang="en-US" sz="2200" i="1">
                                <a:solidFill>
                                  <a:srgbClr val="000000"/>
                                </a:solidFill>
                                <a:latin typeface="Cambria Math" panose="02040503050406030204" pitchFamily="18" charset="0"/>
                              </a:rPr>
                              <m:t>𝑓</m:t>
                            </m:r>
                          </m:sub>
                        </m:sSub>
                      </m:sup>
                      <m:e>
                        <m:d>
                          <m:dPr>
                            <m:begChr m:val="{"/>
                            <m:endChr m:val="}"/>
                            <m:ctrlPr>
                              <a:rPr lang="zh-CN" altLang="en-US" sz="2200" i="1">
                                <a:solidFill>
                                  <a:srgbClr val="000000"/>
                                </a:solidFill>
                                <a:latin typeface="Cambria Math" panose="02040503050406030204" pitchFamily="18" charset="0"/>
                              </a:rPr>
                            </m:ctrlPr>
                          </m:dPr>
                          <m:e>
                            <m:r>
                              <a:rPr lang="zh-CN" altLang="en-US" sz="2200" i="1">
                                <a:solidFill>
                                  <a:srgbClr val="000000"/>
                                </a:solidFill>
                                <a:latin typeface="Cambria Math" panose="02040503050406030204" pitchFamily="18" charset="0"/>
                              </a:rPr>
                              <m:t>𝐻</m:t>
                            </m:r>
                            <m:d>
                              <m:dPr>
                                <m:begChr m:val="["/>
                                <m:endChr m:val="]"/>
                                <m:ctrlPr>
                                  <a:rPr lang="zh-CN" altLang="en-US" sz="2200" i="1">
                                    <a:solidFill>
                                      <a:srgbClr val="000000"/>
                                    </a:solidFill>
                                    <a:latin typeface="Cambria Math" panose="02040503050406030204" pitchFamily="18" charset="0"/>
                                  </a:rPr>
                                </m:ctrlPr>
                              </m:dPr>
                              <m:e>
                                <m:r>
                                  <a:rPr lang="zh-CN" altLang="en-US" sz="2200" i="1">
                                    <a:solidFill>
                                      <a:srgbClr val="000000"/>
                                    </a:solidFill>
                                    <a:latin typeface="Cambria Math" panose="02040503050406030204" pitchFamily="18" charset="0"/>
                                  </a:rPr>
                                  <m:t>𝑥</m:t>
                                </m:r>
                                <m:r>
                                  <a:rPr lang="zh-CN" altLang="en-US" sz="2200" i="1">
                                    <a:solidFill>
                                      <a:srgbClr val="000000"/>
                                    </a:solidFill>
                                    <a:latin typeface="Cambria Math" panose="02040503050406030204" pitchFamily="18" charset="0"/>
                                  </a:rPr>
                                  <m:t>(</m:t>
                                </m:r>
                                <m:r>
                                  <a:rPr lang="zh-CN" altLang="en-US" sz="2200" i="1">
                                    <a:solidFill>
                                      <a:srgbClr val="000000"/>
                                    </a:solidFill>
                                    <a:latin typeface="Cambria Math" panose="02040503050406030204" pitchFamily="18" charset="0"/>
                                  </a:rPr>
                                  <m:t>𝑡</m:t>
                                </m:r>
                                <m:r>
                                  <a:rPr lang="zh-CN" altLang="en-US" sz="2200" i="1">
                                    <a:solidFill>
                                      <a:srgbClr val="000000"/>
                                    </a:solidFill>
                                    <a:latin typeface="Cambria Math" panose="02040503050406030204" pitchFamily="18" charset="0"/>
                                  </a:rPr>
                                  <m:t>),</m:t>
                                </m:r>
                                <m:r>
                                  <a:rPr lang="zh-CN" altLang="en-US" sz="2200" i="1">
                                    <a:solidFill>
                                      <a:srgbClr val="000000"/>
                                    </a:solidFill>
                                    <a:latin typeface="Cambria Math" panose="02040503050406030204" pitchFamily="18" charset="0"/>
                                  </a:rPr>
                                  <m:t>𝑢</m:t>
                                </m:r>
                                <m:r>
                                  <a:rPr lang="zh-CN" altLang="en-US" sz="2200" i="1">
                                    <a:solidFill>
                                      <a:srgbClr val="000000"/>
                                    </a:solidFill>
                                    <a:latin typeface="Cambria Math" panose="02040503050406030204" pitchFamily="18" charset="0"/>
                                  </a:rPr>
                                  <m:t>(</m:t>
                                </m:r>
                                <m:r>
                                  <a:rPr lang="zh-CN" altLang="en-US" sz="2200" i="1">
                                    <a:solidFill>
                                      <a:srgbClr val="000000"/>
                                    </a:solidFill>
                                    <a:latin typeface="Cambria Math" panose="02040503050406030204" pitchFamily="18" charset="0"/>
                                  </a:rPr>
                                  <m:t>𝑡</m:t>
                                </m:r>
                                <m:r>
                                  <a:rPr lang="zh-CN" altLang="en-US" sz="2200" i="1">
                                    <a:solidFill>
                                      <a:srgbClr val="000000"/>
                                    </a:solidFill>
                                    <a:latin typeface="Cambria Math" panose="02040503050406030204" pitchFamily="18" charset="0"/>
                                  </a:rPr>
                                  <m:t>),</m:t>
                                </m:r>
                                <m:r>
                                  <a:rPr lang="zh-CN" altLang="en-US" sz="2200" i="1">
                                    <a:solidFill>
                                      <a:srgbClr val="000000"/>
                                    </a:solidFill>
                                    <a:latin typeface="Cambria Math" panose="02040503050406030204" pitchFamily="18" charset="0"/>
                                  </a:rPr>
                                  <m:t>𝜆</m:t>
                                </m:r>
                                <m:r>
                                  <a:rPr lang="zh-CN" altLang="en-US" sz="2200" i="1">
                                    <a:solidFill>
                                      <a:srgbClr val="000000"/>
                                    </a:solidFill>
                                    <a:latin typeface="Cambria Math" panose="02040503050406030204" pitchFamily="18" charset="0"/>
                                  </a:rPr>
                                  <m:t>(</m:t>
                                </m:r>
                                <m:r>
                                  <a:rPr lang="zh-CN" altLang="en-US" sz="2200" i="1">
                                    <a:solidFill>
                                      <a:srgbClr val="000000"/>
                                    </a:solidFill>
                                    <a:latin typeface="Cambria Math" panose="02040503050406030204" pitchFamily="18" charset="0"/>
                                  </a:rPr>
                                  <m:t>𝑡</m:t>
                                </m:r>
                                <m:r>
                                  <a:rPr lang="zh-CN" altLang="en-US" sz="2200" i="1">
                                    <a:solidFill>
                                      <a:srgbClr val="000000"/>
                                    </a:solidFill>
                                    <a:latin typeface="Cambria Math" panose="02040503050406030204" pitchFamily="18" charset="0"/>
                                  </a:rPr>
                                  <m:t>),</m:t>
                                </m:r>
                                <m:r>
                                  <a:rPr lang="zh-CN" altLang="en-US" sz="2200" i="1">
                                    <a:solidFill>
                                      <a:srgbClr val="000000"/>
                                    </a:solidFill>
                                    <a:latin typeface="Cambria Math" panose="02040503050406030204" pitchFamily="18" charset="0"/>
                                  </a:rPr>
                                  <m:t>𝑡</m:t>
                                </m:r>
                              </m:e>
                            </m:d>
                            <m:r>
                              <a:rPr lang="zh-CN" altLang="en-US" sz="2200" i="1">
                                <a:solidFill>
                                  <a:srgbClr val="000000"/>
                                </a:solidFill>
                                <a:latin typeface="Cambria Math" panose="02040503050406030204" pitchFamily="18" charset="0"/>
                              </a:rPr>
                              <m:t>−</m:t>
                            </m:r>
                            <m:sSup>
                              <m:sSupPr>
                                <m:ctrlPr>
                                  <a:rPr lang="zh-CN" altLang="en-US" sz="2200" i="1">
                                    <a:solidFill>
                                      <a:srgbClr val="000000"/>
                                    </a:solidFill>
                                    <a:latin typeface="Cambria Math" panose="02040503050406030204" pitchFamily="18" charset="0"/>
                                  </a:rPr>
                                </m:ctrlPr>
                              </m:sSupPr>
                              <m:e>
                                <m:r>
                                  <a:rPr lang="zh-CN" altLang="en-US" sz="2200" i="1">
                                    <a:solidFill>
                                      <a:srgbClr val="000000"/>
                                    </a:solidFill>
                                    <a:latin typeface="Cambria Math" panose="02040503050406030204" pitchFamily="18" charset="0"/>
                                  </a:rPr>
                                  <m:t>𝜆</m:t>
                                </m:r>
                              </m:e>
                              <m:sup>
                                <m:r>
                                  <a:rPr lang="zh-CN" altLang="en-US" sz="2200" i="1">
                                    <a:solidFill>
                                      <a:srgbClr val="000000"/>
                                    </a:solidFill>
                                    <a:latin typeface="Cambria Math" panose="02040503050406030204" pitchFamily="18" charset="0"/>
                                  </a:rPr>
                                  <m:t>𝑇</m:t>
                                </m:r>
                              </m:sup>
                            </m:sSup>
                            <m:r>
                              <a:rPr lang="zh-CN" altLang="en-US" sz="2200" i="1">
                                <a:solidFill>
                                  <a:srgbClr val="000000"/>
                                </a:solidFill>
                                <a:latin typeface="Cambria Math" panose="02040503050406030204" pitchFamily="18" charset="0"/>
                              </a:rPr>
                              <m:t>(</m:t>
                            </m:r>
                            <m:r>
                              <a:rPr lang="zh-CN" altLang="en-US" sz="2200" i="1">
                                <a:solidFill>
                                  <a:srgbClr val="000000"/>
                                </a:solidFill>
                                <a:latin typeface="Cambria Math" panose="02040503050406030204" pitchFamily="18" charset="0"/>
                              </a:rPr>
                              <m:t>𝑡</m:t>
                            </m:r>
                            <m:r>
                              <a:rPr lang="zh-CN" altLang="en-US" sz="2200" i="1">
                                <a:solidFill>
                                  <a:srgbClr val="000000"/>
                                </a:solidFill>
                                <a:latin typeface="Cambria Math" panose="02040503050406030204" pitchFamily="18" charset="0"/>
                              </a:rPr>
                              <m:t>)</m:t>
                            </m:r>
                            <m:acc>
                              <m:accPr>
                                <m:chr m:val="̇"/>
                                <m:ctrlPr>
                                  <a:rPr lang="zh-CN" altLang="en-US" sz="2200" i="1">
                                    <a:solidFill>
                                      <a:srgbClr val="000000"/>
                                    </a:solidFill>
                                    <a:latin typeface="Cambria Math" panose="02040503050406030204" pitchFamily="18" charset="0"/>
                                  </a:rPr>
                                </m:ctrlPr>
                              </m:accPr>
                              <m:e>
                                <m:r>
                                  <a:rPr lang="zh-CN" altLang="en-US" sz="2200" i="1">
                                    <a:solidFill>
                                      <a:srgbClr val="000000"/>
                                    </a:solidFill>
                                    <a:latin typeface="Cambria Math" panose="02040503050406030204" pitchFamily="18" charset="0"/>
                                  </a:rPr>
                                  <m:t>𝑥</m:t>
                                </m:r>
                              </m:e>
                            </m:acc>
                            <m:r>
                              <a:rPr lang="zh-CN" altLang="en-US" sz="2200" i="1">
                                <a:solidFill>
                                  <a:srgbClr val="000000"/>
                                </a:solidFill>
                                <a:latin typeface="Cambria Math" panose="02040503050406030204" pitchFamily="18" charset="0"/>
                              </a:rPr>
                              <m:t>(</m:t>
                            </m:r>
                            <m:r>
                              <a:rPr lang="zh-CN" altLang="en-US" sz="2200" i="1">
                                <a:solidFill>
                                  <a:srgbClr val="000000"/>
                                </a:solidFill>
                                <a:latin typeface="Cambria Math" panose="02040503050406030204" pitchFamily="18" charset="0"/>
                              </a:rPr>
                              <m:t>𝑡</m:t>
                            </m:r>
                            <m:r>
                              <a:rPr lang="zh-CN" altLang="en-US" sz="2200" i="1">
                                <a:solidFill>
                                  <a:srgbClr val="000000"/>
                                </a:solidFill>
                                <a:latin typeface="Cambria Math" panose="02040503050406030204" pitchFamily="18" charset="0"/>
                              </a:rPr>
                              <m:t>)</m:t>
                            </m:r>
                          </m:e>
                        </m:d>
                      </m:e>
                    </m:nary>
                    <m:r>
                      <a:rPr lang="zh-CN" altLang="en-US" sz="2200" i="1">
                        <a:solidFill>
                          <a:srgbClr val="000000"/>
                        </a:solidFill>
                        <a:latin typeface="Cambria Math" panose="02040503050406030204" pitchFamily="18" charset="0"/>
                      </a:rPr>
                      <m:t>𝑑</m:t>
                    </m:r>
                    <m:r>
                      <a:rPr lang="zh-CN" altLang="en-US" sz="2200">
                        <a:solidFill>
                          <a:srgbClr val="000000"/>
                        </a:solidFill>
                        <a:latin typeface="Cambria Math" panose="02040503050406030204" pitchFamily="18" charset="0"/>
                      </a:rPr>
                      <m:t> </m:t>
                    </m:r>
                    <m:r>
                      <a:rPr lang="zh-CN" altLang="en-US" sz="2200" i="1">
                        <a:solidFill>
                          <a:srgbClr val="000000"/>
                        </a:solidFill>
                        <a:latin typeface="Cambria Math" panose="02040503050406030204" pitchFamily="18" charset="0"/>
                      </a:rPr>
                      <m:t>𝑡</m:t>
                    </m:r>
                  </m:oMath>
                </a14:m>
                <a:r>
                  <a:rPr lang="en-US" altLang="zh-CN" dirty="0"/>
                  <a:t>				</a:t>
                </a:r>
                <a:r>
                  <a:rPr lang="zh-CN" altLang="en-US" dirty="0"/>
                  <a:t> </a:t>
                </a:r>
                <a:r>
                  <a:rPr lang="zh-CN" altLang="en-US" dirty="0">
                    <a:latin typeface="宋体" panose="02010600030101010101" pitchFamily="2" charset="-122"/>
                  </a:rPr>
                  <a:t>（</a:t>
                </a:r>
                <a:r>
                  <a:rPr lang="en-US" altLang="zh-CN" dirty="0"/>
                  <a:t>6-52</a:t>
                </a:r>
                <a:r>
                  <a:rPr lang="zh-CN" altLang="en-US" dirty="0">
                    <a:latin typeface="宋体" panose="02010600030101010101" pitchFamily="2" charset="-122"/>
                  </a:rPr>
                  <a:t>）</a:t>
                </a:r>
                <a:r>
                  <a:rPr lang="zh-CN" altLang="en-US" dirty="0"/>
                  <a:t> </a:t>
                </a:r>
              </a:p>
              <a:p>
                <a:pPr marL="0" indent="0" algn="just">
                  <a:lnSpc>
                    <a:spcPct val="100000"/>
                  </a:lnSpc>
                  <a:buNone/>
                </a:pPr>
                <a:endParaRPr lang="zh-CN" altLang="en-US"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3" name="内容占位符 2">
                <a:extLst>
                  <a:ext uri="{FF2B5EF4-FFF2-40B4-BE49-F238E27FC236}">
                    <a16:creationId xmlns:a16="http://schemas.microsoft.com/office/drawing/2014/main" id="{2BAF59A0-E9DE-43E8-A58A-B086437ECA54}"/>
                  </a:ext>
                </a:extLst>
              </p:cNvPr>
              <p:cNvSpPr>
                <a:spLocks noGrp="1" noRot="1" noChangeAspect="1" noMove="1" noResize="1" noEditPoints="1" noAdjustHandles="1" noChangeArrowheads="1" noChangeShapeType="1" noTextEdit="1"/>
              </p:cNvSpPr>
              <p:nvPr>
                <p:ph sz="quarter" idx="13"/>
              </p:nvPr>
            </p:nvSpPr>
            <p:spPr>
              <a:xfrm>
                <a:off x="767406" y="692696"/>
                <a:ext cx="10801201" cy="5871059"/>
              </a:xfrm>
              <a:blipFill>
                <a:blip r:embed="rId2"/>
                <a:stretch>
                  <a:fillRect l="-903" t="-831" r="-84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778699325"/>
      </p:ext>
    </p:extLst>
  </p:cSld>
  <p:clrMapOvr>
    <a:masterClrMapping/>
  </p:clrMapOvr>
  <p:transition>
    <p:wheel/>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A3AA1C0F-5399-4D61-9ED7-5A9D5481CE07}"/>
                  </a:ext>
                </a:extLst>
              </p:cNvPr>
              <p:cNvSpPr>
                <a:spLocks noGrp="1"/>
              </p:cNvSpPr>
              <p:nvPr>
                <p:ph sz="quarter" idx="13"/>
              </p:nvPr>
            </p:nvSpPr>
            <p:spPr>
              <a:xfrm>
                <a:off x="767406" y="908720"/>
                <a:ext cx="10873210" cy="5655035"/>
              </a:xfrm>
            </p:spPr>
            <p:txBody>
              <a:bodyPr>
                <a:normAutofit/>
              </a:bodyPr>
              <a:lstStyle/>
              <a:p>
                <a:pPr marL="0" indent="0" algn="just">
                  <a:buNone/>
                </a:pPr>
                <a:r>
                  <a:rPr lang="zh-CN" altLang="en-US" dirty="0"/>
                  <a:t>满足上述约束，使飞船实现软着陆的推力程序</a:t>
                </a:r>
                <a14:m>
                  <m:oMath xmlns:m="http://schemas.openxmlformats.org/officeDocument/2006/math">
                    <m:r>
                      <a:rPr lang="zh-CN" altLang="en-US" i="1">
                        <a:solidFill>
                          <a:srgbClr val="000000"/>
                        </a:solidFill>
                        <a:latin typeface="Cambria Math" panose="02040503050406030204" pitchFamily="18" charset="0"/>
                      </a:rPr>
                      <m:t>𝑓</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oMath>
                </a14:m>
                <a:r>
                  <a:rPr lang="zh-CN" altLang="en-US" dirty="0"/>
                  <a:t>不止一种，其中消耗燃料最少的才是问题所要求的最好推力程序，即问题可归纳为求：</a:t>
                </a:r>
                <a:endParaRPr lang="zh-CN" altLang="en-US" dirty="0">
                  <a:latin typeface="宋体" panose="02010600030101010101" pitchFamily="2" charset="-122"/>
                </a:endParaRPr>
              </a:p>
              <a:p>
                <a:pPr marL="0" indent="0" algn="r" eaLnBrk="0" hangingPunct="0">
                  <a:buNone/>
                </a:pPr>
                <a14:m>
                  <m:oMath xmlns:m="http://schemas.openxmlformats.org/officeDocument/2006/math">
                    <m:r>
                      <a:rPr lang="zh-CN" altLang="en-US" i="1">
                        <a:solidFill>
                          <a:srgbClr val="000000"/>
                        </a:solidFill>
                        <a:latin typeface="Cambria Math" panose="02040503050406030204" pitchFamily="18" charset="0"/>
                      </a:rPr>
                      <m:t>𝐽</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𝑚</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𝑡</m:t>
                        </m:r>
                      </m:e>
                      <m:sub>
                        <m:r>
                          <a:rPr lang="zh-CN" altLang="en-US" i="1">
                            <a:solidFill>
                              <a:srgbClr val="000000"/>
                            </a:solidFill>
                            <a:latin typeface="Cambria Math" panose="02040503050406030204" pitchFamily="18" charset="0"/>
                          </a:rPr>
                          <m:t>𝑓</m:t>
                        </m:r>
                      </m:sub>
                    </m:sSub>
                    <m:r>
                      <a:rPr lang="zh-CN" altLang="en-US" i="1">
                        <a:solidFill>
                          <a:srgbClr val="000000"/>
                        </a:solidFill>
                        <a:latin typeface="Cambria Math" panose="02040503050406030204" pitchFamily="18" charset="0"/>
                      </a:rPr>
                      <m:t>)</m:t>
                    </m:r>
                  </m:oMath>
                </a14:m>
                <a:r>
                  <a:rPr lang="zh-CN" altLang="en-US" dirty="0">
                    <a:cs typeface="Times New Roman" panose="02020603050405020304" pitchFamily="18" charset="0"/>
                  </a:rPr>
                  <a:t>       		             </a:t>
                </a:r>
                <a:r>
                  <a:rPr lang="zh-CN" altLang="en-US" dirty="0"/>
                  <a:t>（</a:t>
                </a:r>
                <a:r>
                  <a:rPr lang="en-US" altLang="zh-CN" dirty="0"/>
                  <a:t>6-</a:t>
                </a:r>
                <a:r>
                  <a:rPr lang="en-US" altLang="zh-CN" dirty="0">
                    <a:cs typeface="Times New Roman" panose="02020603050405020304" pitchFamily="18" charset="0"/>
                  </a:rPr>
                  <a:t>5</a:t>
                </a:r>
                <a:r>
                  <a:rPr lang="zh-CN" altLang="en-US" dirty="0"/>
                  <a:t>）</a:t>
                </a:r>
                <a:endParaRPr lang="zh-CN" altLang="en-US" dirty="0">
                  <a:latin typeface="宋体" panose="02010600030101010101" pitchFamily="2" charset="-122"/>
                </a:endParaRPr>
              </a:p>
              <a:p>
                <a:pPr marL="0" indent="0" algn="just" eaLnBrk="0" hangingPunct="0">
                  <a:buNone/>
                </a:pPr>
                <a:r>
                  <a:rPr lang="zh-CN" altLang="en-US" dirty="0"/>
                  <a:t>最大的数学问题。</a:t>
                </a:r>
                <a:endParaRPr lang="zh-CN" altLang="en-US" dirty="0">
                  <a:latin typeface="宋体" panose="02010600030101010101" pitchFamily="2" charset="-122"/>
                </a:endParaRPr>
              </a:p>
              <a:p>
                <a:pPr marL="0" indent="0" eaLnBrk="0" hangingPunct="0">
                  <a:buNone/>
                </a:pPr>
                <a:r>
                  <a:rPr lang="zh-CN" altLang="en-US" dirty="0">
                    <a:latin typeface="宋体" panose="02010600030101010101" pitchFamily="2" charset="-122"/>
                  </a:rPr>
                  <a:t>  </a:t>
                </a:r>
                <a:r>
                  <a:rPr lang="en-US" altLang="zh-CN" dirty="0">
                    <a:latin typeface="宋体" panose="02010600030101010101" pitchFamily="2" charset="-122"/>
                  </a:rPr>
                  <a:t>	</a:t>
                </a:r>
                <a:r>
                  <a:rPr lang="zh-CN" altLang="en-US" dirty="0">
                    <a:latin typeface="宋体" panose="02010600030101010101" pitchFamily="2" charset="-122"/>
                  </a:rPr>
                  <a:t>最优控制任务是在满足式</a:t>
                </a:r>
                <a:r>
                  <a:rPr lang="en-US" altLang="zh-CN" dirty="0"/>
                  <a:t>(4)</a:t>
                </a:r>
                <a:r>
                  <a:rPr lang="zh-CN" altLang="en-US" dirty="0">
                    <a:latin typeface="宋体" panose="02010600030101010101" pitchFamily="2" charset="-122"/>
                  </a:rPr>
                  <a:t>的推力约束条件下，寻求发动机推力的最优变化律</a:t>
                </a:r>
                <a14:m>
                  <m:oMath xmlns:m="http://schemas.openxmlformats.org/officeDocument/2006/math">
                    <m:r>
                      <a:rPr lang="zh-CN" altLang="en-US" i="1">
                        <a:solidFill>
                          <a:srgbClr val="000000"/>
                        </a:solidFill>
                        <a:latin typeface="Cambria Math" panose="02040503050406030204" pitchFamily="18" charset="0"/>
                      </a:rPr>
                      <m:t>𝑓</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oMath>
                </a14:m>
                <a:r>
                  <a:rPr lang="zh-CN" altLang="en-US" dirty="0">
                    <a:latin typeface="宋体" panose="02010600030101010101" pitchFamily="2" charset="-122"/>
                  </a:rPr>
                  <a:t>，使飞船由已知初态转移到要求的终端状态，并使性能指标</a:t>
                </a:r>
                <a14:m>
                  <m:oMath xmlns:m="http://schemas.openxmlformats.org/officeDocument/2006/math">
                    <m:r>
                      <a:rPr lang="zh-CN" altLang="en-US" i="1">
                        <a:solidFill>
                          <a:srgbClr val="000000"/>
                        </a:solidFill>
                        <a:latin typeface="Cambria Math" panose="02040503050406030204" pitchFamily="18" charset="0"/>
                      </a:rPr>
                      <m:t>𝐽</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𝑚</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𝑡</m:t>
                        </m:r>
                      </m:e>
                      <m:sub>
                        <m:r>
                          <a:rPr lang="zh-CN" altLang="en-US" i="1">
                            <a:solidFill>
                              <a:srgbClr val="000000"/>
                            </a:solidFill>
                            <a:latin typeface="Cambria Math" panose="02040503050406030204" pitchFamily="18" charset="0"/>
                          </a:rPr>
                          <m:t>𝑓</m:t>
                        </m:r>
                      </m:sub>
                    </m:sSub>
                    <m:r>
                      <a:rPr lang="zh-CN" altLang="en-US" i="1">
                        <a:solidFill>
                          <a:srgbClr val="000000"/>
                        </a:solidFill>
                        <a:latin typeface="Cambria Math" panose="02040503050406030204" pitchFamily="18" charset="0"/>
                      </a:rPr>
                      <m:t>)=</m:t>
                    </m:r>
                    <m:r>
                      <m:rPr>
                        <m:sty m:val="p"/>
                      </m:rPr>
                      <a:rPr lang="zh-CN" altLang="en-US">
                        <a:solidFill>
                          <a:srgbClr val="000000"/>
                        </a:solidFill>
                        <a:latin typeface="Cambria Math" panose="02040503050406030204" pitchFamily="18" charset="0"/>
                      </a:rPr>
                      <m:t>max</m:t>
                    </m:r>
                  </m:oMath>
                </a14:m>
                <a:r>
                  <a:rPr lang="zh-CN" altLang="en-US" dirty="0">
                    <a:latin typeface="宋体" panose="02010600030101010101" pitchFamily="2" charset="-122"/>
                  </a:rPr>
                  <a:t>从而使飞船软着陆过程中燃料消耗量最小。</a:t>
                </a:r>
                <a:endParaRPr lang="zh-CN" altLang="en-US" dirty="0"/>
              </a:p>
            </p:txBody>
          </p:sp>
        </mc:Choice>
        <mc:Fallback xmlns="">
          <p:sp>
            <p:nvSpPr>
              <p:cNvPr id="3" name="内容占位符 2">
                <a:extLst>
                  <a:ext uri="{FF2B5EF4-FFF2-40B4-BE49-F238E27FC236}">
                    <a16:creationId xmlns:a16="http://schemas.microsoft.com/office/drawing/2014/main" id="{A3AA1C0F-5399-4D61-9ED7-5A9D5481CE07}"/>
                  </a:ext>
                </a:extLst>
              </p:cNvPr>
              <p:cNvSpPr>
                <a:spLocks noGrp="1" noRot="1" noChangeAspect="1" noMove="1" noResize="1" noEditPoints="1" noAdjustHandles="1" noChangeArrowheads="1" noChangeShapeType="1" noTextEdit="1"/>
              </p:cNvSpPr>
              <p:nvPr>
                <p:ph sz="quarter" idx="13"/>
              </p:nvPr>
            </p:nvSpPr>
            <p:spPr>
              <a:xfrm>
                <a:off x="767406" y="908720"/>
                <a:ext cx="10873210" cy="5655035"/>
              </a:xfrm>
              <a:blipFill>
                <a:blip r:embed="rId2"/>
                <a:stretch>
                  <a:fillRect l="-897" t="-216" r="-84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278907866"/>
      </p:ext>
    </p:extLst>
  </p:cSld>
  <p:clrMapOvr>
    <a:masterClrMapping/>
  </p:clrMapOvr>
  <p:transition>
    <p:wheel/>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2BAF59A0-E9DE-43E8-A58A-B086437ECA54}"/>
                  </a:ext>
                </a:extLst>
              </p:cNvPr>
              <p:cNvSpPr>
                <a:spLocks noGrp="1"/>
              </p:cNvSpPr>
              <p:nvPr>
                <p:ph sz="quarter" idx="13"/>
              </p:nvPr>
            </p:nvSpPr>
            <p:spPr>
              <a:xfrm>
                <a:off x="479376" y="692696"/>
                <a:ext cx="11377264" cy="5871059"/>
              </a:xfrm>
            </p:spPr>
            <p:txBody>
              <a:bodyPr>
                <a:noAutofit/>
              </a:bodyPr>
              <a:lstStyle/>
              <a:p>
                <a:pPr marL="0" indent="0" algn="just">
                  <a:lnSpc>
                    <a:spcPct val="100000"/>
                  </a:lnSpc>
                  <a:buNone/>
                </a:pPr>
                <a:r>
                  <a:rPr lang="en-US" altLang="zh-CN" dirty="0">
                    <a:solidFill>
                      <a:schemeClr val="tx1"/>
                    </a:solidFill>
                  </a:rPr>
                  <a:t> </a:t>
                </a:r>
                <a:r>
                  <a:rPr lang="zh-CN" altLang="en-US" dirty="0">
                    <a:solidFill>
                      <a:schemeClr val="tx1"/>
                    </a:solidFill>
                  </a:rPr>
                  <a:t>对式（</a:t>
                </a:r>
                <a:r>
                  <a:rPr lang="en-US" altLang="zh-CN" dirty="0">
                    <a:solidFill>
                      <a:schemeClr val="tx1"/>
                    </a:solidFill>
                  </a:rPr>
                  <a:t>6-52</a:t>
                </a:r>
                <a:r>
                  <a:rPr lang="zh-CN" altLang="en-US" dirty="0">
                    <a:solidFill>
                      <a:schemeClr val="tx1"/>
                    </a:solidFill>
                  </a:rPr>
                  <a:t>）利用泰勒级数展开并取主部，以及应用积分中值定理，并考虑到</a:t>
                </a:r>
                <a14:m>
                  <m:oMath xmlns:m="http://schemas.openxmlformats.org/officeDocument/2006/math">
                    <m:r>
                      <a:rPr lang="zh-CN" altLang="en-US" i="1">
                        <a:solidFill>
                          <a:schemeClr val="tx1"/>
                        </a:solidFill>
                        <a:latin typeface="Cambria Math" panose="02040503050406030204" pitchFamily="18" charset="0"/>
                      </a:rPr>
                      <m:t>𝛿</m:t>
                    </m:r>
                    <m:r>
                      <a:rPr lang="zh-CN" altLang="en-US" i="1">
                        <a:solidFill>
                          <a:schemeClr val="tx1"/>
                        </a:solidFill>
                        <a:latin typeface="Cambria Math" panose="02040503050406030204" pitchFamily="18" charset="0"/>
                      </a:rPr>
                      <m:t>𝑥</m:t>
                    </m:r>
                    <m:r>
                      <a:rPr lang="zh-CN" altLang="en-US" i="1">
                        <a:solidFill>
                          <a:schemeClr val="tx1"/>
                        </a:solidFill>
                        <a:latin typeface="Cambria Math" panose="02040503050406030204" pitchFamily="18" charset="0"/>
                      </a:rPr>
                      <m:t>(</m:t>
                    </m:r>
                    <m:sSub>
                      <m:sSubPr>
                        <m:ctrlPr>
                          <a:rPr lang="zh-CN" altLang="en-US" i="1">
                            <a:solidFill>
                              <a:schemeClr val="tx1"/>
                            </a:solidFill>
                            <a:latin typeface="Cambria Math" panose="02040503050406030204" pitchFamily="18" charset="0"/>
                          </a:rPr>
                        </m:ctrlPr>
                      </m:sSubPr>
                      <m:e>
                        <m:r>
                          <a:rPr lang="zh-CN" altLang="en-US" i="1">
                            <a:solidFill>
                              <a:schemeClr val="tx1"/>
                            </a:solidFill>
                            <a:latin typeface="Cambria Math" panose="02040503050406030204" pitchFamily="18" charset="0"/>
                          </a:rPr>
                          <m:t>𝑡</m:t>
                        </m:r>
                      </m:e>
                      <m:sub>
                        <m:r>
                          <a:rPr lang="zh-CN" altLang="en-US" i="1">
                            <a:solidFill>
                              <a:schemeClr val="tx1"/>
                            </a:solidFill>
                            <a:latin typeface="Cambria Math" panose="02040503050406030204" pitchFamily="18" charset="0"/>
                          </a:rPr>
                          <m:t>0</m:t>
                        </m:r>
                      </m:sub>
                    </m:sSub>
                    <m:r>
                      <a:rPr lang="zh-CN" altLang="en-US" i="1">
                        <a:solidFill>
                          <a:schemeClr val="tx1"/>
                        </a:solidFill>
                        <a:latin typeface="Cambria Math" panose="02040503050406030204" pitchFamily="18" charset="0"/>
                      </a:rPr>
                      <m:t>)=0</m:t>
                    </m:r>
                  </m:oMath>
                </a14:m>
                <a:r>
                  <a:rPr lang="zh-CN" altLang="en-US" dirty="0">
                    <a:solidFill>
                      <a:schemeClr val="tx1"/>
                    </a:solidFill>
                  </a:rPr>
                  <a:t> ，可得泛函的一次变分为</a:t>
                </a:r>
                <a:endParaRPr lang="en-US" altLang="zh-CN" dirty="0">
                  <a:solidFill>
                    <a:schemeClr val="tx1"/>
                  </a:solidFill>
                </a:endParaRPr>
              </a:p>
              <a:p>
                <a:pPr marL="0" indent="0" algn="just">
                  <a:lnSpc>
                    <a:spcPct val="100000"/>
                  </a:lnSpc>
                  <a:buNone/>
                </a:pPr>
                <a14:m>
                  <m:oMathPara xmlns:m="http://schemas.openxmlformats.org/officeDocument/2006/math">
                    <m:oMathParaPr>
                      <m:jc m:val="centerGroup"/>
                    </m:oMathParaPr>
                    <m:oMath xmlns:m="http://schemas.openxmlformats.org/officeDocument/2006/math">
                      <m:r>
                        <a:rPr lang="zh-CN" altLang="en-US" sz="2000" i="1">
                          <a:solidFill>
                            <a:schemeClr val="tx1"/>
                          </a:solidFill>
                          <a:latin typeface="Cambria Math" panose="02040503050406030204" pitchFamily="18" charset="0"/>
                        </a:rPr>
                        <m:t>𝛿</m:t>
                      </m:r>
                      <m:r>
                        <a:rPr lang="zh-CN" altLang="en-US" sz="2000" i="1">
                          <a:solidFill>
                            <a:schemeClr val="tx1"/>
                          </a:solidFill>
                          <a:latin typeface="Cambria Math" panose="02040503050406030204" pitchFamily="18" charset="0"/>
                        </a:rPr>
                        <m:t>𝐽</m:t>
                      </m:r>
                      <m:r>
                        <a:rPr lang="zh-CN" altLang="en-US" sz="2000" i="1">
                          <a:solidFill>
                            <a:schemeClr val="tx1"/>
                          </a:solidFill>
                          <a:latin typeface="Cambria Math" panose="02040503050406030204" pitchFamily="18" charset="0"/>
                        </a:rPr>
                        <m:t>=</m:t>
                      </m:r>
                      <m:sSup>
                        <m:sSupPr>
                          <m:ctrlPr>
                            <a:rPr lang="zh-CN" altLang="en-US" sz="2000" i="1">
                              <a:solidFill>
                                <a:schemeClr val="tx1"/>
                              </a:solidFill>
                              <a:latin typeface="Cambria Math" panose="02040503050406030204" pitchFamily="18" charset="0"/>
                            </a:rPr>
                          </m:ctrlPr>
                        </m:sSupPr>
                        <m:e>
                          <m:d>
                            <m:dPr>
                              <m:ctrlPr>
                                <a:rPr lang="zh-CN" altLang="en-US" sz="2000" i="1">
                                  <a:solidFill>
                                    <a:schemeClr val="tx1"/>
                                  </a:solidFill>
                                  <a:latin typeface="Cambria Math" panose="02040503050406030204" pitchFamily="18" charset="0"/>
                                </a:rPr>
                              </m:ctrlPr>
                            </m:dPr>
                            <m:e>
                              <m:f>
                                <m:fPr>
                                  <m:ctrlPr>
                                    <a:rPr lang="zh-CN" altLang="en-US" sz="2000" i="1">
                                      <a:solidFill>
                                        <a:schemeClr val="tx1"/>
                                      </a:solidFill>
                                      <a:latin typeface="Cambria Math" panose="02040503050406030204" pitchFamily="18" charset="0"/>
                                    </a:rPr>
                                  </m:ctrlPr>
                                </m:fPr>
                                <m:num>
                                  <m:r>
                                    <a:rPr lang="zh-CN" altLang="en-US" sz="2000" i="1">
                                      <a:solidFill>
                                        <a:schemeClr val="tx1"/>
                                      </a:solidFill>
                                      <a:latin typeface="Cambria Math" panose="02040503050406030204" pitchFamily="18" charset="0"/>
                                    </a:rPr>
                                    <m:t>𝜕</m:t>
                                  </m:r>
                                  <m:r>
                                    <m:rPr>
                                      <m:sty m:val="p"/>
                                    </m:rPr>
                                    <a:rPr lang="zh-CN" altLang="en-US" sz="2000" i="1">
                                      <a:solidFill>
                                        <a:schemeClr val="tx1"/>
                                      </a:solidFill>
                                      <a:latin typeface="Cambria Math" panose="02040503050406030204" pitchFamily="18" charset="0"/>
                                    </a:rPr>
                                    <m:t>Φ</m:t>
                                  </m:r>
                                </m:num>
                                <m:den>
                                  <m:r>
                                    <a:rPr lang="zh-CN" altLang="en-US" sz="2000" i="1">
                                      <a:solidFill>
                                        <a:schemeClr val="tx1"/>
                                      </a:solidFill>
                                      <a:latin typeface="Cambria Math" panose="02040503050406030204" pitchFamily="18" charset="0"/>
                                    </a:rPr>
                                    <m:t>𝜕</m:t>
                                  </m:r>
                                  <m:r>
                                    <a:rPr lang="zh-CN" altLang="en-US" sz="2000" i="1">
                                      <a:solidFill>
                                        <a:schemeClr val="tx1"/>
                                      </a:solidFill>
                                      <a:latin typeface="Cambria Math" panose="02040503050406030204" pitchFamily="18" charset="0"/>
                                    </a:rPr>
                                    <m:t>𝑥</m:t>
                                  </m:r>
                                  <m:r>
                                    <a:rPr lang="zh-CN" altLang="en-US" sz="2000" i="1">
                                      <a:solidFill>
                                        <a:schemeClr val="tx1"/>
                                      </a:solidFill>
                                      <a:latin typeface="Cambria Math" panose="02040503050406030204" pitchFamily="18" charset="0"/>
                                    </a:rPr>
                                    <m:t>(</m:t>
                                  </m:r>
                                  <m:sSub>
                                    <m:sSubPr>
                                      <m:ctrlPr>
                                        <a:rPr lang="zh-CN" altLang="en-US" sz="2000" i="1">
                                          <a:solidFill>
                                            <a:schemeClr val="tx1"/>
                                          </a:solidFill>
                                          <a:latin typeface="Cambria Math" panose="02040503050406030204" pitchFamily="18" charset="0"/>
                                        </a:rPr>
                                      </m:ctrlPr>
                                    </m:sSubPr>
                                    <m:e>
                                      <m:r>
                                        <a:rPr lang="zh-CN" altLang="en-US" sz="2000" i="1">
                                          <a:solidFill>
                                            <a:schemeClr val="tx1"/>
                                          </a:solidFill>
                                          <a:latin typeface="Cambria Math" panose="02040503050406030204" pitchFamily="18" charset="0"/>
                                        </a:rPr>
                                        <m:t>𝑡</m:t>
                                      </m:r>
                                    </m:e>
                                    <m:sub>
                                      <m:r>
                                        <a:rPr lang="zh-CN" altLang="en-US" sz="2000" i="1">
                                          <a:solidFill>
                                            <a:schemeClr val="tx1"/>
                                          </a:solidFill>
                                          <a:latin typeface="Cambria Math" panose="02040503050406030204" pitchFamily="18" charset="0"/>
                                        </a:rPr>
                                        <m:t>𝑓</m:t>
                                      </m:r>
                                    </m:sub>
                                  </m:sSub>
                                  <m:r>
                                    <a:rPr lang="zh-CN" altLang="en-US" sz="2000" i="1">
                                      <a:solidFill>
                                        <a:schemeClr val="tx1"/>
                                      </a:solidFill>
                                      <a:latin typeface="Cambria Math" panose="02040503050406030204" pitchFamily="18" charset="0"/>
                                    </a:rPr>
                                    <m:t>)</m:t>
                                  </m:r>
                                </m:den>
                              </m:f>
                            </m:e>
                          </m:d>
                        </m:e>
                        <m:sup>
                          <m:r>
                            <a:rPr lang="zh-CN" altLang="en-US" sz="2000" i="1">
                              <a:solidFill>
                                <a:schemeClr val="tx1"/>
                              </a:solidFill>
                              <a:latin typeface="Cambria Math" panose="02040503050406030204" pitchFamily="18" charset="0"/>
                            </a:rPr>
                            <m:t>𝑇</m:t>
                          </m:r>
                        </m:sup>
                      </m:sSup>
                      <m:r>
                        <a:rPr lang="zh-CN" altLang="en-US" sz="2000" i="1">
                          <a:solidFill>
                            <a:schemeClr val="tx1"/>
                          </a:solidFill>
                          <a:latin typeface="Cambria Math" panose="02040503050406030204" pitchFamily="18" charset="0"/>
                        </a:rPr>
                        <m:t>𝛿</m:t>
                      </m:r>
                      <m:sSub>
                        <m:sSubPr>
                          <m:ctrlPr>
                            <a:rPr lang="zh-CN" altLang="en-US" sz="2000" i="1">
                              <a:solidFill>
                                <a:schemeClr val="tx1"/>
                              </a:solidFill>
                              <a:latin typeface="Cambria Math" panose="02040503050406030204" pitchFamily="18" charset="0"/>
                            </a:rPr>
                          </m:ctrlPr>
                        </m:sSubPr>
                        <m:e>
                          <m:r>
                            <a:rPr lang="zh-CN" altLang="en-US" sz="2000" i="1">
                              <a:solidFill>
                                <a:schemeClr val="tx1"/>
                              </a:solidFill>
                              <a:latin typeface="Cambria Math" panose="02040503050406030204" pitchFamily="18" charset="0"/>
                            </a:rPr>
                            <m:t>𝑥</m:t>
                          </m:r>
                        </m:e>
                        <m:sub>
                          <m:r>
                            <a:rPr lang="zh-CN" altLang="en-US" sz="2000" i="1">
                              <a:solidFill>
                                <a:schemeClr val="tx1"/>
                              </a:solidFill>
                              <a:latin typeface="Cambria Math" panose="02040503050406030204" pitchFamily="18" charset="0"/>
                            </a:rPr>
                            <m:t>𝑓</m:t>
                          </m:r>
                        </m:sub>
                      </m:sSub>
                      <m:r>
                        <a:rPr lang="zh-CN" altLang="en-US" sz="2000" i="1">
                          <a:solidFill>
                            <a:schemeClr val="tx1"/>
                          </a:solidFill>
                          <a:latin typeface="Cambria Math" panose="02040503050406030204" pitchFamily="18" charset="0"/>
                        </a:rPr>
                        <m:t>+</m:t>
                      </m:r>
                      <m:f>
                        <m:fPr>
                          <m:ctrlPr>
                            <a:rPr lang="zh-CN" altLang="en-US" sz="2000" i="1">
                              <a:solidFill>
                                <a:schemeClr val="tx1"/>
                              </a:solidFill>
                              <a:latin typeface="Cambria Math" panose="02040503050406030204" pitchFamily="18" charset="0"/>
                            </a:rPr>
                          </m:ctrlPr>
                        </m:fPr>
                        <m:num>
                          <m:r>
                            <a:rPr lang="zh-CN" altLang="en-US" sz="2000" i="1">
                              <a:solidFill>
                                <a:schemeClr val="tx1"/>
                              </a:solidFill>
                              <a:latin typeface="Cambria Math" panose="02040503050406030204" pitchFamily="18" charset="0"/>
                            </a:rPr>
                            <m:t>𝜕</m:t>
                          </m:r>
                          <m:r>
                            <m:rPr>
                              <m:sty m:val="p"/>
                            </m:rPr>
                            <a:rPr lang="zh-CN" altLang="en-US" sz="2000" i="1">
                              <a:solidFill>
                                <a:schemeClr val="tx1"/>
                              </a:solidFill>
                              <a:latin typeface="Cambria Math" panose="02040503050406030204" pitchFamily="18" charset="0"/>
                            </a:rPr>
                            <m:t>Φ</m:t>
                          </m:r>
                        </m:num>
                        <m:den>
                          <m:r>
                            <a:rPr lang="zh-CN" altLang="en-US" sz="2000" i="1">
                              <a:solidFill>
                                <a:schemeClr val="tx1"/>
                              </a:solidFill>
                              <a:latin typeface="Cambria Math" panose="02040503050406030204" pitchFamily="18" charset="0"/>
                            </a:rPr>
                            <m:t>𝜕</m:t>
                          </m:r>
                          <m:sSub>
                            <m:sSubPr>
                              <m:ctrlPr>
                                <a:rPr lang="zh-CN" altLang="en-US" sz="2000" i="1">
                                  <a:solidFill>
                                    <a:schemeClr val="tx1"/>
                                  </a:solidFill>
                                  <a:latin typeface="Cambria Math" panose="02040503050406030204" pitchFamily="18" charset="0"/>
                                </a:rPr>
                              </m:ctrlPr>
                            </m:sSubPr>
                            <m:e>
                              <m:r>
                                <a:rPr lang="zh-CN" altLang="en-US" sz="2000" i="1">
                                  <a:solidFill>
                                    <a:schemeClr val="tx1"/>
                                  </a:solidFill>
                                  <a:latin typeface="Cambria Math" panose="02040503050406030204" pitchFamily="18" charset="0"/>
                                </a:rPr>
                                <m:t>𝑡</m:t>
                              </m:r>
                            </m:e>
                            <m:sub>
                              <m:r>
                                <a:rPr lang="zh-CN" altLang="en-US" sz="2000" i="1">
                                  <a:solidFill>
                                    <a:schemeClr val="tx1"/>
                                  </a:solidFill>
                                  <a:latin typeface="Cambria Math" panose="02040503050406030204" pitchFamily="18" charset="0"/>
                                </a:rPr>
                                <m:t>𝑓</m:t>
                              </m:r>
                            </m:sub>
                          </m:sSub>
                        </m:den>
                      </m:f>
                      <m:r>
                        <a:rPr lang="zh-CN" altLang="en-US" sz="2000" i="1">
                          <a:solidFill>
                            <a:schemeClr val="tx1"/>
                          </a:solidFill>
                          <a:latin typeface="Cambria Math" panose="02040503050406030204" pitchFamily="18" charset="0"/>
                        </a:rPr>
                        <m:t>𝛿</m:t>
                      </m:r>
                      <m:sSub>
                        <m:sSubPr>
                          <m:ctrlPr>
                            <a:rPr lang="zh-CN" altLang="en-US" sz="2000" i="1">
                              <a:solidFill>
                                <a:schemeClr val="tx1"/>
                              </a:solidFill>
                              <a:latin typeface="Cambria Math" panose="02040503050406030204" pitchFamily="18" charset="0"/>
                            </a:rPr>
                          </m:ctrlPr>
                        </m:sSubPr>
                        <m:e>
                          <m:r>
                            <a:rPr lang="zh-CN" altLang="en-US" sz="2000" i="1">
                              <a:solidFill>
                                <a:schemeClr val="tx1"/>
                              </a:solidFill>
                              <a:latin typeface="Cambria Math" panose="02040503050406030204" pitchFamily="18" charset="0"/>
                            </a:rPr>
                            <m:t>𝑡</m:t>
                          </m:r>
                        </m:e>
                        <m:sub>
                          <m:r>
                            <a:rPr lang="zh-CN" altLang="en-US" sz="2000" i="1">
                              <a:solidFill>
                                <a:schemeClr val="tx1"/>
                              </a:solidFill>
                              <a:latin typeface="Cambria Math" panose="02040503050406030204" pitchFamily="18" charset="0"/>
                            </a:rPr>
                            <m:t>𝑓</m:t>
                          </m:r>
                        </m:sub>
                      </m:sSub>
                      <m:r>
                        <a:rPr lang="zh-CN" altLang="en-US" sz="2000" i="1">
                          <a:solidFill>
                            <a:schemeClr val="tx1"/>
                          </a:solidFill>
                          <a:latin typeface="Cambria Math" panose="02040503050406030204" pitchFamily="18" charset="0"/>
                        </a:rPr>
                        <m:t>+</m:t>
                      </m:r>
                      <m:sSup>
                        <m:sSupPr>
                          <m:ctrlPr>
                            <a:rPr lang="zh-CN" altLang="en-US" sz="2000" i="1">
                              <a:solidFill>
                                <a:schemeClr val="tx1"/>
                              </a:solidFill>
                              <a:latin typeface="Cambria Math" panose="02040503050406030204" pitchFamily="18" charset="0"/>
                            </a:rPr>
                          </m:ctrlPr>
                        </m:sSupPr>
                        <m:e>
                          <m:r>
                            <a:rPr lang="zh-CN" altLang="en-US" sz="2000" i="1">
                              <a:solidFill>
                                <a:schemeClr val="tx1"/>
                              </a:solidFill>
                              <a:latin typeface="Cambria Math" panose="02040503050406030204" pitchFamily="18" charset="0"/>
                            </a:rPr>
                            <m:t>𝑣</m:t>
                          </m:r>
                        </m:e>
                        <m:sup>
                          <m:r>
                            <a:rPr lang="zh-CN" altLang="en-US" sz="2000" i="1">
                              <a:solidFill>
                                <a:schemeClr val="tx1"/>
                              </a:solidFill>
                              <a:latin typeface="Cambria Math" panose="02040503050406030204" pitchFamily="18" charset="0"/>
                            </a:rPr>
                            <m:t>𝑇</m:t>
                          </m:r>
                        </m:sup>
                      </m:sSup>
                      <m:d>
                        <m:dPr>
                          <m:begChr m:val="["/>
                          <m:endChr m:val="]"/>
                          <m:ctrlPr>
                            <a:rPr lang="zh-CN" altLang="en-US" sz="2000" i="1">
                              <a:solidFill>
                                <a:schemeClr val="tx1"/>
                              </a:solidFill>
                              <a:latin typeface="Cambria Math" panose="02040503050406030204" pitchFamily="18" charset="0"/>
                            </a:rPr>
                          </m:ctrlPr>
                        </m:dPr>
                        <m:e>
                          <m:sSup>
                            <m:sSupPr>
                              <m:ctrlPr>
                                <a:rPr lang="zh-CN" altLang="en-US" sz="2000" i="1">
                                  <a:solidFill>
                                    <a:schemeClr val="tx1"/>
                                  </a:solidFill>
                                  <a:latin typeface="Cambria Math" panose="02040503050406030204" pitchFamily="18" charset="0"/>
                                </a:rPr>
                              </m:ctrlPr>
                            </m:sSupPr>
                            <m:e>
                              <m:d>
                                <m:dPr>
                                  <m:ctrlPr>
                                    <a:rPr lang="zh-CN" altLang="en-US" sz="2000" i="1">
                                      <a:solidFill>
                                        <a:schemeClr val="tx1"/>
                                      </a:solidFill>
                                      <a:latin typeface="Cambria Math" panose="02040503050406030204" pitchFamily="18" charset="0"/>
                                    </a:rPr>
                                  </m:ctrlPr>
                                </m:dPr>
                                <m:e>
                                  <m:f>
                                    <m:fPr>
                                      <m:ctrlPr>
                                        <a:rPr lang="zh-CN" altLang="en-US" sz="2000" i="1">
                                          <a:solidFill>
                                            <a:schemeClr val="tx1"/>
                                          </a:solidFill>
                                          <a:latin typeface="Cambria Math" panose="02040503050406030204" pitchFamily="18" charset="0"/>
                                        </a:rPr>
                                      </m:ctrlPr>
                                    </m:fPr>
                                    <m:num>
                                      <m:r>
                                        <a:rPr lang="zh-CN" altLang="en-US" sz="2000" i="1">
                                          <a:solidFill>
                                            <a:schemeClr val="tx1"/>
                                          </a:solidFill>
                                          <a:latin typeface="Cambria Math" panose="02040503050406030204" pitchFamily="18" charset="0"/>
                                        </a:rPr>
                                        <m:t>𝜕</m:t>
                                      </m:r>
                                      <m:sSup>
                                        <m:sSupPr>
                                          <m:ctrlPr>
                                            <a:rPr lang="zh-CN" altLang="en-US" sz="2000" i="1">
                                              <a:solidFill>
                                                <a:schemeClr val="tx1"/>
                                              </a:solidFill>
                                              <a:latin typeface="Cambria Math" panose="02040503050406030204" pitchFamily="18" charset="0"/>
                                            </a:rPr>
                                          </m:ctrlPr>
                                        </m:sSupPr>
                                        <m:e>
                                          <m:sSub>
                                            <m:sSubPr>
                                              <m:ctrlPr>
                                                <a:rPr lang="zh-CN" altLang="en-US" sz="2000" i="1">
                                                  <a:solidFill>
                                                    <a:schemeClr val="tx1"/>
                                                  </a:solidFill>
                                                  <a:latin typeface="Cambria Math" panose="02040503050406030204" pitchFamily="18" charset="0"/>
                                                </a:rPr>
                                              </m:ctrlPr>
                                            </m:sSubPr>
                                            <m:e>
                                              <m:r>
                                                <a:rPr lang="zh-CN" altLang="en-US" sz="2000" i="1">
                                                  <a:solidFill>
                                                    <a:schemeClr val="tx1"/>
                                                  </a:solidFill>
                                                  <a:latin typeface="Cambria Math" panose="02040503050406030204" pitchFamily="18" charset="0"/>
                                                </a:rPr>
                                                <m:t>𝑁</m:t>
                                              </m:r>
                                            </m:e>
                                            <m:sub>
                                              <m:r>
                                                <a:rPr lang="zh-CN" altLang="en-US" sz="2000" i="1">
                                                  <a:solidFill>
                                                    <a:schemeClr val="tx1"/>
                                                  </a:solidFill>
                                                  <a:latin typeface="Cambria Math" panose="02040503050406030204" pitchFamily="18" charset="0"/>
                                                </a:rPr>
                                                <m:t>1</m:t>
                                              </m:r>
                                            </m:sub>
                                          </m:sSub>
                                        </m:e>
                                        <m:sup>
                                          <m:r>
                                            <a:rPr lang="zh-CN" altLang="en-US" sz="2000" i="1">
                                              <a:solidFill>
                                                <a:schemeClr val="tx1"/>
                                              </a:solidFill>
                                              <a:latin typeface="Cambria Math" panose="02040503050406030204" pitchFamily="18" charset="0"/>
                                            </a:rPr>
                                            <m:t>𝑇</m:t>
                                          </m:r>
                                        </m:sup>
                                      </m:sSup>
                                    </m:num>
                                    <m:den>
                                      <m:r>
                                        <a:rPr lang="zh-CN" altLang="en-US" sz="2000" i="1">
                                          <a:solidFill>
                                            <a:schemeClr val="tx1"/>
                                          </a:solidFill>
                                          <a:latin typeface="Cambria Math" panose="02040503050406030204" pitchFamily="18" charset="0"/>
                                        </a:rPr>
                                        <m:t>𝜕</m:t>
                                      </m:r>
                                      <m:r>
                                        <a:rPr lang="zh-CN" altLang="en-US" sz="2000" i="1">
                                          <a:solidFill>
                                            <a:schemeClr val="tx1"/>
                                          </a:solidFill>
                                          <a:latin typeface="Cambria Math" panose="02040503050406030204" pitchFamily="18" charset="0"/>
                                        </a:rPr>
                                        <m:t>𝑥</m:t>
                                      </m:r>
                                      <m:r>
                                        <a:rPr lang="zh-CN" altLang="en-US" sz="2000" i="1">
                                          <a:solidFill>
                                            <a:schemeClr val="tx1"/>
                                          </a:solidFill>
                                          <a:latin typeface="Cambria Math" panose="02040503050406030204" pitchFamily="18" charset="0"/>
                                        </a:rPr>
                                        <m:t>(</m:t>
                                      </m:r>
                                      <m:sSub>
                                        <m:sSubPr>
                                          <m:ctrlPr>
                                            <a:rPr lang="zh-CN" altLang="en-US" sz="2000" i="1">
                                              <a:solidFill>
                                                <a:schemeClr val="tx1"/>
                                              </a:solidFill>
                                              <a:latin typeface="Cambria Math" panose="02040503050406030204" pitchFamily="18" charset="0"/>
                                            </a:rPr>
                                          </m:ctrlPr>
                                        </m:sSubPr>
                                        <m:e>
                                          <m:r>
                                            <a:rPr lang="zh-CN" altLang="en-US" sz="2000" i="1">
                                              <a:solidFill>
                                                <a:schemeClr val="tx1"/>
                                              </a:solidFill>
                                              <a:latin typeface="Cambria Math" panose="02040503050406030204" pitchFamily="18" charset="0"/>
                                            </a:rPr>
                                            <m:t>𝑡</m:t>
                                          </m:r>
                                        </m:e>
                                        <m:sub>
                                          <m:r>
                                            <a:rPr lang="zh-CN" altLang="en-US" sz="2000" i="1">
                                              <a:solidFill>
                                                <a:schemeClr val="tx1"/>
                                              </a:solidFill>
                                              <a:latin typeface="Cambria Math" panose="02040503050406030204" pitchFamily="18" charset="0"/>
                                            </a:rPr>
                                            <m:t>𝑓</m:t>
                                          </m:r>
                                        </m:sub>
                                      </m:sSub>
                                      <m:r>
                                        <a:rPr lang="zh-CN" altLang="en-US" sz="2000" i="1">
                                          <a:solidFill>
                                            <a:schemeClr val="tx1"/>
                                          </a:solidFill>
                                          <a:latin typeface="Cambria Math" panose="02040503050406030204" pitchFamily="18" charset="0"/>
                                        </a:rPr>
                                        <m:t>)</m:t>
                                      </m:r>
                                    </m:den>
                                  </m:f>
                                </m:e>
                              </m:d>
                            </m:e>
                            <m:sup>
                              <m:r>
                                <a:rPr lang="zh-CN" altLang="en-US" sz="2000" i="1">
                                  <a:solidFill>
                                    <a:schemeClr val="tx1"/>
                                  </a:solidFill>
                                  <a:latin typeface="Cambria Math" panose="02040503050406030204" pitchFamily="18" charset="0"/>
                                </a:rPr>
                                <m:t>𝑇</m:t>
                              </m:r>
                            </m:sup>
                          </m:sSup>
                          <m:r>
                            <a:rPr lang="zh-CN" altLang="en-US" sz="2000" i="1">
                              <a:solidFill>
                                <a:schemeClr val="tx1"/>
                              </a:solidFill>
                              <a:latin typeface="Cambria Math" panose="02040503050406030204" pitchFamily="18" charset="0"/>
                            </a:rPr>
                            <m:t>𝛿</m:t>
                          </m:r>
                          <m:sSub>
                            <m:sSubPr>
                              <m:ctrlPr>
                                <a:rPr lang="zh-CN" altLang="en-US" sz="2000" i="1">
                                  <a:solidFill>
                                    <a:schemeClr val="tx1"/>
                                  </a:solidFill>
                                  <a:latin typeface="Cambria Math" panose="02040503050406030204" pitchFamily="18" charset="0"/>
                                </a:rPr>
                              </m:ctrlPr>
                            </m:sSubPr>
                            <m:e>
                              <m:r>
                                <a:rPr lang="zh-CN" altLang="en-US" sz="2000" i="1">
                                  <a:solidFill>
                                    <a:schemeClr val="tx1"/>
                                  </a:solidFill>
                                  <a:latin typeface="Cambria Math" panose="02040503050406030204" pitchFamily="18" charset="0"/>
                                </a:rPr>
                                <m:t>𝑥</m:t>
                              </m:r>
                            </m:e>
                            <m:sub>
                              <m:r>
                                <a:rPr lang="zh-CN" altLang="en-US" sz="2000" i="1">
                                  <a:solidFill>
                                    <a:schemeClr val="tx1"/>
                                  </a:solidFill>
                                  <a:latin typeface="Cambria Math" panose="02040503050406030204" pitchFamily="18" charset="0"/>
                                </a:rPr>
                                <m:t>𝑓</m:t>
                              </m:r>
                            </m:sub>
                          </m:sSub>
                          <m:r>
                            <a:rPr lang="zh-CN" altLang="en-US" sz="2000" i="1">
                              <a:solidFill>
                                <a:schemeClr val="tx1"/>
                              </a:solidFill>
                              <a:latin typeface="Cambria Math" panose="02040503050406030204" pitchFamily="18" charset="0"/>
                            </a:rPr>
                            <m:t>+</m:t>
                          </m:r>
                          <m:f>
                            <m:fPr>
                              <m:ctrlPr>
                                <a:rPr lang="zh-CN" altLang="en-US" sz="2000" i="1">
                                  <a:solidFill>
                                    <a:schemeClr val="tx1"/>
                                  </a:solidFill>
                                  <a:latin typeface="Cambria Math" panose="02040503050406030204" pitchFamily="18" charset="0"/>
                                </a:rPr>
                              </m:ctrlPr>
                            </m:fPr>
                            <m:num>
                              <m:r>
                                <a:rPr lang="zh-CN" altLang="en-US" sz="2000" i="1">
                                  <a:solidFill>
                                    <a:schemeClr val="tx1"/>
                                  </a:solidFill>
                                  <a:latin typeface="Cambria Math" panose="02040503050406030204" pitchFamily="18" charset="0"/>
                                </a:rPr>
                                <m:t>𝜕</m:t>
                              </m:r>
                              <m:sSub>
                                <m:sSubPr>
                                  <m:ctrlPr>
                                    <a:rPr lang="zh-CN" altLang="en-US" sz="2000" i="1">
                                      <a:solidFill>
                                        <a:schemeClr val="tx1"/>
                                      </a:solidFill>
                                      <a:latin typeface="Cambria Math" panose="02040503050406030204" pitchFamily="18" charset="0"/>
                                    </a:rPr>
                                  </m:ctrlPr>
                                </m:sSubPr>
                                <m:e>
                                  <m:r>
                                    <a:rPr lang="zh-CN" altLang="en-US" sz="2000" i="1">
                                      <a:solidFill>
                                        <a:schemeClr val="tx1"/>
                                      </a:solidFill>
                                      <a:latin typeface="Cambria Math" panose="02040503050406030204" pitchFamily="18" charset="0"/>
                                    </a:rPr>
                                    <m:t>𝑁</m:t>
                                  </m:r>
                                </m:e>
                                <m:sub>
                                  <m:r>
                                    <a:rPr lang="zh-CN" altLang="en-US" sz="2000" i="1">
                                      <a:solidFill>
                                        <a:schemeClr val="tx1"/>
                                      </a:solidFill>
                                      <a:latin typeface="Cambria Math" panose="02040503050406030204" pitchFamily="18" charset="0"/>
                                    </a:rPr>
                                    <m:t>1</m:t>
                                  </m:r>
                                </m:sub>
                              </m:sSub>
                            </m:num>
                            <m:den>
                              <m:r>
                                <a:rPr lang="zh-CN" altLang="en-US" sz="2000" i="1">
                                  <a:solidFill>
                                    <a:schemeClr val="tx1"/>
                                  </a:solidFill>
                                  <a:latin typeface="Cambria Math" panose="02040503050406030204" pitchFamily="18" charset="0"/>
                                </a:rPr>
                                <m:t>𝜕</m:t>
                              </m:r>
                              <m:sSub>
                                <m:sSubPr>
                                  <m:ctrlPr>
                                    <a:rPr lang="zh-CN" altLang="en-US" sz="2000" i="1">
                                      <a:solidFill>
                                        <a:schemeClr val="tx1"/>
                                      </a:solidFill>
                                      <a:latin typeface="Cambria Math" panose="02040503050406030204" pitchFamily="18" charset="0"/>
                                    </a:rPr>
                                  </m:ctrlPr>
                                </m:sSubPr>
                                <m:e>
                                  <m:r>
                                    <a:rPr lang="zh-CN" altLang="en-US" sz="2000" i="1">
                                      <a:solidFill>
                                        <a:schemeClr val="tx1"/>
                                      </a:solidFill>
                                      <a:latin typeface="Cambria Math" panose="02040503050406030204" pitchFamily="18" charset="0"/>
                                    </a:rPr>
                                    <m:t>𝑡</m:t>
                                  </m:r>
                                </m:e>
                                <m:sub>
                                  <m:r>
                                    <a:rPr lang="zh-CN" altLang="en-US" sz="2000" i="1">
                                      <a:solidFill>
                                        <a:schemeClr val="tx1"/>
                                      </a:solidFill>
                                      <a:latin typeface="Cambria Math" panose="02040503050406030204" pitchFamily="18" charset="0"/>
                                    </a:rPr>
                                    <m:t>𝑓</m:t>
                                  </m:r>
                                </m:sub>
                              </m:sSub>
                            </m:den>
                          </m:f>
                          <m:r>
                            <a:rPr lang="zh-CN" altLang="en-US" sz="2000" i="1">
                              <a:solidFill>
                                <a:schemeClr val="tx1"/>
                              </a:solidFill>
                              <a:latin typeface="Cambria Math" panose="02040503050406030204" pitchFamily="18" charset="0"/>
                            </a:rPr>
                            <m:t>𝛿</m:t>
                          </m:r>
                          <m:sSub>
                            <m:sSubPr>
                              <m:ctrlPr>
                                <a:rPr lang="zh-CN" altLang="en-US" sz="2000" i="1">
                                  <a:solidFill>
                                    <a:schemeClr val="tx1"/>
                                  </a:solidFill>
                                  <a:latin typeface="Cambria Math" panose="02040503050406030204" pitchFamily="18" charset="0"/>
                                </a:rPr>
                              </m:ctrlPr>
                            </m:sSubPr>
                            <m:e>
                              <m:r>
                                <a:rPr lang="zh-CN" altLang="en-US" sz="2000" i="1">
                                  <a:solidFill>
                                    <a:schemeClr val="tx1"/>
                                  </a:solidFill>
                                  <a:latin typeface="Cambria Math" panose="02040503050406030204" pitchFamily="18" charset="0"/>
                                </a:rPr>
                                <m:t>𝑡</m:t>
                              </m:r>
                            </m:e>
                            <m:sub>
                              <m:r>
                                <a:rPr lang="zh-CN" altLang="en-US" sz="2000" i="1">
                                  <a:solidFill>
                                    <a:schemeClr val="tx1"/>
                                  </a:solidFill>
                                  <a:latin typeface="Cambria Math" panose="02040503050406030204" pitchFamily="18" charset="0"/>
                                </a:rPr>
                                <m:t>𝑓</m:t>
                              </m:r>
                            </m:sub>
                          </m:sSub>
                        </m:e>
                      </m:d>
                      <m:r>
                        <a:rPr lang="zh-CN" altLang="en-US" sz="2000" i="1">
                          <a:solidFill>
                            <a:schemeClr val="tx1"/>
                          </a:solidFill>
                          <a:latin typeface="Cambria Math" panose="02040503050406030204" pitchFamily="18" charset="0"/>
                        </a:rPr>
                        <m:t>+</m:t>
                      </m:r>
                      <m:sSub>
                        <m:sSubPr>
                          <m:ctrlPr>
                            <a:rPr lang="zh-CN" altLang="en-US" sz="2000" i="1">
                              <a:solidFill>
                                <a:schemeClr val="tx1"/>
                              </a:solidFill>
                              <a:latin typeface="Cambria Math" panose="02040503050406030204" pitchFamily="18" charset="0"/>
                            </a:rPr>
                          </m:ctrlPr>
                        </m:sSubPr>
                        <m:e>
                          <m:d>
                            <m:dPr>
                              <m:begChr m:val=""/>
                              <m:endChr m:val="|"/>
                              <m:ctrlPr>
                                <a:rPr lang="zh-CN" altLang="en-US" sz="2000" i="1">
                                  <a:solidFill>
                                    <a:schemeClr val="tx1"/>
                                  </a:solidFill>
                                  <a:latin typeface="Cambria Math" panose="02040503050406030204" pitchFamily="18" charset="0"/>
                                </a:rPr>
                              </m:ctrlPr>
                            </m:dPr>
                            <m:e>
                              <m:d>
                                <m:dPr>
                                  <m:ctrlPr>
                                    <a:rPr lang="zh-CN" altLang="en-US" sz="2000" i="1">
                                      <a:solidFill>
                                        <a:schemeClr val="tx1"/>
                                      </a:solidFill>
                                      <a:latin typeface="Cambria Math" panose="02040503050406030204" pitchFamily="18" charset="0"/>
                                    </a:rPr>
                                  </m:ctrlPr>
                                </m:dPr>
                                <m:e>
                                  <m:r>
                                    <a:rPr lang="zh-CN" altLang="en-US" sz="2000" i="1">
                                      <a:solidFill>
                                        <a:schemeClr val="tx1"/>
                                      </a:solidFill>
                                      <a:latin typeface="Cambria Math" panose="02040503050406030204" pitchFamily="18" charset="0"/>
                                    </a:rPr>
                                    <m:t>𝐻</m:t>
                                  </m:r>
                                  <m:r>
                                    <a:rPr lang="zh-CN" altLang="en-US" sz="2000" i="1">
                                      <a:solidFill>
                                        <a:schemeClr val="tx1"/>
                                      </a:solidFill>
                                      <a:latin typeface="Cambria Math" panose="02040503050406030204" pitchFamily="18" charset="0"/>
                                    </a:rPr>
                                    <m:t>−</m:t>
                                  </m:r>
                                  <m:sSup>
                                    <m:sSupPr>
                                      <m:ctrlPr>
                                        <a:rPr lang="zh-CN" altLang="en-US" sz="2000" i="1">
                                          <a:solidFill>
                                            <a:schemeClr val="tx1"/>
                                          </a:solidFill>
                                          <a:latin typeface="Cambria Math" panose="02040503050406030204" pitchFamily="18" charset="0"/>
                                        </a:rPr>
                                      </m:ctrlPr>
                                    </m:sSupPr>
                                    <m:e>
                                      <m:r>
                                        <a:rPr lang="zh-CN" altLang="en-US" sz="2000" i="1">
                                          <a:solidFill>
                                            <a:schemeClr val="tx1"/>
                                          </a:solidFill>
                                          <a:latin typeface="Cambria Math" panose="02040503050406030204" pitchFamily="18" charset="0"/>
                                        </a:rPr>
                                        <m:t>𝜆</m:t>
                                      </m:r>
                                    </m:e>
                                    <m:sup>
                                      <m:r>
                                        <a:rPr lang="zh-CN" altLang="en-US" sz="2000" i="1">
                                          <a:solidFill>
                                            <a:schemeClr val="tx1"/>
                                          </a:solidFill>
                                          <a:latin typeface="Cambria Math" panose="02040503050406030204" pitchFamily="18" charset="0"/>
                                        </a:rPr>
                                        <m:t>𝑇</m:t>
                                      </m:r>
                                    </m:sup>
                                  </m:sSup>
                                  <m:acc>
                                    <m:accPr>
                                      <m:chr m:val="̇"/>
                                      <m:ctrlPr>
                                        <a:rPr lang="zh-CN" altLang="en-US" sz="2000" i="1">
                                          <a:solidFill>
                                            <a:schemeClr val="tx1"/>
                                          </a:solidFill>
                                          <a:latin typeface="Cambria Math" panose="02040503050406030204" pitchFamily="18" charset="0"/>
                                        </a:rPr>
                                      </m:ctrlPr>
                                    </m:accPr>
                                    <m:e>
                                      <m:r>
                                        <a:rPr lang="zh-CN" altLang="en-US" sz="2000" i="1">
                                          <a:solidFill>
                                            <a:schemeClr val="tx1"/>
                                          </a:solidFill>
                                          <a:latin typeface="Cambria Math" panose="02040503050406030204" pitchFamily="18" charset="0"/>
                                        </a:rPr>
                                        <m:t>𝑥</m:t>
                                      </m:r>
                                    </m:e>
                                  </m:acc>
                                </m:e>
                              </m:d>
                            </m:e>
                          </m:d>
                        </m:e>
                        <m:sub>
                          <m:r>
                            <a:rPr lang="zh-CN" altLang="en-US" sz="2000" i="1">
                              <a:solidFill>
                                <a:schemeClr val="tx1"/>
                              </a:solidFill>
                              <a:latin typeface="Cambria Math" panose="02040503050406030204" pitchFamily="18" charset="0"/>
                            </a:rPr>
                            <m:t>𝑡</m:t>
                          </m:r>
                          <m:r>
                            <a:rPr lang="zh-CN" altLang="en-US" sz="2000" i="1">
                              <a:solidFill>
                                <a:schemeClr val="tx1"/>
                              </a:solidFill>
                              <a:latin typeface="Cambria Math" panose="02040503050406030204" pitchFamily="18" charset="0"/>
                            </a:rPr>
                            <m:t>=</m:t>
                          </m:r>
                          <m:sSub>
                            <m:sSubPr>
                              <m:ctrlPr>
                                <a:rPr lang="zh-CN" altLang="en-US" sz="2000" i="1">
                                  <a:solidFill>
                                    <a:schemeClr val="tx1"/>
                                  </a:solidFill>
                                  <a:latin typeface="Cambria Math" panose="02040503050406030204" pitchFamily="18" charset="0"/>
                                </a:rPr>
                              </m:ctrlPr>
                            </m:sSubPr>
                            <m:e>
                              <m:r>
                                <a:rPr lang="zh-CN" altLang="en-US" sz="2000" i="1">
                                  <a:solidFill>
                                    <a:schemeClr val="tx1"/>
                                  </a:solidFill>
                                  <a:latin typeface="Cambria Math" panose="02040503050406030204" pitchFamily="18" charset="0"/>
                                </a:rPr>
                                <m:t>𝑡</m:t>
                              </m:r>
                            </m:e>
                            <m:sub>
                              <m:r>
                                <a:rPr lang="zh-CN" altLang="en-US" sz="2000" i="1">
                                  <a:solidFill>
                                    <a:schemeClr val="tx1"/>
                                  </a:solidFill>
                                  <a:latin typeface="Cambria Math" panose="02040503050406030204" pitchFamily="18" charset="0"/>
                                </a:rPr>
                                <m:t>𝑓</m:t>
                              </m:r>
                            </m:sub>
                          </m:sSub>
                        </m:sub>
                      </m:sSub>
                      <m:r>
                        <a:rPr lang="zh-CN" altLang="en-US" sz="2000" i="1">
                          <a:solidFill>
                            <a:schemeClr val="tx1"/>
                          </a:solidFill>
                          <a:latin typeface="Cambria Math" panose="02040503050406030204" pitchFamily="18" charset="0"/>
                        </a:rPr>
                        <m:t>𝛿</m:t>
                      </m:r>
                      <m:sSub>
                        <m:sSubPr>
                          <m:ctrlPr>
                            <a:rPr lang="zh-CN" altLang="en-US" sz="2000" i="1">
                              <a:solidFill>
                                <a:schemeClr val="tx1"/>
                              </a:solidFill>
                              <a:latin typeface="Cambria Math" panose="02040503050406030204" pitchFamily="18" charset="0"/>
                            </a:rPr>
                          </m:ctrlPr>
                        </m:sSubPr>
                        <m:e>
                          <m:r>
                            <a:rPr lang="zh-CN" altLang="en-US" sz="2000" i="1">
                              <a:solidFill>
                                <a:schemeClr val="tx1"/>
                              </a:solidFill>
                              <a:latin typeface="Cambria Math" panose="02040503050406030204" pitchFamily="18" charset="0"/>
                            </a:rPr>
                            <m:t>𝑡</m:t>
                          </m:r>
                        </m:e>
                        <m:sub>
                          <m:r>
                            <a:rPr lang="zh-CN" altLang="en-US" sz="2000" i="1">
                              <a:solidFill>
                                <a:schemeClr val="tx1"/>
                              </a:solidFill>
                              <a:latin typeface="Cambria Math" panose="02040503050406030204" pitchFamily="18" charset="0"/>
                            </a:rPr>
                            <m:t>𝑓</m:t>
                          </m:r>
                        </m:sub>
                      </m:sSub>
                    </m:oMath>
                  </m:oMathPara>
                </a14:m>
                <a:endParaRPr lang="en-US" altLang="zh-CN" sz="2000" i="1" dirty="0">
                  <a:solidFill>
                    <a:schemeClr val="tx1"/>
                  </a:solidFill>
                  <a:latin typeface="Cambria Math" panose="02040503050406030204" pitchFamily="18" charset="0"/>
                </a:endParaRPr>
              </a:p>
              <a:p>
                <a:pPr marL="0" indent="0" algn="just">
                  <a:lnSpc>
                    <a:spcPct val="100000"/>
                  </a:lnSpc>
                  <a:buNone/>
                </a:pPr>
                <a14:m>
                  <m:oMathPara xmlns:m="http://schemas.openxmlformats.org/officeDocument/2006/math">
                    <m:oMathParaPr>
                      <m:jc m:val="centerGroup"/>
                    </m:oMathParaPr>
                    <m:oMath xmlns:m="http://schemas.openxmlformats.org/officeDocument/2006/math">
                      <m:r>
                        <a:rPr lang="zh-CN" altLang="en-US" sz="2000" i="1">
                          <a:solidFill>
                            <a:schemeClr val="tx1"/>
                          </a:solidFill>
                          <a:latin typeface="Cambria Math" panose="02040503050406030204" pitchFamily="18" charset="0"/>
                        </a:rPr>
                        <m:t>+</m:t>
                      </m:r>
                      <m:nary>
                        <m:naryPr>
                          <m:ctrlPr>
                            <a:rPr lang="zh-CN" altLang="en-US" sz="2000" i="1">
                              <a:solidFill>
                                <a:schemeClr val="tx1"/>
                              </a:solidFill>
                              <a:latin typeface="Cambria Math" panose="02040503050406030204" pitchFamily="18" charset="0"/>
                            </a:rPr>
                          </m:ctrlPr>
                        </m:naryPr>
                        <m:sub>
                          <m:sSub>
                            <m:sSubPr>
                              <m:ctrlPr>
                                <a:rPr lang="zh-CN" altLang="en-US" sz="2000" i="1">
                                  <a:solidFill>
                                    <a:schemeClr val="tx1"/>
                                  </a:solidFill>
                                  <a:latin typeface="Cambria Math" panose="02040503050406030204" pitchFamily="18" charset="0"/>
                                </a:rPr>
                              </m:ctrlPr>
                            </m:sSubPr>
                            <m:e>
                              <m:r>
                                <a:rPr lang="zh-CN" altLang="en-US" sz="2000" i="1">
                                  <a:solidFill>
                                    <a:schemeClr val="tx1"/>
                                  </a:solidFill>
                                  <a:latin typeface="Cambria Math" panose="02040503050406030204" pitchFamily="18" charset="0"/>
                                </a:rPr>
                                <m:t>𝑡</m:t>
                              </m:r>
                            </m:e>
                            <m:sub>
                              <m:r>
                                <a:rPr lang="zh-CN" altLang="en-US" sz="2000" i="1">
                                  <a:solidFill>
                                    <a:schemeClr val="tx1"/>
                                  </a:solidFill>
                                  <a:latin typeface="Cambria Math" panose="02040503050406030204" pitchFamily="18" charset="0"/>
                                </a:rPr>
                                <m:t>0</m:t>
                              </m:r>
                            </m:sub>
                          </m:sSub>
                        </m:sub>
                        <m:sup>
                          <m:sSub>
                            <m:sSubPr>
                              <m:ctrlPr>
                                <a:rPr lang="zh-CN" altLang="en-US" sz="2000" i="1">
                                  <a:solidFill>
                                    <a:schemeClr val="tx1"/>
                                  </a:solidFill>
                                  <a:latin typeface="Cambria Math" panose="02040503050406030204" pitchFamily="18" charset="0"/>
                                </a:rPr>
                              </m:ctrlPr>
                            </m:sSubPr>
                            <m:e>
                              <m:r>
                                <a:rPr lang="zh-CN" altLang="en-US" sz="2000" i="1">
                                  <a:solidFill>
                                    <a:schemeClr val="tx1"/>
                                  </a:solidFill>
                                  <a:latin typeface="Cambria Math" panose="02040503050406030204" pitchFamily="18" charset="0"/>
                                </a:rPr>
                                <m:t>𝑡</m:t>
                              </m:r>
                            </m:e>
                            <m:sub>
                              <m:r>
                                <a:rPr lang="zh-CN" altLang="en-US" sz="2000" i="1">
                                  <a:solidFill>
                                    <a:schemeClr val="tx1"/>
                                  </a:solidFill>
                                  <a:latin typeface="Cambria Math" panose="02040503050406030204" pitchFamily="18" charset="0"/>
                                </a:rPr>
                                <m:t>𝑓</m:t>
                              </m:r>
                            </m:sub>
                          </m:sSub>
                        </m:sup>
                        <m:e>
                          <m:d>
                            <m:dPr>
                              <m:begChr m:val="["/>
                              <m:endChr m:val="]"/>
                              <m:ctrlPr>
                                <a:rPr lang="zh-CN" altLang="en-US" sz="2000" i="1">
                                  <a:solidFill>
                                    <a:schemeClr val="tx1"/>
                                  </a:solidFill>
                                  <a:latin typeface="Cambria Math" panose="02040503050406030204" pitchFamily="18" charset="0"/>
                                </a:rPr>
                              </m:ctrlPr>
                            </m:dPr>
                            <m:e>
                              <m:sSup>
                                <m:sSupPr>
                                  <m:ctrlPr>
                                    <a:rPr lang="zh-CN" altLang="en-US" sz="2000" i="1">
                                      <a:solidFill>
                                        <a:schemeClr val="tx1"/>
                                      </a:solidFill>
                                      <a:latin typeface="Cambria Math" panose="02040503050406030204" pitchFamily="18" charset="0"/>
                                    </a:rPr>
                                  </m:ctrlPr>
                                </m:sSupPr>
                                <m:e>
                                  <m:d>
                                    <m:dPr>
                                      <m:ctrlPr>
                                        <a:rPr lang="zh-CN" altLang="en-US" sz="2000" i="1">
                                          <a:solidFill>
                                            <a:schemeClr val="tx1"/>
                                          </a:solidFill>
                                          <a:latin typeface="Cambria Math" panose="02040503050406030204" pitchFamily="18" charset="0"/>
                                        </a:rPr>
                                      </m:ctrlPr>
                                    </m:dPr>
                                    <m:e>
                                      <m:f>
                                        <m:fPr>
                                          <m:ctrlPr>
                                            <a:rPr lang="zh-CN" altLang="en-US" sz="2000" i="1">
                                              <a:solidFill>
                                                <a:schemeClr val="tx1"/>
                                              </a:solidFill>
                                              <a:latin typeface="Cambria Math" panose="02040503050406030204" pitchFamily="18" charset="0"/>
                                            </a:rPr>
                                          </m:ctrlPr>
                                        </m:fPr>
                                        <m:num>
                                          <m:r>
                                            <a:rPr lang="zh-CN" altLang="en-US" sz="2000" i="1">
                                              <a:solidFill>
                                                <a:schemeClr val="tx1"/>
                                              </a:solidFill>
                                              <a:latin typeface="Cambria Math" panose="02040503050406030204" pitchFamily="18" charset="0"/>
                                            </a:rPr>
                                            <m:t>𝜕</m:t>
                                          </m:r>
                                          <m:r>
                                            <a:rPr lang="zh-CN" altLang="en-US" sz="2000" i="1">
                                              <a:solidFill>
                                                <a:schemeClr val="tx1"/>
                                              </a:solidFill>
                                              <a:latin typeface="Cambria Math" panose="02040503050406030204" pitchFamily="18" charset="0"/>
                                            </a:rPr>
                                            <m:t>𝐻</m:t>
                                          </m:r>
                                        </m:num>
                                        <m:den>
                                          <m:r>
                                            <a:rPr lang="zh-CN" altLang="en-US" sz="2000" i="1">
                                              <a:solidFill>
                                                <a:schemeClr val="tx1"/>
                                              </a:solidFill>
                                              <a:latin typeface="Cambria Math" panose="02040503050406030204" pitchFamily="18" charset="0"/>
                                            </a:rPr>
                                            <m:t>𝜕</m:t>
                                          </m:r>
                                          <m:r>
                                            <a:rPr lang="zh-CN" altLang="en-US" sz="2000" i="1">
                                              <a:solidFill>
                                                <a:schemeClr val="tx1"/>
                                              </a:solidFill>
                                              <a:latin typeface="Cambria Math" panose="02040503050406030204" pitchFamily="18" charset="0"/>
                                            </a:rPr>
                                            <m:t>𝑢</m:t>
                                          </m:r>
                                        </m:den>
                                      </m:f>
                                    </m:e>
                                  </m:d>
                                </m:e>
                                <m:sup>
                                  <m:r>
                                    <a:rPr lang="zh-CN" altLang="en-US" sz="2000" i="1">
                                      <a:solidFill>
                                        <a:schemeClr val="tx1"/>
                                      </a:solidFill>
                                      <a:latin typeface="Cambria Math" panose="02040503050406030204" pitchFamily="18" charset="0"/>
                                    </a:rPr>
                                    <m:t>𝑇</m:t>
                                  </m:r>
                                </m:sup>
                              </m:sSup>
                              <m:r>
                                <a:rPr lang="zh-CN" altLang="en-US" sz="2000" i="1">
                                  <a:solidFill>
                                    <a:schemeClr val="tx1"/>
                                  </a:solidFill>
                                  <a:latin typeface="Cambria Math" panose="02040503050406030204" pitchFamily="18" charset="0"/>
                                </a:rPr>
                                <m:t>𝛿</m:t>
                              </m:r>
                              <m:r>
                                <a:rPr lang="zh-CN" altLang="en-US" sz="2000" i="1">
                                  <a:solidFill>
                                    <a:schemeClr val="tx1"/>
                                  </a:solidFill>
                                  <a:latin typeface="Cambria Math" panose="02040503050406030204" pitchFamily="18" charset="0"/>
                                </a:rPr>
                                <m:t>𝑢</m:t>
                              </m:r>
                              <m:r>
                                <a:rPr lang="zh-CN" altLang="en-US" sz="2000" i="1">
                                  <a:solidFill>
                                    <a:schemeClr val="tx1"/>
                                  </a:solidFill>
                                  <a:latin typeface="Cambria Math" panose="02040503050406030204" pitchFamily="18" charset="0"/>
                                </a:rPr>
                                <m:t>+</m:t>
                              </m:r>
                              <m:sSup>
                                <m:sSupPr>
                                  <m:ctrlPr>
                                    <a:rPr lang="zh-CN" altLang="en-US" sz="2000" i="1">
                                      <a:solidFill>
                                        <a:schemeClr val="tx1"/>
                                      </a:solidFill>
                                      <a:latin typeface="Cambria Math" panose="02040503050406030204" pitchFamily="18" charset="0"/>
                                    </a:rPr>
                                  </m:ctrlPr>
                                </m:sSupPr>
                                <m:e>
                                  <m:d>
                                    <m:dPr>
                                      <m:ctrlPr>
                                        <a:rPr lang="zh-CN" altLang="en-US" sz="2000" i="1">
                                          <a:solidFill>
                                            <a:schemeClr val="tx1"/>
                                          </a:solidFill>
                                          <a:latin typeface="Cambria Math" panose="02040503050406030204" pitchFamily="18" charset="0"/>
                                        </a:rPr>
                                      </m:ctrlPr>
                                    </m:dPr>
                                    <m:e>
                                      <m:f>
                                        <m:fPr>
                                          <m:ctrlPr>
                                            <a:rPr lang="zh-CN" altLang="en-US" sz="2000" i="1">
                                              <a:solidFill>
                                                <a:schemeClr val="tx1"/>
                                              </a:solidFill>
                                              <a:latin typeface="Cambria Math" panose="02040503050406030204" pitchFamily="18" charset="0"/>
                                            </a:rPr>
                                          </m:ctrlPr>
                                        </m:fPr>
                                        <m:num>
                                          <m:r>
                                            <a:rPr lang="zh-CN" altLang="en-US" sz="2000" i="1">
                                              <a:solidFill>
                                                <a:schemeClr val="tx1"/>
                                              </a:solidFill>
                                              <a:latin typeface="Cambria Math" panose="02040503050406030204" pitchFamily="18" charset="0"/>
                                            </a:rPr>
                                            <m:t>𝜕</m:t>
                                          </m:r>
                                          <m:r>
                                            <a:rPr lang="zh-CN" altLang="en-US" sz="2000" i="1">
                                              <a:solidFill>
                                                <a:schemeClr val="tx1"/>
                                              </a:solidFill>
                                              <a:latin typeface="Cambria Math" panose="02040503050406030204" pitchFamily="18" charset="0"/>
                                            </a:rPr>
                                            <m:t>𝐻</m:t>
                                          </m:r>
                                        </m:num>
                                        <m:den>
                                          <m:r>
                                            <a:rPr lang="zh-CN" altLang="en-US" sz="2000" i="1">
                                              <a:solidFill>
                                                <a:schemeClr val="tx1"/>
                                              </a:solidFill>
                                              <a:latin typeface="Cambria Math" panose="02040503050406030204" pitchFamily="18" charset="0"/>
                                            </a:rPr>
                                            <m:t>𝜕</m:t>
                                          </m:r>
                                          <m:r>
                                            <a:rPr lang="zh-CN" altLang="en-US" sz="2000" i="1">
                                              <a:solidFill>
                                                <a:schemeClr val="tx1"/>
                                              </a:solidFill>
                                              <a:latin typeface="Cambria Math" panose="02040503050406030204" pitchFamily="18" charset="0"/>
                                            </a:rPr>
                                            <m:t>𝑥</m:t>
                                          </m:r>
                                        </m:den>
                                      </m:f>
                                    </m:e>
                                  </m:d>
                                </m:e>
                                <m:sup>
                                  <m:r>
                                    <a:rPr lang="zh-CN" altLang="en-US" sz="2000" i="1">
                                      <a:solidFill>
                                        <a:schemeClr val="tx1"/>
                                      </a:solidFill>
                                      <a:latin typeface="Cambria Math" panose="02040503050406030204" pitchFamily="18" charset="0"/>
                                    </a:rPr>
                                    <m:t>𝑇</m:t>
                                  </m:r>
                                </m:sup>
                              </m:sSup>
                              <m:r>
                                <a:rPr lang="zh-CN" altLang="en-US" sz="2000" i="1">
                                  <a:solidFill>
                                    <a:schemeClr val="tx1"/>
                                  </a:solidFill>
                                  <a:latin typeface="Cambria Math" panose="02040503050406030204" pitchFamily="18" charset="0"/>
                                </a:rPr>
                                <m:t>𝛿</m:t>
                              </m:r>
                              <m:r>
                                <a:rPr lang="zh-CN" altLang="en-US" sz="2000" i="1">
                                  <a:solidFill>
                                    <a:schemeClr val="tx1"/>
                                  </a:solidFill>
                                  <a:latin typeface="Cambria Math" panose="02040503050406030204" pitchFamily="18" charset="0"/>
                                </a:rPr>
                                <m:t>𝑥</m:t>
                              </m:r>
                              <m:r>
                                <a:rPr lang="zh-CN" altLang="en-US" sz="2000" i="1">
                                  <a:solidFill>
                                    <a:schemeClr val="tx1"/>
                                  </a:solidFill>
                                  <a:latin typeface="Cambria Math" panose="02040503050406030204" pitchFamily="18" charset="0"/>
                                </a:rPr>
                                <m:t>+</m:t>
                              </m:r>
                              <m:sSup>
                                <m:sSupPr>
                                  <m:ctrlPr>
                                    <a:rPr lang="zh-CN" altLang="en-US" sz="2000" i="1">
                                      <a:solidFill>
                                        <a:schemeClr val="tx1"/>
                                      </a:solidFill>
                                      <a:latin typeface="Cambria Math" panose="02040503050406030204" pitchFamily="18" charset="0"/>
                                    </a:rPr>
                                  </m:ctrlPr>
                                </m:sSupPr>
                                <m:e>
                                  <m:acc>
                                    <m:accPr>
                                      <m:chr m:val="̇"/>
                                      <m:ctrlPr>
                                        <a:rPr lang="zh-CN" altLang="en-US" sz="2000" i="1">
                                          <a:solidFill>
                                            <a:schemeClr val="tx1"/>
                                          </a:solidFill>
                                          <a:latin typeface="Cambria Math" panose="02040503050406030204" pitchFamily="18" charset="0"/>
                                        </a:rPr>
                                      </m:ctrlPr>
                                    </m:accPr>
                                    <m:e>
                                      <m:r>
                                        <a:rPr lang="zh-CN" altLang="en-US" sz="2000" i="1">
                                          <a:solidFill>
                                            <a:schemeClr val="tx1"/>
                                          </a:solidFill>
                                          <a:latin typeface="Cambria Math" panose="02040503050406030204" pitchFamily="18" charset="0"/>
                                        </a:rPr>
                                        <m:t>𝜆</m:t>
                                      </m:r>
                                    </m:e>
                                  </m:acc>
                                </m:e>
                                <m:sup>
                                  <m:r>
                                    <a:rPr lang="zh-CN" altLang="en-US" sz="2000" i="1">
                                      <a:solidFill>
                                        <a:schemeClr val="tx1"/>
                                      </a:solidFill>
                                      <a:latin typeface="Cambria Math" panose="02040503050406030204" pitchFamily="18" charset="0"/>
                                    </a:rPr>
                                    <m:t>𝑇</m:t>
                                  </m:r>
                                </m:sup>
                              </m:sSup>
                              <m:r>
                                <a:rPr lang="zh-CN" altLang="en-US" sz="2000" i="1">
                                  <a:solidFill>
                                    <a:schemeClr val="tx1"/>
                                  </a:solidFill>
                                  <a:latin typeface="Cambria Math" panose="02040503050406030204" pitchFamily="18" charset="0"/>
                                </a:rPr>
                                <m:t>𝛿</m:t>
                              </m:r>
                              <m:r>
                                <a:rPr lang="zh-CN" altLang="en-US" sz="2000" i="1">
                                  <a:solidFill>
                                    <a:schemeClr val="tx1"/>
                                  </a:solidFill>
                                  <a:latin typeface="Cambria Math" panose="02040503050406030204" pitchFamily="18" charset="0"/>
                                </a:rPr>
                                <m:t>𝑥</m:t>
                              </m:r>
                            </m:e>
                          </m:d>
                        </m:e>
                      </m:nary>
                      <m:r>
                        <a:rPr lang="zh-CN" altLang="en-US" sz="2000" i="1">
                          <a:solidFill>
                            <a:schemeClr val="tx1"/>
                          </a:solidFill>
                          <a:latin typeface="Cambria Math" panose="02040503050406030204" pitchFamily="18" charset="0"/>
                        </a:rPr>
                        <m:t>𝑑𝑡</m:t>
                      </m:r>
                      <m:r>
                        <a:rPr lang="zh-CN" altLang="en-US" sz="2000" i="1">
                          <a:solidFill>
                            <a:schemeClr val="tx1"/>
                          </a:solidFill>
                          <a:latin typeface="Cambria Math" panose="02040503050406030204" pitchFamily="18" charset="0"/>
                        </a:rPr>
                        <m:t>−</m:t>
                      </m:r>
                      <m:sSub>
                        <m:sSubPr>
                          <m:ctrlPr>
                            <a:rPr lang="zh-CN" altLang="en-US" sz="2000" i="1">
                              <a:solidFill>
                                <a:schemeClr val="tx1"/>
                              </a:solidFill>
                              <a:latin typeface="Cambria Math" panose="02040503050406030204" pitchFamily="18" charset="0"/>
                            </a:rPr>
                          </m:ctrlPr>
                        </m:sSubPr>
                        <m:e>
                          <m:d>
                            <m:dPr>
                              <m:begChr m:val=""/>
                              <m:endChr m:val="|"/>
                              <m:ctrlPr>
                                <a:rPr lang="zh-CN" altLang="en-US" sz="2000" i="1">
                                  <a:solidFill>
                                    <a:schemeClr val="tx1"/>
                                  </a:solidFill>
                                  <a:latin typeface="Cambria Math" panose="02040503050406030204" pitchFamily="18" charset="0"/>
                                </a:rPr>
                              </m:ctrlPr>
                            </m:dPr>
                            <m:e>
                              <m:sSup>
                                <m:sSupPr>
                                  <m:ctrlPr>
                                    <a:rPr lang="zh-CN" altLang="en-US" sz="2000" i="1">
                                      <a:solidFill>
                                        <a:schemeClr val="tx1"/>
                                      </a:solidFill>
                                      <a:latin typeface="Cambria Math" panose="02040503050406030204" pitchFamily="18" charset="0"/>
                                    </a:rPr>
                                  </m:ctrlPr>
                                </m:sSupPr>
                                <m:e>
                                  <m:r>
                                    <a:rPr lang="zh-CN" altLang="en-US" sz="2000" i="1">
                                      <a:solidFill>
                                        <a:schemeClr val="tx1"/>
                                      </a:solidFill>
                                      <a:latin typeface="Cambria Math" panose="02040503050406030204" pitchFamily="18" charset="0"/>
                                    </a:rPr>
                                    <m:t>𝜆</m:t>
                                  </m:r>
                                </m:e>
                                <m:sup>
                                  <m:r>
                                    <a:rPr lang="zh-CN" altLang="en-US" sz="2000" i="1">
                                      <a:solidFill>
                                        <a:schemeClr val="tx1"/>
                                      </a:solidFill>
                                      <a:latin typeface="Cambria Math" panose="02040503050406030204" pitchFamily="18" charset="0"/>
                                    </a:rPr>
                                    <m:t>𝑇</m:t>
                                  </m:r>
                                </m:sup>
                              </m:sSup>
                              <m:r>
                                <a:rPr lang="zh-CN" altLang="en-US" sz="2000" i="1">
                                  <a:solidFill>
                                    <a:schemeClr val="tx1"/>
                                  </a:solidFill>
                                  <a:latin typeface="Cambria Math" panose="02040503050406030204" pitchFamily="18" charset="0"/>
                                </a:rPr>
                                <m:t>𝛿</m:t>
                              </m:r>
                              <m:r>
                                <a:rPr lang="zh-CN" altLang="en-US" sz="2000" i="1">
                                  <a:solidFill>
                                    <a:schemeClr val="tx1"/>
                                  </a:solidFill>
                                  <a:latin typeface="Cambria Math" panose="02040503050406030204" pitchFamily="18" charset="0"/>
                                </a:rPr>
                                <m:t>𝑥</m:t>
                              </m:r>
                            </m:e>
                          </m:d>
                        </m:e>
                        <m:sub>
                          <m:r>
                            <a:rPr lang="zh-CN" altLang="en-US" sz="2000" i="1">
                              <a:solidFill>
                                <a:schemeClr val="tx1"/>
                              </a:solidFill>
                              <a:latin typeface="Cambria Math" panose="02040503050406030204" pitchFamily="18" charset="0"/>
                            </a:rPr>
                            <m:t>𝑡</m:t>
                          </m:r>
                          <m:r>
                            <a:rPr lang="zh-CN" altLang="en-US" sz="2000" i="1">
                              <a:solidFill>
                                <a:schemeClr val="tx1"/>
                              </a:solidFill>
                              <a:latin typeface="Cambria Math" panose="02040503050406030204" pitchFamily="18" charset="0"/>
                            </a:rPr>
                            <m:t>=</m:t>
                          </m:r>
                          <m:sSub>
                            <m:sSubPr>
                              <m:ctrlPr>
                                <a:rPr lang="zh-CN" altLang="en-US" sz="2000" i="1">
                                  <a:solidFill>
                                    <a:schemeClr val="tx1"/>
                                  </a:solidFill>
                                  <a:latin typeface="Cambria Math" panose="02040503050406030204" pitchFamily="18" charset="0"/>
                                </a:rPr>
                              </m:ctrlPr>
                            </m:sSubPr>
                            <m:e>
                              <m:r>
                                <a:rPr lang="zh-CN" altLang="en-US" sz="2000" i="1">
                                  <a:solidFill>
                                    <a:schemeClr val="tx1"/>
                                  </a:solidFill>
                                  <a:latin typeface="Cambria Math" panose="02040503050406030204" pitchFamily="18" charset="0"/>
                                </a:rPr>
                                <m:t>𝑡</m:t>
                              </m:r>
                            </m:e>
                            <m:sub>
                              <m:r>
                                <a:rPr lang="zh-CN" altLang="en-US" sz="2000" i="1">
                                  <a:solidFill>
                                    <a:schemeClr val="tx1"/>
                                  </a:solidFill>
                                  <a:latin typeface="Cambria Math" panose="02040503050406030204" pitchFamily="18" charset="0"/>
                                </a:rPr>
                                <m:t>𝑓</m:t>
                              </m:r>
                            </m:sub>
                          </m:sSub>
                        </m:sub>
                      </m:sSub>
                    </m:oMath>
                  </m:oMathPara>
                </a14:m>
                <a:endParaRPr lang="zh-CN" altLang="en-US" dirty="0">
                  <a:solidFill>
                    <a:schemeClr val="tx1"/>
                  </a:solidFill>
                </a:endParaRPr>
              </a:p>
              <a:p>
                <a:pPr marL="0" indent="0" algn="r" eaLnBrk="0" hangingPunct="0">
                  <a:lnSpc>
                    <a:spcPct val="100000"/>
                  </a:lnSpc>
                  <a:buNone/>
                </a:pPr>
                <a14:m>
                  <m:oMathPara xmlns:m="http://schemas.openxmlformats.org/officeDocument/2006/math">
                    <m:oMathParaPr>
                      <m:jc m:val="centerGroup"/>
                    </m:oMathParaPr>
                    <m:oMath xmlns:m="http://schemas.openxmlformats.org/officeDocument/2006/math">
                      <m:r>
                        <a:rPr lang="zh-CN" altLang="en-US" sz="2000" i="1">
                          <a:solidFill>
                            <a:schemeClr val="tx1"/>
                          </a:solidFill>
                          <a:latin typeface="Cambria Math" panose="02040503050406030204" pitchFamily="18" charset="0"/>
                        </a:rPr>
                        <m:t>=</m:t>
                      </m:r>
                      <m:sSup>
                        <m:sSupPr>
                          <m:ctrlPr>
                            <a:rPr lang="zh-CN" altLang="en-US" sz="2000" i="1">
                              <a:solidFill>
                                <a:schemeClr val="tx1"/>
                              </a:solidFill>
                              <a:latin typeface="Cambria Math" panose="02040503050406030204" pitchFamily="18" charset="0"/>
                            </a:rPr>
                          </m:ctrlPr>
                        </m:sSupPr>
                        <m:e>
                          <m:d>
                            <m:dPr>
                              <m:ctrlPr>
                                <a:rPr lang="zh-CN" altLang="en-US" sz="2000" i="1">
                                  <a:solidFill>
                                    <a:schemeClr val="tx1"/>
                                  </a:solidFill>
                                  <a:latin typeface="Cambria Math" panose="02040503050406030204" pitchFamily="18" charset="0"/>
                                </a:rPr>
                              </m:ctrlPr>
                            </m:dPr>
                            <m:e>
                              <m:f>
                                <m:fPr>
                                  <m:ctrlPr>
                                    <a:rPr lang="zh-CN" altLang="en-US" sz="2000" i="1">
                                      <a:solidFill>
                                        <a:schemeClr val="tx1"/>
                                      </a:solidFill>
                                      <a:latin typeface="Cambria Math" panose="02040503050406030204" pitchFamily="18" charset="0"/>
                                    </a:rPr>
                                  </m:ctrlPr>
                                </m:fPr>
                                <m:num>
                                  <m:r>
                                    <a:rPr lang="zh-CN" altLang="en-US" sz="2000" i="1">
                                      <a:solidFill>
                                        <a:schemeClr val="tx1"/>
                                      </a:solidFill>
                                      <a:latin typeface="Cambria Math" panose="02040503050406030204" pitchFamily="18" charset="0"/>
                                    </a:rPr>
                                    <m:t>𝜕</m:t>
                                  </m:r>
                                  <m:r>
                                    <m:rPr>
                                      <m:sty m:val="p"/>
                                    </m:rPr>
                                    <a:rPr lang="zh-CN" altLang="en-US" sz="2000" i="1">
                                      <a:solidFill>
                                        <a:schemeClr val="tx1"/>
                                      </a:solidFill>
                                      <a:latin typeface="Cambria Math" panose="02040503050406030204" pitchFamily="18" charset="0"/>
                                    </a:rPr>
                                    <m:t>Φ</m:t>
                                  </m:r>
                                </m:num>
                                <m:den>
                                  <m:r>
                                    <a:rPr lang="zh-CN" altLang="en-US" sz="2000" i="1">
                                      <a:solidFill>
                                        <a:schemeClr val="tx1"/>
                                      </a:solidFill>
                                      <a:latin typeface="Cambria Math" panose="02040503050406030204" pitchFamily="18" charset="0"/>
                                    </a:rPr>
                                    <m:t>𝜕</m:t>
                                  </m:r>
                                  <m:r>
                                    <a:rPr lang="zh-CN" altLang="en-US" sz="2000" i="1">
                                      <a:solidFill>
                                        <a:schemeClr val="tx1"/>
                                      </a:solidFill>
                                      <a:latin typeface="Cambria Math" panose="02040503050406030204" pitchFamily="18" charset="0"/>
                                    </a:rPr>
                                    <m:t>𝑥</m:t>
                                  </m:r>
                                  <m:r>
                                    <a:rPr lang="zh-CN" altLang="en-US" sz="2000" i="1">
                                      <a:solidFill>
                                        <a:schemeClr val="tx1"/>
                                      </a:solidFill>
                                      <a:latin typeface="Cambria Math" panose="02040503050406030204" pitchFamily="18" charset="0"/>
                                    </a:rPr>
                                    <m:t>(</m:t>
                                  </m:r>
                                  <m:sSub>
                                    <m:sSubPr>
                                      <m:ctrlPr>
                                        <a:rPr lang="zh-CN" altLang="en-US" sz="2000" i="1">
                                          <a:solidFill>
                                            <a:schemeClr val="tx1"/>
                                          </a:solidFill>
                                          <a:latin typeface="Cambria Math" panose="02040503050406030204" pitchFamily="18" charset="0"/>
                                        </a:rPr>
                                      </m:ctrlPr>
                                    </m:sSubPr>
                                    <m:e>
                                      <m:r>
                                        <a:rPr lang="zh-CN" altLang="en-US" sz="2000" i="1">
                                          <a:solidFill>
                                            <a:schemeClr val="tx1"/>
                                          </a:solidFill>
                                          <a:latin typeface="Cambria Math" panose="02040503050406030204" pitchFamily="18" charset="0"/>
                                        </a:rPr>
                                        <m:t>𝑡</m:t>
                                      </m:r>
                                    </m:e>
                                    <m:sub>
                                      <m:r>
                                        <a:rPr lang="zh-CN" altLang="en-US" sz="2000" i="1">
                                          <a:solidFill>
                                            <a:schemeClr val="tx1"/>
                                          </a:solidFill>
                                          <a:latin typeface="Cambria Math" panose="02040503050406030204" pitchFamily="18" charset="0"/>
                                        </a:rPr>
                                        <m:t>𝑓</m:t>
                                      </m:r>
                                    </m:sub>
                                  </m:sSub>
                                  <m:r>
                                    <a:rPr lang="zh-CN" altLang="en-US" sz="2000" i="1">
                                      <a:solidFill>
                                        <a:schemeClr val="tx1"/>
                                      </a:solidFill>
                                      <a:latin typeface="Cambria Math" panose="02040503050406030204" pitchFamily="18" charset="0"/>
                                    </a:rPr>
                                    <m:t>)</m:t>
                                  </m:r>
                                </m:den>
                              </m:f>
                            </m:e>
                          </m:d>
                        </m:e>
                        <m:sup>
                          <m:r>
                            <a:rPr lang="zh-CN" altLang="en-US" sz="2000" i="1">
                              <a:solidFill>
                                <a:schemeClr val="tx1"/>
                              </a:solidFill>
                              <a:latin typeface="Cambria Math" panose="02040503050406030204" pitchFamily="18" charset="0"/>
                            </a:rPr>
                            <m:t>𝑇</m:t>
                          </m:r>
                        </m:sup>
                      </m:sSup>
                      <m:r>
                        <a:rPr lang="zh-CN" altLang="en-US" sz="2000" i="1">
                          <a:solidFill>
                            <a:schemeClr val="tx1"/>
                          </a:solidFill>
                          <a:latin typeface="Cambria Math" panose="02040503050406030204" pitchFamily="18" charset="0"/>
                        </a:rPr>
                        <m:t>𝛿</m:t>
                      </m:r>
                      <m:sSub>
                        <m:sSubPr>
                          <m:ctrlPr>
                            <a:rPr lang="zh-CN" altLang="en-US" sz="2000" i="1">
                              <a:solidFill>
                                <a:schemeClr val="tx1"/>
                              </a:solidFill>
                              <a:latin typeface="Cambria Math" panose="02040503050406030204" pitchFamily="18" charset="0"/>
                            </a:rPr>
                          </m:ctrlPr>
                        </m:sSubPr>
                        <m:e>
                          <m:r>
                            <a:rPr lang="zh-CN" altLang="en-US" sz="2000" i="1">
                              <a:solidFill>
                                <a:schemeClr val="tx1"/>
                              </a:solidFill>
                              <a:latin typeface="Cambria Math" panose="02040503050406030204" pitchFamily="18" charset="0"/>
                            </a:rPr>
                            <m:t>𝑥</m:t>
                          </m:r>
                        </m:e>
                        <m:sub>
                          <m:r>
                            <a:rPr lang="zh-CN" altLang="en-US" sz="2000" i="1">
                              <a:solidFill>
                                <a:schemeClr val="tx1"/>
                              </a:solidFill>
                              <a:latin typeface="Cambria Math" panose="02040503050406030204" pitchFamily="18" charset="0"/>
                            </a:rPr>
                            <m:t>𝑓</m:t>
                          </m:r>
                        </m:sub>
                      </m:sSub>
                      <m:r>
                        <a:rPr lang="zh-CN" altLang="en-US" sz="2000" i="1">
                          <a:solidFill>
                            <a:schemeClr val="tx1"/>
                          </a:solidFill>
                          <a:latin typeface="Cambria Math" panose="02040503050406030204" pitchFamily="18" charset="0"/>
                        </a:rPr>
                        <m:t>+</m:t>
                      </m:r>
                      <m:sSup>
                        <m:sSupPr>
                          <m:ctrlPr>
                            <a:rPr lang="zh-CN" altLang="en-US" sz="2000" i="1">
                              <a:solidFill>
                                <a:schemeClr val="tx1"/>
                              </a:solidFill>
                              <a:latin typeface="Cambria Math" panose="02040503050406030204" pitchFamily="18" charset="0"/>
                            </a:rPr>
                          </m:ctrlPr>
                        </m:sSupPr>
                        <m:e>
                          <m:r>
                            <a:rPr lang="zh-CN" altLang="en-US" sz="2000" i="1">
                              <a:solidFill>
                                <a:schemeClr val="tx1"/>
                              </a:solidFill>
                              <a:latin typeface="Cambria Math" panose="02040503050406030204" pitchFamily="18" charset="0"/>
                            </a:rPr>
                            <m:t>𝑣</m:t>
                          </m:r>
                        </m:e>
                        <m:sup>
                          <m:r>
                            <a:rPr lang="zh-CN" altLang="en-US" sz="2000" i="1">
                              <a:solidFill>
                                <a:schemeClr val="tx1"/>
                              </a:solidFill>
                              <a:latin typeface="Cambria Math" panose="02040503050406030204" pitchFamily="18" charset="0"/>
                            </a:rPr>
                            <m:t>𝑇</m:t>
                          </m:r>
                        </m:sup>
                      </m:sSup>
                      <m:sSup>
                        <m:sSupPr>
                          <m:ctrlPr>
                            <a:rPr lang="zh-CN" altLang="en-US" sz="2000" i="1">
                              <a:solidFill>
                                <a:schemeClr val="tx1"/>
                              </a:solidFill>
                              <a:latin typeface="Cambria Math" panose="02040503050406030204" pitchFamily="18" charset="0"/>
                            </a:rPr>
                          </m:ctrlPr>
                        </m:sSupPr>
                        <m:e>
                          <m:d>
                            <m:dPr>
                              <m:ctrlPr>
                                <a:rPr lang="zh-CN" altLang="en-US" sz="2000" i="1">
                                  <a:solidFill>
                                    <a:schemeClr val="tx1"/>
                                  </a:solidFill>
                                  <a:latin typeface="Cambria Math" panose="02040503050406030204" pitchFamily="18" charset="0"/>
                                </a:rPr>
                              </m:ctrlPr>
                            </m:dPr>
                            <m:e>
                              <m:f>
                                <m:fPr>
                                  <m:ctrlPr>
                                    <a:rPr lang="zh-CN" altLang="en-US" sz="2000" i="1">
                                      <a:solidFill>
                                        <a:schemeClr val="tx1"/>
                                      </a:solidFill>
                                      <a:latin typeface="Cambria Math" panose="02040503050406030204" pitchFamily="18" charset="0"/>
                                    </a:rPr>
                                  </m:ctrlPr>
                                </m:fPr>
                                <m:num>
                                  <m:r>
                                    <a:rPr lang="zh-CN" altLang="en-US" sz="2000" i="1">
                                      <a:solidFill>
                                        <a:schemeClr val="tx1"/>
                                      </a:solidFill>
                                      <a:latin typeface="Cambria Math" panose="02040503050406030204" pitchFamily="18" charset="0"/>
                                    </a:rPr>
                                    <m:t>𝜕</m:t>
                                  </m:r>
                                  <m:sSup>
                                    <m:sSupPr>
                                      <m:ctrlPr>
                                        <a:rPr lang="zh-CN" altLang="en-US" sz="2000" i="1">
                                          <a:solidFill>
                                            <a:schemeClr val="tx1"/>
                                          </a:solidFill>
                                          <a:latin typeface="Cambria Math" panose="02040503050406030204" pitchFamily="18" charset="0"/>
                                        </a:rPr>
                                      </m:ctrlPr>
                                    </m:sSupPr>
                                    <m:e>
                                      <m:sSub>
                                        <m:sSubPr>
                                          <m:ctrlPr>
                                            <a:rPr lang="zh-CN" altLang="en-US" sz="2000" i="1">
                                              <a:solidFill>
                                                <a:schemeClr val="tx1"/>
                                              </a:solidFill>
                                              <a:latin typeface="Cambria Math" panose="02040503050406030204" pitchFamily="18" charset="0"/>
                                            </a:rPr>
                                          </m:ctrlPr>
                                        </m:sSubPr>
                                        <m:e>
                                          <m:r>
                                            <a:rPr lang="zh-CN" altLang="en-US" sz="2000" i="1">
                                              <a:solidFill>
                                                <a:schemeClr val="tx1"/>
                                              </a:solidFill>
                                              <a:latin typeface="Cambria Math" panose="02040503050406030204" pitchFamily="18" charset="0"/>
                                            </a:rPr>
                                            <m:t>𝑁</m:t>
                                          </m:r>
                                        </m:e>
                                        <m:sub>
                                          <m:r>
                                            <a:rPr lang="zh-CN" altLang="en-US" sz="2000" i="1">
                                              <a:solidFill>
                                                <a:schemeClr val="tx1"/>
                                              </a:solidFill>
                                              <a:latin typeface="Cambria Math" panose="02040503050406030204" pitchFamily="18" charset="0"/>
                                            </a:rPr>
                                            <m:t>1</m:t>
                                          </m:r>
                                        </m:sub>
                                      </m:sSub>
                                    </m:e>
                                    <m:sup>
                                      <m:r>
                                        <a:rPr lang="zh-CN" altLang="en-US" sz="2000" i="1">
                                          <a:solidFill>
                                            <a:schemeClr val="tx1"/>
                                          </a:solidFill>
                                          <a:latin typeface="Cambria Math" panose="02040503050406030204" pitchFamily="18" charset="0"/>
                                        </a:rPr>
                                        <m:t>𝑇</m:t>
                                      </m:r>
                                    </m:sup>
                                  </m:sSup>
                                </m:num>
                                <m:den>
                                  <m:r>
                                    <a:rPr lang="zh-CN" altLang="en-US" sz="2000" i="1">
                                      <a:solidFill>
                                        <a:schemeClr val="tx1"/>
                                      </a:solidFill>
                                      <a:latin typeface="Cambria Math" panose="02040503050406030204" pitchFamily="18" charset="0"/>
                                    </a:rPr>
                                    <m:t>𝜕</m:t>
                                  </m:r>
                                  <m:r>
                                    <a:rPr lang="zh-CN" altLang="en-US" sz="2000" i="1">
                                      <a:solidFill>
                                        <a:schemeClr val="tx1"/>
                                      </a:solidFill>
                                      <a:latin typeface="Cambria Math" panose="02040503050406030204" pitchFamily="18" charset="0"/>
                                    </a:rPr>
                                    <m:t>𝑥</m:t>
                                  </m:r>
                                  <m:r>
                                    <a:rPr lang="zh-CN" altLang="en-US" sz="2000" i="1">
                                      <a:solidFill>
                                        <a:schemeClr val="tx1"/>
                                      </a:solidFill>
                                      <a:latin typeface="Cambria Math" panose="02040503050406030204" pitchFamily="18" charset="0"/>
                                    </a:rPr>
                                    <m:t>(</m:t>
                                  </m:r>
                                  <m:sSub>
                                    <m:sSubPr>
                                      <m:ctrlPr>
                                        <a:rPr lang="zh-CN" altLang="en-US" sz="2000" i="1">
                                          <a:solidFill>
                                            <a:schemeClr val="tx1"/>
                                          </a:solidFill>
                                          <a:latin typeface="Cambria Math" panose="02040503050406030204" pitchFamily="18" charset="0"/>
                                        </a:rPr>
                                      </m:ctrlPr>
                                    </m:sSubPr>
                                    <m:e>
                                      <m:r>
                                        <a:rPr lang="zh-CN" altLang="en-US" sz="2000" i="1">
                                          <a:solidFill>
                                            <a:schemeClr val="tx1"/>
                                          </a:solidFill>
                                          <a:latin typeface="Cambria Math" panose="02040503050406030204" pitchFamily="18" charset="0"/>
                                        </a:rPr>
                                        <m:t>𝑡</m:t>
                                      </m:r>
                                    </m:e>
                                    <m:sub>
                                      <m:r>
                                        <a:rPr lang="zh-CN" altLang="en-US" sz="2000" i="1">
                                          <a:solidFill>
                                            <a:schemeClr val="tx1"/>
                                          </a:solidFill>
                                          <a:latin typeface="Cambria Math" panose="02040503050406030204" pitchFamily="18" charset="0"/>
                                        </a:rPr>
                                        <m:t>𝑓</m:t>
                                      </m:r>
                                    </m:sub>
                                  </m:sSub>
                                  <m:r>
                                    <a:rPr lang="zh-CN" altLang="en-US" sz="2000" i="1">
                                      <a:solidFill>
                                        <a:schemeClr val="tx1"/>
                                      </a:solidFill>
                                      <a:latin typeface="Cambria Math" panose="02040503050406030204" pitchFamily="18" charset="0"/>
                                    </a:rPr>
                                    <m:t>)</m:t>
                                  </m:r>
                                </m:den>
                              </m:f>
                            </m:e>
                          </m:d>
                        </m:e>
                        <m:sup>
                          <m:r>
                            <a:rPr lang="zh-CN" altLang="en-US" sz="2000" i="1">
                              <a:solidFill>
                                <a:schemeClr val="tx1"/>
                              </a:solidFill>
                              <a:latin typeface="Cambria Math" panose="02040503050406030204" pitchFamily="18" charset="0"/>
                            </a:rPr>
                            <m:t>𝑇</m:t>
                          </m:r>
                        </m:sup>
                      </m:sSup>
                      <m:r>
                        <a:rPr lang="zh-CN" altLang="en-US" sz="2000" i="1">
                          <a:solidFill>
                            <a:schemeClr val="tx1"/>
                          </a:solidFill>
                          <a:latin typeface="Cambria Math" panose="02040503050406030204" pitchFamily="18" charset="0"/>
                        </a:rPr>
                        <m:t>𝛿</m:t>
                      </m:r>
                      <m:sSub>
                        <m:sSubPr>
                          <m:ctrlPr>
                            <a:rPr lang="zh-CN" altLang="en-US" sz="2000" i="1">
                              <a:solidFill>
                                <a:schemeClr val="tx1"/>
                              </a:solidFill>
                              <a:latin typeface="Cambria Math" panose="02040503050406030204" pitchFamily="18" charset="0"/>
                            </a:rPr>
                          </m:ctrlPr>
                        </m:sSubPr>
                        <m:e>
                          <m:r>
                            <a:rPr lang="zh-CN" altLang="en-US" sz="2000" i="1">
                              <a:solidFill>
                                <a:schemeClr val="tx1"/>
                              </a:solidFill>
                              <a:latin typeface="Cambria Math" panose="02040503050406030204" pitchFamily="18" charset="0"/>
                            </a:rPr>
                            <m:t>𝑥</m:t>
                          </m:r>
                        </m:e>
                        <m:sub>
                          <m:r>
                            <a:rPr lang="zh-CN" altLang="en-US" sz="2000" i="1">
                              <a:solidFill>
                                <a:schemeClr val="tx1"/>
                              </a:solidFill>
                              <a:latin typeface="Cambria Math" panose="02040503050406030204" pitchFamily="18" charset="0"/>
                            </a:rPr>
                            <m:t>𝑓</m:t>
                          </m:r>
                        </m:sub>
                      </m:sSub>
                      <m:r>
                        <a:rPr lang="zh-CN" altLang="en-US" sz="2000" i="1">
                          <a:solidFill>
                            <a:schemeClr val="tx1"/>
                          </a:solidFill>
                          <a:latin typeface="Cambria Math" panose="02040503050406030204" pitchFamily="18" charset="0"/>
                        </a:rPr>
                        <m:t>+</m:t>
                      </m:r>
                      <m:f>
                        <m:fPr>
                          <m:ctrlPr>
                            <a:rPr lang="zh-CN" altLang="en-US" sz="2000" i="1">
                              <a:solidFill>
                                <a:schemeClr val="tx1"/>
                              </a:solidFill>
                              <a:latin typeface="Cambria Math" panose="02040503050406030204" pitchFamily="18" charset="0"/>
                            </a:rPr>
                          </m:ctrlPr>
                        </m:fPr>
                        <m:num>
                          <m:r>
                            <a:rPr lang="zh-CN" altLang="en-US" sz="2000" i="1">
                              <a:solidFill>
                                <a:schemeClr val="tx1"/>
                              </a:solidFill>
                              <a:latin typeface="Cambria Math" panose="02040503050406030204" pitchFamily="18" charset="0"/>
                            </a:rPr>
                            <m:t>𝜕</m:t>
                          </m:r>
                          <m:r>
                            <m:rPr>
                              <m:sty m:val="p"/>
                            </m:rPr>
                            <a:rPr lang="zh-CN" altLang="en-US" sz="2000" i="1">
                              <a:solidFill>
                                <a:schemeClr val="tx1"/>
                              </a:solidFill>
                              <a:latin typeface="Cambria Math" panose="02040503050406030204" pitchFamily="18" charset="0"/>
                            </a:rPr>
                            <m:t>Φ</m:t>
                          </m:r>
                        </m:num>
                        <m:den>
                          <m:r>
                            <a:rPr lang="zh-CN" altLang="en-US" sz="2000" i="1">
                              <a:solidFill>
                                <a:schemeClr val="tx1"/>
                              </a:solidFill>
                              <a:latin typeface="Cambria Math" panose="02040503050406030204" pitchFamily="18" charset="0"/>
                            </a:rPr>
                            <m:t>𝜕</m:t>
                          </m:r>
                          <m:sSub>
                            <m:sSubPr>
                              <m:ctrlPr>
                                <a:rPr lang="zh-CN" altLang="en-US" sz="2000" i="1">
                                  <a:solidFill>
                                    <a:schemeClr val="tx1"/>
                                  </a:solidFill>
                                  <a:latin typeface="Cambria Math" panose="02040503050406030204" pitchFamily="18" charset="0"/>
                                </a:rPr>
                              </m:ctrlPr>
                            </m:sSubPr>
                            <m:e>
                              <m:r>
                                <a:rPr lang="zh-CN" altLang="en-US" sz="2000" i="1">
                                  <a:solidFill>
                                    <a:schemeClr val="tx1"/>
                                  </a:solidFill>
                                  <a:latin typeface="Cambria Math" panose="02040503050406030204" pitchFamily="18" charset="0"/>
                                </a:rPr>
                                <m:t>𝑡</m:t>
                              </m:r>
                            </m:e>
                            <m:sub>
                              <m:r>
                                <a:rPr lang="zh-CN" altLang="en-US" sz="2000" i="1">
                                  <a:solidFill>
                                    <a:schemeClr val="tx1"/>
                                  </a:solidFill>
                                  <a:latin typeface="Cambria Math" panose="02040503050406030204" pitchFamily="18" charset="0"/>
                                </a:rPr>
                                <m:t>𝑓</m:t>
                              </m:r>
                            </m:sub>
                          </m:sSub>
                        </m:den>
                      </m:f>
                      <m:r>
                        <a:rPr lang="zh-CN" altLang="en-US" sz="2000" i="1">
                          <a:solidFill>
                            <a:schemeClr val="tx1"/>
                          </a:solidFill>
                          <a:latin typeface="Cambria Math" panose="02040503050406030204" pitchFamily="18" charset="0"/>
                        </a:rPr>
                        <m:t>𝛿</m:t>
                      </m:r>
                      <m:sSub>
                        <m:sSubPr>
                          <m:ctrlPr>
                            <a:rPr lang="zh-CN" altLang="en-US" sz="2000" i="1">
                              <a:solidFill>
                                <a:schemeClr val="tx1"/>
                              </a:solidFill>
                              <a:latin typeface="Cambria Math" panose="02040503050406030204" pitchFamily="18" charset="0"/>
                            </a:rPr>
                          </m:ctrlPr>
                        </m:sSubPr>
                        <m:e>
                          <m:r>
                            <a:rPr lang="zh-CN" altLang="en-US" sz="2000" i="1">
                              <a:solidFill>
                                <a:schemeClr val="tx1"/>
                              </a:solidFill>
                              <a:latin typeface="Cambria Math" panose="02040503050406030204" pitchFamily="18" charset="0"/>
                            </a:rPr>
                            <m:t>𝑡</m:t>
                          </m:r>
                        </m:e>
                        <m:sub>
                          <m:r>
                            <a:rPr lang="zh-CN" altLang="en-US" sz="2000" i="1">
                              <a:solidFill>
                                <a:schemeClr val="tx1"/>
                              </a:solidFill>
                              <a:latin typeface="Cambria Math" panose="02040503050406030204" pitchFamily="18" charset="0"/>
                            </a:rPr>
                            <m:t>𝑓</m:t>
                          </m:r>
                        </m:sub>
                      </m:sSub>
                      <m:r>
                        <a:rPr lang="zh-CN" altLang="en-US" sz="2000" i="1">
                          <a:solidFill>
                            <a:schemeClr val="tx1"/>
                          </a:solidFill>
                          <a:latin typeface="Cambria Math" panose="02040503050406030204" pitchFamily="18" charset="0"/>
                        </a:rPr>
                        <m:t>+</m:t>
                      </m:r>
                      <m:sSup>
                        <m:sSupPr>
                          <m:ctrlPr>
                            <a:rPr lang="zh-CN" altLang="en-US" sz="2000" i="1">
                              <a:solidFill>
                                <a:schemeClr val="tx1"/>
                              </a:solidFill>
                              <a:latin typeface="Cambria Math" panose="02040503050406030204" pitchFamily="18" charset="0"/>
                            </a:rPr>
                          </m:ctrlPr>
                        </m:sSupPr>
                        <m:e>
                          <m:r>
                            <a:rPr lang="zh-CN" altLang="en-US" sz="2000" i="1">
                              <a:solidFill>
                                <a:schemeClr val="tx1"/>
                              </a:solidFill>
                              <a:latin typeface="Cambria Math" panose="02040503050406030204" pitchFamily="18" charset="0"/>
                            </a:rPr>
                            <m:t>𝑣</m:t>
                          </m:r>
                        </m:e>
                        <m:sup>
                          <m:r>
                            <a:rPr lang="zh-CN" altLang="en-US" sz="2000" i="1">
                              <a:solidFill>
                                <a:schemeClr val="tx1"/>
                              </a:solidFill>
                              <a:latin typeface="Cambria Math" panose="02040503050406030204" pitchFamily="18" charset="0"/>
                            </a:rPr>
                            <m:t>𝑇</m:t>
                          </m:r>
                        </m:sup>
                      </m:sSup>
                      <m:f>
                        <m:fPr>
                          <m:ctrlPr>
                            <a:rPr lang="zh-CN" altLang="en-US" sz="2000" i="1">
                              <a:solidFill>
                                <a:schemeClr val="tx1"/>
                              </a:solidFill>
                              <a:latin typeface="Cambria Math" panose="02040503050406030204" pitchFamily="18" charset="0"/>
                            </a:rPr>
                          </m:ctrlPr>
                        </m:fPr>
                        <m:num>
                          <m:r>
                            <a:rPr lang="zh-CN" altLang="en-US" sz="2000" i="1">
                              <a:solidFill>
                                <a:schemeClr val="tx1"/>
                              </a:solidFill>
                              <a:latin typeface="Cambria Math" panose="02040503050406030204" pitchFamily="18" charset="0"/>
                            </a:rPr>
                            <m:t>𝜕</m:t>
                          </m:r>
                          <m:sSub>
                            <m:sSubPr>
                              <m:ctrlPr>
                                <a:rPr lang="zh-CN" altLang="en-US" sz="2000" i="1">
                                  <a:solidFill>
                                    <a:schemeClr val="tx1"/>
                                  </a:solidFill>
                                  <a:latin typeface="Cambria Math" panose="02040503050406030204" pitchFamily="18" charset="0"/>
                                </a:rPr>
                              </m:ctrlPr>
                            </m:sSubPr>
                            <m:e>
                              <m:r>
                                <a:rPr lang="zh-CN" altLang="en-US" sz="2000" i="1">
                                  <a:solidFill>
                                    <a:schemeClr val="tx1"/>
                                  </a:solidFill>
                                  <a:latin typeface="Cambria Math" panose="02040503050406030204" pitchFamily="18" charset="0"/>
                                </a:rPr>
                                <m:t>𝑁</m:t>
                              </m:r>
                            </m:e>
                            <m:sub>
                              <m:r>
                                <a:rPr lang="zh-CN" altLang="en-US" sz="2000" i="1">
                                  <a:solidFill>
                                    <a:schemeClr val="tx1"/>
                                  </a:solidFill>
                                  <a:latin typeface="Cambria Math" panose="02040503050406030204" pitchFamily="18" charset="0"/>
                                </a:rPr>
                                <m:t>1</m:t>
                              </m:r>
                            </m:sub>
                          </m:sSub>
                        </m:num>
                        <m:den>
                          <m:r>
                            <a:rPr lang="zh-CN" altLang="en-US" sz="2000" i="1">
                              <a:solidFill>
                                <a:schemeClr val="tx1"/>
                              </a:solidFill>
                              <a:latin typeface="Cambria Math" panose="02040503050406030204" pitchFamily="18" charset="0"/>
                            </a:rPr>
                            <m:t>𝜕</m:t>
                          </m:r>
                          <m:sSub>
                            <m:sSubPr>
                              <m:ctrlPr>
                                <a:rPr lang="zh-CN" altLang="en-US" sz="2000" i="1">
                                  <a:solidFill>
                                    <a:schemeClr val="tx1"/>
                                  </a:solidFill>
                                  <a:latin typeface="Cambria Math" panose="02040503050406030204" pitchFamily="18" charset="0"/>
                                </a:rPr>
                              </m:ctrlPr>
                            </m:sSubPr>
                            <m:e>
                              <m:r>
                                <a:rPr lang="zh-CN" altLang="en-US" sz="2000" i="1">
                                  <a:solidFill>
                                    <a:schemeClr val="tx1"/>
                                  </a:solidFill>
                                  <a:latin typeface="Cambria Math" panose="02040503050406030204" pitchFamily="18" charset="0"/>
                                </a:rPr>
                                <m:t>𝑡</m:t>
                              </m:r>
                            </m:e>
                            <m:sub>
                              <m:r>
                                <a:rPr lang="zh-CN" altLang="en-US" sz="2000" i="1">
                                  <a:solidFill>
                                    <a:schemeClr val="tx1"/>
                                  </a:solidFill>
                                  <a:latin typeface="Cambria Math" panose="02040503050406030204" pitchFamily="18" charset="0"/>
                                </a:rPr>
                                <m:t>𝑓</m:t>
                              </m:r>
                            </m:sub>
                          </m:sSub>
                        </m:den>
                      </m:f>
                      <m:r>
                        <a:rPr lang="zh-CN" altLang="en-US" sz="2000" i="1">
                          <a:solidFill>
                            <a:schemeClr val="tx1"/>
                          </a:solidFill>
                          <a:latin typeface="Cambria Math" panose="02040503050406030204" pitchFamily="18" charset="0"/>
                        </a:rPr>
                        <m:t>𝛿</m:t>
                      </m:r>
                      <m:sSub>
                        <m:sSubPr>
                          <m:ctrlPr>
                            <a:rPr lang="zh-CN" altLang="en-US" sz="2000" i="1">
                              <a:solidFill>
                                <a:schemeClr val="tx1"/>
                              </a:solidFill>
                              <a:latin typeface="Cambria Math" panose="02040503050406030204" pitchFamily="18" charset="0"/>
                            </a:rPr>
                          </m:ctrlPr>
                        </m:sSubPr>
                        <m:e>
                          <m:r>
                            <a:rPr lang="zh-CN" altLang="en-US" sz="2000" i="1">
                              <a:solidFill>
                                <a:schemeClr val="tx1"/>
                              </a:solidFill>
                              <a:latin typeface="Cambria Math" panose="02040503050406030204" pitchFamily="18" charset="0"/>
                            </a:rPr>
                            <m:t>𝑡</m:t>
                          </m:r>
                        </m:e>
                        <m:sub>
                          <m:r>
                            <a:rPr lang="zh-CN" altLang="en-US" sz="2000" i="1">
                              <a:solidFill>
                                <a:schemeClr val="tx1"/>
                              </a:solidFill>
                              <a:latin typeface="Cambria Math" panose="02040503050406030204" pitchFamily="18" charset="0"/>
                            </a:rPr>
                            <m:t>𝑓</m:t>
                          </m:r>
                        </m:sub>
                      </m:sSub>
                      <m:r>
                        <a:rPr lang="zh-CN" altLang="en-US" sz="2000" i="1">
                          <a:solidFill>
                            <a:schemeClr val="tx1"/>
                          </a:solidFill>
                          <a:latin typeface="Cambria Math" panose="02040503050406030204" pitchFamily="18" charset="0"/>
                        </a:rPr>
                        <m:t>+</m:t>
                      </m:r>
                      <m:r>
                        <a:rPr lang="zh-CN" altLang="en-US" sz="2000" i="1">
                          <a:solidFill>
                            <a:schemeClr val="tx1"/>
                          </a:solidFill>
                          <a:latin typeface="Cambria Math" panose="02040503050406030204" pitchFamily="18" charset="0"/>
                        </a:rPr>
                        <m:t>𝐻</m:t>
                      </m:r>
                      <m:r>
                        <a:rPr lang="zh-CN" altLang="en-US" sz="2000" i="1">
                          <a:solidFill>
                            <a:schemeClr val="tx1"/>
                          </a:solidFill>
                          <a:latin typeface="Cambria Math" panose="02040503050406030204" pitchFamily="18" charset="0"/>
                        </a:rPr>
                        <m:t>𝛿</m:t>
                      </m:r>
                      <m:sSub>
                        <m:sSubPr>
                          <m:ctrlPr>
                            <a:rPr lang="zh-CN" altLang="en-US" sz="2000" i="1">
                              <a:solidFill>
                                <a:schemeClr val="tx1"/>
                              </a:solidFill>
                              <a:latin typeface="Cambria Math" panose="02040503050406030204" pitchFamily="18" charset="0"/>
                            </a:rPr>
                          </m:ctrlPr>
                        </m:sSubPr>
                        <m:e>
                          <m:r>
                            <a:rPr lang="zh-CN" altLang="en-US" sz="2000" i="1">
                              <a:solidFill>
                                <a:schemeClr val="tx1"/>
                              </a:solidFill>
                              <a:latin typeface="Cambria Math" panose="02040503050406030204" pitchFamily="18" charset="0"/>
                            </a:rPr>
                            <m:t>𝑡</m:t>
                          </m:r>
                        </m:e>
                        <m:sub>
                          <m:r>
                            <a:rPr lang="zh-CN" altLang="en-US" sz="2000" i="1">
                              <a:solidFill>
                                <a:schemeClr val="tx1"/>
                              </a:solidFill>
                              <a:latin typeface="Cambria Math" panose="02040503050406030204" pitchFamily="18" charset="0"/>
                            </a:rPr>
                            <m:t>𝑓</m:t>
                          </m:r>
                        </m:sub>
                      </m:sSub>
                    </m:oMath>
                    <m:oMath xmlns:m="http://schemas.openxmlformats.org/officeDocument/2006/math">
                      <m:r>
                        <a:rPr lang="zh-CN" altLang="en-US" sz="2000" i="1">
                          <a:solidFill>
                            <a:schemeClr val="tx1"/>
                          </a:solidFill>
                          <a:latin typeface="Cambria Math" panose="02040503050406030204" pitchFamily="18" charset="0"/>
                        </a:rPr>
                        <m:t>−</m:t>
                      </m:r>
                      <m:sSup>
                        <m:sSupPr>
                          <m:ctrlPr>
                            <a:rPr lang="zh-CN" altLang="en-US" sz="2000" i="1">
                              <a:solidFill>
                                <a:schemeClr val="tx1"/>
                              </a:solidFill>
                              <a:latin typeface="Cambria Math" panose="02040503050406030204" pitchFamily="18" charset="0"/>
                            </a:rPr>
                          </m:ctrlPr>
                        </m:sSupPr>
                        <m:e>
                          <m:r>
                            <a:rPr lang="zh-CN" altLang="en-US" sz="2000" i="1">
                              <a:solidFill>
                                <a:schemeClr val="tx1"/>
                              </a:solidFill>
                              <a:latin typeface="Cambria Math" panose="02040503050406030204" pitchFamily="18" charset="0"/>
                            </a:rPr>
                            <m:t>𝜆</m:t>
                          </m:r>
                        </m:e>
                        <m:sup>
                          <m:r>
                            <a:rPr lang="zh-CN" altLang="en-US" sz="2000" i="1">
                              <a:solidFill>
                                <a:schemeClr val="tx1"/>
                              </a:solidFill>
                              <a:latin typeface="Cambria Math" panose="02040503050406030204" pitchFamily="18" charset="0"/>
                            </a:rPr>
                            <m:t>𝑇</m:t>
                          </m:r>
                        </m:sup>
                      </m:sSup>
                      <m:r>
                        <a:rPr lang="zh-CN" altLang="en-US" sz="2000" i="1">
                          <a:solidFill>
                            <a:schemeClr val="tx1"/>
                          </a:solidFill>
                          <a:latin typeface="Cambria Math" panose="02040503050406030204" pitchFamily="18" charset="0"/>
                        </a:rPr>
                        <m:t>(</m:t>
                      </m:r>
                      <m:sSub>
                        <m:sSubPr>
                          <m:ctrlPr>
                            <a:rPr lang="zh-CN" altLang="en-US" sz="2000" i="1">
                              <a:solidFill>
                                <a:schemeClr val="tx1"/>
                              </a:solidFill>
                              <a:latin typeface="Cambria Math" panose="02040503050406030204" pitchFamily="18" charset="0"/>
                            </a:rPr>
                          </m:ctrlPr>
                        </m:sSubPr>
                        <m:e>
                          <m:r>
                            <a:rPr lang="zh-CN" altLang="en-US" sz="2000" i="1">
                              <a:solidFill>
                                <a:schemeClr val="tx1"/>
                              </a:solidFill>
                              <a:latin typeface="Cambria Math" panose="02040503050406030204" pitchFamily="18" charset="0"/>
                            </a:rPr>
                            <m:t>𝑡</m:t>
                          </m:r>
                        </m:e>
                        <m:sub>
                          <m:r>
                            <a:rPr lang="zh-CN" altLang="en-US" sz="2000" i="1">
                              <a:solidFill>
                                <a:schemeClr val="tx1"/>
                              </a:solidFill>
                              <a:latin typeface="Cambria Math" panose="02040503050406030204" pitchFamily="18" charset="0"/>
                            </a:rPr>
                            <m:t>𝑓</m:t>
                          </m:r>
                        </m:sub>
                      </m:sSub>
                      <m:r>
                        <a:rPr lang="zh-CN" altLang="en-US" sz="2000" i="1">
                          <a:solidFill>
                            <a:schemeClr val="tx1"/>
                          </a:solidFill>
                          <a:latin typeface="Cambria Math" panose="02040503050406030204" pitchFamily="18" charset="0"/>
                        </a:rPr>
                        <m:t>)</m:t>
                      </m:r>
                      <m:d>
                        <m:dPr>
                          <m:begChr m:val="["/>
                          <m:endChr m:val="]"/>
                          <m:ctrlPr>
                            <a:rPr lang="zh-CN" altLang="en-US" sz="2000" i="1">
                              <a:solidFill>
                                <a:schemeClr val="tx1"/>
                              </a:solidFill>
                              <a:latin typeface="Cambria Math" panose="02040503050406030204" pitchFamily="18" charset="0"/>
                            </a:rPr>
                          </m:ctrlPr>
                        </m:dPr>
                        <m:e>
                          <m:acc>
                            <m:accPr>
                              <m:chr m:val="̇"/>
                              <m:ctrlPr>
                                <a:rPr lang="zh-CN" altLang="en-US" sz="2000" i="1">
                                  <a:solidFill>
                                    <a:schemeClr val="tx1"/>
                                  </a:solidFill>
                                  <a:latin typeface="Cambria Math" panose="02040503050406030204" pitchFamily="18" charset="0"/>
                                </a:rPr>
                              </m:ctrlPr>
                            </m:accPr>
                            <m:e>
                              <m:r>
                                <a:rPr lang="zh-CN" altLang="en-US" sz="2000" i="1">
                                  <a:solidFill>
                                    <a:schemeClr val="tx1"/>
                                  </a:solidFill>
                                  <a:latin typeface="Cambria Math" panose="02040503050406030204" pitchFamily="18" charset="0"/>
                                </a:rPr>
                                <m:t>𝑥</m:t>
                              </m:r>
                            </m:e>
                          </m:acc>
                          <m:r>
                            <a:rPr lang="zh-CN" altLang="en-US" sz="2000" i="1">
                              <a:solidFill>
                                <a:schemeClr val="tx1"/>
                              </a:solidFill>
                              <a:latin typeface="Cambria Math" panose="02040503050406030204" pitchFamily="18" charset="0"/>
                            </a:rPr>
                            <m:t>(</m:t>
                          </m:r>
                          <m:sSub>
                            <m:sSubPr>
                              <m:ctrlPr>
                                <a:rPr lang="zh-CN" altLang="en-US" sz="2000" i="1">
                                  <a:solidFill>
                                    <a:schemeClr val="tx1"/>
                                  </a:solidFill>
                                  <a:latin typeface="Cambria Math" panose="02040503050406030204" pitchFamily="18" charset="0"/>
                                </a:rPr>
                              </m:ctrlPr>
                            </m:sSubPr>
                            <m:e>
                              <m:r>
                                <a:rPr lang="zh-CN" altLang="en-US" sz="2000" i="1">
                                  <a:solidFill>
                                    <a:schemeClr val="tx1"/>
                                  </a:solidFill>
                                  <a:latin typeface="Cambria Math" panose="02040503050406030204" pitchFamily="18" charset="0"/>
                                </a:rPr>
                                <m:t>𝑡</m:t>
                              </m:r>
                            </m:e>
                            <m:sub>
                              <m:r>
                                <a:rPr lang="zh-CN" altLang="en-US" sz="2000" i="1">
                                  <a:solidFill>
                                    <a:schemeClr val="tx1"/>
                                  </a:solidFill>
                                  <a:latin typeface="Cambria Math" panose="02040503050406030204" pitchFamily="18" charset="0"/>
                                </a:rPr>
                                <m:t>𝑓</m:t>
                              </m:r>
                            </m:sub>
                          </m:sSub>
                          <m:r>
                            <a:rPr lang="zh-CN" altLang="en-US" sz="2000" i="1">
                              <a:solidFill>
                                <a:schemeClr val="tx1"/>
                              </a:solidFill>
                              <a:latin typeface="Cambria Math" panose="02040503050406030204" pitchFamily="18" charset="0"/>
                            </a:rPr>
                            <m:t>)</m:t>
                          </m:r>
                          <m:r>
                            <a:rPr lang="zh-CN" altLang="en-US" sz="2000" i="1">
                              <a:solidFill>
                                <a:schemeClr val="tx1"/>
                              </a:solidFill>
                              <a:latin typeface="Cambria Math" panose="02040503050406030204" pitchFamily="18" charset="0"/>
                            </a:rPr>
                            <m:t>𝛿</m:t>
                          </m:r>
                          <m:sSub>
                            <m:sSubPr>
                              <m:ctrlPr>
                                <a:rPr lang="zh-CN" altLang="en-US" sz="2000" i="1">
                                  <a:solidFill>
                                    <a:schemeClr val="tx1"/>
                                  </a:solidFill>
                                  <a:latin typeface="Cambria Math" panose="02040503050406030204" pitchFamily="18" charset="0"/>
                                </a:rPr>
                              </m:ctrlPr>
                            </m:sSubPr>
                            <m:e>
                              <m:r>
                                <a:rPr lang="zh-CN" altLang="en-US" sz="2000" i="1">
                                  <a:solidFill>
                                    <a:schemeClr val="tx1"/>
                                  </a:solidFill>
                                  <a:latin typeface="Cambria Math" panose="02040503050406030204" pitchFamily="18" charset="0"/>
                                </a:rPr>
                                <m:t>𝑡</m:t>
                              </m:r>
                            </m:e>
                            <m:sub>
                              <m:r>
                                <a:rPr lang="zh-CN" altLang="en-US" sz="2000" i="1">
                                  <a:solidFill>
                                    <a:schemeClr val="tx1"/>
                                  </a:solidFill>
                                  <a:latin typeface="Cambria Math" panose="02040503050406030204" pitchFamily="18" charset="0"/>
                                </a:rPr>
                                <m:t>𝑓</m:t>
                              </m:r>
                            </m:sub>
                          </m:sSub>
                          <m:r>
                            <a:rPr lang="zh-CN" altLang="en-US" sz="2000" i="1">
                              <a:solidFill>
                                <a:schemeClr val="tx1"/>
                              </a:solidFill>
                              <a:latin typeface="Cambria Math" panose="02040503050406030204" pitchFamily="18" charset="0"/>
                            </a:rPr>
                            <m:t>+</m:t>
                          </m:r>
                          <m:r>
                            <a:rPr lang="zh-CN" altLang="en-US" sz="2000" i="1">
                              <a:solidFill>
                                <a:schemeClr val="tx1"/>
                              </a:solidFill>
                              <a:latin typeface="Cambria Math" panose="02040503050406030204" pitchFamily="18" charset="0"/>
                            </a:rPr>
                            <m:t>𝛿</m:t>
                          </m:r>
                          <m:r>
                            <a:rPr lang="zh-CN" altLang="en-US" sz="2000" i="1">
                              <a:solidFill>
                                <a:schemeClr val="tx1"/>
                              </a:solidFill>
                              <a:latin typeface="Cambria Math" panose="02040503050406030204" pitchFamily="18" charset="0"/>
                            </a:rPr>
                            <m:t>𝑥</m:t>
                          </m:r>
                          <m:r>
                            <a:rPr lang="zh-CN" altLang="en-US" sz="2000" i="1">
                              <a:solidFill>
                                <a:schemeClr val="tx1"/>
                              </a:solidFill>
                              <a:latin typeface="Cambria Math" panose="02040503050406030204" pitchFamily="18" charset="0"/>
                            </a:rPr>
                            <m:t>(</m:t>
                          </m:r>
                          <m:sSub>
                            <m:sSubPr>
                              <m:ctrlPr>
                                <a:rPr lang="zh-CN" altLang="en-US" sz="2000" i="1">
                                  <a:solidFill>
                                    <a:schemeClr val="tx1"/>
                                  </a:solidFill>
                                  <a:latin typeface="Cambria Math" panose="02040503050406030204" pitchFamily="18" charset="0"/>
                                </a:rPr>
                              </m:ctrlPr>
                            </m:sSubPr>
                            <m:e>
                              <m:r>
                                <a:rPr lang="zh-CN" altLang="en-US" sz="2000" i="1">
                                  <a:solidFill>
                                    <a:schemeClr val="tx1"/>
                                  </a:solidFill>
                                  <a:latin typeface="Cambria Math" panose="02040503050406030204" pitchFamily="18" charset="0"/>
                                </a:rPr>
                                <m:t>𝑡</m:t>
                              </m:r>
                            </m:e>
                            <m:sub>
                              <m:r>
                                <a:rPr lang="zh-CN" altLang="en-US" sz="2000" i="1">
                                  <a:solidFill>
                                    <a:schemeClr val="tx1"/>
                                  </a:solidFill>
                                  <a:latin typeface="Cambria Math" panose="02040503050406030204" pitchFamily="18" charset="0"/>
                                </a:rPr>
                                <m:t>𝑓</m:t>
                              </m:r>
                            </m:sub>
                          </m:sSub>
                          <m:r>
                            <a:rPr lang="zh-CN" altLang="en-US" sz="2000" i="1">
                              <a:solidFill>
                                <a:schemeClr val="tx1"/>
                              </a:solidFill>
                              <a:latin typeface="Cambria Math" panose="02040503050406030204" pitchFamily="18" charset="0"/>
                            </a:rPr>
                            <m:t>)</m:t>
                          </m:r>
                        </m:e>
                      </m:d>
                      <m:r>
                        <a:rPr lang="zh-CN" altLang="en-US" sz="2000" i="1">
                          <a:solidFill>
                            <a:schemeClr val="tx1"/>
                          </a:solidFill>
                          <a:latin typeface="Cambria Math" panose="02040503050406030204" pitchFamily="18" charset="0"/>
                        </a:rPr>
                        <m:t>+</m:t>
                      </m:r>
                      <m:nary>
                        <m:naryPr>
                          <m:ctrlPr>
                            <a:rPr lang="zh-CN" altLang="en-US" sz="2000" i="1">
                              <a:solidFill>
                                <a:schemeClr val="tx1"/>
                              </a:solidFill>
                              <a:latin typeface="Cambria Math" panose="02040503050406030204" pitchFamily="18" charset="0"/>
                            </a:rPr>
                          </m:ctrlPr>
                        </m:naryPr>
                        <m:sub>
                          <m:sSub>
                            <m:sSubPr>
                              <m:ctrlPr>
                                <a:rPr lang="zh-CN" altLang="en-US" sz="2000" i="1">
                                  <a:solidFill>
                                    <a:schemeClr val="tx1"/>
                                  </a:solidFill>
                                  <a:latin typeface="Cambria Math" panose="02040503050406030204" pitchFamily="18" charset="0"/>
                                </a:rPr>
                              </m:ctrlPr>
                            </m:sSubPr>
                            <m:e>
                              <m:r>
                                <a:rPr lang="zh-CN" altLang="en-US" sz="2000" i="1">
                                  <a:solidFill>
                                    <a:schemeClr val="tx1"/>
                                  </a:solidFill>
                                  <a:latin typeface="Cambria Math" panose="02040503050406030204" pitchFamily="18" charset="0"/>
                                </a:rPr>
                                <m:t>𝑡</m:t>
                              </m:r>
                            </m:e>
                            <m:sub>
                              <m:r>
                                <a:rPr lang="zh-CN" altLang="en-US" sz="2000" i="1">
                                  <a:solidFill>
                                    <a:schemeClr val="tx1"/>
                                  </a:solidFill>
                                  <a:latin typeface="Cambria Math" panose="02040503050406030204" pitchFamily="18" charset="0"/>
                                </a:rPr>
                                <m:t>0</m:t>
                              </m:r>
                            </m:sub>
                          </m:sSub>
                        </m:sub>
                        <m:sup>
                          <m:sSub>
                            <m:sSubPr>
                              <m:ctrlPr>
                                <a:rPr lang="zh-CN" altLang="en-US" sz="2000" i="1">
                                  <a:solidFill>
                                    <a:schemeClr val="tx1"/>
                                  </a:solidFill>
                                  <a:latin typeface="Cambria Math" panose="02040503050406030204" pitchFamily="18" charset="0"/>
                                </a:rPr>
                              </m:ctrlPr>
                            </m:sSubPr>
                            <m:e>
                              <m:r>
                                <a:rPr lang="zh-CN" altLang="en-US" sz="2000" i="1">
                                  <a:solidFill>
                                    <a:schemeClr val="tx1"/>
                                  </a:solidFill>
                                  <a:latin typeface="Cambria Math" panose="02040503050406030204" pitchFamily="18" charset="0"/>
                                </a:rPr>
                                <m:t>𝑡</m:t>
                              </m:r>
                            </m:e>
                            <m:sub>
                              <m:r>
                                <a:rPr lang="zh-CN" altLang="en-US" sz="2000" i="1">
                                  <a:solidFill>
                                    <a:schemeClr val="tx1"/>
                                  </a:solidFill>
                                  <a:latin typeface="Cambria Math" panose="02040503050406030204" pitchFamily="18" charset="0"/>
                                </a:rPr>
                                <m:t>𝑓</m:t>
                              </m:r>
                            </m:sub>
                          </m:sSub>
                        </m:sup>
                        <m:e>
                          <m:d>
                            <m:dPr>
                              <m:begChr m:val="["/>
                              <m:endChr m:val="]"/>
                              <m:ctrlPr>
                                <a:rPr lang="zh-CN" altLang="en-US" sz="2000" i="1">
                                  <a:solidFill>
                                    <a:schemeClr val="tx1"/>
                                  </a:solidFill>
                                  <a:latin typeface="Cambria Math" panose="02040503050406030204" pitchFamily="18" charset="0"/>
                                </a:rPr>
                              </m:ctrlPr>
                            </m:dPr>
                            <m:e>
                              <m:sSup>
                                <m:sSupPr>
                                  <m:ctrlPr>
                                    <a:rPr lang="zh-CN" altLang="en-US" sz="2000" i="1">
                                      <a:solidFill>
                                        <a:schemeClr val="tx1"/>
                                      </a:solidFill>
                                      <a:latin typeface="Cambria Math" panose="02040503050406030204" pitchFamily="18" charset="0"/>
                                    </a:rPr>
                                  </m:ctrlPr>
                                </m:sSupPr>
                                <m:e>
                                  <m:d>
                                    <m:dPr>
                                      <m:ctrlPr>
                                        <a:rPr lang="zh-CN" altLang="en-US" sz="2000" i="1">
                                          <a:solidFill>
                                            <a:schemeClr val="tx1"/>
                                          </a:solidFill>
                                          <a:latin typeface="Cambria Math" panose="02040503050406030204" pitchFamily="18" charset="0"/>
                                        </a:rPr>
                                      </m:ctrlPr>
                                    </m:dPr>
                                    <m:e>
                                      <m:f>
                                        <m:fPr>
                                          <m:ctrlPr>
                                            <a:rPr lang="zh-CN" altLang="en-US" sz="2000" i="1">
                                              <a:solidFill>
                                                <a:schemeClr val="tx1"/>
                                              </a:solidFill>
                                              <a:latin typeface="Cambria Math" panose="02040503050406030204" pitchFamily="18" charset="0"/>
                                            </a:rPr>
                                          </m:ctrlPr>
                                        </m:fPr>
                                        <m:num>
                                          <m:r>
                                            <a:rPr lang="zh-CN" altLang="en-US" sz="2000" i="1">
                                              <a:solidFill>
                                                <a:schemeClr val="tx1"/>
                                              </a:solidFill>
                                              <a:latin typeface="Cambria Math" panose="02040503050406030204" pitchFamily="18" charset="0"/>
                                            </a:rPr>
                                            <m:t>𝜕</m:t>
                                          </m:r>
                                          <m:r>
                                            <a:rPr lang="zh-CN" altLang="en-US" sz="2000" i="1">
                                              <a:solidFill>
                                                <a:schemeClr val="tx1"/>
                                              </a:solidFill>
                                              <a:latin typeface="Cambria Math" panose="02040503050406030204" pitchFamily="18" charset="0"/>
                                            </a:rPr>
                                            <m:t>𝐻</m:t>
                                          </m:r>
                                        </m:num>
                                        <m:den>
                                          <m:r>
                                            <a:rPr lang="zh-CN" altLang="en-US" sz="2000" i="1">
                                              <a:solidFill>
                                                <a:schemeClr val="tx1"/>
                                              </a:solidFill>
                                              <a:latin typeface="Cambria Math" panose="02040503050406030204" pitchFamily="18" charset="0"/>
                                            </a:rPr>
                                            <m:t>𝜕</m:t>
                                          </m:r>
                                          <m:r>
                                            <a:rPr lang="zh-CN" altLang="en-US" sz="2000" i="1">
                                              <a:solidFill>
                                                <a:schemeClr val="tx1"/>
                                              </a:solidFill>
                                              <a:latin typeface="Cambria Math" panose="02040503050406030204" pitchFamily="18" charset="0"/>
                                            </a:rPr>
                                            <m:t>𝑢</m:t>
                                          </m:r>
                                        </m:den>
                                      </m:f>
                                    </m:e>
                                  </m:d>
                                </m:e>
                                <m:sup>
                                  <m:r>
                                    <a:rPr lang="zh-CN" altLang="en-US" sz="2000" i="1">
                                      <a:solidFill>
                                        <a:schemeClr val="tx1"/>
                                      </a:solidFill>
                                      <a:latin typeface="Cambria Math" panose="02040503050406030204" pitchFamily="18" charset="0"/>
                                    </a:rPr>
                                    <m:t>𝑇</m:t>
                                  </m:r>
                                </m:sup>
                              </m:sSup>
                              <m:r>
                                <a:rPr lang="zh-CN" altLang="en-US" sz="2000" i="1">
                                  <a:solidFill>
                                    <a:schemeClr val="tx1"/>
                                  </a:solidFill>
                                  <a:latin typeface="Cambria Math" panose="02040503050406030204" pitchFamily="18" charset="0"/>
                                </a:rPr>
                                <m:t>𝛿</m:t>
                              </m:r>
                              <m:r>
                                <a:rPr lang="zh-CN" altLang="en-US" sz="2000" i="1">
                                  <a:solidFill>
                                    <a:schemeClr val="tx1"/>
                                  </a:solidFill>
                                  <a:latin typeface="Cambria Math" panose="02040503050406030204" pitchFamily="18" charset="0"/>
                                </a:rPr>
                                <m:t>𝑢</m:t>
                              </m:r>
                              <m:r>
                                <a:rPr lang="zh-CN" altLang="en-US" sz="2000" i="1">
                                  <a:solidFill>
                                    <a:schemeClr val="tx1"/>
                                  </a:solidFill>
                                  <a:latin typeface="Cambria Math" panose="02040503050406030204" pitchFamily="18" charset="0"/>
                                </a:rPr>
                                <m:t>+</m:t>
                              </m:r>
                              <m:sSup>
                                <m:sSupPr>
                                  <m:ctrlPr>
                                    <a:rPr lang="zh-CN" altLang="en-US" sz="2000" i="1">
                                      <a:solidFill>
                                        <a:schemeClr val="tx1"/>
                                      </a:solidFill>
                                      <a:latin typeface="Cambria Math" panose="02040503050406030204" pitchFamily="18" charset="0"/>
                                    </a:rPr>
                                  </m:ctrlPr>
                                </m:sSupPr>
                                <m:e>
                                  <m:d>
                                    <m:dPr>
                                      <m:ctrlPr>
                                        <a:rPr lang="zh-CN" altLang="en-US" sz="2000" i="1">
                                          <a:solidFill>
                                            <a:schemeClr val="tx1"/>
                                          </a:solidFill>
                                          <a:latin typeface="Cambria Math" panose="02040503050406030204" pitchFamily="18" charset="0"/>
                                        </a:rPr>
                                      </m:ctrlPr>
                                    </m:dPr>
                                    <m:e>
                                      <m:f>
                                        <m:fPr>
                                          <m:ctrlPr>
                                            <a:rPr lang="zh-CN" altLang="en-US" sz="2000" i="1">
                                              <a:solidFill>
                                                <a:schemeClr val="tx1"/>
                                              </a:solidFill>
                                              <a:latin typeface="Cambria Math" panose="02040503050406030204" pitchFamily="18" charset="0"/>
                                            </a:rPr>
                                          </m:ctrlPr>
                                        </m:fPr>
                                        <m:num>
                                          <m:r>
                                            <a:rPr lang="zh-CN" altLang="en-US" sz="2000" i="1">
                                              <a:solidFill>
                                                <a:schemeClr val="tx1"/>
                                              </a:solidFill>
                                              <a:latin typeface="Cambria Math" panose="02040503050406030204" pitchFamily="18" charset="0"/>
                                            </a:rPr>
                                            <m:t>𝜕</m:t>
                                          </m:r>
                                          <m:r>
                                            <a:rPr lang="zh-CN" altLang="en-US" sz="2000" i="1">
                                              <a:solidFill>
                                                <a:schemeClr val="tx1"/>
                                              </a:solidFill>
                                              <a:latin typeface="Cambria Math" panose="02040503050406030204" pitchFamily="18" charset="0"/>
                                            </a:rPr>
                                            <m:t>𝐻</m:t>
                                          </m:r>
                                        </m:num>
                                        <m:den>
                                          <m:r>
                                            <a:rPr lang="zh-CN" altLang="en-US" sz="2000" i="1">
                                              <a:solidFill>
                                                <a:schemeClr val="tx1"/>
                                              </a:solidFill>
                                              <a:latin typeface="Cambria Math" panose="02040503050406030204" pitchFamily="18" charset="0"/>
                                            </a:rPr>
                                            <m:t>𝜕</m:t>
                                          </m:r>
                                          <m:r>
                                            <a:rPr lang="zh-CN" altLang="en-US" sz="2000" i="1">
                                              <a:solidFill>
                                                <a:schemeClr val="tx1"/>
                                              </a:solidFill>
                                              <a:latin typeface="Cambria Math" panose="02040503050406030204" pitchFamily="18" charset="0"/>
                                            </a:rPr>
                                            <m:t>𝑥</m:t>
                                          </m:r>
                                        </m:den>
                                      </m:f>
                                    </m:e>
                                  </m:d>
                                </m:e>
                                <m:sup>
                                  <m:r>
                                    <a:rPr lang="zh-CN" altLang="en-US" sz="2000" i="1">
                                      <a:solidFill>
                                        <a:schemeClr val="tx1"/>
                                      </a:solidFill>
                                      <a:latin typeface="Cambria Math" panose="02040503050406030204" pitchFamily="18" charset="0"/>
                                    </a:rPr>
                                    <m:t>𝑇</m:t>
                                  </m:r>
                                </m:sup>
                              </m:sSup>
                              <m:r>
                                <a:rPr lang="zh-CN" altLang="en-US" sz="2000" i="1">
                                  <a:solidFill>
                                    <a:schemeClr val="tx1"/>
                                  </a:solidFill>
                                  <a:latin typeface="Cambria Math" panose="02040503050406030204" pitchFamily="18" charset="0"/>
                                </a:rPr>
                                <m:t>𝛿</m:t>
                              </m:r>
                              <m:r>
                                <a:rPr lang="zh-CN" altLang="en-US" sz="2000" i="1">
                                  <a:solidFill>
                                    <a:schemeClr val="tx1"/>
                                  </a:solidFill>
                                  <a:latin typeface="Cambria Math" panose="02040503050406030204" pitchFamily="18" charset="0"/>
                                </a:rPr>
                                <m:t>𝑥</m:t>
                              </m:r>
                              <m:r>
                                <a:rPr lang="zh-CN" altLang="en-US" sz="2000" i="1">
                                  <a:solidFill>
                                    <a:schemeClr val="tx1"/>
                                  </a:solidFill>
                                  <a:latin typeface="Cambria Math" panose="02040503050406030204" pitchFamily="18" charset="0"/>
                                </a:rPr>
                                <m:t>+</m:t>
                              </m:r>
                              <m:sSup>
                                <m:sSupPr>
                                  <m:ctrlPr>
                                    <a:rPr lang="zh-CN" altLang="en-US" sz="2000" i="1">
                                      <a:solidFill>
                                        <a:schemeClr val="tx1"/>
                                      </a:solidFill>
                                      <a:latin typeface="Cambria Math" panose="02040503050406030204" pitchFamily="18" charset="0"/>
                                    </a:rPr>
                                  </m:ctrlPr>
                                </m:sSupPr>
                                <m:e>
                                  <m:acc>
                                    <m:accPr>
                                      <m:chr m:val="̇"/>
                                      <m:ctrlPr>
                                        <a:rPr lang="zh-CN" altLang="en-US" sz="2000" i="1">
                                          <a:solidFill>
                                            <a:schemeClr val="tx1"/>
                                          </a:solidFill>
                                          <a:latin typeface="Cambria Math" panose="02040503050406030204" pitchFamily="18" charset="0"/>
                                        </a:rPr>
                                      </m:ctrlPr>
                                    </m:accPr>
                                    <m:e>
                                      <m:r>
                                        <a:rPr lang="zh-CN" altLang="en-US" sz="2000" i="1">
                                          <a:solidFill>
                                            <a:schemeClr val="tx1"/>
                                          </a:solidFill>
                                          <a:latin typeface="Cambria Math" panose="02040503050406030204" pitchFamily="18" charset="0"/>
                                        </a:rPr>
                                        <m:t>𝜆</m:t>
                                      </m:r>
                                    </m:e>
                                  </m:acc>
                                </m:e>
                                <m:sup>
                                  <m:r>
                                    <a:rPr lang="zh-CN" altLang="en-US" sz="2000" i="1">
                                      <a:solidFill>
                                        <a:schemeClr val="tx1"/>
                                      </a:solidFill>
                                      <a:latin typeface="Cambria Math" panose="02040503050406030204" pitchFamily="18" charset="0"/>
                                    </a:rPr>
                                    <m:t>𝑇</m:t>
                                  </m:r>
                                </m:sup>
                              </m:sSup>
                              <m:r>
                                <a:rPr lang="zh-CN" altLang="en-US" sz="2000" i="1">
                                  <a:solidFill>
                                    <a:schemeClr val="tx1"/>
                                  </a:solidFill>
                                  <a:latin typeface="Cambria Math" panose="02040503050406030204" pitchFamily="18" charset="0"/>
                                </a:rPr>
                                <m:t>𝛿</m:t>
                              </m:r>
                              <m:r>
                                <a:rPr lang="zh-CN" altLang="en-US" sz="2000" i="1">
                                  <a:solidFill>
                                    <a:schemeClr val="tx1"/>
                                  </a:solidFill>
                                  <a:latin typeface="Cambria Math" panose="02040503050406030204" pitchFamily="18" charset="0"/>
                                </a:rPr>
                                <m:t>𝑥</m:t>
                              </m:r>
                            </m:e>
                          </m:d>
                        </m:e>
                      </m:nary>
                      <m:r>
                        <a:rPr lang="zh-CN" altLang="en-US" sz="2000" i="1">
                          <a:solidFill>
                            <a:schemeClr val="tx1"/>
                          </a:solidFill>
                          <a:latin typeface="Cambria Math" panose="02040503050406030204" pitchFamily="18" charset="0"/>
                        </a:rPr>
                        <m:t>𝑑𝑡</m:t>
                      </m:r>
                      <m:r>
                        <a:rPr lang="zh-CN" altLang="en-US" sz="2000">
                          <a:solidFill>
                            <a:schemeClr val="tx1"/>
                          </a:solidFill>
                          <a:latin typeface="Cambria Math" panose="02040503050406030204" pitchFamily="18" charset="0"/>
                        </a:rPr>
                        <m:t> </m:t>
                      </m:r>
                    </m:oMath>
                  </m:oMathPara>
                </a14:m>
                <a:endParaRPr lang="en-US" altLang="zh-CN" sz="2000" dirty="0">
                  <a:solidFill>
                    <a:schemeClr val="tx1"/>
                  </a:solidFill>
                  <a:latin typeface="Times New Roman" panose="02020603050405020304" pitchFamily="18" charset="0"/>
                  <a:cs typeface="Times New Roman" panose="02020603050405020304" pitchFamily="18" charset="0"/>
                </a:endParaRPr>
              </a:p>
              <a:p>
                <a:pPr marL="0" indent="0" eaLnBrk="0" hangingPunct="0">
                  <a:lnSpc>
                    <a:spcPct val="100000"/>
                  </a:lnSpc>
                  <a:buNone/>
                </a:pPr>
                <a:r>
                  <a:rPr lang="zh-CN" altLang="en-US" sz="2000" dirty="0">
                    <a:latin typeface="Times New Roman" panose="02020603050405020304" pitchFamily="18" charset="0"/>
                    <a:cs typeface="Times New Roman" panose="02020603050405020304" pitchFamily="18" charset="0"/>
                  </a:rPr>
                  <a:t>将终端受约束时的条件式（</a:t>
                </a:r>
                <a:r>
                  <a:rPr lang="en-US" altLang="zh-CN" sz="2000" dirty="0">
                    <a:latin typeface="Times New Roman" panose="02020603050405020304" pitchFamily="18" charset="0"/>
                    <a:cs typeface="Times New Roman" panose="02020603050405020304" pitchFamily="18" charset="0"/>
                  </a:rPr>
                  <a:t>6-25</a:t>
                </a:r>
                <a:r>
                  <a:rPr lang="zh-CN" altLang="en-US" sz="2000" dirty="0">
                    <a:latin typeface="Times New Roman" panose="02020603050405020304" pitchFamily="18" charset="0"/>
                    <a:cs typeface="Times New Roman" panose="02020603050405020304" pitchFamily="18" charset="0"/>
                  </a:rPr>
                  <a:t>）</a:t>
                </a:r>
                <a14:m>
                  <m:oMath xmlns:m="http://schemas.openxmlformats.org/officeDocument/2006/math">
                    <m:r>
                      <a:rPr lang="zh-CN" altLang="en-US" sz="2000" i="1">
                        <a:solidFill>
                          <a:srgbClr val="000000"/>
                        </a:solidFill>
                        <a:latin typeface="Cambria Math" panose="02040503050406030204" pitchFamily="18" charset="0"/>
                      </a:rPr>
                      <m:t>𝛿</m:t>
                    </m:r>
                    <m:sSub>
                      <m:sSubPr>
                        <m:ctrlPr>
                          <a:rPr lang="zh-CN" altLang="en-US" sz="2000" i="1">
                            <a:solidFill>
                              <a:srgbClr val="000000"/>
                            </a:solidFill>
                            <a:latin typeface="Cambria Math" panose="02040503050406030204" pitchFamily="18" charset="0"/>
                          </a:rPr>
                        </m:ctrlPr>
                      </m:sSubPr>
                      <m:e>
                        <m:r>
                          <a:rPr lang="zh-CN" altLang="en-US" sz="2000" i="1">
                            <a:solidFill>
                              <a:srgbClr val="000000"/>
                            </a:solidFill>
                            <a:latin typeface="Cambria Math" panose="02040503050406030204" pitchFamily="18" charset="0"/>
                          </a:rPr>
                          <m:t>𝑥</m:t>
                        </m:r>
                      </m:e>
                      <m:sub>
                        <m:r>
                          <a:rPr lang="zh-CN" altLang="en-US" sz="2000" i="1">
                            <a:solidFill>
                              <a:srgbClr val="000000"/>
                            </a:solidFill>
                            <a:latin typeface="Cambria Math" panose="02040503050406030204" pitchFamily="18" charset="0"/>
                          </a:rPr>
                          <m:t>𝑓</m:t>
                        </m:r>
                      </m:sub>
                    </m:sSub>
                    <m:r>
                      <a:rPr lang="zh-CN" altLang="en-US" sz="2000" i="1">
                        <a:solidFill>
                          <a:srgbClr val="000000"/>
                        </a:solidFill>
                        <a:latin typeface="Cambria Math" panose="02040503050406030204" pitchFamily="18" charset="0"/>
                      </a:rPr>
                      <m:t>=</m:t>
                    </m:r>
                    <m:r>
                      <a:rPr lang="zh-CN" altLang="en-US" sz="2000" i="1">
                        <a:solidFill>
                          <a:srgbClr val="000000"/>
                        </a:solidFill>
                        <a:latin typeface="Cambria Math" panose="02040503050406030204" pitchFamily="18" charset="0"/>
                      </a:rPr>
                      <m:t>𝛿</m:t>
                    </m:r>
                    <m:r>
                      <a:rPr lang="zh-CN" altLang="en-US" sz="2000" i="1">
                        <a:solidFill>
                          <a:srgbClr val="000000"/>
                        </a:solidFill>
                        <a:latin typeface="Cambria Math" panose="02040503050406030204" pitchFamily="18" charset="0"/>
                      </a:rPr>
                      <m:t>𝑥</m:t>
                    </m:r>
                    <m:r>
                      <a:rPr lang="zh-CN" altLang="en-US" sz="2000" i="1">
                        <a:solidFill>
                          <a:srgbClr val="000000"/>
                        </a:solidFill>
                        <a:latin typeface="Cambria Math" panose="02040503050406030204" pitchFamily="18" charset="0"/>
                      </a:rPr>
                      <m:t>(</m:t>
                    </m:r>
                    <m:sSub>
                      <m:sSubPr>
                        <m:ctrlPr>
                          <a:rPr lang="zh-CN" altLang="en-US" sz="2000" i="1">
                            <a:solidFill>
                              <a:srgbClr val="000000"/>
                            </a:solidFill>
                            <a:latin typeface="Cambria Math" panose="02040503050406030204" pitchFamily="18" charset="0"/>
                          </a:rPr>
                        </m:ctrlPr>
                      </m:sSubPr>
                      <m:e>
                        <m:r>
                          <a:rPr lang="zh-CN" altLang="en-US" sz="2000" i="1">
                            <a:solidFill>
                              <a:srgbClr val="000000"/>
                            </a:solidFill>
                            <a:latin typeface="Cambria Math" panose="02040503050406030204" pitchFamily="18" charset="0"/>
                          </a:rPr>
                          <m:t>𝑡</m:t>
                        </m:r>
                      </m:e>
                      <m:sub>
                        <m:r>
                          <a:rPr lang="zh-CN" altLang="en-US" sz="2000" i="1">
                            <a:solidFill>
                              <a:srgbClr val="000000"/>
                            </a:solidFill>
                            <a:latin typeface="Cambria Math" panose="02040503050406030204" pitchFamily="18" charset="0"/>
                          </a:rPr>
                          <m:t>𝑓</m:t>
                        </m:r>
                      </m:sub>
                    </m:sSub>
                    <m:r>
                      <a:rPr lang="zh-CN" altLang="en-US" sz="2000" i="1">
                        <a:solidFill>
                          <a:srgbClr val="000000"/>
                        </a:solidFill>
                        <a:latin typeface="Cambria Math" panose="02040503050406030204" pitchFamily="18" charset="0"/>
                      </a:rPr>
                      <m:t>)+</m:t>
                    </m:r>
                    <m:acc>
                      <m:accPr>
                        <m:chr m:val="̇"/>
                        <m:ctrlPr>
                          <a:rPr lang="zh-CN" altLang="en-US" sz="2000" i="1">
                            <a:solidFill>
                              <a:srgbClr val="000000"/>
                            </a:solidFill>
                            <a:latin typeface="Cambria Math" panose="02040503050406030204" pitchFamily="18" charset="0"/>
                          </a:rPr>
                        </m:ctrlPr>
                      </m:accPr>
                      <m:e>
                        <m:r>
                          <a:rPr lang="zh-CN" altLang="en-US" sz="2000" i="1">
                            <a:solidFill>
                              <a:srgbClr val="000000"/>
                            </a:solidFill>
                            <a:latin typeface="Cambria Math" panose="02040503050406030204" pitchFamily="18" charset="0"/>
                          </a:rPr>
                          <m:t>𝑥</m:t>
                        </m:r>
                      </m:e>
                    </m:acc>
                    <m:r>
                      <a:rPr lang="zh-CN" altLang="en-US" sz="2000" i="1">
                        <a:solidFill>
                          <a:srgbClr val="000000"/>
                        </a:solidFill>
                        <a:latin typeface="Cambria Math" panose="02040503050406030204" pitchFamily="18" charset="0"/>
                      </a:rPr>
                      <m:t>(</m:t>
                    </m:r>
                    <m:sSub>
                      <m:sSubPr>
                        <m:ctrlPr>
                          <a:rPr lang="zh-CN" altLang="en-US" sz="2000" i="1">
                            <a:solidFill>
                              <a:srgbClr val="000000"/>
                            </a:solidFill>
                            <a:latin typeface="Cambria Math" panose="02040503050406030204" pitchFamily="18" charset="0"/>
                          </a:rPr>
                        </m:ctrlPr>
                      </m:sSubPr>
                      <m:e>
                        <m:r>
                          <a:rPr lang="zh-CN" altLang="en-US" sz="2000" i="1">
                            <a:solidFill>
                              <a:srgbClr val="000000"/>
                            </a:solidFill>
                            <a:latin typeface="Cambria Math" panose="02040503050406030204" pitchFamily="18" charset="0"/>
                          </a:rPr>
                          <m:t>𝑡</m:t>
                        </m:r>
                      </m:e>
                      <m:sub>
                        <m:r>
                          <a:rPr lang="zh-CN" altLang="en-US" sz="2000" i="1">
                            <a:solidFill>
                              <a:srgbClr val="000000"/>
                            </a:solidFill>
                            <a:latin typeface="Cambria Math" panose="02040503050406030204" pitchFamily="18" charset="0"/>
                          </a:rPr>
                          <m:t>𝑓</m:t>
                        </m:r>
                      </m:sub>
                    </m:sSub>
                    <m:r>
                      <a:rPr lang="zh-CN" altLang="en-US" sz="2000" i="1">
                        <a:solidFill>
                          <a:srgbClr val="000000"/>
                        </a:solidFill>
                        <a:latin typeface="Cambria Math" panose="02040503050406030204" pitchFamily="18" charset="0"/>
                      </a:rPr>
                      <m:t>)</m:t>
                    </m:r>
                    <m:r>
                      <a:rPr lang="zh-CN" altLang="en-US" sz="2000" i="1">
                        <a:solidFill>
                          <a:srgbClr val="000000"/>
                        </a:solidFill>
                        <a:latin typeface="Cambria Math" panose="02040503050406030204" pitchFamily="18" charset="0"/>
                      </a:rPr>
                      <m:t>𝛿</m:t>
                    </m:r>
                    <m:sSub>
                      <m:sSubPr>
                        <m:ctrlPr>
                          <a:rPr lang="zh-CN" altLang="en-US" sz="2000" i="1">
                            <a:solidFill>
                              <a:srgbClr val="000000"/>
                            </a:solidFill>
                            <a:latin typeface="Cambria Math" panose="02040503050406030204" pitchFamily="18" charset="0"/>
                          </a:rPr>
                        </m:ctrlPr>
                      </m:sSubPr>
                      <m:e>
                        <m:r>
                          <a:rPr lang="zh-CN" altLang="en-US" sz="2000" i="1">
                            <a:solidFill>
                              <a:srgbClr val="000000"/>
                            </a:solidFill>
                            <a:latin typeface="Cambria Math" panose="02040503050406030204" pitchFamily="18" charset="0"/>
                          </a:rPr>
                          <m:t>𝑡</m:t>
                        </m:r>
                      </m:e>
                      <m:sub>
                        <m:r>
                          <a:rPr lang="zh-CN" altLang="en-US" sz="2000" i="1">
                            <a:solidFill>
                              <a:srgbClr val="000000"/>
                            </a:solidFill>
                            <a:latin typeface="Cambria Math" panose="02040503050406030204" pitchFamily="18" charset="0"/>
                          </a:rPr>
                          <m:t>𝑓</m:t>
                        </m:r>
                      </m:sub>
                    </m:sSub>
                  </m:oMath>
                </a14:m>
                <a:r>
                  <a:rPr lang="zh-CN" altLang="en-US" sz="2000" dirty="0">
                    <a:latin typeface="Times New Roman" panose="02020603050405020304" pitchFamily="18" charset="0"/>
                    <a:cs typeface="Times New Roman" panose="02020603050405020304" pitchFamily="18" charset="0"/>
                  </a:rPr>
                  <a:t>   代入式（</a:t>
                </a:r>
                <a:r>
                  <a:rPr lang="en-US" altLang="zh-CN" sz="2000" dirty="0">
                    <a:latin typeface="Times New Roman" panose="02020603050405020304" pitchFamily="18" charset="0"/>
                    <a:cs typeface="Times New Roman" panose="02020603050405020304" pitchFamily="18" charset="0"/>
                  </a:rPr>
                  <a:t>6-53</a:t>
                </a:r>
                <a:r>
                  <a:rPr lang="zh-CN" altLang="en-US" sz="2000" dirty="0">
                    <a:latin typeface="Times New Roman" panose="02020603050405020304" pitchFamily="18" charset="0"/>
                    <a:cs typeface="Times New Roman" panose="02020603050405020304" pitchFamily="18" charset="0"/>
                  </a:rPr>
                  <a:t>），整理得</a:t>
                </a:r>
              </a:p>
              <a:p>
                <a:pPr marL="0" indent="0" eaLnBrk="0" hangingPunct="0">
                  <a:lnSpc>
                    <a:spcPct val="100000"/>
                  </a:lnSpc>
                  <a:buNone/>
                </a:pPr>
                <a14:m>
                  <m:oMathPara xmlns:m="http://schemas.openxmlformats.org/officeDocument/2006/math">
                    <m:oMathParaPr>
                      <m:jc m:val="centerGroup"/>
                    </m:oMathParaPr>
                    <m:oMath xmlns:m="http://schemas.openxmlformats.org/officeDocument/2006/math">
                      <m:r>
                        <a:rPr lang="zh-CN" altLang="en-US" sz="2000" i="1">
                          <a:solidFill>
                            <a:srgbClr val="000000"/>
                          </a:solidFill>
                          <a:latin typeface="Cambria Math" panose="02040503050406030204" pitchFamily="18" charset="0"/>
                        </a:rPr>
                        <m:t>𝛿</m:t>
                      </m:r>
                      <m:r>
                        <a:rPr lang="zh-CN" altLang="en-US" sz="2000" i="1">
                          <a:solidFill>
                            <a:srgbClr val="000000"/>
                          </a:solidFill>
                          <a:latin typeface="Cambria Math" panose="02040503050406030204" pitchFamily="18" charset="0"/>
                        </a:rPr>
                        <m:t>𝐽</m:t>
                      </m:r>
                      <m:r>
                        <a:rPr lang="zh-CN" altLang="en-US" sz="2000" i="1">
                          <a:solidFill>
                            <a:srgbClr val="000000"/>
                          </a:solidFill>
                          <a:latin typeface="Cambria Math" panose="02040503050406030204" pitchFamily="18" charset="0"/>
                        </a:rPr>
                        <m:t>=</m:t>
                      </m:r>
                      <m:sSup>
                        <m:sSupPr>
                          <m:ctrlPr>
                            <a:rPr lang="zh-CN" altLang="en-US" sz="2000" i="1">
                              <a:solidFill>
                                <a:srgbClr val="000000"/>
                              </a:solidFill>
                              <a:latin typeface="Cambria Math" panose="02040503050406030204" pitchFamily="18" charset="0"/>
                            </a:rPr>
                          </m:ctrlPr>
                        </m:sSupPr>
                        <m:e>
                          <m:d>
                            <m:dPr>
                              <m:begChr m:val="["/>
                              <m:endChr m:val="]"/>
                              <m:ctrlPr>
                                <a:rPr lang="zh-CN" altLang="en-US" sz="2000" i="1">
                                  <a:solidFill>
                                    <a:srgbClr val="000000"/>
                                  </a:solidFill>
                                  <a:latin typeface="Cambria Math" panose="02040503050406030204" pitchFamily="18" charset="0"/>
                                </a:rPr>
                              </m:ctrlPr>
                            </m:dPr>
                            <m:e>
                              <m:f>
                                <m:fPr>
                                  <m:ctrlPr>
                                    <a:rPr lang="zh-CN" altLang="en-US" sz="2000" i="1">
                                      <a:solidFill>
                                        <a:srgbClr val="000000"/>
                                      </a:solidFill>
                                      <a:latin typeface="Cambria Math" panose="02040503050406030204" pitchFamily="18" charset="0"/>
                                    </a:rPr>
                                  </m:ctrlPr>
                                </m:fPr>
                                <m:num>
                                  <m:r>
                                    <a:rPr lang="zh-CN" altLang="en-US" sz="2000" i="1">
                                      <a:solidFill>
                                        <a:srgbClr val="000000"/>
                                      </a:solidFill>
                                      <a:latin typeface="Cambria Math" panose="02040503050406030204" pitchFamily="18" charset="0"/>
                                    </a:rPr>
                                    <m:t>𝜕</m:t>
                                  </m:r>
                                  <m:r>
                                    <m:rPr>
                                      <m:sty m:val="p"/>
                                    </m:rPr>
                                    <a:rPr lang="zh-CN" altLang="en-US" sz="2000" i="1">
                                      <a:solidFill>
                                        <a:srgbClr val="000000"/>
                                      </a:solidFill>
                                      <a:latin typeface="Cambria Math" panose="02040503050406030204" pitchFamily="18" charset="0"/>
                                    </a:rPr>
                                    <m:t>Φ</m:t>
                                  </m:r>
                                </m:num>
                                <m:den>
                                  <m:r>
                                    <a:rPr lang="zh-CN" altLang="en-US" sz="2000" i="1">
                                      <a:solidFill>
                                        <a:srgbClr val="000000"/>
                                      </a:solidFill>
                                      <a:latin typeface="Cambria Math" panose="02040503050406030204" pitchFamily="18" charset="0"/>
                                    </a:rPr>
                                    <m:t>𝜕</m:t>
                                  </m:r>
                                  <m:r>
                                    <a:rPr lang="zh-CN" altLang="en-US" sz="2000" i="1">
                                      <a:solidFill>
                                        <a:srgbClr val="000000"/>
                                      </a:solidFill>
                                      <a:latin typeface="Cambria Math" panose="02040503050406030204" pitchFamily="18" charset="0"/>
                                    </a:rPr>
                                    <m:t>𝑥</m:t>
                                  </m:r>
                                  <m:r>
                                    <a:rPr lang="zh-CN" altLang="en-US" sz="2000" i="1">
                                      <a:solidFill>
                                        <a:srgbClr val="000000"/>
                                      </a:solidFill>
                                      <a:latin typeface="Cambria Math" panose="02040503050406030204" pitchFamily="18" charset="0"/>
                                    </a:rPr>
                                    <m:t>(</m:t>
                                  </m:r>
                                  <m:sSub>
                                    <m:sSubPr>
                                      <m:ctrlPr>
                                        <a:rPr lang="zh-CN" altLang="en-US" sz="2000" i="1">
                                          <a:solidFill>
                                            <a:srgbClr val="000000"/>
                                          </a:solidFill>
                                          <a:latin typeface="Cambria Math" panose="02040503050406030204" pitchFamily="18" charset="0"/>
                                        </a:rPr>
                                      </m:ctrlPr>
                                    </m:sSubPr>
                                    <m:e>
                                      <m:r>
                                        <a:rPr lang="zh-CN" altLang="en-US" sz="2000" i="1">
                                          <a:solidFill>
                                            <a:srgbClr val="000000"/>
                                          </a:solidFill>
                                          <a:latin typeface="Cambria Math" panose="02040503050406030204" pitchFamily="18" charset="0"/>
                                        </a:rPr>
                                        <m:t>𝑡</m:t>
                                      </m:r>
                                    </m:e>
                                    <m:sub>
                                      <m:r>
                                        <a:rPr lang="zh-CN" altLang="en-US" sz="2000" i="1">
                                          <a:solidFill>
                                            <a:srgbClr val="000000"/>
                                          </a:solidFill>
                                          <a:latin typeface="Cambria Math" panose="02040503050406030204" pitchFamily="18" charset="0"/>
                                        </a:rPr>
                                        <m:t>𝑓</m:t>
                                      </m:r>
                                    </m:sub>
                                  </m:sSub>
                                  <m:r>
                                    <a:rPr lang="zh-CN" altLang="en-US" sz="2000" i="1">
                                      <a:solidFill>
                                        <a:srgbClr val="000000"/>
                                      </a:solidFill>
                                      <a:latin typeface="Cambria Math" panose="02040503050406030204" pitchFamily="18" charset="0"/>
                                    </a:rPr>
                                    <m:t>)</m:t>
                                  </m:r>
                                </m:den>
                              </m:f>
                              <m:r>
                                <a:rPr lang="zh-CN" altLang="en-US" sz="2000" i="1">
                                  <a:solidFill>
                                    <a:srgbClr val="000000"/>
                                  </a:solidFill>
                                  <a:latin typeface="Cambria Math" panose="02040503050406030204" pitchFamily="18" charset="0"/>
                                </a:rPr>
                                <m:t>+</m:t>
                              </m:r>
                              <m:f>
                                <m:fPr>
                                  <m:ctrlPr>
                                    <a:rPr lang="zh-CN" altLang="en-US" sz="2000" i="1">
                                      <a:solidFill>
                                        <a:srgbClr val="000000"/>
                                      </a:solidFill>
                                      <a:latin typeface="Cambria Math" panose="02040503050406030204" pitchFamily="18" charset="0"/>
                                    </a:rPr>
                                  </m:ctrlPr>
                                </m:fPr>
                                <m:num>
                                  <m:r>
                                    <a:rPr lang="zh-CN" altLang="en-US" sz="2000" i="1">
                                      <a:solidFill>
                                        <a:srgbClr val="000000"/>
                                      </a:solidFill>
                                      <a:latin typeface="Cambria Math" panose="02040503050406030204" pitchFamily="18" charset="0"/>
                                    </a:rPr>
                                    <m:t>𝜕</m:t>
                                  </m:r>
                                  <m:sSup>
                                    <m:sSupPr>
                                      <m:ctrlPr>
                                        <a:rPr lang="zh-CN" altLang="en-US" sz="2000" i="1">
                                          <a:solidFill>
                                            <a:srgbClr val="000000"/>
                                          </a:solidFill>
                                          <a:latin typeface="Cambria Math" panose="02040503050406030204" pitchFamily="18" charset="0"/>
                                        </a:rPr>
                                      </m:ctrlPr>
                                    </m:sSupPr>
                                    <m:e>
                                      <m:sSub>
                                        <m:sSubPr>
                                          <m:ctrlPr>
                                            <a:rPr lang="zh-CN" altLang="en-US" sz="2000" i="1">
                                              <a:solidFill>
                                                <a:srgbClr val="000000"/>
                                              </a:solidFill>
                                              <a:latin typeface="Cambria Math" panose="02040503050406030204" pitchFamily="18" charset="0"/>
                                            </a:rPr>
                                          </m:ctrlPr>
                                        </m:sSubPr>
                                        <m:e>
                                          <m:r>
                                            <a:rPr lang="zh-CN" altLang="en-US" sz="2000" i="1">
                                              <a:solidFill>
                                                <a:srgbClr val="000000"/>
                                              </a:solidFill>
                                              <a:latin typeface="Cambria Math" panose="02040503050406030204" pitchFamily="18" charset="0"/>
                                            </a:rPr>
                                            <m:t>𝑁</m:t>
                                          </m:r>
                                        </m:e>
                                        <m:sub>
                                          <m:r>
                                            <a:rPr lang="zh-CN" altLang="en-US" sz="2000" i="1">
                                              <a:solidFill>
                                                <a:srgbClr val="000000"/>
                                              </a:solidFill>
                                              <a:latin typeface="Cambria Math" panose="02040503050406030204" pitchFamily="18" charset="0"/>
                                            </a:rPr>
                                            <m:t>1</m:t>
                                          </m:r>
                                        </m:sub>
                                      </m:sSub>
                                    </m:e>
                                    <m:sup>
                                      <m:r>
                                        <a:rPr lang="zh-CN" altLang="en-US" sz="2000" i="1">
                                          <a:solidFill>
                                            <a:srgbClr val="000000"/>
                                          </a:solidFill>
                                          <a:latin typeface="Cambria Math" panose="02040503050406030204" pitchFamily="18" charset="0"/>
                                        </a:rPr>
                                        <m:t>𝑇</m:t>
                                      </m:r>
                                    </m:sup>
                                  </m:sSup>
                                </m:num>
                                <m:den>
                                  <m:r>
                                    <a:rPr lang="zh-CN" altLang="en-US" sz="2000" i="1">
                                      <a:solidFill>
                                        <a:srgbClr val="000000"/>
                                      </a:solidFill>
                                      <a:latin typeface="Cambria Math" panose="02040503050406030204" pitchFamily="18" charset="0"/>
                                    </a:rPr>
                                    <m:t>𝜕</m:t>
                                  </m:r>
                                  <m:r>
                                    <a:rPr lang="zh-CN" altLang="en-US" sz="2000" i="1">
                                      <a:solidFill>
                                        <a:srgbClr val="000000"/>
                                      </a:solidFill>
                                      <a:latin typeface="Cambria Math" panose="02040503050406030204" pitchFamily="18" charset="0"/>
                                    </a:rPr>
                                    <m:t>𝑥</m:t>
                                  </m:r>
                                  <m:r>
                                    <a:rPr lang="zh-CN" altLang="en-US" sz="2000" i="1">
                                      <a:solidFill>
                                        <a:srgbClr val="000000"/>
                                      </a:solidFill>
                                      <a:latin typeface="Cambria Math" panose="02040503050406030204" pitchFamily="18" charset="0"/>
                                    </a:rPr>
                                    <m:t>(</m:t>
                                  </m:r>
                                  <m:sSub>
                                    <m:sSubPr>
                                      <m:ctrlPr>
                                        <a:rPr lang="zh-CN" altLang="en-US" sz="2000" i="1">
                                          <a:solidFill>
                                            <a:srgbClr val="000000"/>
                                          </a:solidFill>
                                          <a:latin typeface="Cambria Math" panose="02040503050406030204" pitchFamily="18" charset="0"/>
                                        </a:rPr>
                                      </m:ctrlPr>
                                    </m:sSubPr>
                                    <m:e>
                                      <m:r>
                                        <a:rPr lang="zh-CN" altLang="en-US" sz="2000" i="1">
                                          <a:solidFill>
                                            <a:srgbClr val="000000"/>
                                          </a:solidFill>
                                          <a:latin typeface="Cambria Math" panose="02040503050406030204" pitchFamily="18" charset="0"/>
                                        </a:rPr>
                                        <m:t>𝑡</m:t>
                                      </m:r>
                                    </m:e>
                                    <m:sub>
                                      <m:r>
                                        <a:rPr lang="zh-CN" altLang="en-US" sz="2000" i="1">
                                          <a:solidFill>
                                            <a:srgbClr val="000000"/>
                                          </a:solidFill>
                                          <a:latin typeface="Cambria Math" panose="02040503050406030204" pitchFamily="18" charset="0"/>
                                        </a:rPr>
                                        <m:t>𝑓</m:t>
                                      </m:r>
                                    </m:sub>
                                  </m:sSub>
                                  <m:r>
                                    <a:rPr lang="zh-CN" altLang="en-US" sz="2000" i="1">
                                      <a:solidFill>
                                        <a:srgbClr val="000000"/>
                                      </a:solidFill>
                                      <a:latin typeface="Cambria Math" panose="02040503050406030204" pitchFamily="18" charset="0"/>
                                    </a:rPr>
                                    <m:t>)</m:t>
                                  </m:r>
                                </m:den>
                              </m:f>
                              <m:r>
                                <a:rPr lang="zh-CN" altLang="en-US" sz="2000" i="1">
                                  <a:solidFill>
                                    <a:srgbClr val="000000"/>
                                  </a:solidFill>
                                  <a:latin typeface="Cambria Math" panose="02040503050406030204" pitchFamily="18" charset="0"/>
                                </a:rPr>
                                <m:t>𝜈</m:t>
                              </m:r>
                              <m:r>
                                <a:rPr lang="zh-CN" altLang="en-US" sz="2000" i="1">
                                  <a:solidFill>
                                    <a:srgbClr val="000000"/>
                                  </a:solidFill>
                                  <a:latin typeface="Cambria Math" panose="02040503050406030204" pitchFamily="18" charset="0"/>
                                </a:rPr>
                                <m:t>−</m:t>
                              </m:r>
                              <m:r>
                                <a:rPr lang="zh-CN" altLang="en-US" sz="2000" i="1">
                                  <a:solidFill>
                                    <a:srgbClr val="000000"/>
                                  </a:solidFill>
                                  <a:latin typeface="Cambria Math" panose="02040503050406030204" pitchFamily="18" charset="0"/>
                                </a:rPr>
                                <m:t>𝜆</m:t>
                              </m:r>
                              <m:r>
                                <a:rPr lang="zh-CN" altLang="en-US" sz="2000" i="1">
                                  <a:solidFill>
                                    <a:srgbClr val="000000"/>
                                  </a:solidFill>
                                  <a:latin typeface="Cambria Math" panose="02040503050406030204" pitchFamily="18" charset="0"/>
                                </a:rPr>
                                <m:t>(</m:t>
                              </m:r>
                              <m:sSub>
                                <m:sSubPr>
                                  <m:ctrlPr>
                                    <a:rPr lang="zh-CN" altLang="en-US" sz="2000" i="1">
                                      <a:solidFill>
                                        <a:srgbClr val="000000"/>
                                      </a:solidFill>
                                      <a:latin typeface="Cambria Math" panose="02040503050406030204" pitchFamily="18" charset="0"/>
                                    </a:rPr>
                                  </m:ctrlPr>
                                </m:sSubPr>
                                <m:e>
                                  <m:r>
                                    <a:rPr lang="zh-CN" altLang="en-US" sz="2000" i="1">
                                      <a:solidFill>
                                        <a:srgbClr val="000000"/>
                                      </a:solidFill>
                                      <a:latin typeface="Cambria Math" panose="02040503050406030204" pitchFamily="18" charset="0"/>
                                    </a:rPr>
                                    <m:t>𝑡</m:t>
                                  </m:r>
                                </m:e>
                                <m:sub>
                                  <m:r>
                                    <a:rPr lang="zh-CN" altLang="en-US" sz="2000" i="1">
                                      <a:solidFill>
                                        <a:srgbClr val="000000"/>
                                      </a:solidFill>
                                      <a:latin typeface="Cambria Math" panose="02040503050406030204" pitchFamily="18" charset="0"/>
                                    </a:rPr>
                                    <m:t>𝑓</m:t>
                                  </m:r>
                                </m:sub>
                              </m:sSub>
                              <m:r>
                                <a:rPr lang="zh-CN" altLang="en-US" sz="2000" i="1">
                                  <a:solidFill>
                                    <a:srgbClr val="000000"/>
                                  </a:solidFill>
                                  <a:latin typeface="Cambria Math" panose="02040503050406030204" pitchFamily="18" charset="0"/>
                                </a:rPr>
                                <m:t>)</m:t>
                              </m:r>
                            </m:e>
                          </m:d>
                        </m:e>
                        <m:sup>
                          <m:r>
                            <a:rPr lang="zh-CN" altLang="en-US" sz="2000" i="1">
                              <a:solidFill>
                                <a:srgbClr val="000000"/>
                              </a:solidFill>
                              <a:latin typeface="Cambria Math" panose="02040503050406030204" pitchFamily="18" charset="0"/>
                            </a:rPr>
                            <m:t>𝑇</m:t>
                          </m:r>
                        </m:sup>
                      </m:sSup>
                      <m:r>
                        <a:rPr lang="zh-CN" altLang="en-US" sz="2000" i="1">
                          <a:solidFill>
                            <a:srgbClr val="000000"/>
                          </a:solidFill>
                          <a:latin typeface="Cambria Math" panose="02040503050406030204" pitchFamily="18" charset="0"/>
                        </a:rPr>
                        <m:t>𝛿</m:t>
                      </m:r>
                      <m:sSub>
                        <m:sSubPr>
                          <m:ctrlPr>
                            <a:rPr lang="zh-CN" altLang="en-US" sz="2000" i="1">
                              <a:solidFill>
                                <a:srgbClr val="000000"/>
                              </a:solidFill>
                              <a:latin typeface="Cambria Math" panose="02040503050406030204" pitchFamily="18" charset="0"/>
                            </a:rPr>
                          </m:ctrlPr>
                        </m:sSubPr>
                        <m:e>
                          <m:r>
                            <a:rPr lang="zh-CN" altLang="en-US" sz="2000" i="1">
                              <a:solidFill>
                                <a:srgbClr val="000000"/>
                              </a:solidFill>
                              <a:latin typeface="Cambria Math" panose="02040503050406030204" pitchFamily="18" charset="0"/>
                            </a:rPr>
                            <m:t>𝑥</m:t>
                          </m:r>
                        </m:e>
                        <m:sub>
                          <m:r>
                            <a:rPr lang="zh-CN" altLang="en-US" sz="2000" i="1">
                              <a:solidFill>
                                <a:srgbClr val="000000"/>
                              </a:solidFill>
                              <a:latin typeface="Cambria Math" panose="02040503050406030204" pitchFamily="18" charset="0"/>
                            </a:rPr>
                            <m:t>𝑓</m:t>
                          </m:r>
                        </m:sub>
                      </m:sSub>
                      <m:r>
                        <a:rPr lang="zh-CN" altLang="en-US" sz="2000" i="1">
                          <a:solidFill>
                            <a:srgbClr val="000000"/>
                          </a:solidFill>
                          <a:latin typeface="Cambria Math" panose="02040503050406030204" pitchFamily="18" charset="0"/>
                        </a:rPr>
                        <m:t>+</m:t>
                      </m:r>
                      <m:d>
                        <m:dPr>
                          <m:begChr m:val="["/>
                          <m:endChr m:val="]"/>
                          <m:ctrlPr>
                            <a:rPr lang="zh-CN" altLang="en-US" sz="2000" i="1">
                              <a:solidFill>
                                <a:srgbClr val="000000"/>
                              </a:solidFill>
                              <a:latin typeface="Cambria Math" panose="02040503050406030204" pitchFamily="18" charset="0"/>
                            </a:rPr>
                          </m:ctrlPr>
                        </m:dPr>
                        <m:e>
                          <m:f>
                            <m:fPr>
                              <m:ctrlPr>
                                <a:rPr lang="zh-CN" altLang="en-US" sz="2000" i="1">
                                  <a:solidFill>
                                    <a:srgbClr val="000000"/>
                                  </a:solidFill>
                                  <a:latin typeface="Cambria Math" panose="02040503050406030204" pitchFamily="18" charset="0"/>
                                </a:rPr>
                              </m:ctrlPr>
                            </m:fPr>
                            <m:num>
                              <m:r>
                                <a:rPr lang="zh-CN" altLang="en-US" sz="2000" i="1">
                                  <a:solidFill>
                                    <a:srgbClr val="000000"/>
                                  </a:solidFill>
                                  <a:latin typeface="Cambria Math" panose="02040503050406030204" pitchFamily="18" charset="0"/>
                                </a:rPr>
                                <m:t>𝜕</m:t>
                              </m:r>
                              <m:r>
                                <m:rPr>
                                  <m:sty m:val="p"/>
                                </m:rPr>
                                <a:rPr lang="zh-CN" altLang="en-US" sz="2000" i="1">
                                  <a:solidFill>
                                    <a:srgbClr val="000000"/>
                                  </a:solidFill>
                                  <a:latin typeface="Cambria Math" panose="02040503050406030204" pitchFamily="18" charset="0"/>
                                </a:rPr>
                                <m:t>Φ</m:t>
                              </m:r>
                            </m:num>
                            <m:den>
                              <m:r>
                                <a:rPr lang="zh-CN" altLang="en-US" sz="2000" i="1">
                                  <a:solidFill>
                                    <a:srgbClr val="000000"/>
                                  </a:solidFill>
                                  <a:latin typeface="Cambria Math" panose="02040503050406030204" pitchFamily="18" charset="0"/>
                                </a:rPr>
                                <m:t>𝜕</m:t>
                              </m:r>
                              <m:sSub>
                                <m:sSubPr>
                                  <m:ctrlPr>
                                    <a:rPr lang="zh-CN" altLang="en-US" sz="2000" i="1">
                                      <a:solidFill>
                                        <a:srgbClr val="000000"/>
                                      </a:solidFill>
                                      <a:latin typeface="Cambria Math" panose="02040503050406030204" pitchFamily="18" charset="0"/>
                                    </a:rPr>
                                  </m:ctrlPr>
                                </m:sSubPr>
                                <m:e>
                                  <m:r>
                                    <a:rPr lang="zh-CN" altLang="en-US" sz="2000" i="1">
                                      <a:solidFill>
                                        <a:srgbClr val="000000"/>
                                      </a:solidFill>
                                      <a:latin typeface="Cambria Math" panose="02040503050406030204" pitchFamily="18" charset="0"/>
                                    </a:rPr>
                                    <m:t>𝑡</m:t>
                                  </m:r>
                                </m:e>
                                <m:sub>
                                  <m:r>
                                    <a:rPr lang="zh-CN" altLang="en-US" sz="2000" i="1">
                                      <a:solidFill>
                                        <a:srgbClr val="000000"/>
                                      </a:solidFill>
                                      <a:latin typeface="Cambria Math" panose="02040503050406030204" pitchFamily="18" charset="0"/>
                                    </a:rPr>
                                    <m:t>𝑓</m:t>
                                  </m:r>
                                </m:sub>
                              </m:sSub>
                            </m:den>
                          </m:f>
                          <m:r>
                            <a:rPr lang="zh-CN" altLang="en-US" sz="2000" i="1">
                              <a:solidFill>
                                <a:srgbClr val="000000"/>
                              </a:solidFill>
                              <a:latin typeface="Cambria Math" panose="02040503050406030204" pitchFamily="18" charset="0"/>
                            </a:rPr>
                            <m:t>+</m:t>
                          </m:r>
                          <m:sSup>
                            <m:sSupPr>
                              <m:ctrlPr>
                                <a:rPr lang="zh-CN" altLang="en-US" sz="2000" i="1">
                                  <a:solidFill>
                                    <a:srgbClr val="000000"/>
                                  </a:solidFill>
                                  <a:latin typeface="Cambria Math" panose="02040503050406030204" pitchFamily="18" charset="0"/>
                                </a:rPr>
                              </m:ctrlPr>
                            </m:sSupPr>
                            <m:e>
                              <m:r>
                                <a:rPr lang="zh-CN" altLang="en-US" sz="2000" i="1">
                                  <a:solidFill>
                                    <a:srgbClr val="000000"/>
                                  </a:solidFill>
                                  <a:latin typeface="Cambria Math" panose="02040503050406030204" pitchFamily="18" charset="0"/>
                                </a:rPr>
                                <m:t>𝑣</m:t>
                              </m:r>
                            </m:e>
                            <m:sup>
                              <m:r>
                                <a:rPr lang="zh-CN" altLang="en-US" sz="2000" i="1">
                                  <a:solidFill>
                                    <a:srgbClr val="000000"/>
                                  </a:solidFill>
                                  <a:latin typeface="Cambria Math" panose="02040503050406030204" pitchFamily="18" charset="0"/>
                                </a:rPr>
                                <m:t>𝑇</m:t>
                              </m:r>
                            </m:sup>
                          </m:sSup>
                          <m:f>
                            <m:fPr>
                              <m:ctrlPr>
                                <a:rPr lang="zh-CN" altLang="en-US" sz="2000" i="1">
                                  <a:solidFill>
                                    <a:srgbClr val="000000"/>
                                  </a:solidFill>
                                  <a:latin typeface="Cambria Math" panose="02040503050406030204" pitchFamily="18" charset="0"/>
                                </a:rPr>
                              </m:ctrlPr>
                            </m:fPr>
                            <m:num>
                              <m:r>
                                <a:rPr lang="zh-CN" altLang="en-US" sz="2000" i="1">
                                  <a:solidFill>
                                    <a:srgbClr val="000000"/>
                                  </a:solidFill>
                                  <a:latin typeface="Cambria Math" panose="02040503050406030204" pitchFamily="18" charset="0"/>
                                </a:rPr>
                                <m:t>𝜕</m:t>
                              </m:r>
                              <m:sSub>
                                <m:sSubPr>
                                  <m:ctrlPr>
                                    <a:rPr lang="zh-CN" altLang="en-US" sz="2000" i="1">
                                      <a:solidFill>
                                        <a:srgbClr val="000000"/>
                                      </a:solidFill>
                                      <a:latin typeface="Cambria Math" panose="02040503050406030204" pitchFamily="18" charset="0"/>
                                    </a:rPr>
                                  </m:ctrlPr>
                                </m:sSubPr>
                                <m:e>
                                  <m:r>
                                    <a:rPr lang="zh-CN" altLang="en-US" sz="2000" i="1">
                                      <a:solidFill>
                                        <a:srgbClr val="000000"/>
                                      </a:solidFill>
                                      <a:latin typeface="Cambria Math" panose="02040503050406030204" pitchFamily="18" charset="0"/>
                                    </a:rPr>
                                    <m:t>𝑁</m:t>
                                  </m:r>
                                </m:e>
                                <m:sub>
                                  <m:r>
                                    <a:rPr lang="zh-CN" altLang="en-US" sz="2000" i="1">
                                      <a:solidFill>
                                        <a:srgbClr val="000000"/>
                                      </a:solidFill>
                                      <a:latin typeface="Cambria Math" panose="02040503050406030204" pitchFamily="18" charset="0"/>
                                    </a:rPr>
                                    <m:t>1</m:t>
                                  </m:r>
                                </m:sub>
                              </m:sSub>
                            </m:num>
                            <m:den>
                              <m:r>
                                <a:rPr lang="zh-CN" altLang="en-US" sz="2000" i="1">
                                  <a:solidFill>
                                    <a:srgbClr val="000000"/>
                                  </a:solidFill>
                                  <a:latin typeface="Cambria Math" panose="02040503050406030204" pitchFamily="18" charset="0"/>
                                </a:rPr>
                                <m:t>𝜕</m:t>
                              </m:r>
                              <m:sSub>
                                <m:sSubPr>
                                  <m:ctrlPr>
                                    <a:rPr lang="zh-CN" altLang="en-US" sz="2000" i="1">
                                      <a:solidFill>
                                        <a:srgbClr val="000000"/>
                                      </a:solidFill>
                                      <a:latin typeface="Cambria Math" panose="02040503050406030204" pitchFamily="18" charset="0"/>
                                    </a:rPr>
                                  </m:ctrlPr>
                                </m:sSubPr>
                                <m:e>
                                  <m:r>
                                    <a:rPr lang="zh-CN" altLang="en-US" sz="2000" i="1">
                                      <a:solidFill>
                                        <a:srgbClr val="000000"/>
                                      </a:solidFill>
                                      <a:latin typeface="Cambria Math" panose="02040503050406030204" pitchFamily="18" charset="0"/>
                                    </a:rPr>
                                    <m:t>𝑡</m:t>
                                  </m:r>
                                </m:e>
                                <m:sub>
                                  <m:r>
                                    <a:rPr lang="zh-CN" altLang="en-US" sz="2000" i="1">
                                      <a:solidFill>
                                        <a:srgbClr val="000000"/>
                                      </a:solidFill>
                                      <a:latin typeface="Cambria Math" panose="02040503050406030204" pitchFamily="18" charset="0"/>
                                    </a:rPr>
                                    <m:t>𝑓</m:t>
                                  </m:r>
                                </m:sub>
                              </m:sSub>
                            </m:den>
                          </m:f>
                          <m:r>
                            <a:rPr lang="zh-CN" altLang="en-US" sz="2000" i="1">
                              <a:solidFill>
                                <a:srgbClr val="000000"/>
                              </a:solidFill>
                              <a:latin typeface="Cambria Math" panose="02040503050406030204" pitchFamily="18" charset="0"/>
                            </a:rPr>
                            <m:t>+</m:t>
                          </m:r>
                          <m:r>
                            <a:rPr lang="zh-CN" altLang="en-US" sz="2000" i="1">
                              <a:solidFill>
                                <a:srgbClr val="000000"/>
                              </a:solidFill>
                              <a:latin typeface="Cambria Math" panose="02040503050406030204" pitchFamily="18" charset="0"/>
                            </a:rPr>
                            <m:t>𝐻</m:t>
                          </m:r>
                        </m:e>
                      </m:d>
                      <m:r>
                        <a:rPr lang="zh-CN" altLang="en-US" sz="2000" i="1">
                          <a:solidFill>
                            <a:srgbClr val="000000"/>
                          </a:solidFill>
                          <a:latin typeface="Cambria Math" panose="02040503050406030204" pitchFamily="18" charset="0"/>
                        </a:rPr>
                        <m:t>𝛿</m:t>
                      </m:r>
                      <m:sSub>
                        <m:sSubPr>
                          <m:ctrlPr>
                            <a:rPr lang="zh-CN" altLang="en-US" sz="2000" i="1">
                              <a:solidFill>
                                <a:srgbClr val="000000"/>
                              </a:solidFill>
                              <a:latin typeface="Cambria Math" panose="02040503050406030204" pitchFamily="18" charset="0"/>
                            </a:rPr>
                          </m:ctrlPr>
                        </m:sSubPr>
                        <m:e>
                          <m:r>
                            <a:rPr lang="zh-CN" altLang="en-US" sz="2000" i="1">
                              <a:solidFill>
                                <a:srgbClr val="000000"/>
                              </a:solidFill>
                              <a:latin typeface="Cambria Math" panose="02040503050406030204" pitchFamily="18" charset="0"/>
                            </a:rPr>
                            <m:t>𝑡</m:t>
                          </m:r>
                        </m:e>
                        <m:sub>
                          <m:r>
                            <a:rPr lang="zh-CN" altLang="en-US" sz="2000" i="1">
                              <a:solidFill>
                                <a:srgbClr val="000000"/>
                              </a:solidFill>
                              <a:latin typeface="Cambria Math" panose="02040503050406030204" pitchFamily="18" charset="0"/>
                            </a:rPr>
                            <m:t>𝑓</m:t>
                          </m:r>
                        </m:sub>
                      </m:sSub>
                      <m:r>
                        <a:rPr lang="zh-CN" altLang="en-US" sz="2000">
                          <a:solidFill>
                            <a:srgbClr val="000000"/>
                          </a:solidFill>
                          <a:latin typeface="Cambria Math" panose="02040503050406030204" pitchFamily="18" charset="0"/>
                        </a:rPr>
                        <m:t> </m:t>
                      </m:r>
                      <m:r>
                        <a:rPr lang="zh-CN" altLang="en-US" sz="2000" i="1">
                          <a:solidFill>
                            <a:srgbClr val="000000"/>
                          </a:solidFill>
                          <a:latin typeface="Cambria Math" panose="02040503050406030204" pitchFamily="18" charset="0"/>
                        </a:rPr>
                        <m:t>+</m:t>
                      </m:r>
                      <m:nary>
                        <m:naryPr>
                          <m:ctrlPr>
                            <a:rPr lang="zh-CN" altLang="en-US" sz="2000" i="1">
                              <a:solidFill>
                                <a:srgbClr val="000000"/>
                              </a:solidFill>
                              <a:latin typeface="Cambria Math" panose="02040503050406030204" pitchFamily="18" charset="0"/>
                            </a:rPr>
                          </m:ctrlPr>
                        </m:naryPr>
                        <m:sub>
                          <m:sSub>
                            <m:sSubPr>
                              <m:ctrlPr>
                                <a:rPr lang="zh-CN" altLang="en-US" sz="2000" i="1">
                                  <a:solidFill>
                                    <a:srgbClr val="000000"/>
                                  </a:solidFill>
                                  <a:latin typeface="Cambria Math" panose="02040503050406030204" pitchFamily="18" charset="0"/>
                                </a:rPr>
                              </m:ctrlPr>
                            </m:sSubPr>
                            <m:e>
                              <m:r>
                                <a:rPr lang="zh-CN" altLang="en-US" sz="2000" i="1">
                                  <a:solidFill>
                                    <a:srgbClr val="000000"/>
                                  </a:solidFill>
                                  <a:latin typeface="Cambria Math" panose="02040503050406030204" pitchFamily="18" charset="0"/>
                                </a:rPr>
                                <m:t>𝑡</m:t>
                              </m:r>
                            </m:e>
                            <m:sub>
                              <m:r>
                                <a:rPr lang="zh-CN" altLang="en-US" sz="2000" i="1">
                                  <a:solidFill>
                                    <a:srgbClr val="000000"/>
                                  </a:solidFill>
                                  <a:latin typeface="Cambria Math" panose="02040503050406030204" pitchFamily="18" charset="0"/>
                                </a:rPr>
                                <m:t>0</m:t>
                              </m:r>
                            </m:sub>
                          </m:sSub>
                        </m:sub>
                        <m:sup>
                          <m:sSub>
                            <m:sSubPr>
                              <m:ctrlPr>
                                <a:rPr lang="zh-CN" altLang="en-US" sz="2000" i="1">
                                  <a:solidFill>
                                    <a:srgbClr val="000000"/>
                                  </a:solidFill>
                                  <a:latin typeface="Cambria Math" panose="02040503050406030204" pitchFamily="18" charset="0"/>
                                </a:rPr>
                              </m:ctrlPr>
                            </m:sSubPr>
                            <m:e>
                              <m:r>
                                <a:rPr lang="zh-CN" altLang="en-US" sz="2000" i="1">
                                  <a:solidFill>
                                    <a:srgbClr val="000000"/>
                                  </a:solidFill>
                                  <a:latin typeface="Cambria Math" panose="02040503050406030204" pitchFamily="18" charset="0"/>
                                </a:rPr>
                                <m:t>𝑡</m:t>
                              </m:r>
                            </m:e>
                            <m:sub>
                              <m:r>
                                <a:rPr lang="zh-CN" altLang="en-US" sz="2000" i="1">
                                  <a:solidFill>
                                    <a:srgbClr val="000000"/>
                                  </a:solidFill>
                                  <a:latin typeface="Cambria Math" panose="02040503050406030204" pitchFamily="18" charset="0"/>
                                </a:rPr>
                                <m:t>𝑓</m:t>
                              </m:r>
                            </m:sub>
                          </m:sSub>
                        </m:sup>
                        <m:e>
                          <m:d>
                            <m:dPr>
                              <m:begChr m:val="["/>
                              <m:endChr m:val="]"/>
                              <m:ctrlPr>
                                <a:rPr lang="zh-CN" altLang="en-US" sz="2000" i="1">
                                  <a:solidFill>
                                    <a:srgbClr val="000000"/>
                                  </a:solidFill>
                                  <a:latin typeface="Cambria Math" panose="02040503050406030204" pitchFamily="18" charset="0"/>
                                </a:rPr>
                              </m:ctrlPr>
                            </m:dPr>
                            <m:e>
                              <m:sSup>
                                <m:sSupPr>
                                  <m:ctrlPr>
                                    <a:rPr lang="zh-CN" altLang="en-US" sz="2000" i="1">
                                      <a:solidFill>
                                        <a:srgbClr val="000000"/>
                                      </a:solidFill>
                                      <a:latin typeface="Cambria Math" panose="02040503050406030204" pitchFamily="18" charset="0"/>
                                    </a:rPr>
                                  </m:ctrlPr>
                                </m:sSupPr>
                                <m:e>
                                  <m:d>
                                    <m:dPr>
                                      <m:ctrlPr>
                                        <a:rPr lang="zh-CN" altLang="en-US" sz="2000" i="1">
                                          <a:solidFill>
                                            <a:srgbClr val="000000"/>
                                          </a:solidFill>
                                          <a:latin typeface="Cambria Math" panose="02040503050406030204" pitchFamily="18" charset="0"/>
                                        </a:rPr>
                                      </m:ctrlPr>
                                    </m:dPr>
                                    <m:e>
                                      <m:f>
                                        <m:fPr>
                                          <m:ctrlPr>
                                            <a:rPr lang="zh-CN" altLang="en-US" sz="2000" i="1">
                                              <a:solidFill>
                                                <a:srgbClr val="000000"/>
                                              </a:solidFill>
                                              <a:latin typeface="Cambria Math" panose="02040503050406030204" pitchFamily="18" charset="0"/>
                                            </a:rPr>
                                          </m:ctrlPr>
                                        </m:fPr>
                                        <m:num>
                                          <m:r>
                                            <a:rPr lang="zh-CN" altLang="en-US" sz="2000" i="1">
                                              <a:solidFill>
                                                <a:srgbClr val="000000"/>
                                              </a:solidFill>
                                              <a:latin typeface="Cambria Math" panose="02040503050406030204" pitchFamily="18" charset="0"/>
                                            </a:rPr>
                                            <m:t>𝜕</m:t>
                                          </m:r>
                                          <m:r>
                                            <a:rPr lang="zh-CN" altLang="en-US" sz="2000" i="1">
                                              <a:solidFill>
                                                <a:srgbClr val="000000"/>
                                              </a:solidFill>
                                              <a:latin typeface="Cambria Math" panose="02040503050406030204" pitchFamily="18" charset="0"/>
                                            </a:rPr>
                                            <m:t>𝐻</m:t>
                                          </m:r>
                                        </m:num>
                                        <m:den>
                                          <m:r>
                                            <a:rPr lang="zh-CN" altLang="en-US" sz="2000" i="1">
                                              <a:solidFill>
                                                <a:srgbClr val="000000"/>
                                              </a:solidFill>
                                              <a:latin typeface="Cambria Math" panose="02040503050406030204" pitchFamily="18" charset="0"/>
                                            </a:rPr>
                                            <m:t>𝜕</m:t>
                                          </m:r>
                                          <m:r>
                                            <a:rPr lang="zh-CN" altLang="en-US" sz="2000" i="1">
                                              <a:solidFill>
                                                <a:srgbClr val="000000"/>
                                              </a:solidFill>
                                              <a:latin typeface="Cambria Math" panose="02040503050406030204" pitchFamily="18" charset="0"/>
                                            </a:rPr>
                                            <m:t>𝑥</m:t>
                                          </m:r>
                                        </m:den>
                                      </m:f>
                                      <m:r>
                                        <a:rPr lang="zh-CN" altLang="en-US" sz="2000" i="1">
                                          <a:solidFill>
                                            <a:srgbClr val="000000"/>
                                          </a:solidFill>
                                          <a:latin typeface="Cambria Math" panose="02040503050406030204" pitchFamily="18" charset="0"/>
                                        </a:rPr>
                                        <m:t>+</m:t>
                                      </m:r>
                                      <m:acc>
                                        <m:accPr>
                                          <m:chr m:val="̇"/>
                                          <m:ctrlPr>
                                            <a:rPr lang="zh-CN" altLang="en-US" sz="2000" i="1">
                                              <a:solidFill>
                                                <a:srgbClr val="000000"/>
                                              </a:solidFill>
                                              <a:latin typeface="Cambria Math" panose="02040503050406030204" pitchFamily="18" charset="0"/>
                                            </a:rPr>
                                          </m:ctrlPr>
                                        </m:accPr>
                                        <m:e>
                                          <m:r>
                                            <a:rPr lang="zh-CN" altLang="en-US" sz="2000" i="1">
                                              <a:solidFill>
                                                <a:srgbClr val="000000"/>
                                              </a:solidFill>
                                              <a:latin typeface="Cambria Math" panose="02040503050406030204" pitchFamily="18" charset="0"/>
                                            </a:rPr>
                                            <m:t>𝜆</m:t>
                                          </m:r>
                                        </m:e>
                                      </m:acc>
                                    </m:e>
                                  </m:d>
                                </m:e>
                                <m:sup>
                                  <m:r>
                                    <a:rPr lang="zh-CN" altLang="en-US" sz="2000" i="1">
                                      <a:solidFill>
                                        <a:srgbClr val="000000"/>
                                      </a:solidFill>
                                      <a:latin typeface="Cambria Math" panose="02040503050406030204" pitchFamily="18" charset="0"/>
                                    </a:rPr>
                                    <m:t>𝑇</m:t>
                                  </m:r>
                                </m:sup>
                              </m:sSup>
                              <m:r>
                                <a:rPr lang="zh-CN" altLang="en-US" sz="2000" i="1">
                                  <a:solidFill>
                                    <a:srgbClr val="000000"/>
                                  </a:solidFill>
                                  <a:latin typeface="Cambria Math" panose="02040503050406030204" pitchFamily="18" charset="0"/>
                                </a:rPr>
                                <m:t>𝛿</m:t>
                              </m:r>
                              <m:r>
                                <a:rPr lang="zh-CN" altLang="en-US" sz="2000" i="1">
                                  <a:solidFill>
                                    <a:srgbClr val="000000"/>
                                  </a:solidFill>
                                  <a:latin typeface="Cambria Math" panose="02040503050406030204" pitchFamily="18" charset="0"/>
                                </a:rPr>
                                <m:t>𝑥</m:t>
                              </m:r>
                              <m:r>
                                <a:rPr lang="zh-CN" altLang="en-US" sz="2000" i="1">
                                  <a:solidFill>
                                    <a:srgbClr val="000000"/>
                                  </a:solidFill>
                                  <a:latin typeface="Cambria Math" panose="02040503050406030204" pitchFamily="18" charset="0"/>
                                </a:rPr>
                                <m:t>+</m:t>
                              </m:r>
                              <m:sSup>
                                <m:sSupPr>
                                  <m:ctrlPr>
                                    <a:rPr lang="zh-CN" altLang="en-US" sz="2000" i="1">
                                      <a:solidFill>
                                        <a:srgbClr val="000000"/>
                                      </a:solidFill>
                                      <a:latin typeface="Cambria Math" panose="02040503050406030204" pitchFamily="18" charset="0"/>
                                    </a:rPr>
                                  </m:ctrlPr>
                                </m:sSupPr>
                                <m:e>
                                  <m:d>
                                    <m:dPr>
                                      <m:ctrlPr>
                                        <a:rPr lang="zh-CN" altLang="en-US" sz="2000" i="1">
                                          <a:solidFill>
                                            <a:srgbClr val="000000"/>
                                          </a:solidFill>
                                          <a:latin typeface="Cambria Math" panose="02040503050406030204" pitchFamily="18" charset="0"/>
                                        </a:rPr>
                                      </m:ctrlPr>
                                    </m:dPr>
                                    <m:e>
                                      <m:f>
                                        <m:fPr>
                                          <m:ctrlPr>
                                            <a:rPr lang="zh-CN" altLang="en-US" sz="2000" i="1">
                                              <a:solidFill>
                                                <a:srgbClr val="000000"/>
                                              </a:solidFill>
                                              <a:latin typeface="Cambria Math" panose="02040503050406030204" pitchFamily="18" charset="0"/>
                                            </a:rPr>
                                          </m:ctrlPr>
                                        </m:fPr>
                                        <m:num>
                                          <m:r>
                                            <a:rPr lang="zh-CN" altLang="en-US" sz="2000" i="1">
                                              <a:solidFill>
                                                <a:srgbClr val="000000"/>
                                              </a:solidFill>
                                              <a:latin typeface="Cambria Math" panose="02040503050406030204" pitchFamily="18" charset="0"/>
                                            </a:rPr>
                                            <m:t>𝜕</m:t>
                                          </m:r>
                                          <m:r>
                                            <a:rPr lang="zh-CN" altLang="en-US" sz="2000" i="1">
                                              <a:solidFill>
                                                <a:srgbClr val="000000"/>
                                              </a:solidFill>
                                              <a:latin typeface="Cambria Math" panose="02040503050406030204" pitchFamily="18" charset="0"/>
                                            </a:rPr>
                                            <m:t>𝐻</m:t>
                                          </m:r>
                                        </m:num>
                                        <m:den>
                                          <m:r>
                                            <a:rPr lang="zh-CN" altLang="en-US" sz="2000" i="1">
                                              <a:solidFill>
                                                <a:srgbClr val="000000"/>
                                              </a:solidFill>
                                              <a:latin typeface="Cambria Math" panose="02040503050406030204" pitchFamily="18" charset="0"/>
                                            </a:rPr>
                                            <m:t>𝜕</m:t>
                                          </m:r>
                                          <m:r>
                                            <a:rPr lang="zh-CN" altLang="en-US" sz="2000" i="1">
                                              <a:solidFill>
                                                <a:srgbClr val="000000"/>
                                              </a:solidFill>
                                              <a:latin typeface="Cambria Math" panose="02040503050406030204" pitchFamily="18" charset="0"/>
                                            </a:rPr>
                                            <m:t>𝑢</m:t>
                                          </m:r>
                                        </m:den>
                                      </m:f>
                                    </m:e>
                                  </m:d>
                                </m:e>
                                <m:sup>
                                  <m:r>
                                    <a:rPr lang="zh-CN" altLang="en-US" sz="2000" i="1">
                                      <a:solidFill>
                                        <a:srgbClr val="000000"/>
                                      </a:solidFill>
                                      <a:latin typeface="Cambria Math" panose="02040503050406030204" pitchFamily="18" charset="0"/>
                                    </a:rPr>
                                    <m:t>𝑇</m:t>
                                  </m:r>
                                </m:sup>
                              </m:sSup>
                              <m:r>
                                <a:rPr lang="zh-CN" altLang="en-US" sz="2000" i="1">
                                  <a:solidFill>
                                    <a:srgbClr val="000000"/>
                                  </a:solidFill>
                                  <a:latin typeface="Cambria Math" panose="02040503050406030204" pitchFamily="18" charset="0"/>
                                </a:rPr>
                                <m:t>𝛿</m:t>
                              </m:r>
                              <m:r>
                                <a:rPr lang="zh-CN" altLang="en-US" sz="2000" i="1">
                                  <a:solidFill>
                                    <a:srgbClr val="000000"/>
                                  </a:solidFill>
                                  <a:latin typeface="Cambria Math" panose="02040503050406030204" pitchFamily="18" charset="0"/>
                                </a:rPr>
                                <m:t>𝑢</m:t>
                              </m:r>
                            </m:e>
                          </m:d>
                        </m:e>
                      </m:nary>
                      <m:r>
                        <a:rPr lang="zh-CN" altLang="en-US" sz="2000" i="1">
                          <a:solidFill>
                            <a:srgbClr val="000000"/>
                          </a:solidFill>
                          <a:latin typeface="Cambria Math" panose="02040503050406030204" pitchFamily="18" charset="0"/>
                        </a:rPr>
                        <m:t>𝑑𝑡</m:t>
                      </m:r>
                    </m:oMath>
                  </m:oMathPara>
                </a14:m>
                <a:endParaRPr lang="zh-CN" altLang="en-US" sz="2000" dirty="0"/>
              </a:p>
            </p:txBody>
          </p:sp>
        </mc:Choice>
        <mc:Fallback xmlns="">
          <p:sp>
            <p:nvSpPr>
              <p:cNvPr id="3" name="内容占位符 2">
                <a:extLst>
                  <a:ext uri="{FF2B5EF4-FFF2-40B4-BE49-F238E27FC236}">
                    <a16:creationId xmlns:a16="http://schemas.microsoft.com/office/drawing/2014/main" id="{2BAF59A0-E9DE-43E8-A58A-B086437ECA54}"/>
                  </a:ext>
                </a:extLst>
              </p:cNvPr>
              <p:cNvSpPr>
                <a:spLocks noGrp="1" noRot="1" noChangeAspect="1" noMove="1" noResize="1" noEditPoints="1" noAdjustHandles="1" noChangeArrowheads="1" noChangeShapeType="1" noTextEdit="1"/>
              </p:cNvSpPr>
              <p:nvPr>
                <p:ph sz="quarter" idx="13"/>
              </p:nvPr>
            </p:nvSpPr>
            <p:spPr>
              <a:xfrm>
                <a:off x="479376" y="692696"/>
                <a:ext cx="11377264" cy="5871059"/>
              </a:xfrm>
              <a:blipFill>
                <a:blip r:embed="rId2"/>
                <a:stretch>
                  <a:fillRect l="-589" t="-831" r="-80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784795175"/>
      </p:ext>
    </p:extLst>
  </p:cSld>
  <p:clrMapOvr>
    <a:masterClrMapping/>
  </p:clrMapOvr>
  <p:transition>
    <p:wheel/>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2BAF59A0-E9DE-43E8-A58A-B086437ECA54}"/>
                  </a:ext>
                </a:extLst>
              </p:cNvPr>
              <p:cNvSpPr>
                <a:spLocks noGrp="1"/>
              </p:cNvSpPr>
              <p:nvPr>
                <p:ph sz="quarter" idx="13"/>
              </p:nvPr>
            </p:nvSpPr>
            <p:spPr>
              <a:xfrm>
                <a:off x="479376" y="692696"/>
                <a:ext cx="11377264" cy="5871059"/>
              </a:xfrm>
            </p:spPr>
            <p:txBody>
              <a:bodyPr>
                <a:noAutofit/>
              </a:bodyPr>
              <a:lstStyle/>
              <a:p>
                <a:pPr marL="0" indent="0">
                  <a:lnSpc>
                    <a:spcPct val="100000"/>
                  </a:lnSpc>
                  <a:buNone/>
                </a:pPr>
                <a:r>
                  <a:rPr lang="zh-CN" altLang="en-US" dirty="0"/>
                  <a:t>令式</a:t>
                </a:r>
                <a:r>
                  <a:rPr lang="en-US" altLang="zh-CN" dirty="0"/>
                  <a:t>(6-54)</a:t>
                </a:r>
                <a:r>
                  <a:rPr lang="zh-CN" altLang="en-US" dirty="0"/>
                  <a:t>等于零</a:t>
                </a:r>
                <a:r>
                  <a:rPr lang="en-US" altLang="zh-CN" dirty="0"/>
                  <a:t>,</a:t>
                </a:r>
                <a:r>
                  <a:rPr lang="zh-CN" altLang="en-US" dirty="0"/>
                  <a:t>考虑到式中各微变量</a:t>
                </a:r>
                <a14:m>
                  <m:oMath xmlns:m="http://schemas.openxmlformats.org/officeDocument/2006/math">
                    <m:r>
                      <a:rPr lang="zh-CN" altLang="en-US" i="1">
                        <a:latin typeface="Cambria Math" panose="02040503050406030204" pitchFamily="18" charset="0"/>
                      </a:rPr>
                      <m:t>𝛿</m:t>
                    </m:r>
                    <m:sSub>
                      <m:sSubPr>
                        <m:ctrlPr>
                          <a:rPr lang="zh-CN" altLang="en-US" i="1">
                            <a:latin typeface="Cambria Math" panose="02040503050406030204" pitchFamily="18" charset="0"/>
                          </a:rPr>
                        </m:ctrlPr>
                      </m:sSubPr>
                      <m:e>
                        <m:r>
                          <a:rPr lang="zh-CN" altLang="en-US" i="1">
                            <a:latin typeface="Cambria Math" panose="02040503050406030204" pitchFamily="18" charset="0"/>
                          </a:rPr>
                          <m:t>𝑡</m:t>
                        </m:r>
                      </m:e>
                      <m:sub>
                        <m:r>
                          <a:rPr lang="zh-CN" altLang="en-US" i="1">
                            <a:latin typeface="Cambria Math" panose="02040503050406030204" pitchFamily="18" charset="0"/>
                          </a:rPr>
                          <m:t>𝑓</m:t>
                        </m:r>
                      </m:sub>
                    </m:sSub>
                    <m:r>
                      <a:rPr lang="zh-CN" altLang="en-US" i="1">
                        <a:latin typeface="Cambria Math" panose="02040503050406030204" pitchFamily="18" charset="0"/>
                      </a:rPr>
                      <m:t>，</m:t>
                    </m:r>
                    <m:r>
                      <a:rPr lang="zh-CN" altLang="en-US" i="1">
                        <a:latin typeface="Cambria Math" panose="02040503050406030204" pitchFamily="18" charset="0"/>
                      </a:rPr>
                      <m:t>𝛿</m:t>
                    </m:r>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a:rPr lang="zh-CN" altLang="en-US" i="1">
                            <a:latin typeface="Cambria Math" panose="02040503050406030204" pitchFamily="18" charset="0"/>
                          </a:rPr>
                          <m:t>𝑓</m:t>
                        </m:r>
                      </m:sub>
                    </m:sSub>
                    <m:r>
                      <a:rPr lang="zh-CN" altLang="en-US" i="1">
                        <a:latin typeface="Cambria Math" panose="02040503050406030204" pitchFamily="18" charset="0"/>
                      </a:rPr>
                      <m:t>，</m:t>
                    </m:r>
                    <m:r>
                      <a:rPr lang="zh-CN" altLang="en-US" i="1">
                        <a:latin typeface="Cambria Math" panose="02040503050406030204" pitchFamily="18" charset="0"/>
                      </a:rPr>
                      <m:t>𝛿</m:t>
                    </m:r>
                    <m:r>
                      <a:rPr lang="zh-CN" altLang="en-US" i="1">
                        <a:latin typeface="Cambria Math" panose="02040503050406030204" pitchFamily="18" charset="0"/>
                      </a:rPr>
                      <m:t>𝑥</m:t>
                    </m:r>
                    <m:r>
                      <a:rPr lang="zh-CN" altLang="en-US" i="1">
                        <a:latin typeface="Cambria Math" panose="02040503050406030204" pitchFamily="18" charset="0"/>
                      </a:rPr>
                      <m:t>和</m:t>
                    </m:r>
                    <m:r>
                      <a:rPr lang="zh-CN" altLang="en-US" i="1">
                        <a:latin typeface="Cambria Math" panose="02040503050406030204" pitchFamily="18" charset="0"/>
                      </a:rPr>
                      <m:t>𝛿</m:t>
                    </m:r>
                    <m:r>
                      <a:rPr lang="zh-CN" altLang="en-US" i="1">
                        <a:latin typeface="Cambria Math" panose="02040503050406030204" pitchFamily="18" charset="0"/>
                      </a:rPr>
                      <m:t>𝑢</m:t>
                    </m:r>
                  </m:oMath>
                </a14:m>
                <a:r>
                  <a:rPr lang="zh-CN" altLang="en-US" dirty="0"/>
                  <a:t>均是任意的，在这种情况下泛函极值存在的必要条件为</a:t>
                </a:r>
                <a:endParaRPr lang="en-US" altLang="zh-CN" dirty="0"/>
              </a:p>
              <a:p>
                <a:pPr marL="0" indent="0">
                  <a:lnSpc>
                    <a:spcPct val="100000"/>
                  </a:lnSpc>
                  <a:buNone/>
                </a:pPr>
                <a14:m>
                  <m:oMathPara xmlns:m="http://schemas.openxmlformats.org/officeDocument/2006/math">
                    <m:oMathParaPr>
                      <m:jc m:val="centerGroup"/>
                    </m:oMathParaPr>
                    <m:oMath xmlns:m="http://schemas.openxmlformats.org/officeDocument/2006/math">
                      <m:d>
                        <m:dPr>
                          <m:begChr m:val=""/>
                          <m:endChr m:val="}"/>
                          <m:ctrlPr>
                            <a:rPr lang="zh-CN" altLang="en-US" sz="2000" i="1">
                              <a:latin typeface="Cambria Math" panose="02040503050406030204" pitchFamily="18" charset="0"/>
                            </a:rPr>
                          </m:ctrlPr>
                        </m:dPr>
                        <m:e>
                          <m:eqArr>
                            <m:eqArrPr>
                              <m:ctrlPr>
                                <a:rPr lang="zh-CN" altLang="en-US" sz="2000" i="1">
                                  <a:latin typeface="Cambria Math" panose="02040503050406030204" pitchFamily="18" charset="0"/>
                                </a:rPr>
                              </m:ctrlPr>
                            </m:eqArrPr>
                            <m:e>
                              <m:r>
                                <a:rPr lang="zh-CN" altLang="en-US" sz="2000" i="1">
                                  <a:latin typeface="Cambria Math" panose="02040503050406030204" pitchFamily="18" charset="0"/>
                                </a:rPr>
                                <m:t>&amp;</m:t>
                              </m:r>
                              <m:r>
                                <a:rPr lang="zh-CN" altLang="en-US" sz="2000" i="1">
                                  <a:latin typeface="Cambria Math" panose="02040503050406030204" pitchFamily="18" charset="0"/>
                                </a:rPr>
                                <m:t>状态方程：</m:t>
                              </m:r>
                              <m:r>
                                <m:rPr>
                                  <m:nor/>
                                </m:rPr>
                                <a:rPr lang="zh-CN" altLang="en-US" sz="2000">
                                  <a:latin typeface="Cambria Math" panose="02040503050406030204" pitchFamily="18" charset="0"/>
                                </a:rPr>
                                <m:t>       </m:t>
                              </m:r>
                              <m:acc>
                                <m:accPr>
                                  <m:chr m:val="̇"/>
                                  <m:ctrlPr>
                                    <a:rPr lang="zh-CN" altLang="en-US" sz="2000" i="1">
                                      <a:latin typeface="Cambria Math" panose="02040503050406030204" pitchFamily="18" charset="0"/>
                                    </a:rPr>
                                  </m:ctrlPr>
                                </m:accPr>
                                <m:e>
                                  <m:r>
                                    <a:rPr lang="zh-CN" altLang="en-US" sz="2000" i="1">
                                      <a:latin typeface="Cambria Math" panose="02040503050406030204" pitchFamily="18" charset="0"/>
                                    </a:rPr>
                                    <m:t>𝑥</m:t>
                                  </m:r>
                                </m:e>
                              </m:acc>
                              <m:r>
                                <a:rPr lang="zh-CN" altLang="en-US" sz="2000" i="1">
                                  <a:latin typeface="Cambria Math" panose="02040503050406030204" pitchFamily="18" charset="0"/>
                                </a:rPr>
                                <m:t>=</m:t>
                              </m:r>
                              <m:f>
                                <m:fPr>
                                  <m:ctrlPr>
                                    <a:rPr lang="zh-CN" altLang="en-US" sz="2000" i="1">
                                      <a:latin typeface="Cambria Math" panose="02040503050406030204" pitchFamily="18" charset="0"/>
                                    </a:rPr>
                                  </m:ctrlPr>
                                </m:fPr>
                                <m:num>
                                  <m:r>
                                    <a:rPr lang="zh-CN" altLang="en-US" sz="2000" i="1">
                                      <a:latin typeface="Cambria Math" panose="02040503050406030204" pitchFamily="18" charset="0"/>
                                    </a:rPr>
                                    <m:t>𝜕</m:t>
                                  </m:r>
                                  <m:r>
                                    <a:rPr lang="zh-CN" altLang="en-US" sz="2000" i="1">
                                      <a:latin typeface="Cambria Math" panose="02040503050406030204" pitchFamily="18" charset="0"/>
                                    </a:rPr>
                                    <m:t>𝐻</m:t>
                                  </m:r>
                                </m:num>
                                <m:den>
                                  <m:r>
                                    <a:rPr lang="zh-CN" altLang="en-US" sz="2000" i="1">
                                      <a:latin typeface="Cambria Math" panose="02040503050406030204" pitchFamily="18" charset="0"/>
                                    </a:rPr>
                                    <m:t>𝜕𝜆</m:t>
                                  </m:r>
                                </m:den>
                              </m:f>
                              <m:r>
                                <a:rPr lang="zh-CN" altLang="en-US" sz="2000" i="1">
                                  <a:latin typeface="Cambria Math" panose="02040503050406030204" pitchFamily="18" charset="0"/>
                                </a:rPr>
                                <m:t>=</m:t>
                              </m:r>
                              <m:r>
                                <a:rPr lang="zh-CN" altLang="en-US" sz="2000" i="1">
                                  <a:latin typeface="Cambria Math" panose="02040503050406030204" pitchFamily="18" charset="0"/>
                                </a:rPr>
                                <m:t>𝑓</m:t>
                              </m:r>
                              <m:d>
                                <m:dPr>
                                  <m:begChr m:val="["/>
                                  <m:endChr m:val="]"/>
                                  <m:ctrlPr>
                                    <a:rPr lang="zh-CN" altLang="en-US" sz="2000" i="1">
                                      <a:latin typeface="Cambria Math" panose="02040503050406030204" pitchFamily="18" charset="0"/>
                                    </a:rPr>
                                  </m:ctrlPr>
                                </m:dPr>
                                <m:e>
                                  <m:r>
                                    <a:rPr lang="zh-CN" altLang="en-US" sz="2000" i="1">
                                      <a:latin typeface="Cambria Math" panose="02040503050406030204" pitchFamily="18" charset="0"/>
                                    </a:rPr>
                                    <m:t>𝑥</m:t>
                                  </m:r>
                                  <m:r>
                                    <a:rPr lang="zh-CN" altLang="en-US" sz="2000" i="1">
                                      <a:latin typeface="Cambria Math" panose="02040503050406030204" pitchFamily="18" charset="0"/>
                                    </a:rPr>
                                    <m:t>,</m:t>
                                  </m:r>
                                  <m:r>
                                    <a:rPr lang="zh-CN" altLang="en-US" sz="2000" i="1">
                                      <a:latin typeface="Cambria Math" panose="02040503050406030204" pitchFamily="18" charset="0"/>
                                    </a:rPr>
                                    <m:t>𝑢</m:t>
                                  </m:r>
                                  <m:r>
                                    <a:rPr lang="zh-CN" altLang="en-US" sz="2000" i="1">
                                      <a:latin typeface="Cambria Math" panose="02040503050406030204" pitchFamily="18" charset="0"/>
                                    </a:rPr>
                                    <m:t>,</m:t>
                                  </m:r>
                                  <m:r>
                                    <a:rPr lang="zh-CN" altLang="en-US" sz="2000" i="1">
                                      <a:latin typeface="Cambria Math" panose="02040503050406030204" pitchFamily="18" charset="0"/>
                                    </a:rPr>
                                    <m:t>𝑡</m:t>
                                  </m:r>
                                </m:e>
                              </m:d>
                            </m:e>
                            <m:e>
                              <m:r>
                                <a:rPr lang="zh-CN" altLang="en-US" sz="2000" i="1">
                                  <a:latin typeface="Cambria Math" panose="02040503050406030204" pitchFamily="18" charset="0"/>
                                </a:rPr>
                                <m:t>&amp;</m:t>
                              </m:r>
                              <m:r>
                                <a:rPr lang="zh-CN" altLang="en-US" sz="2000" i="1">
                                  <a:latin typeface="Cambria Math" panose="02040503050406030204" pitchFamily="18" charset="0"/>
                                </a:rPr>
                                <m:t>协态方程：</m:t>
                              </m:r>
                              <m:r>
                                <m:rPr>
                                  <m:nor/>
                                </m:rPr>
                                <a:rPr lang="zh-CN" altLang="en-US" sz="2000">
                                  <a:latin typeface="Cambria Math" panose="02040503050406030204" pitchFamily="18" charset="0"/>
                                </a:rPr>
                                <m:t>       </m:t>
                              </m:r>
                              <m:acc>
                                <m:accPr>
                                  <m:chr m:val="̇"/>
                                  <m:ctrlPr>
                                    <a:rPr lang="zh-CN" altLang="en-US" sz="2000" i="1">
                                      <a:latin typeface="Cambria Math" panose="02040503050406030204" pitchFamily="18" charset="0"/>
                                    </a:rPr>
                                  </m:ctrlPr>
                                </m:accPr>
                                <m:e>
                                  <m:r>
                                    <a:rPr lang="zh-CN" altLang="en-US" sz="2000" i="1">
                                      <a:latin typeface="Cambria Math" panose="02040503050406030204" pitchFamily="18" charset="0"/>
                                    </a:rPr>
                                    <m:t>𝜆</m:t>
                                  </m:r>
                                </m:e>
                              </m:acc>
                              <m:r>
                                <a:rPr lang="zh-CN" altLang="en-US" sz="2000" i="1">
                                  <a:latin typeface="Cambria Math" panose="02040503050406030204" pitchFamily="18" charset="0"/>
                                </a:rPr>
                                <m:t>=</m:t>
                              </m:r>
                              <m:r>
                                <a:rPr lang="zh-CN" altLang="en-US" sz="2000">
                                  <a:latin typeface="Cambria Math" panose="02040503050406030204" pitchFamily="18" charset="0"/>
                                </a:rPr>
                                <m:t>−</m:t>
                              </m:r>
                              <m:f>
                                <m:fPr>
                                  <m:ctrlPr>
                                    <a:rPr lang="zh-CN" altLang="en-US" sz="2000" i="1">
                                      <a:latin typeface="Cambria Math" panose="02040503050406030204" pitchFamily="18" charset="0"/>
                                    </a:rPr>
                                  </m:ctrlPr>
                                </m:fPr>
                                <m:num>
                                  <m:r>
                                    <a:rPr lang="zh-CN" altLang="en-US" sz="2000" i="1">
                                      <a:latin typeface="Cambria Math" panose="02040503050406030204" pitchFamily="18" charset="0"/>
                                    </a:rPr>
                                    <m:t>𝜕</m:t>
                                  </m:r>
                                  <m:r>
                                    <a:rPr lang="zh-CN" altLang="en-US" sz="2000" i="1">
                                      <a:latin typeface="Cambria Math" panose="02040503050406030204" pitchFamily="18" charset="0"/>
                                    </a:rPr>
                                    <m:t>𝐻</m:t>
                                  </m:r>
                                </m:num>
                                <m:den>
                                  <m:r>
                                    <a:rPr lang="zh-CN" altLang="en-US" sz="2000" i="1">
                                      <a:latin typeface="Cambria Math" panose="02040503050406030204" pitchFamily="18" charset="0"/>
                                    </a:rPr>
                                    <m:t>𝜕</m:t>
                                  </m:r>
                                  <m:r>
                                    <a:rPr lang="zh-CN" altLang="en-US" sz="2000" i="1">
                                      <a:latin typeface="Cambria Math" panose="02040503050406030204" pitchFamily="18" charset="0"/>
                                    </a:rPr>
                                    <m:t>𝑥</m:t>
                                  </m:r>
                                </m:den>
                              </m:f>
                            </m:e>
                            <m:e>
                              <m:r>
                                <a:rPr lang="zh-CN" altLang="en-US" sz="2000" i="1">
                                  <a:latin typeface="Cambria Math" panose="02040503050406030204" pitchFamily="18" charset="0"/>
                                </a:rPr>
                                <m:t>&amp;</m:t>
                              </m:r>
                              <m:r>
                                <a:rPr lang="zh-CN" altLang="en-US" sz="2000" i="1">
                                  <a:latin typeface="Cambria Math" panose="02040503050406030204" pitchFamily="18" charset="0"/>
                                </a:rPr>
                                <m:t>耦合方程：</m:t>
                              </m:r>
                              <m:r>
                                <m:rPr>
                                  <m:nor/>
                                </m:rPr>
                                <a:rPr lang="zh-CN" altLang="en-US" sz="2000">
                                  <a:latin typeface="Cambria Math" panose="02040503050406030204" pitchFamily="18" charset="0"/>
                                </a:rPr>
                                <m:t>        </m:t>
                              </m:r>
                              <m:f>
                                <m:fPr>
                                  <m:ctrlPr>
                                    <a:rPr lang="zh-CN" altLang="en-US" sz="2000" i="1">
                                      <a:latin typeface="Cambria Math" panose="02040503050406030204" pitchFamily="18" charset="0"/>
                                    </a:rPr>
                                  </m:ctrlPr>
                                </m:fPr>
                                <m:num>
                                  <m:r>
                                    <a:rPr lang="zh-CN" altLang="en-US" sz="2000" i="1">
                                      <a:latin typeface="Cambria Math" panose="02040503050406030204" pitchFamily="18" charset="0"/>
                                    </a:rPr>
                                    <m:t>𝜕</m:t>
                                  </m:r>
                                  <m:r>
                                    <a:rPr lang="zh-CN" altLang="en-US" sz="2000" i="1">
                                      <a:latin typeface="Cambria Math" panose="02040503050406030204" pitchFamily="18" charset="0"/>
                                    </a:rPr>
                                    <m:t>𝐻</m:t>
                                  </m:r>
                                </m:num>
                                <m:den>
                                  <m:r>
                                    <a:rPr lang="zh-CN" altLang="en-US" sz="2000" i="1">
                                      <a:latin typeface="Cambria Math" panose="02040503050406030204" pitchFamily="18" charset="0"/>
                                    </a:rPr>
                                    <m:t>𝜕</m:t>
                                  </m:r>
                                  <m:r>
                                    <a:rPr lang="zh-CN" altLang="en-US" sz="2000" i="1">
                                      <a:latin typeface="Cambria Math" panose="02040503050406030204" pitchFamily="18" charset="0"/>
                                    </a:rPr>
                                    <m:t>𝑢</m:t>
                                  </m:r>
                                </m:den>
                              </m:f>
                              <m:r>
                                <a:rPr lang="zh-CN" altLang="en-US" sz="2000" i="1">
                                  <a:latin typeface="Cambria Math" panose="02040503050406030204" pitchFamily="18" charset="0"/>
                                </a:rPr>
                                <m:t>=0</m:t>
                              </m:r>
                            </m:e>
                            <m:e>
                              <m:r>
                                <a:rPr lang="zh-CN" altLang="en-US" sz="2000" i="1">
                                  <a:latin typeface="Cambria Math" panose="02040503050406030204" pitchFamily="18" charset="0"/>
                                </a:rPr>
                                <m:t>&amp;</m:t>
                              </m:r>
                              <m:r>
                                <a:rPr lang="zh-CN" altLang="en-US" sz="2000" i="1">
                                  <a:latin typeface="Cambria Math" panose="02040503050406030204" pitchFamily="18" charset="0"/>
                                </a:rPr>
                                <m:t>横截条件：</m:t>
                              </m:r>
                              <m:r>
                                <m:rPr>
                                  <m:nor/>
                                </m:rPr>
                                <a:rPr lang="zh-CN" altLang="en-US" sz="2000">
                                  <a:latin typeface="Cambria Math" panose="02040503050406030204" pitchFamily="18" charset="0"/>
                                </a:rPr>
                                <m:t>      </m:t>
                              </m:r>
                              <m:r>
                                <a:rPr lang="zh-CN" altLang="en-US" sz="2000" i="1">
                                  <a:latin typeface="Cambria Math" panose="02040503050406030204" pitchFamily="18" charset="0"/>
                                </a:rPr>
                                <m:t>𝜆</m:t>
                              </m:r>
                              <m:r>
                                <a:rPr lang="zh-CN" altLang="en-US" sz="2000" i="1">
                                  <a:latin typeface="Cambria Math" panose="02040503050406030204" pitchFamily="18" charset="0"/>
                                </a:rPr>
                                <m:t>(</m:t>
                              </m:r>
                              <m:sSub>
                                <m:sSubPr>
                                  <m:ctrlPr>
                                    <a:rPr lang="zh-CN" altLang="en-US" sz="2000" i="1">
                                      <a:latin typeface="Cambria Math" panose="02040503050406030204" pitchFamily="18" charset="0"/>
                                    </a:rPr>
                                  </m:ctrlPr>
                                </m:sSubPr>
                                <m:e>
                                  <m:r>
                                    <a:rPr lang="zh-CN" altLang="en-US" sz="2000" i="1">
                                      <a:latin typeface="Cambria Math" panose="02040503050406030204" pitchFamily="18" charset="0"/>
                                    </a:rPr>
                                    <m:t>𝑡</m:t>
                                  </m:r>
                                </m:e>
                                <m:sub>
                                  <m:r>
                                    <a:rPr lang="zh-CN" altLang="en-US" sz="2000" i="1">
                                      <a:latin typeface="Cambria Math" panose="02040503050406030204" pitchFamily="18" charset="0"/>
                                    </a:rPr>
                                    <m:t>𝑓</m:t>
                                  </m:r>
                                </m:sub>
                              </m:sSub>
                              <m:r>
                                <a:rPr lang="zh-CN" altLang="en-US" sz="2000" i="1">
                                  <a:latin typeface="Cambria Math" panose="02040503050406030204" pitchFamily="18" charset="0"/>
                                </a:rPr>
                                <m:t>)=</m:t>
                              </m:r>
                              <m:sSub>
                                <m:sSubPr>
                                  <m:ctrlPr>
                                    <a:rPr lang="zh-CN" altLang="en-US" sz="2000" i="1">
                                      <a:latin typeface="Cambria Math" panose="02040503050406030204" pitchFamily="18" charset="0"/>
                                    </a:rPr>
                                  </m:ctrlPr>
                                </m:sSubPr>
                                <m:e>
                                  <m:d>
                                    <m:dPr>
                                      <m:begChr m:val=""/>
                                      <m:endChr m:val="|"/>
                                      <m:ctrlPr>
                                        <a:rPr lang="zh-CN" altLang="en-US" sz="2000" i="1">
                                          <a:latin typeface="Cambria Math" panose="02040503050406030204" pitchFamily="18" charset="0"/>
                                        </a:rPr>
                                      </m:ctrlPr>
                                    </m:dPr>
                                    <m:e>
                                      <m:d>
                                        <m:dPr>
                                          <m:begChr m:val="["/>
                                          <m:endChr m:val="]"/>
                                          <m:ctrlPr>
                                            <a:rPr lang="zh-CN" altLang="en-US" sz="2000" i="1">
                                              <a:latin typeface="Cambria Math" panose="02040503050406030204" pitchFamily="18" charset="0"/>
                                            </a:rPr>
                                          </m:ctrlPr>
                                        </m:dPr>
                                        <m:e>
                                          <m:f>
                                            <m:fPr>
                                              <m:ctrlPr>
                                                <a:rPr lang="zh-CN" altLang="en-US" sz="2000" i="1">
                                                  <a:latin typeface="Cambria Math" panose="02040503050406030204" pitchFamily="18" charset="0"/>
                                                </a:rPr>
                                              </m:ctrlPr>
                                            </m:fPr>
                                            <m:num>
                                              <m:r>
                                                <a:rPr lang="zh-CN" altLang="en-US" sz="2000" i="1">
                                                  <a:latin typeface="Cambria Math" panose="02040503050406030204" pitchFamily="18" charset="0"/>
                                                </a:rPr>
                                                <m:t>𝜕</m:t>
                                              </m:r>
                                              <m:r>
                                                <m:rPr>
                                                  <m:sty m:val="p"/>
                                                </m:rPr>
                                                <a:rPr lang="zh-CN" altLang="en-US" sz="2000" i="1">
                                                  <a:latin typeface="Cambria Math" panose="02040503050406030204" pitchFamily="18" charset="0"/>
                                                </a:rPr>
                                                <m:t>Φ</m:t>
                                              </m:r>
                                            </m:num>
                                            <m:den>
                                              <m:r>
                                                <a:rPr lang="zh-CN" altLang="en-US" sz="2000" i="1">
                                                  <a:latin typeface="Cambria Math" panose="02040503050406030204" pitchFamily="18" charset="0"/>
                                                </a:rPr>
                                                <m:t>𝜕</m:t>
                                              </m:r>
                                              <m:r>
                                                <a:rPr lang="zh-CN" altLang="en-US" sz="2000" i="1">
                                                  <a:latin typeface="Cambria Math" panose="02040503050406030204" pitchFamily="18" charset="0"/>
                                                </a:rPr>
                                                <m:t>𝑥</m:t>
                                              </m:r>
                                            </m:den>
                                          </m:f>
                                          <m:r>
                                            <a:rPr lang="zh-CN" altLang="en-US" sz="2000" i="1">
                                              <a:latin typeface="Cambria Math" panose="02040503050406030204" pitchFamily="18" charset="0"/>
                                            </a:rPr>
                                            <m:t>+</m:t>
                                          </m:r>
                                          <m:d>
                                            <m:dPr>
                                              <m:ctrlPr>
                                                <a:rPr lang="zh-CN" altLang="en-US" sz="2000" i="1">
                                                  <a:latin typeface="Cambria Math" panose="02040503050406030204" pitchFamily="18" charset="0"/>
                                                </a:rPr>
                                              </m:ctrlPr>
                                            </m:dPr>
                                            <m:e>
                                              <m:f>
                                                <m:fPr>
                                                  <m:ctrlPr>
                                                    <a:rPr lang="zh-CN" altLang="en-US" sz="2000" i="1">
                                                      <a:latin typeface="Cambria Math" panose="02040503050406030204" pitchFamily="18" charset="0"/>
                                                    </a:rPr>
                                                  </m:ctrlPr>
                                                </m:fPr>
                                                <m:num>
                                                  <m:r>
                                                    <a:rPr lang="zh-CN" altLang="en-US" sz="2000" i="1">
                                                      <a:latin typeface="Cambria Math" panose="02040503050406030204" pitchFamily="18" charset="0"/>
                                                    </a:rPr>
                                                    <m:t>𝜕</m:t>
                                                  </m:r>
                                                  <m:sSup>
                                                    <m:sSupPr>
                                                      <m:ctrlPr>
                                                        <a:rPr lang="zh-CN" altLang="en-US" sz="2000" i="1">
                                                          <a:latin typeface="Cambria Math" panose="02040503050406030204" pitchFamily="18" charset="0"/>
                                                        </a:rPr>
                                                      </m:ctrlPr>
                                                    </m:sSupPr>
                                                    <m:e>
                                                      <m:sSub>
                                                        <m:sSubPr>
                                                          <m:ctrlPr>
                                                            <a:rPr lang="zh-CN" altLang="en-US" sz="2000" i="1">
                                                              <a:latin typeface="Cambria Math" panose="02040503050406030204" pitchFamily="18" charset="0"/>
                                                            </a:rPr>
                                                          </m:ctrlPr>
                                                        </m:sSubPr>
                                                        <m:e>
                                                          <m:r>
                                                            <a:rPr lang="zh-CN" altLang="en-US" sz="2000" i="1">
                                                              <a:latin typeface="Cambria Math" panose="02040503050406030204" pitchFamily="18" charset="0"/>
                                                            </a:rPr>
                                                            <m:t>𝑁</m:t>
                                                          </m:r>
                                                        </m:e>
                                                        <m:sub>
                                                          <m:r>
                                                            <a:rPr lang="zh-CN" altLang="en-US" sz="2000" i="1">
                                                              <a:latin typeface="Cambria Math" panose="02040503050406030204" pitchFamily="18" charset="0"/>
                                                            </a:rPr>
                                                            <m:t>1</m:t>
                                                          </m:r>
                                                        </m:sub>
                                                      </m:sSub>
                                                    </m:e>
                                                    <m:sup>
                                                      <m:r>
                                                        <a:rPr lang="zh-CN" altLang="en-US" sz="2000" i="1">
                                                          <a:latin typeface="Cambria Math" panose="02040503050406030204" pitchFamily="18" charset="0"/>
                                                        </a:rPr>
                                                        <m:t>𝑇</m:t>
                                                      </m:r>
                                                    </m:sup>
                                                  </m:sSup>
                                                </m:num>
                                                <m:den>
                                                  <m:r>
                                                    <a:rPr lang="zh-CN" altLang="en-US" sz="2000" i="1">
                                                      <a:latin typeface="Cambria Math" panose="02040503050406030204" pitchFamily="18" charset="0"/>
                                                    </a:rPr>
                                                    <m:t>𝜕</m:t>
                                                  </m:r>
                                                  <m:r>
                                                    <a:rPr lang="zh-CN" altLang="en-US" sz="2000" i="1">
                                                      <a:latin typeface="Cambria Math" panose="02040503050406030204" pitchFamily="18" charset="0"/>
                                                    </a:rPr>
                                                    <m:t>𝑥</m:t>
                                                  </m:r>
                                                </m:den>
                                              </m:f>
                                            </m:e>
                                          </m:d>
                                          <m:r>
                                            <a:rPr lang="zh-CN" altLang="en-US" sz="2000" i="1">
                                              <a:latin typeface="Cambria Math" panose="02040503050406030204" pitchFamily="18" charset="0"/>
                                            </a:rPr>
                                            <m:t>𝑣</m:t>
                                          </m:r>
                                        </m:e>
                                      </m:d>
                                    </m:e>
                                  </m:d>
                                </m:e>
                                <m:sub>
                                  <m:r>
                                    <a:rPr lang="zh-CN" altLang="en-US" sz="2000" i="1">
                                      <a:latin typeface="Cambria Math" panose="02040503050406030204" pitchFamily="18" charset="0"/>
                                    </a:rPr>
                                    <m:t>𝑡</m:t>
                                  </m:r>
                                  <m:r>
                                    <a:rPr lang="zh-CN" altLang="en-US" sz="2000" i="1">
                                      <a:latin typeface="Cambria Math" panose="02040503050406030204" pitchFamily="18" charset="0"/>
                                    </a:rPr>
                                    <m:t>=</m:t>
                                  </m:r>
                                  <m:sSub>
                                    <m:sSubPr>
                                      <m:ctrlPr>
                                        <a:rPr lang="zh-CN" altLang="en-US" sz="2000" i="1">
                                          <a:latin typeface="Cambria Math" panose="02040503050406030204" pitchFamily="18" charset="0"/>
                                        </a:rPr>
                                      </m:ctrlPr>
                                    </m:sSubPr>
                                    <m:e>
                                      <m:r>
                                        <a:rPr lang="zh-CN" altLang="en-US" sz="2000" i="1">
                                          <a:latin typeface="Cambria Math" panose="02040503050406030204" pitchFamily="18" charset="0"/>
                                        </a:rPr>
                                        <m:t>𝑡</m:t>
                                      </m:r>
                                    </m:e>
                                    <m:sub>
                                      <m:r>
                                        <a:rPr lang="zh-CN" altLang="en-US" sz="2000" i="1">
                                          <a:latin typeface="Cambria Math" panose="02040503050406030204" pitchFamily="18" charset="0"/>
                                        </a:rPr>
                                        <m:t>𝑓</m:t>
                                      </m:r>
                                    </m:sub>
                                  </m:sSub>
                                </m:sub>
                              </m:sSub>
                            </m:e>
                            <m:e>
                              <m:r>
                                <a:rPr lang="zh-CN" altLang="en-US" sz="2000" i="1">
                                  <a:latin typeface="Cambria Math" panose="02040503050406030204" pitchFamily="18" charset="0"/>
                                </a:rPr>
                                <m:t>&amp;</m:t>
                              </m:r>
                              <m:r>
                                <m:rPr>
                                  <m:nor/>
                                </m:rPr>
                                <a:rPr lang="zh-CN" altLang="en-US" sz="2000">
                                  <a:latin typeface="Cambria Math" panose="02040503050406030204" pitchFamily="18" charset="0"/>
                                </a:rPr>
                                <m:t>                       </m:t>
                              </m:r>
                              <m:sSub>
                                <m:sSubPr>
                                  <m:ctrlPr>
                                    <a:rPr lang="zh-CN" altLang="en-US" sz="2000" i="1">
                                      <a:latin typeface="Cambria Math" panose="02040503050406030204" pitchFamily="18" charset="0"/>
                                    </a:rPr>
                                  </m:ctrlPr>
                                </m:sSubPr>
                                <m:e>
                                  <m:d>
                                    <m:dPr>
                                      <m:begChr m:val=""/>
                                      <m:endChr m:val="|"/>
                                      <m:ctrlPr>
                                        <a:rPr lang="zh-CN" altLang="en-US" sz="2000" i="1">
                                          <a:latin typeface="Cambria Math" panose="02040503050406030204" pitchFamily="18" charset="0"/>
                                        </a:rPr>
                                      </m:ctrlPr>
                                    </m:dPr>
                                    <m:e>
                                      <m:d>
                                        <m:dPr>
                                          <m:begChr m:val="["/>
                                          <m:endChr m:val="]"/>
                                          <m:ctrlPr>
                                            <a:rPr lang="zh-CN" altLang="en-US" sz="2000" i="1">
                                              <a:latin typeface="Cambria Math" panose="02040503050406030204" pitchFamily="18" charset="0"/>
                                            </a:rPr>
                                          </m:ctrlPr>
                                        </m:dPr>
                                        <m:e>
                                          <m:r>
                                            <a:rPr lang="zh-CN" altLang="en-US" sz="2000" i="1">
                                              <a:latin typeface="Cambria Math" panose="02040503050406030204" pitchFamily="18" charset="0"/>
                                            </a:rPr>
                                            <m:t>𝐻</m:t>
                                          </m:r>
                                          <m:r>
                                            <a:rPr lang="zh-CN" altLang="en-US" sz="2000" i="1">
                                              <a:latin typeface="Cambria Math" panose="02040503050406030204" pitchFamily="18" charset="0"/>
                                            </a:rPr>
                                            <m:t>+</m:t>
                                          </m:r>
                                          <m:f>
                                            <m:fPr>
                                              <m:ctrlPr>
                                                <a:rPr lang="zh-CN" altLang="en-US" sz="2000" i="1">
                                                  <a:latin typeface="Cambria Math" panose="02040503050406030204" pitchFamily="18" charset="0"/>
                                                </a:rPr>
                                              </m:ctrlPr>
                                            </m:fPr>
                                            <m:num>
                                              <m:r>
                                                <a:rPr lang="zh-CN" altLang="en-US" sz="2000" i="1">
                                                  <a:latin typeface="Cambria Math" panose="02040503050406030204" pitchFamily="18" charset="0"/>
                                                </a:rPr>
                                                <m:t>𝜕</m:t>
                                              </m:r>
                                              <m:r>
                                                <m:rPr>
                                                  <m:sty m:val="p"/>
                                                </m:rPr>
                                                <a:rPr lang="zh-CN" altLang="en-US" sz="2000" i="1">
                                                  <a:latin typeface="Cambria Math" panose="02040503050406030204" pitchFamily="18" charset="0"/>
                                                </a:rPr>
                                                <m:t>Φ</m:t>
                                              </m:r>
                                            </m:num>
                                            <m:den>
                                              <m:r>
                                                <a:rPr lang="zh-CN" altLang="en-US" sz="2000" i="1">
                                                  <a:latin typeface="Cambria Math" panose="02040503050406030204" pitchFamily="18" charset="0"/>
                                                </a:rPr>
                                                <m:t>𝜕</m:t>
                                              </m:r>
                                              <m:r>
                                                <a:rPr lang="zh-CN" altLang="en-US" sz="2000" i="1">
                                                  <a:latin typeface="Cambria Math" panose="02040503050406030204" pitchFamily="18" charset="0"/>
                                                </a:rPr>
                                                <m:t>𝑡</m:t>
                                              </m:r>
                                            </m:den>
                                          </m:f>
                                          <m:r>
                                            <a:rPr lang="zh-CN" altLang="en-US" sz="2000" i="1">
                                              <a:latin typeface="Cambria Math" panose="02040503050406030204" pitchFamily="18" charset="0"/>
                                            </a:rPr>
                                            <m:t>+</m:t>
                                          </m:r>
                                          <m:sSup>
                                            <m:sSupPr>
                                              <m:ctrlPr>
                                                <a:rPr lang="zh-CN" altLang="en-US" sz="2000" i="1">
                                                  <a:latin typeface="Cambria Math" panose="02040503050406030204" pitchFamily="18" charset="0"/>
                                                </a:rPr>
                                              </m:ctrlPr>
                                            </m:sSupPr>
                                            <m:e>
                                              <m:r>
                                                <a:rPr lang="zh-CN" altLang="en-US" sz="2000" i="1">
                                                  <a:latin typeface="Cambria Math" panose="02040503050406030204" pitchFamily="18" charset="0"/>
                                                </a:rPr>
                                                <m:t>𝑣</m:t>
                                              </m:r>
                                            </m:e>
                                            <m:sup>
                                              <m:r>
                                                <a:rPr lang="zh-CN" altLang="en-US" sz="2000" i="1">
                                                  <a:latin typeface="Cambria Math" panose="02040503050406030204" pitchFamily="18" charset="0"/>
                                                </a:rPr>
                                                <m:t>𝑇</m:t>
                                              </m:r>
                                            </m:sup>
                                          </m:sSup>
                                          <m:f>
                                            <m:fPr>
                                              <m:ctrlPr>
                                                <a:rPr lang="zh-CN" altLang="en-US" sz="2000" i="1">
                                                  <a:latin typeface="Cambria Math" panose="02040503050406030204" pitchFamily="18" charset="0"/>
                                                </a:rPr>
                                              </m:ctrlPr>
                                            </m:fPr>
                                            <m:num>
                                              <m:r>
                                                <a:rPr lang="zh-CN" altLang="en-US" sz="2000" i="1">
                                                  <a:latin typeface="Cambria Math" panose="02040503050406030204" pitchFamily="18" charset="0"/>
                                                </a:rPr>
                                                <m:t>𝜕</m:t>
                                              </m:r>
                                              <m:sSub>
                                                <m:sSubPr>
                                                  <m:ctrlPr>
                                                    <a:rPr lang="zh-CN" altLang="en-US" sz="2000" i="1">
                                                      <a:latin typeface="Cambria Math" panose="02040503050406030204" pitchFamily="18" charset="0"/>
                                                    </a:rPr>
                                                  </m:ctrlPr>
                                                </m:sSubPr>
                                                <m:e>
                                                  <m:r>
                                                    <a:rPr lang="zh-CN" altLang="en-US" sz="2000" i="1">
                                                      <a:latin typeface="Cambria Math" panose="02040503050406030204" pitchFamily="18" charset="0"/>
                                                    </a:rPr>
                                                    <m:t>𝑁</m:t>
                                                  </m:r>
                                                </m:e>
                                                <m:sub>
                                                  <m:r>
                                                    <a:rPr lang="zh-CN" altLang="en-US" sz="2000" i="1">
                                                      <a:latin typeface="Cambria Math" panose="02040503050406030204" pitchFamily="18" charset="0"/>
                                                    </a:rPr>
                                                    <m:t>1</m:t>
                                                  </m:r>
                                                </m:sub>
                                              </m:sSub>
                                            </m:num>
                                            <m:den>
                                              <m:r>
                                                <a:rPr lang="zh-CN" altLang="en-US" sz="2000" i="1">
                                                  <a:latin typeface="Cambria Math" panose="02040503050406030204" pitchFamily="18" charset="0"/>
                                                </a:rPr>
                                                <m:t>𝜕</m:t>
                                              </m:r>
                                              <m:r>
                                                <a:rPr lang="zh-CN" altLang="en-US" sz="2000" i="1">
                                                  <a:latin typeface="Cambria Math" panose="02040503050406030204" pitchFamily="18" charset="0"/>
                                                </a:rPr>
                                                <m:t>𝑡</m:t>
                                              </m:r>
                                            </m:den>
                                          </m:f>
                                        </m:e>
                                      </m:d>
                                    </m:e>
                                  </m:d>
                                </m:e>
                                <m:sub>
                                  <m:r>
                                    <a:rPr lang="zh-CN" altLang="en-US" sz="2000" i="1">
                                      <a:latin typeface="Cambria Math" panose="02040503050406030204" pitchFamily="18" charset="0"/>
                                    </a:rPr>
                                    <m:t>𝑡</m:t>
                                  </m:r>
                                  <m:r>
                                    <a:rPr lang="zh-CN" altLang="en-US" sz="2000" i="1">
                                      <a:latin typeface="Cambria Math" panose="02040503050406030204" pitchFamily="18" charset="0"/>
                                    </a:rPr>
                                    <m:t>=</m:t>
                                  </m:r>
                                  <m:sSub>
                                    <m:sSubPr>
                                      <m:ctrlPr>
                                        <a:rPr lang="zh-CN" altLang="en-US" sz="2000" i="1">
                                          <a:latin typeface="Cambria Math" panose="02040503050406030204" pitchFamily="18" charset="0"/>
                                        </a:rPr>
                                      </m:ctrlPr>
                                    </m:sSubPr>
                                    <m:e>
                                      <m:r>
                                        <a:rPr lang="zh-CN" altLang="en-US" sz="2000" i="1">
                                          <a:latin typeface="Cambria Math" panose="02040503050406030204" pitchFamily="18" charset="0"/>
                                        </a:rPr>
                                        <m:t>𝑡</m:t>
                                      </m:r>
                                    </m:e>
                                    <m:sub>
                                      <m:r>
                                        <a:rPr lang="zh-CN" altLang="en-US" sz="2000" i="1">
                                          <a:latin typeface="Cambria Math" panose="02040503050406030204" pitchFamily="18" charset="0"/>
                                        </a:rPr>
                                        <m:t>𝑓</m:t>
                                      </m:r>
                                    </m:sub>
                                  </m:sSub>
                                </m:sub>
                              </m:sSub>
                              <m:r>
                                <a:rPr lang="zh-CN" altLang="en-US" sz="2000" i="1">
                                  <a:latin typeface="Cambria Math" panose="02040503050406030204" pitchFamily="18" charset="0"/>
                                </a:rPr>
                                <m:t>=0</m:t>
                              </m:r>
                            </m:e>
                            <m:e>
                              <m:r>
                                <a:rPr lang="zh-CN" altLang="en-US" sz="2000" i="1">
                                  <a:latin typeface="Cambria Math" panose="02040503050406030204" pitchFamily="18" charset="0"/>
                                </a:rPr>
                                <m:t>&amp;</m:t>
                              </m:r>
                              <m:r>
                                <a:rPr lang="zh-CN" altLang="en-US" sz="2000" i="1">
                                  <a:latin typeface="Cambria Math" panose="02040503050406030204" pitchFamily="18" charset="0"/>
                                </a:rPr>
                                <m:t>终端约束：</m:t>
                              </m:r>
                              <m:r>
                                <m:rPr>
                                  <m:nor/>
                                </m:rPr>
                                <a:rPr lang="zh-CN" altLang="en-US" sz="2000">
                                  <a:latin typeface="Cambria Math" panose="02040503050406030204" pitchFamily="18" charset="0"/>
                                </a:rPr>
                                <m:t>       </m:t>
                              </m:r>
                              <m:sSub>
                                <m:sSubPr>
                                  <m:ctrlPr>
                                    <a:rPr lang="zh-CN" altLang="en-US" sz="2000" i="1">
                                      <a:latin typeface="Cambria Math" panose="02040503050406030204" pitchFamily="18" charset="0"/>
                                    </a:rPr>
                                  </m:ctrlPr>
                                </m:sSubPr>
                                <m:e>
                                  <m:r>
                                    <a:rPr lang="zh-CN" altLang="en-US" sz="2000" i="1">
                                      <a:latin typeface="Cambria Math" panose="02040503050406030204" pitchFamily="18" charset="0"/>
                                    </a:rPr>
                                    <m:t>𝑁</m:t>
                                  </m:r>
                                </m:e>
                                <m:sub>
                                  <m:r>
                                    <a:rPr lang="zh-CN" altLang="en-US" sz="2000" i="1">
                                      <a:latin typeface="Cambria Math" panose="02040503050406030204" pitchFamily="18" charset="0"/>
                                    </a:rPr>
                                    <m:t>1</m:t>
                                  </m:r>
                                </m:sub>
                              </m:sSub>
                              <m:d>
                                <m:dPr>
                                  <m:begChr m:val="["/>
                                  <m:endChr m:val="]"/>
                                  <m:ctrlPr>
                                    <a:rPr lang="zh-CN" altLang="en-US" sz="2000" i="1">
                                      <a:latin typeface="Cambria Math" panose="02040503050406030204" pitchFamily="18" charset="0"/>
                                    </a:rPr>
                                  </m:ctrlPr>
                                </m:dPr>
                                <m:e>
                                  <m:r>
                                    <a:rPr lang="zh-CN" altLang="en-US" sz="2000" i="1">
                                      <a:latin typeface="Cambria Math" panose="02040503050406030204" pitchFamily="18" charset="0"/>
                                    </a:rPr>
                                    <m:t>𝑥</m:t>
                                  </m:r>
                                  <m:r>
                                    <a:rPr lang="zh-CN" altLang="en-US" sz="2000" i="1">
                                      <a:latin typeface="Cambria Math" panose="02040503050406030204" pitchFamily="18" charset="0"/>
                                    </a:rPr>
                                    <m:t>(</m:t>
                                  </m:r>
                                  <m:sSub>
                                    <m:sSubPr>
                                      <m:ctrlPr>
                                        <a:rPr lang="zh-CN" altLang="en-US" sz="2000" i="1">
                                          <a:latin typeface="Cambria Math" panose="02040503050406030204" pitchFamily="18" charset="0"/>
                                        </a:rPr>
                                      </m:ctrlPr>
                                    </m:sSubPr>
                                    <m:e>
                                      <m:r>
                                        <a:rPr lang="zh-CN" altLang="en-US" sz="2000" i="1">
                                          <a:latin typeface="Cambria Math" panose="02040503050406030204" pitchFamily="18" charset="0"/>
                                        </a:rPr>
                                        <m:t>𝑡</m:t>
                                      </m:r>
                                    </m:e>
                                    <m:sub>
                                      <m:r>
                                        <a:rPr lang="zh-CN" altLang="en-US" sz="2000" i="1">
                                          <a:latin typeface="Cambria Math" panose="02040503050406030204" pitchFamily="18" charset="0"/>
                                        </a:rPr>
                                        <m:t>𝑓</m:t>
                                      </m:r>
                                    </m:sub>
                                  </m:sSub>
                                  <m:r>
                                    <a:rPr lang="zh-CN" altLang="en-US" sz="2000" i="1">
                                      <a:latin typeface="Cambria Math" panose="02040503050406030204" pitchFamily="18" charset="0"/>
                                    </a:rPr>
                                    <m:t>),</m:t>
                                  </m:r>
                                  <m:sSub>
                                    <m:sSubPr>
                                      <m:ctrlPr>
                                        <a:rPr lang="zh-CN" altLang="en-US" sz="2000" i="1">
                                          <a:latin typeface="Cambria Math" panose="02040503050406030204" pitchFamily="18" charset="0"/>
                                        </a:rPr>
                                      </m:ctrlPr>
                                    </m:sSubPr>
                                    <m:e>
                                      <m:r>
                                        <a:rPr lang="zh-CN" altLang="en-US" sz="2000" i="1">
                                          <a:latin typeface="Cambria Math" panose="02040503050406030204" pitchFamily="18" charset="0"/>
                                        </a:rPr>
                                        <m:t>𝑡</m:t>
                                      </m:r>
                                    </m:e>
                                    <m:sub>
                                      <m:r>
                                        <a:rPr lang="zh-CN" altLang="en-US" sz="2000" i="1">
                                          <a:latin typeface="Cambria Math" panose="02040503050406030204" pitchFamily="18" charset="0"/>
                                        </a:rPr>
                                        <m:t>𝑓</m:t>
                                      </m:r>
                                    </m:sub>
                                  </m:sSub>
                                </m:e>
                              </m:d>
                              <m:r>
                                <a:rPr lang="zh-CN" altLang="en-US" sz="2000" i="1">
                                  <a:latin typeface="Cambria Math" panose="02040503050406030204" pitchFamily="18" charset="0"/>
                                </a:rPr>
                                <m:t>=0</m:t>
                              </m:r>
                            </m:e>
                          </m:eqArr>
                        </m:e>
                      </m:d>
                      <m:r>
                        <m:rPr>
                          <m:nor/>
                        </m:rPr>
                        <a:rPr lang="zh-CN" altLang="en-US" sz="2000">
                          <a:latin typeface="Cambria Math" panose="02040503050406030204" pitchFamily="18" charset="0"/>
                        </a:rPr>
                        <m:t>     </m:t>
                      </m:r>
                    </m:oMath>
                  </m:oMathPara>
                </a14:m>
                <a:endParaRPr lang="en-US" altLang="zh-CN" dirty="0">
                  <a:latin typeface="宋体" panose="02010600030101010101" pitchFamily="2" charset="-122"/>
                </a:endParaRPr>
              </a:p>
              <a:p>
                <a:pPr marL="0" indent="0" eaLnBrk="0" hangingPunct="0">
                  <a:buNone/>
                </a:pPr>
                <a:r>
                  <a:rPr lang="zh-CN" altLang="en-US" dirty="0">
                    <a:latin typeface="宋体" panose="02010600030101010101" pitchFamily="2" charset="-122"/>
                  </a:rPr>
                  <a:t>总结以上结论，可得如下定理。</a:t>
                </a:r>
                <a:r>
                  <a:rPr lang="zh-CN" altLang="en-US" dirty="0"/>
                  <a:t> </a:t>
                </a:r>
              </a:p>
              <a:p>
                <a:pPr marL="0" indent="0" algn="just">
                  <a:lnSpc>
                    <a:spcPct val="100000"/>
                  </a:lnSpc>
                  <a:buNone/>
                </a:pPr>
                <a:endParaRPr lang="zh-CN" altLang="en-US" dirty="0"/>
              </a:p>
            </p:txBody>
          </p:sp>
        </mc:Choice>
        <mc:Fallback xmlns="">
          <p:sp>
            <p:nvSpPr>
              <p:cNvPr id="3" name="内容占位符 2">
                <a:extLst>
                  <a:ext uri="{FF2B5EF4-FFF2-40B4-BE49-F238E27FC236}">
                    <a16:creationId xmlns:a16="http://schemas.microsoft.com/office/drawing/2014/main" id="{2BAF59A0-E9DE-43E8-A58A-B086437ECA54}"/>
                  </a:ext>
                </a:extLst>
              </p:cNvPr>
              <p:cNvSpPr>
                <a:spLocks noGrp="1" noRot="1" noChangeAspect="1" noMove="1" noResize="1" noEditPoints="1" noAdjustHandles="1" noChangeArrowheads="1" noChangeShapeType="1" noTextEdit="1"/>
              </p:cNvSpPr>
              <p:nvPr>
                <p:ph sz="quarter" idx="13"/>
              </p:nvPr>
            </p:nvSpPr>
            <p:spPr>
              <a:xfrm>
                <a:off x="479376" y="692696"/>
                <a:ext cx="11377264" cy="5871059"/>
              </a:xfrm>
              <a:blipFill>
                <a:blip r:embed="rId2"/>
                <a:stretch>
                  <a:fillRect l="-857" t="-83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43000625"/>
      </p:ext>
    </p:extLst>
  </p:cSld>
  <p:clrMapOvr>
    <a:masterClrMapping/>
  </p:clrMapOvr>
  <p:transition>
    <p:wheel/>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2BAF59A0-E9DE-43E8-A58A-B086437ECA54}"/>
                  </a:ext>
                </a:extLst>
              </p:cNvPr>
              <p:cNvSpPr>
                <a:spLocks noGrp="1"/>
              </p:cNvSpPr>
              <p:nvPr>
                <p:ph sz="quarter" idx="13"/>
              </p:nvPr>
            </p:nvSpPr>
            <p:spPr>
              <a:xfrm>
                <a:off x="479376" y="692696"/>
                <a:ext cx="11377264" cy="5871059"/>
              </a:xfrm>
            </p:spPr>
            <p:txBody>
              <a:bodyPr>
                <a:noAutofit/>
              </a:bodyPr>
              <a:lstStyle/>
              <a:p>
                <a:pPr marL="0" indent="0" algn="just">
                  <a:lnSpc>
                    <a:spcPct val="110000"/>
                  </a:lnSpc>
                  <a:buNone/>
                </a:pPr>
                <a:r>
                  <a:rPr lang="zh-CN" altLang="en-US" b="1" dirty="0"/>
                  <a:t>定理</a:t>
                </a:r>
                <a:r>
                  <a:rPr lang="en-US" altLang="zh-CN" b="1" dirty="0"/>
                  <a:t>6-6</a:t>
                </a:r>
                <a:r>
                  <a:rPr lang="en-US" altLang="zh-CN" dirty="0"/>
                  <a:t>  </a:t>
                </a:r>
                <a:r>
                  <a:rPr lang="zh-CN" altLang="en-US" dirty="0"/>
                  <a:t>设系统的状态方程是</a:t>
                </a:r>
                <a14:m>
                  <m:oMath xmlns:m="http://schemas.openxmlformats.org/officeDocument/2006/math">
                    <m:acc>
                      <m:accPr>
                        <m:chr m:val="̇"/>
                        <m:ctrlPr>
                          <a:rPr lang="zh-CN" altLang="en-US" i="1">
                            <a:latin typeface="Cambria Math" panose="02040503050406030204" pitchFamily="18" charset="0"/>
                          </a:rPr>
                        </m:ctrlPr>
                      </m:accPr>
                      <m:e>
                        <m:r>
                          <a:rPr lang="zh-CN" altLang="en-US" i="1">
                            <a:latin typeface="Cambria Math" panose="02040503050406030204" pitchFamily="18" charset="0"/>
                          </a:rPr>
                          <m:t>𝑥</m:t>
                        </m:r>
                      </m:e>
                    </m:acc>
                    <m:r>
                      <a:rPr lang="zh-CN" altLang="en-US" i="1">
                        <a:latin typeface="Cambria Math" panose="02040503050406030204" pitchFamily="18" charset="0"/>
                      </a:rPr>
                      <m:t>(</m:t>
                    </m:r>
                    <m:r>
                      <a:rPr lang="zh-CN" altLang="en-US" i="1">
                        <a:latin typeface="Cambria Math" panose="02040503050406030204" pitchFamily="18" charset="0"/>
                      </a:rPr>
                      <m:t>𝑡</m:t>
                    </m:r>
                    <m:r>
                      <a:rPr lang="zh-CN" altLang="en-US" i="1">
                        <a:latin typeface="Cambria Math" panose="02040503050406030204" pitchFamily="18" charset="0"/>
                      </a:rPr>
                      <m:t>)=</m:t>
                    </m:r>
                    <m:r>
                      <a:rPr lang="zh-CN" altLang="en-US" i="1">
                        <a:latin typeface="Cambria Math" panose="02040503050406030204" pitchFamily="18" charset="0"/>
                      </a:rPr>
                      <m:t>𝑓</m:t>
                    </m:r>
                    <m:d>
                      <m:dPr>
                        <m:begChr m:val="["/>
                        <m:endChr m:val="]"/>
                        <m:ctrlPr>
                          <a:rPr lang="zh-CN" altLang="en-US" i="1">
                            <a:latin typeface="Cambria Math" panose="02040503050406030204" pitchFamily="18" charset="0"/>
                          </a:rPr>
                        </m:ctrlPr>
                      </m:dPr>
                      <m:e>
                        <m:r>
                          <a:rPr lang="zh-CN" altLang="en-US" i="1">
                            <a:latin typeface="Cambria Math" panose="02040503050406030204" pitchFamily="18" charset="0"/>
                          </a:rPr>
                          <m:t>𝑥</m:t>
                        </m:r>
                        <m:r>
                          <a:rPr lang="zh-CN" altLang="en-US" i="1">
                            <a:latin typeface="Cambria Math" panose="02040503050406030204" pitchFamily="18" charset="0"/>
                          </a:rPr>
                          <m:t>(</m:t>
                        </m:r>
                        <m:r>
                          <a:rPr lang="zh-CN" altLang="en-US" i="1">
                            <a:latin typeface="Cambria Math" panose="02040503050406030204" pitchFamily="18" charset="0"/>
                          </a:rPr>
                          <m:t>𝑡</m:t>
                        </m:r>
                        <m:r>
                          <a:rPr lang="zh-CN" altLang="en-US" i="1">
                            <a:latin typeface="Cambria Math" panose="02040503050406030204" pitchFamily="18" charset="0"/>
                          </a:rPr>
                          <m:t>),</m:t>
                        </m:r>
                        <m:r>
                          <a:rPr lang="zh-CN" altLang="en-US" i="1">
                            <a:latin typeface="Cambria Math" panose="02040503050406030204" pitchFamily="18" charset="0"/>
                          </a:rPr>
                          <m:t>𝑢</m:t>
                        </m:r>
                        <m:r>
                          <a:rPr lang="zh-CN" altLang="en-US" i="1">
                            <a:latin typeface="Cambria Math" panose="02040503050406030204" pitchFamily="18" charset="0"/>
                          </a:rPr>
                          <m:t>(</m:t>
                        </m:r>
                        <m:r>
                          <a:rPr lang="zh-CN" altLang="en-US" i="1">
                            <a:latin typeface="Cambria Math" panose="02040503050406030204" pitchFamily="18" charset="0"/>
                          </a:rPr>
                          <m:t>𝑡</m:t>
                        </m:r>
                        <m:r>
                          <a:rPr lang="zh-CN" altLang="en-US" i="1">
                            <a:latin typeface="Cambria Math" panose="02040503050406030204" pitchFamily="18" charset="0"/>
                          </a:rPr>
                          <m:t>),</m:t>
                        </m:r>
                        <m:r>
                          <a:rPr lang="zh-CN" altLang="en-US" i="1">
                            <a:latin typeface="Cambria Math" panose="02040503050406030204" pitchFamily="18" charset="0"/>
                          </a:rPr>
                          <m:t>𝑡</m:t>
                        </m:r>
                      </m:e>
                    </m:d>
                  </m:oMath>
                </a14:m>
                <a:r>
                  <a:rPr lang="zh-CN" altLang="en-US" dirty="0"/>
                  <a:t>则为把状态</a:t>
                </a:r>
                <a14:m>
                  <m:oMath xmlns:m="http://schemas.openxmlformats.org/officeDocument/2006/math">
                    <m:r>
                      <a:rPr lang="zh-CN" altLang="en-US" i="1">
                        <a:latin typeface="Cambria Math" panose="02040503050406030204" pitchFamily="18" charset="0"/>
                      </a:rPr>
                      <m:t>𝑥</m:t>
                    </m:r>
                    <m:r>
                      <a:rPr lang="zh-CN" altLang="en-US" i="1">
                        <a:latin typeface="Cambria Math" panose="02040503050406030204" pitchFamily="18" charset="0"/>
                      </a:rPr>
                      <m:t>(</m:t>
                    </m:r>
                    <m:r>
                      <a:rPr lang="zh-CN" altLang="en-US" i="1">
                        <a:latin typeface="Cambria Math" panose="02040503050406030204" pitchFamily="18" charset="0"/>
                      </a:rPr>
                      <m:t>𝑡</m:t>
                    </m:r>
                    <m:r>
                      <a:rPr lang="zh-CN" altLang="en-US" i="1">
                        <a:latin typeface="Cambria Math" panose="02040503050406030204" pitchFamily="18" charset="0"/>
                      </a:rPr>
                      <m:t>)</m:t>
                    </m:r>
                  </m:oMath>
                </a14:m>
                <a:r>
                  <a:rPr lang="zh-CN" altLang="en-US" dirty="0"/>
                  <a:t>自初始状态</a:t>
                </a:r>
                <a14:m>
                  <m:oMath xmlns:m="http://schemas.openxmlformats.org/officeDocument/2006/math">
                    <m:r>
                      <a:rPr lang="zh-CN" altLang="en-US" i="1">
                        <a:latin typeface="Cambria Math" panose="02040503050406030204" pitchFamily="18" charset="0"/>
                      </a:rPr>
                      <m:t>𝑥</m:t>
                    </m:r>
                    <m:r>
                      <a:rPr lang="zh-CN" altLang="en-US" i="1">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𝑡</m:t>
                        </m:r>
                      </m:e>
                      <m:sub>
                        <m:r>
                          <a:rPr lang="zh-CN" altLang="en-US" i="1">
                            <a:latin typeface="Cambria Math" panose="02040503050406030204" pitchFamily="18" charset="0"/>
                          </a:rPr>
                          <m:t>0</m:t>
                        </m:r>
                      </m:sub>
                    </m:sSub>
                    <m:r>
                      <a:rPr lang="zh-CN" altLang="en-US" i="1">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a:rPr lang="zh-CN" altLang="en-US" i="1">
                            <a:latin typeface="Cambria Math" panose="02040503050406030204" pitchFamily="18" charset="0"/>
                          </a:rPr>
                          <m:t>0</m:t>
                        </m:r>
                      </m:sub>
                    </m:sSub>
                  </m:oMath>
                </a14:m>
                <a:r>
                  <a:rPr lang="zh-CN" altLang="en-US" dirty="0"/>
                  <a:t>，转移到满足约束条件</a:t>
                </a:r>
                <a14:m>
                  <m:oMath xmlns:m="http://schemas.openxmlformats.org/officeDocument/2006/math">
                    <m:sSub>
                      <m:sSubPr>
                        <m:ctrlPr>
                          <a:rPr lang="zh-CN" altLang="en-US" i="1">
                            <a:latin typeface="Cambria Math" panose="02040503050406030204" pitchFamily="18" charset="0"/>
                          </a:rPr>
                        </m:ctrlPr>
                      </m:sSubPr>
                      <m:e>
                        <m:r>
                          <a:rPr lang="zh-CN" altLang="en-US" i="1">
                            <a:latin typeface="Cambria Math" panose="02040503050406030204" pitchFamily="18" charset="0"/>
                          </a:rPr>
                          <m:t>𝑁</m:t>
                        </m:r>
                      </m:e>
                      <m:sub>
                        <m:r>
                          <a:rPr lang="zh-CN" altLang="en-US">
                            <a:latin typeface="Cambria Math" panose="02040503050406030204" pitchFamily="18" charset="0"/>
                          </a:rPr>
                          <m:t>1</m:t>
                        </m:r>
                      </m:sub>
                    </m:sSub>
                    <m:d>
                      <m:dPr>
                        <m:begChr m:val="["/>
                        <m:endChr m:val="]"/>
                        <m:ctrlPr>
                          <a:rPr lang="zh-CN" altLang="en-US" i="1">
                            <a:latin typeface="Cambria Math" panose="02040503050406030204" pitchFamily="18" charset="0"/>
                          </a:rPr>
                        </m:ctrlPr>
                      </m:dPr>
                      <m:e>
                        <m:r>
                          <a:rPr lang="zh-CN" altLang="en-US" i="1">
                            <a:latin typeface="Cambria Math" panose="02040503050406030204" pitchFamily="18" charset="0"/>
                          </a:rPr>
                          <m:t>𝑥</m:t>
                        </m:r>
                        <m:r>
                          <a:rPr lang="zh-CN" altLang="en-US" i="1">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𝑡</m:t>
                            </m:r>
                          </m:e>
                          <m:sub>
                            <m:r>
                              <a:rPr lang="zh-CN" altLang="en-US" i="1">
                                <a:latin typeface="Cambria Math" panose="02040503050406030204" pitchFamily="18" charset="0"/>
                              </a:rPr>
                              <m:t>𝑓</m:t>
                            </m:r>
                          </m:sub>
                        </m:sSub>
                        <m:r>
                          <a:rPr lang="zh-CN" altLang="en-US" i="1">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𝑡</m:t>
                            </m:r>
                          </m:e>
                          <m:sub>
                            <m:r>
                              <a:rPr lang="zh-CN" altLang="en-US" i="1">
                                <a:latin typeface="Cambria Math" panose="02040503050406030204" pitchFamily="18" charset="0"/>
                              </a:rPr>
                              <m:t>𝑓</m:t>
                            </m:r>
                          </m:sub>
                        </m:sSub>
                      </m:e>
                    </m:d>
                    <m:r>
                      <a:rPr lang="zh-CN" altLang="en-US" i="1">
                        <a:latin typeface="Cambria Math" panose="02040503050406030204" pitchFamily="18" charset="0"/>
                      </a:rPr>
                      <m:t>=0</m:t>
                    </m:r>
                  </m:oMath>
                </a14:m>
                <a:r>
                  <a:rPr lang="zh-CN" altLang="en-US" dirty="0"/>
                  <a:t>的终端状态</a:t>
                </a:r>
                <a14:m>
                  <m:oMath xmlns:m="http://schemas.openxmlformats.org/officeDocument/2006/math">
                    <m:r>
                      <a:rPr lang="zh-CN" altLang="en-US" i="1">
                        <a:latin typeface="Cambria Math" panose="02040503050406030204" pitchFamily="18" charset="0"/>
                      </a:rPr>
                      <m:t>𝑥</m:t>
                    </m:r>
                    <m:r>
                      <a:rPr lang="zh-CN" altLang="en-US" i="1">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𝑡</m:t>
                        </m:r>
                      </m:e>
                      <m:sub>
                        <m:r>
                          <a:rPr lang="zh-CN" altLang="en-US" i="1">
                            <a:latin typeface="Cambria Math" panose="02040503050406030204" pitchFamily="18" charset="0"/>
                          </a:rPr>
                          <m:t>𝑓</m:t>
                        </m:r>
                      </m:sub>
                    </m:sSub>
                    <m:r>
                      <a:rPr lang="zh-CN" altLang="en-US" i="1">
                        <a:latin typeface="Cambria Math" panose="02040503050406030204" pitchFamily="18" charset="0"/>
                      </a:rPr>
                      <m:t>)</m:t>
                    </m:r>
                  </m:oMath>
                </a14:m>
                <a:r>
                  <a:rPr lang="zh-CN" altLang="en-US" dirty="0"/>
                  <a:t>，其中</a:t>
                </a:r>
                <a:r>
                  <a:rPr lang="en-US" altLang="zh-CN" i="1" dirty="0" err="1"/>
                  <a:t>t</a:t>
                </a:r>
                <a:r>
                  <a:rPr lang="en-US" altLang="zh-CN" i="1" baseline="-30000" dirty="0" err="1"/>
                  <a:t>f</a:t>
                </a:r>
                <a:r>
                  <a:rPr lang="zh-CN" altLang="en-US" dirty="0"/>
                  <a:t>固定或可变，并使性能泛函</a:t>
                </a:r>
                <a14:m>
                  <m:oMath xmlns:m="http://schemas.openxmlformats.org/officeDocument/2006/math">
                    <m:r>
                      <a:rPr lang="zh-CN" altLang="en-US" i="1">
                        <a:latin typeface="Cambria Math" panose="02040503050406030204" pitchFamily="18" charset="0"/>
                      </a:rPr>
                      <m:t>𝐽</m:t>
                    </m:r>
                    <m:r>
                      <a:rPr lang="zh-CN" altLang="en-US" i="1">
                        <a:latin typeface="Cambria Math" panose="02040503050406030204" pitchFamily="18" charset="0"/>
                      </a:rPr>
                      <m:t>=</m:t>
                    </m:r>
                    <m:r>
                      <m:rPr>
                        <m:sty m:val="p"/>
                      </m:rPr>
                      <a:rPr lang="zh-CN" altLang="en-US" i="1">
                        <a:latin typeface="Cambria Math" panose="02040503050406030204" pitchFamily="18" charset="0"/>
                      </a:rPr>
                      <m:t>Φ</m:t>
                    </m:r>
                    <m:d>
                      <m:dPr>
                        <m:begChr m:val="["/>
                        <m:endChr m:val="]"/>
                        <m:ctrlPr>
                          <a:rPr lang="zh-CN" altLang="en-US" i="1">
                            <a:latin typeface="Cambria Math" panose="02040503050406030204" pitchFamily="18" charset="0"/>
                          </a:rPr>
                        </m:ctrlPr>
                      </m:dPr>
                      <m:e>
                        <m:r>
                          <a:rPr lang="zh-CN" altLang="en-US" i="1">
                            <a:latin typeface="Cambria Math" panose="02040503050406030204" pitchFamily="18" charset="0"/>
                          </a:rPr>
                          <m:t>𝑥</m:t>
                        </m:r>
                        <m:r>
                          <a:rPr lang="zh-CN" altLang="en-US" i="1">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𝑡</m:t>
                            </m:r>
                          </m:e>
                          <m:sub>
                            <m:r>
                              <a:rPr lang="zh-CN" altLang="en-US" i="1">
                                <a:latin typeface="Cambria Math" panose="02040503050406030204" pitchFamily="18" charset="0"/>
                              </a:rPr>
                              <m:t>𝑓</m:t>
                            </m:r>
                          </m:sub>
                        </m:sSub>
                        <m:r>
                          <a:rPr lang="zh-CN" altLang="en-US" i="1">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𝑡</m:t>
                            </m:r>
                          </m:e>
                          <m:sub>
                            <m:r>
                              <a:rPr lang="zh-CN" altLang="en-US" i="1">
                                <a:latin typeface="Cambria Math" panose="02040503050406030204" pitchFamily="18" charset="0"/>
                              </a:rPr>
                              <m:t>𝑓</m:t>
                            </m:r>
                          </m:sub>
                        </m:sSub>
                      </m:e>
                    </m:d>
                    <m:r>
                      <a:rPr lang="zh-CN" altLang="en-US" i="1">
                        <a:latin typeface="Cambria Math" panose="02040503050406030204" pitchFamily="18" charset="0"/>
                      </a:rPr>
                      <m:t>+</m:t>
                    </m:r>
                    <m:nary>
                      <m:naryPr>
                        <m:ctrlPr>
                          <a:rPr lang="zh-CN" altLang="en-US" i="1">
                            <a:latin typeface="Cambria Math" panose="02040503050406030204" pitchFamily="18" charset="0"/>
                          </a:rPr>
                        </m:ctrlPr>
                      </m:naryPr>
                      <m:sub>
                        <m:sSub>
                          <m:sSubPr>
                            <m:ctrlPr>
                              <a:rPr lang="zh-CN" altLang="en-US" i="1">
                                <a:latin typeface="Cambria Math" panose="02040503050406030204" pitchFamily="18" charset="0"/>
                              </a:rPr>
                            </m:ctrlPr>
                          </m:sSubPr>
                          <m:e>
                            <m:r>
                              <a:rPr lang="zh-CN" altLang="en-US" i="1">
                                <a:latin typeface="Cambria Math" panose="02040503050406030204" pitchFamily="18" charset="0"/>
                              </a:rPr>
                              <m:t>𝑡</m:t>
                            </m:r>
                          </m:e>
                          <m:sub>
                            <m:r>
                              <a:rPr lang="zh-CN" altLang="en-US" i="1">
                                <a:latin typeface="Cambria Math" panose="02040503050406030204" pitchFamily="18" charset="0"/>
                              </a:rPr>
                              <m:t>0</m:t>
                            </m:r>
                          </m:sub>
                        </m:sSub>
                      </m:sub>
                      <m:sup>
                        <m:sSub>
                          <m:sSubPr>
                            <m:ctrlPr>
                              <a:rPr lang="zh-CN" altLang="en-US" i="1">
                                <a:latin typeface="Cambria Math" panose="02040503050406030204" pitchFamily="18" charset="0"/>
                              </a:rPr>
                            </m:ctrlPr>
                          </m:sSubPr>
                          <m:e>
                            <m:r>
                              <a:rPr lang="zh-CN" altLang="en-US" i="1">
                                <a:latin typeface="Cambria Math" panose="02040503050406030204" pitchFamily="18" charset="0"/>
                              </a:rPr>
                              <m:t>𝑡</m:t>
                            </m:r>
                          </m:e>
                          <m:sub>
                            <m:r>
                              <a:rPr lang="zh-CN" altLang="en-US" i="1">
                                <a:latin typeface="Cambria Math" panose="02040503050406030204" pitchFamily="18" charset="0"/>
                              </a:rPr>
                              <m:t>𝑓</m:t>
                            </m:r>
                          </m:sub>
                        </m:sSub>
                      </m:sup>
                      <m:e>
                        <m:r>
                          <a:rPr lang="zh-CN" altLang="en-US" i="1">
                            <a:latin typeface="Cambria Math" panose="02040503050406030204" pitchFamily="18" charset="0"/>
                          </a:rPr>
                          <m:t>𝐿</m:t>
                        </m:r>
                        <m:d>
                          <m:dPr>
                            <m:begChr m:val="["/>
                            <m:endChr m:val="]"/>
                            <m:ctrlPr>
                              <a:rPr lang="zh-CN" altLang="en-US" i="1">
                                <a:latin typeface="Cambria Math" panose="02040503050406030204" pitchFamily="18" charset="0"/>
                              </a:rPr>
                            </m:ctrlPr>
                          </m:dPr>
                          <m:e>
                            <m:r>
                              <a:rPr lang="zh-CN" altLang="en-US" i="1">
                                <a:latin typeface="Cambria Math" panose="02040503050406030204" pitchFamily="18" charset="0"/>
                              </a:rPr>
                              <m:t>𝑥</m:t>
                            </m:r>
                            <m:r>
                              <a:rPr lang="zh-CN" altLang="en-US" i="1">
                                <a:latin typeface="Cambria Math" panose="02040503050406030204" pitchFamily="18" charset="0"/>
                              </a:rPr>
                              <m:t>(</m:t>
                            </m:r>
                            <m:r>
                              <a:rPr lang="zh-CN" altLang="en-US" i="1">
                                <a:latin typeface="Cambria Math" panose="02040503050406030204" pitchFamily="18" charset="0"/>
                              </a:rPr>
                              <m:t>𝑡</m:t>
                            </m:r>
                            <m:r>
                              <a:rPr lang="zh-CN" altLang="en-US" i="1">
                                <a:latin typeface="Cambria Math" panose="02040503050406030204" pitchFamily="18" charset="0"/>
                              </a:rPr>
                              <m:t>),</m:t>
                            </m:r>
                            <m:r>
                              <a:rPr lang="zh-CN" altLang="en-US" i="1">
                                <a:latin typeface="Cambria Math" panose="02040503050406030204" pitchFamily="18" charset="0"/>
                              </a:rPr>
                              <m:t>𝑢</m:t>
                            </m:r>
                            <m:r>
                              <a:rPr lang="zh-CN" altLang="en-US" i="1">
                                <a:latin typeface="Cambria Math" panose="02040503050406030204" pitchFamily="18" charset="0"/>
                              </a:rPr>
                              <m:t>(</m:t>
                            </m:r>
                            <m:r>
                              <a:rPr lang="zh-CN" altLang="en-US" i="1">
                                <a:latin typeface="Cambria Math" panose="02040503050406030204" pitchFamily="18" charset="0"/>
                              </a:rPr>
                              <m:t>𝑡</m:t>
                            </m:r>
                            <m:r>
                              <a:rPr lang="zh-CN" altLang="en-US" i="1">
                                <a:latin typeface="Cambria Math" panose="02040503050406030204" pitchFamily="18" charset="0"/>
                              </a:rPr>
                              <m:t>),</m:t>
                            </m:r>
                            <m:r>
                              <a:rPr lang="zh-CN" altLang="en-US" i="1">
                                <a:latin typeface="Cambria Math" panose="02040503050406030204" pitchFamily="18" charset="0"/>
                              </a:rPr>
                              <m:t>𝑡</m:t>
                            </m:r>
                          </m:e>
                        </m:d>
                      </m:e>
                    </m:nary>
                    <m:r>
                      <a:rPr lang="zh-CN" altLang="en-US" i="1">
                        <a:latin typeface="Cambria Math" panose="02040503050406030204" pitchFamily="18" charset="0"/>
                      </a:rPr>
                      <m:t>𝑑𝑡</m:t>
                    </m:r>
                  </m:oMath>
                </a14:m>
                <a:endParaRPr lang="zh-CN" altLang="en-US" dirty="0"/>
              </a:p>
              <a:p>
                <a:pPr marL="0" indent="0" algn="just" eaLnBrk="0" hangingPunct="0">
                  <a:lnSpc>
                    <a:spcPct val="110000"/>
                  </a:lnSpc>
                  <a:buNone/>
                </a:pPr>
                <a:r>
                  <a:rPr lang="zh-CN" altLang="en-US" dirty="0"/>
                  <a:t>取极值，实现最优控制的必要条件是</a:t>
                </a:r>
              </a:p>
              <a:p>
                <a:pPr marL="0" indent="0" algn="just" eaLnBrk="0" hangingPunct="0">
                  <a:lnSpc>
                    <a:spcPct val="110000"/>
                  </a:lnSpc>
                  <a:buNone/>
                </a:pPr>
                <a:r>
                  <a:rPr lang="zh-CN" altLang="en-US" dirty="0">
                    <a:latin typeface="宋体" panose="02010600030101010101" pitchFamily="2" charset="-122"/>
                  </a:rPr>
                  <a:t>①</a:t>
                </a:r>
                <a:r>
                  <a:rPr lang="zh-CN" altLang="en-US" dirty="0"/>
                  <a:t>最优曲线</a:t>
                </a:r>
                <a14:m>
                  <m:oMath xmlns:m="http://schemas.openxmlformats.org/officeDocument/2006/math">
                    <m:sSup>
                      <m:sSupPr>
                        <m:ctrlPr>
                          <a:rPr lang="zh-CN" altLang="en-US" i="1">
                            <a:latin typeface="Cambria Math" panose="02040503050406030204" pitchFamily="18" charset="0"/>
                          </a:rPr>
                        </m:ctrlPr>
                      </m:sSupPr>
                      <m:e>
                        <m:r>
                          <a:rPr lang="zh-CN" altLang="en-US" i="1">
                            <a:latin typeface="Cambria Math" panose="02040503050406030204" pitchFamily="18" charset="0"/>
                          </a:rPr>
                          <m:t>𝑥</m:t>
                        </m:r>
                      </m:e>
                      <m:sup>
                        <m:r>
                          <a:rPr lang="zh-CN" altLang="en-US" i="1">
                            <a:latin typeface="Cambria Math" panose="02040503050406030204" pitchFamily="18" charset="0"/>
                          </a:rPr>
                          <m:t>∗</m:t>
                        </m:r>
                      </m:sup>
                    </m:sSup>
                    <m:r>
                      <a:rPr lang="zh-CN" altLang="en-US" i="1">
                        <a:latin typeface="Cambria Math" panose="02040503050406030204" pitchFamily="18" charset="0"/>
                      </a:rPr>
                      <m:t>(</m:t>
                    </m:r>
                    <m:r>
                      <a:rPr lang="zh-CN" altLang="en-US" i="1">
                        <a:latin typeface="Cambria Math" panose="02040503050406030204" pitchFamily="18" charset="0"/>
                      </a:rPr>
                      <m:t>𝑡</m:t>
                    </m:r>
                    <m:r>
                      <a:rPr lang="zh-CN" altLang="en-US" i="1">
                        <a:latin typeface="Cambria Math" panose="02040503050406030204" pitchFamily="18" charset="0"/>
                      </a:rPr>
                      <m:t>)</m:t>
                    </m:r>
                  </m:oMath>
                </a14:m>
                <a:r>
                  <a:rPr lang="zh-CN" altLang="en-US" dirty="0"/>
                  <a:t>和最优伴随向量</a:t>
                </a:r>
                <a14:m>
                  <m:oMath xmlns:m="http://schemas.openxmlformats.org/officeDocument/2006/math">
                    <m:sSup>
                      <m:sSupPr>
                        <m:ctrlPr>
                          <a:rPr lang="zh-CN" altLang="en-US" i="1">
                            <a:latin typeface="Cambria Math" panose="02040503050406030204" pitchFamily="18" charset="0"/>
                          </a:rPr>
                        </m:ctrlPr>
                      </m:sSupPr>
                      <m:e>
                        <m:r>
                          <a:rPr lang="zh-CN" altLang="en-US" i="1">
                            <a:latin typeface="Cambria Math" panose="02040503050406030204" pitchFamily="18" charset="0"/>
                          </a:rPr>
                          <m:t>𝜆</m:t>
                        </m:r>
                      </m:e>
                      <m:sup>
                        <m:r>
                          <a:rPr lang="zh-CN" altLang="en-US" i="1">
                            <a:latin typeface="Cambria Math" panose="02040503050406030204" pitchFamily="18" charset="0"/>
                          </a:rPr>
                          <m:t>∗</m:t>
                        </m:r>
                      </m:sup>
                    </m:sSup>
                    <m:r>
                      <a:rPr lang="zh-CN" altLang="en-US" i="1">
                        <a:latin typeface="Cambria Math" panose="02040503050406030204" pitchFamily="18" charset="0"/>
                      </a:rPr>
                      <m:t>(</m:t>
                    </m:r>
                    <m:r>
                      <a:rPr lang="zh-CN" altLang="en-US" i="1">
                        <a:latin typeface="Cambria Math" panose="02040503050406030204" pitchFamily="18" charset="0"/>
                      </a:rPr>
                      <m:t>𝑡</m:t>
                    </m:r>
                    <m:r>
                      <a:rPr lang="zh-CN" altLang="en-US" i="1">
                        <a:latin typeface="Cambria Math" panose="02040503050406030204" pitchFamily="18" charset="0"/>
                      </a:rPr>
                      <m:t>)</m:t>
                    </m:r>
                  </m:oMath>
                </a14:m>
                <a:r>
                  <a:rPr lang="zh-CN" altLang="en-US" dirty="0"/>
                  <a:t>满足以下正则方程</a:t>
                </a:r>
                <a:endParaRPr lang="en-US" altLang="zh-CN" dirty="0"/>
              </a:p>
              <a:p>
                <a:pPr marL="0" indent="0" algn="just" eaLnBrk="0" hangingPunct="0">
                  <a:lnSpc>
                    <a:spcPct val="110000"/>
                  </a:lnSpc>
                  <a:buNone/>
                </a:pPr>
                <a14:m>
                  <m:oMathPara xmlns:m="http://schemas.openxmlformats.org/officeDocument/2006/math">
                    <m:oMathParaPr>
                      <m:jc m:val="centerGroup"/>
                    </m:oMathParaPr>
                    <m:oMath xmlns:m="http://schemas.openxmlformats.org/officeDocument/2006/math">
                      <m:acc>
                        <m:accPr>
                          <m:chr m:val="̇"/>
                          <m:ctrlPr>
                            <a:rPr lang="zh-CN" altLang="en-US" i="1">
                              <a:latin typeface="Cambria Math" panose="02040503050406030204" pitchFamily="18" charset="0"/>
                            </a:rPr>
                          </m:ctrlPr>
                        </m:accPr>
                        <m:e>
                          <m:r>
                            <a:rPr lang="zh-CN" altLang="en-US" i="1">
                              <a:latin typeface="Cambria Math" panose="02040503050406030204" pitchFamily="18" charset="0"/>
                            </a:rPr>
                            <m:t>𝑥</m:t>
                          </m:r>
                        </m:e>
                      </m:acc>
                      <m:r>
                        <a:rPr lang="zh-CN" altLang="en-US" i="1">
                          <a:latin typeface="Cambria Math" panose="02040503050406030204" pitchFamily="18" charset="0"/>
                        </a:rPr>
                        <m:t>(</m:t>
                      </m:r>
                      <m:r>
                        <a:rPr lang="zh-CN" altLang="en-US" i="1">
                          <a:latin typeface="Cambria Math" panose="02040503050406030204" pitchFamily="18" charset="0"/>
                        </a:rPr>
                        <m:t>𝑡</m:t>
                      </m:r>
                      <m:r>
                        <a:rPr lang="zh-CN" altLang="en-US" i="1">
                          <a:latin typeface="Cambria Math" panose="02040503050406030204" pitchFamily="18" charset="0"/>
                        </a:rPr>
                        <m:t>)=</m:t>
                      </m:r>
                      <m:f>
                        <m:fPr>
                          <m:ctrlPr>
                            <a:rPr lang="zh-CN" altLang="en-US" i="1">
                              <a:latin typeface="Cambria Math" panose="02040503050406030204" pitchFamily="18" charset="0"/>
                            </a:rPr>
                          </m:ctrlPr>
                        </m:fPr>
                        <m:num>
                          <m:r>
                            <a:rPr lang="zh-CN" altLang="en-US" i="1">
                              <a:latin typeface="Cambria Math" panose="02040503050406030204" pitchFamily="18" charset="0"/>
                            </a:rPr>
                            <m:t>𝜕</m:t>
                          </m:r>
                          <m:r>
                            <a:rPr lang="zh-CN" altLang="en-US" i="1">
                              <a:latin typeface="Cambria Math" panose="02040503050406030204" pitchFamily="18" charset="0"/>
                            </a:rPr>
                            <m:t>𝐻</m:t>
                          </m:r>
                        </m:num>
                        <m:den>
                          <m:r>
                            <a:rPr lang="zh-CN" altLang="en-US" i="1">
                              <a:latin typeface="Cambria Math" panose="02040503050406030204" pitchFamily="18" charset="0"/>
                            </a:rPr>
                            <m:t>𝜕𝜆</m:t>
                          </m:r>
                        </m:den>
                      </m:f>
                    </m:oMath>
                    <m:oMath xmlns:m="http://schemas.openxmlformats.org/officeDocument/2006/math">
                      <m:acc>
                        <m:accPr>
                          <m:chr m:val="̇"/>
                          <m:ctrlPr>
                            <a:rPr lang="zh-CN" altLang="en-US" i="1">
                              <a:latin typeface="Cambria Math" panose="02040503050406030204" pitchFamily="18" charset="0"/>
                            </a:rPr>
                          </m:ctrlPr>
                        </m:accPr>
                        <m:e>
                          <m:r>
                            <a:rPr lang="zh-CN" altLang="en-US" i="1">
                              <a:latin typeface="Cambria Math" panose="02040503050406030204" pitchFamily="18" charset="0"/>
                            </a:rPr>
                            <m:t>𝜆</m:t>
                          </m:r>
                        </m:e>
                      </m:acc>
                      <m:r>
                        <a:rPr lang="zh-CN" altLang="en-US" i="1">
                          <a:latin typeface="Cambria Math" panose="02040503050406030204" pitchFamily="18" charset="0"/>
                        </a:rPr>
                        <m:t>(</m:t>
                      </m:r>
                      <m:r>
                        <a:rPr lang="zh-CN" altLang="en-US" i="1">
                          <a:latin typeface="Cambria Math" panose="02040503050406030204" pitchFamily="18" charset="0"/>
                        </a:rPr>
                        <m:t>𝑡</m:t>
                      </m:r>
                      <m:r>
                        <a:rPr lang="zh-CN" altLang="en-US" i="1">
                          <a:latin typeface="Cambria Math" panose="02040503050406030204" pitchFamily="18" charset="0"/>
                        </a:rPr>
                        <m:t>)=−</m:t>
                      </m:r>
                      <m:f>
                        <m:fPr>
                          <m:ctrlPr>
                            <a:rPr lang="zh-CN" altLang="en-US" i="1">
                              <a:latin typeface="Cambria Math" panose="02040503050406030204" pitchFamily="18" charset="0"/>
                            </a:rPr>
                          </m:ctrlPr>
                        </m:fPr>
                        <m:num>
                          <m:r>
                            <a:rPr lang="zh-CN" altLang="en-US" i="1">
                              <a:latin typeface="Cambria Math" panose="02040503050406030204" pitchFamily="18" charset="0"/>
                            </a:rPr>
                            <m:t>𝜕</m:t>
                          </m:r>
                          <m:r>
                            <a:rPr lang="zh-CN" altLang="en-US" i="1">
                              <a:latin typeface="Cambria Math" panose="02040503050406030204" pitchFamily="18" charset="0"/>
                            </a:rPr>
                            <m:t>𝐻</m:t>
                          </m:r>
                        </m:num>
                        <m:den>
                          <m:r>
                            <a:rPr lang="zh-CN" altLang="en-US" i="1">
                              <a:latin typeface="Cambria Math" panose="02040503050406030204" pitchFamily="18" charset="0"/>
                            </a:rPr>
                            <m:t>𝜕</m:t>
                          </m:r>
                          <m:r>
                            <a:rPr lang="zh-CN" altLang="en-US" i="1">
                              <a:latin typeface="Cambria Math" panose="02040503050406030204" pitchFamily="18" charset="0"/>
                            </a:rPr>
                            <m:t>𝑥</m:t>
                          </m:r>
                        </m:den>
                      </m:f>
                    </m:oMath>
                  </m:oMathPara>
                </a14:m>
                <a:endParaRPr lang="zh-CN" altLang="en-US" dirty="0"/>
              </a:p>
              <a:p>
                <a:pPr marL="0" indent="0" eaLnBrk="0" hangingPunct="0">
                  <a:lnSpc>
                    <a:spcPct val="110000"/>
                  </a:lnSpc>
                  <a:buNone/>
                </a:pPr>
                <a:r>
                  <a:rPr lang="zh-CN" altLang="en-US" dirty="0">
                    <a:latin typeface="宋体" panose="02010600030101010101" pitchFamily="2" charset="-122"/>
                  </a:rPr>
                  <a:t>其中</a:t>
                </a:r>
                <a14:m>
                  <m:oMath xmlns:m="http://schemas.openxmlformats.org/officeDocument/2006/math">
                    <m:r>
                      <a:rPr lang="zh-CN" altLang="en-US" i="1">
                        <a:latin typeface="Cambria Math" panose="02040503050406030204" pitchFamily="18" charset="0"/>
                      </a:rPr>
                      <m:t>𝐻</m:t>
                    </m:r>
                    <m:d>
                      <m:dPr>
                        <m:begChr m:val="["/>
                        <m:endChr m:val="]"/>
                        <m:ctrlPr>
                          <a:rPr lang="zh-CN" altLang="en-US" i="1">
                            <a:latin typeface="Cambria Math" panose="02040503050406030204" pitchFamily="18" charset="0"/>
                          </a:rPr>
                        </m:ctrlPr>
                      </m:dPr>
                      <m:e>
                        <m:r>
                          <a:rPr lang="zh-CN" altLang="en-US" i="1">
                            <a:latin typeface="Cambria Math" panose="02040503050406030204" pitchFamily="18" charset="0"/>
                          </a:rPr>
                          <m:t>𝑥</m:t>
                        </m:r>
                        <m:r>
                          <a:rPr lang="zh-CN" altLang="en-US" i="1">
                            <a:latin typeface="Cambria Math" panose="02040503050406030204" pitchFamily="18" charset="0"/>
                          </a:rPr>
                          <m:t>(</m:t>
                        </m:r>
                        <m:r>
                          <a:rPr lang="zh-CN" altLang="en-US" i="1">
                            <a:latin typeface="Cambria Math" panose="02040503050406030204" pitchFamily="18" charset="0"/>
                          </a:rPr>
                          <m:t>𝑡</m:t>
                        </m:r>
                        <m:r>
                          <a:rPr lang="zh-CN" altLang="en-US" i="1">
                            <a:latin typeface="Cambria Math" panose="02040503050406030204" pitchFamily="18" charset="0"/>
                          </a:rPr>
                          <m:t>),</m:t>
                        </m:r>
                        <m:r>
                          <a:rPr lang="zh-CN" altLang="en-US" i="1">
                            <a:latin typeface="Cambria Math" panose="02040503050406030204" pitchFamily="18" charset="0"/>
                          </a:rPr>
                          <m:t>𝑢</m:t>
                        </m:r>
                        <m:r>
                          <a:rPr lang="zh-CN" altLang="en-US" i="1">
                            <a:latin typeface="Cambria Math" panose="02040503050406030204" pitchFamily="18" charset="0"/>
                          </a:rPr>
                          <m:t>(</m:t>
                        </m:r>
                        <m:r>
                          <a:rPr lang="zh-CN" altLang="en-US" i="1">
                            <a:latin typeface="Cambria Math" panose="02040503050406030204" pitchFamily="18" charset="0"/>
                          </a:rPr>
                          <m:t>𝑡</m:t>
                        </m:r>
                        <m:r>
                          <a:rPr lang="zh-CN" altLang="en-US" i="1">
                            <a:latin typeface="Cambria Math" panose="02040503050406030204" pitchFamily="18" charset="0"/>
                          </a:rPr>
                          <m:t>),</m:t>
                        </m:r>
                        <m:r>
                          <a:rPr lang="zh-CN" altLang="en-US" i="1">
                            <a:latin typeface="Cambria Math" panose="02040503050406030204" pitchFamily="18" charset="0"/>
                          </a:rPr>
                          <m:t>𝜆</m:t>
                        </m:r>
                        <m:r>
                          <a:rPr lang="zh-CN" altLang="en-US" i="1">
                            <a:latin typeface="Cambria Math" panose="02040503050406030204" pitchFamily="18" charset="0"/>
                          </a:rPr>
                          <m:t>(</m:t>
                        </m:r>
                        <m:r>
                          <a:rPr lang="zh-CN" altLang="en-US" i="1">
                            <a:latin typeface="Cambria Math" panose="02040503050406030204" pitchFamily="18" charset="0"/>
                          </a:rPr>
                          <m:t>𝑡</m:t>
                        </m:r>
                        <m:r>
                          <a:rPr lang="zh-CN" altLang="en-US" i="1">
                            <a:latin typeface="Cambria Math" panose="02040503050406030204" pitchFamily="18" charset="0"/>
                          </a:rPr>
                          <m:t>),</m:t>
                        </m:r>
                        <m:r>
                          <a:rPr lang="zh-CN" altLang="en-US" i="1">
                            <a:latin typeface="Cambria Math" panose="02040503050406030204" pitchFamily="18" charset="0"/>
                          </a:rPr>
                          <m:t>𝑡</m:t>
                        </m:r>
                      </m:e>
                    </m:d>
                    <m:r>
                      <a:rPr lang="zh-CN" altLang="en-US" i="1">
                        <a:latin typeface="Cambria Math" panose="02040503050406030204" pitchFamily="18" charset="0"/>
                      </a:rPr>
                      <m:t>=</m:t>
                    </m:r>
                    <m:r>
                      <a:rPr lang="zh-CN" altLang="en-US" i="1">
                        <a:latin typeface="Cambria Math" panose="02040503050406030204" pitchFamily="18" charset="0"/>
                      </a:rPr>
                      <m:t>𝐿</m:t>
                    </m:r>
                    <m:d>
                      <m:dPr>
                        <m:begChr m:val="["/>
                        <m:endChr m:val="]"/>
                        <m:ctrlPr>
                          <a:rPr lang="zh-CN" altLang="en-US" i="1">
                            <a:latin typeface="Cambria Math" panose="02040503050406030204" pitchFamily="18" charset="0"/>
                          </a:rPr>
                        </m:ctrlPr>
                      </m:dPr>
                      <m:e>
                        <m:r>
                          <a:rPr lang="zh-CN" altLang="en-US" i="1">
                            <a:latin typeface="Cambria Math" panose="02040503050406030204" pitchFamily="18" charset="0"/>
                          </a:rPr>
                          <m:t>𝑥</m:t>
                        </m:r>
                        <m:r>
                          <a:rPr lang="zh-CN" altLang="en-US" i="1">
                            <a:latin typeface="Cambria Math" panose="02040503050406030204" pitchFamily="18" charset="0"/>
                          </a:rPr>
                          <m:t>(</m:t>
                        </m:r>
                        <m:r>
                          <a:rPr lang="zh-CN" altLang="en-US" i="1">
                            <a:latin typeface="Cambria Math" panose="02040503050406030204" pitchFamily="18" charset="0"/>
                          </a:rPr>
                          <m:t>𝑡</m:t>
                        </m:r>
                        <m:r>
                          <a:rPr lang="zh-CN" altLang="en-US" i="1">
                            <a:latin typeface="Cambria Math" panose="02040503050406030204" pitchFamily="18" charset="0"/>
                          </a:rPr>
                          <m:t>),</m:t>
                        </m:r>
                        <m:r>
                          <a:rPr lang="zh-CN" altLang="en-US" i="1">
                            <a:latin typeface="Cambria Math" panose="02040503050406030204" pitchFamily="18" charset="0"/>
                          </a:rPr>
                          <m:t>𝑢</m:t>
                        </m:r>
                        <m:r>
                          <a:rPr lang="zh-CN" altLang="en-US" i="1">
                            <a:latin typeface="Cambria Math" panose="02040503050406030204" pitchFamily="18" charset="0"/>
                          </a:rPr>
                          <m:t>(</m:t>
                        </m:r>
                        <m:r>
                          <a:rPr lang="zh-CN" altLang="en-US" i="1">
                            <a:latin typeface="Cambria Math" panose="02040503050406030204" pitchFamily="18" charset="0"/>
                          </a:rPr>
                          <m:t>𝑡</m:t>
                        </m:r>
                        <m:r>
                          <a:rPr lang="zh-CN" altLang="en-US" i="1">
                            <a:latin typeface="Cambria Math" panose="02040503050406030204" pitchFamily="18" charset="0"/>
                          </a:rPr>
                          <m:t>),</m:t>
                        </m:r>
                        <m:r>
                          <a:rPr lang="zh-CN" altLang="en-US" i="1">
                            <a:latin typeface="Cambria Math" panose="02040503050406030204" pitchFamily="18" charset="0"/>
                          </a:rPr>
                          <m:t>𝑡</m:t>
                        </m:r>
                      </m:e>
                    </m:d>
                    <m:r>
                      <a:rPr lang="zh-CN" altLang="en-US" i="1">
                        <a:latin typeface="Cambria Math" panose="02040503050406030204" pitchFamily="18" charset="0"/>
                      </a:rPr>
                      <m:t>+</m:t>
                    </m:r>
                    <m:sSup>
                      <m:sSupPr>
                        <m:ctrlPr>
                          <a:rPr lang="zh-CN" altLang="en-US" i="1">
                            <a:latin typeface="Cambria Math" panose="02040503050406030204" pitchFamily="18" charset="0"/>
                          </a:rPr>
                        </m:ctrlPr>
                      </m:sSupPr>
                      <m:e>
                        <m:r>
                          <a:rPr lang="zh-CN" altLang="en-US" i="1">
                            <a:latin typeface="Cambria Math" panose="02040503050406030204" pitchFamily="18" charset="0"/>
                          </a:rPr>
                          <m:t>𝜆</m:t>
                        </m:r>
                      </m:e>
                      <m:sup>
                        <m:r>
                          <a:rPr lang="zh-CN" altLang="en-US" i="1">
                            <a:latin typeface="Cambria Math" panose="02040503050406030204" pitchFamily="18" charset="0"/>
                          </a:rPr>
                          <m:t>𝑇</m:t>
                        </m:r>
                      </m:sup>
                    </m:sSup>
                    <m:r>
                      <a:rPr lang="zh-CN" altLang="en-US" i="1">
                        <a:latin typeface="Cambria Math" panose="02040503050406030204" pitchFamily="18" charset="0"/>
                      </a:rPr>
                      <m:t>(</m:t>
                    </m:r>
                    <m:r>
                      <a:rPr lang="zh-CN" altLang="en-US" i="1">
                        <a:latin typeface="Cambria Math" panose="02040503050406030204" pitchFamily="18" charset="0"/>
                      </a:rPr>
                      <m:t>𝑡</m:t>
                    </m:r>
                    <m:r>
                      <a:rPr lang="zh-CN" altLang="en-US" i="1">
                        <a:latin typeface="Cambria Math" panose="02040503050406030204" pitchFamily="18" charset="0"/>
                      </a:rPr>
                      <m:t>)</m:t>
                    </m:r>
                    <m:r>
                      <a:rPr lang="zh-CN" altLang="en-US" i="1">
                        <a:latin typeface="Cambria Math" panose="02040503050406030204" pitchFamily="18" charset="0"/>
                      </a:rPr>
                      <m:t>𝑓</m:t>
                    </m:r>
                    <m:d>
                      <m:dPr>
                        <m:begChr m:val="["/>
                        <m:endChr m:val="]"/>
                        <m:ctrlPr>
                          <a:rPr lang="zh-CN" altLang="en-US" i="1">
                            <a:latin typeface="Cambria Math" panose="02040503050406030204" pitchFamily="18" charset="0"/>
                          </a:rPr>
                        </m:ctrlPr>
                      </m:dPr>
                      <m:e>
                        <m:r>
                          <a:rPr lang="zh-CN" altLang="en-US" i="1">
                            <a:latin typeface="Cambria Math" panose="02040503050406030204" pitchFamily="18" charset="0"/>
                          </a:rPr>
                          <m:t>𝑥</m:t>
                        </m:r>
                        <m:r>
                          <a:rPr lang="zh-CN" altLang="en-US" i="1">
                            <a:latin typeface="Cambria Math" panose="02040503050406030204" pitchFamily="18" charset="0"/>
                          </a:rPr>
                          <m:t>(</m:t>
                        </m:r>
                        <m:r>
                          <a:rPr lang="zh-CN" altLang="en-US" i="1">
                            <a:latin typeface="Cambria Math" panose="02040503050406030204" pitchFamily="18" charset="0"/>
                          </a:rPr>
                          <m:t>𝑡</m:t>
                        </m:r>
                        <m:r>
                          <a:rPr lang="zh-CN" altLang="en-US" i="1">
                            <a:latin typeface="Cambria Math" panose="02040503050406030204" pitchFamily="18" charset="0"/>
                          </a:rPr>
                          <m:t>),</m:t>
                        </m:r>
                        <m:r>
                          <a:rPr lang="zh-CN" altLang="en-US" i="1">
                            <a:latin typeface="Cambria Math" panose="02040503050406030204" pitchFamily="18" charset="0"/>
                          </a:rPr>
                          <m:t>𝑢</m:t>
                        </m:r>
                        <m:r>
                          <a:rPr lang="zh-CN" altLang="en-US" i="1">
                            <a:latin typeface="Cambria Math" panose="02040503050406030204" pitchFamily="18" charset="0"/>
                          </a:rPr>
                          <m:t>(</m:t>
                        </m:r>
                        <m:r>
                          <a:rPr lang="zh-CN" altLang="en-US" i="1">
                            <a:latin typeface="Cambria Math" panose="02040503050406030204" pitchFamily="18" charset="0"/>
                          </a:rPr>
                          <m:t>𝑡</m:t>
                        </m:r>
                        <m:r>
                          <a:rPr lang="zh-CN" altLang="en-US" i="1">
                            <a:latin typeface="Cambria Math" panose="02040503050406030204" pitchFamily="18" charset="0"/>
                          </a:rPr>
                          <m:t>),</m:t>
                        </m:r>
                        <m:r>
                          <a:rPr lang="zh-CN" altLang="en-US" i="1">
                            <a:latin typeface="Cambria Math" panose="02040503050406030204" pitchFamily="18" charset="0"/>
                          </a:rPr>
                          <m:t>𝑡</m:t>
                        </m:r>
                      </m:e>
                    </m:d>
                  </m:oMath>
                </a14:m>
                <a:endParaRPr lang="en-US" altLang="zh-CN" dirty="0"/>
              </a:p>
              <a:p>
                <a:pPr marL="0" indent="0" algn="just">
                  <a:buNone/>
                </a:pPr>
                <a:r>
                  <a:rPr lang="en-US" altLang="zh-CN" dirty="0">
                    <a:latin typeface="宋体" panose="02010600030101010101" pitchFamily="2" charset="-122"/>
                  </a:rPr>
                  <a:t>②</a:t>
                </a:r>
                <a:r>
                  <a:rPr lang="zh-CN" altLang="en-US" dirty="0"/>
                  <a:t>最优控制</a:t>
                </a:r>
                <a14:m>
                  <m:oMath xmlns:m="http://schemas.openxmlformats.org/officeDocument/2006/math">
                    <m:sSup>
                      <m:sSupPr>
                        <m:ctrlPr>
                          <a:rPr lang="zh-CN" altLang="en-US" i="1">
                            <a:latin typeface="Cambria Math" panose="02040503050406030204" pitchFamily="18" charset="0"/>
                          </a:rPr>
                        </m:ctrlPr>
                      </m:sSupPr>
                      <m:e>
                        <m:r>
                          <a:rPr lang="zh-CN" altLang="en-US" i="1">
                            <a:latin typeface="Cambria Math" panose="02040503050406030204" pitchFamily="18" charset="0"/>
                          </a:rPr>
                          <m:t>𝑢</m:t>
                        </m:r>
                      </m:e>
                      <m:sup>
                        <m:r>
                          <a:rPr lang="zh-CN" altLang="en-US" i="1">
                            <a:latin typeface="Cambria Math" panose="02040503050406030204" pitchFamily="18" charset="0"/>
                          </a:rPr>
                          <m:t>∗</m:t>
                        </m:r>
                      </m:sup>
                    </m:sSup>
                    <m:r>
                      <a:rPr lang="zh-CN" altLang="en-US" i="1">
                        <a:latin typeface="Cambria Math" panose="02040503050406030204" pitchFamily="18" charset="0"/>
                      </a:rPr>
                      <m:t>(</m:t>
                    </m:r>
                    <m:r>
                      <a:rPr lang="zh-CN" altLang="en-US" i="1">
                        <a:latin typeface="Cambria Math" panose="02040503050406030204" pitchFamily="18" charset="0"/>
                      </a:rPr>
                      <m:t>𝑡</m:t>
                    </m:r>
                    <m:r>
                      <a:rPr lang="zh-CN" altLang="en-US" i="1">
                        <a:latin typeface="Cambria Math" panose="02040503050406030204" pitchFamily="18" charset="0"/>
                      </a:rPr>
                      <m:t>)</m:t>
                    </m:r>
                  </m:oMath>
                </a14:m>
                <a:r>
                  <a:rPr lang="zh-CN" altLang="en-US" dirty="0"/>
                  <a:t>满足耦合方程</a:t>
                </a:r>
                <a:endParaRPr lang="en-US" altLang="zh-CN" i="1" dirty="0">
                  <a:latin typeface="Cambria Math" panose="02040503050406030204" pitchFamily="18" charset="0"/>
                </a:endParaRPr>
              </a:p>
              <a:p>
                <a:pPr marL="0" indent="0" algn="just">
                  <a:buNone/>
                </a:pPr>
                <a14:m>
                  <m:oMathPara xmlns:m="http://schemas.openxmlformats.org/officeDocument/2006/math">
                    <m:oMathParaPr>
                      <m:jc m:val="centerGroup"/>
                    </m:oMathParaPr>
                    <m:oMath xmlns:m="http://schemas.openxmlformats.org/officeDocument/2006/math">
                      <m:f>
                        <m:fPr>
                          <m:ctrlPr>
                            <a:rPr lang="zh-CN" altLang="en-US" i="1">
                              <a:latin typeface="Cambria Math" panose="02040503050406030204" pitchFamily="18" charset="0"/>
                            </a:rPr>
                          </m:ctrlPr>
                        </m:fPr>
                        <m:num>
                          <m:r>
                            <a:rPr lang="zh-CN" altLang="en-US" i="1">
                              <a:latin typeface="Cambria Math" panose="02040503050406030204" pitchFamily="18" charset="0"/>
                            </a:rPr>
                            <m:t>𝜕</m:t>
                          </m:r>
                          <m:r>
                            <a:rPr lang="zh-CN" altLang="en-US" i="1">
                              <a:latin typeface="Cambria Math" panose="02040503050406030204" pitchFamily="18" charset="0"/>
                            </a:rPr>
                            <m:t>𝐻</m:t>
                          </m:r>
                        </m:num>
                        <m:den>
                          <m:r>
                            <a:rPr lang="zh-CN" altLang="en-US" i="1">
                              <a:latin typeface="Cambria Math" panose="02040503050406030204" pitchFamily="18" charset="0"/>
                            </a:rPr>
                            <m:t>𝜕</m:t>
                          </m:r>
                          <m:r>
                            <a:rPr lang="zh-CN" altLang="en-US" i="1">
                              <a:latin typeface="Cambria Math" panose="02040503050406030204" pitchFamily="18" charset="0"/>
                            </a:rPr>
                            <m:t>𝑢</m:t>
                          </m:r>
                        </m:den>
                      </m:f>
                      <m:r>
                        <a:rPr lang="zh-CN" altLang="en-US" i="1">
                          <a:latin typeface="Cambria Math" panose="02040503050406030204" pitchFamily="18" charset="0"/>
                        </a:rPr>
                        <m:t>=0</m:t>
                      </m:r>
                    </m:oMath>
                  </m:oMathPara>
                </a14:m>
                <a:endParaRPr lang="zh-CN" altLang="en-US" dirty="0"/>
              </a:p>
            </p:txBody>
          </p:sp>
        </mc:Choice>
        <mc:Fallback xmlns="">
          <p:sp>
            <p:nvSpPr>
              <p:cNvPr id="3" name="内容占位符 2">
                <a:extLst>
                  <a:ext uri="{FF2B5EF4-FFF2-40B4-BE49-F238E27FC236}">
                    <a16:creationId xmlns:a16="http://schemas.microsoft.com/office/drawing/2014/main" id="{2BAF59A0-E9DE-43E8-A58A-B086437ECA54}"/>
                  </a:ext>
                </a:extLst>
              </p:cNvPr>
              <p:cNvSpPr>
                <a:spLocks noGrp="1" noRot="1" noChangeAspect="1" noMove="1" noResize="1" noEditPoints="1" noAdjustHandles="1" noChangeArrowheads="1" noChangeShapeType="1" noTextEdit="1"/>
              </p:cNvSpPr>
              <p:nvPr>
                <p:ph sz="quarter" idx="13"/>
              </p:nvPr>
            </p:nvSpPr>
            <p:spPr>
              <a:xfrm>
                <a:off x="479376" y="692696"/>
                <a:ext cx="11377264" cy="5871059"/>
              </a:xfrm>
              <a:blipFill>
                <a:blip r:embed="rId2"/>
                <a:stretch>
                  <a:fillRect l="-857" t="-623" r="-80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046621689"/>
      </p:ext>
    </p:extLst>
  </p:cSld>
  <p:clrMapOvr>
    <a:masterClrMapping/>
  </p:clrMapOvr>
  <p:transition>
    <p:wheel/>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2BAF59A0-E9DE-43E8-A58A-B086437ECA54}"/>
                  </a:ext>
                </a:extLst>
              </p:cNvPr>
              <p:cNvSpPr>
                <a:spLocks noGrp="1"/>
              </p:cNvSpPr>
              <p:nvPr>
                <p:ph sz="quarter" idx="13"/>
              </p:nvPr>
            </p:nvSpPr>
            <p:spPr>
              <a:xfrm>
                <a:off x="479376" y="692696"/>
                <a:ext cx="11377264" cy="5871059"/>
              </a:xfrm>
            </p:spPr>
            <p:txBody>
              <a:bodyPr>
                <a:noAutofit/>
              </a:bodyPr>
              <a:lstStyle/>
              <a:p>
                <a:pPr marL="0" indent="0" algn="just">
                  <a:buNone/>
                </a:pPr>
                <a:r>
                  <a:rPr lang="zh-CN" altLang="en-US" dirty="0">
                    <a:latin typeface="宋体" panose="02010600030101010101" pitchFamily="2" charset="-122"/>
                  </a:rPr>
                  <a:t>③</a:t>
                </a:r>
                <a:r>
                  <a:rPr lang="zh-CN" altLang="en-US" dirty="0"/>
                  <a:t>始端边界条件与终端横截条件</a:t>
                </a:r>
              </a:p>
              <a:p>
                <a:pPr marL="0" indent="0">
                  <a:buNone/>
                </a:pPr>
                <a14:m>
                  <m:oMathPara xmlns:m="http://schemas.openxmlformats.org/officeDocument/2006/math">
                    <m:oMathParaPr>
                      <m:jc m:val="center"/>
                    </m:oMathParaPr>
                    <m:oMath xmlns:m="http://schemas.openxmlformats.org/officeDocument/2006/math">
                      <m:r>
                        <a:rPr lang="zh-CN" altLang="en-US" i="1">
                          <a:latin typeface="Cambria Math" panose="02040503050406030204" pitchFamily="18" charset="0"/>
                        </a:rPr>
                        <m:t>𝑥</m:t>
                      </m:r>
                      <m:r>
                        <a:rPr lang="zh-CN" altLang="en-US" i="1">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𝑡</m:t>
                          </m:r>
                        </m:e>
                        <m:sub>
                          <m:r>
                            <a:rPr lang="zh-CN" altLang="en-US" i="1">
                              <a:latin typeface="Cambria Math" panose="02040503050406030204" pitchFamily="18" charset="0"/>
                            </a:rPr>
                            <m:t>0</m:t>
                          </m:r>
                        </m:sub>
                      </m:sSub>
                      <m:r>
                        <a:rPr lang="zh-CN" altLang="en-US" i="1">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a:rPr lang="zh-CN" altLang="en-US" i="1">
                              <a:latin typeface="Cambria Math" panose="02040503050406030204" pitchFamily="18" charset="0"/>
                            </a:rPr>
                            <m:t>0</m:t>
                          </m:r>
                        </m:sub>
                      </m:sSub>
                      <m:r>
                        <a:rPr lang="zh-CN" altLang="en-US">
                          <a:latin typeface="Cambria Math" panose="02040503050406030204" pitchFamily="18" charset="0"/>
                        </a:rPr>
                        <m:t> </m:t>
                      </m:r>
                    </m:oMath>
                    <m:oMath xmlns:m="http://schemas.openxmlformats.org/officeDocument/2006/math">
                      <m:sSub>
                        <m:sSubPr>
                          <m:ctrlPr>
                            <a:rPr lang="zh-CN" altLang="en-US" i="1">
                              <a:latin typeface="Cambria Math" panose="02040503050406030204" pitchFamily="18" charset="0"/>
                            </a:rPr>
                          </m:ctrlPr>
                        </m:sSubPr>
                        <m:e>
                          <m:r>
                            <a:rPr lang="zh-CN" altLang="en-US" i="1">
                              <a:latin typeface="Cambria Math" panose="02040503050406030204" pitchFamily="18" charset="0"/>
                            </a:rPr>
                            <m:t>𝑁</m:t>
                          </m:r>
                        </m:e>
                        <m:sub>
                          <m:r>
                            <a:rPr lang="zh-CN" altLang="en-US" i="1">
                              <a:latin typeface="Cambria Math" panose="02040503050406030204" pitchFamily="18" charset="0"/>
                            </a:rPr>
                            <m:t>1</m:t>
                          </m:r>
                        </m:sub>
                      </m:sSub>
                      <m:d>
                        <m:dPr>
                          <m:begChr m:val="["/>
                          <m:endChr m:val="]"/>
                          <m:ctrlPr>
                            <a:rPr lang="zh-CN" altLang="en-US" i="1">
                              <a:latin typeface="Cambria Math" panose="02040503050406030204" pitchFamily="18" charset="0"/>
                            </a:rPr>
                          </m:ctrlPr>
                        </m:dPr>
                        <m:e>
                          <m:r>
                            <a:rPr lang="zh-CN" altLang="en-US" i="1">
                              <a:latin typeface="Cambria Math" panose="02040503050406030204" pitchFamily="18" charset="0"/>
                            </a:rPr>
                            <m:t>𝑥</m:t>
                          </m:r>
                          <m:r>
                            <a:rPr lang="zh-CN" altLang="en-US" i="1">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𝑡</m:t>
                              </m:r>
                            </m:e>
                            <m:sub>
                              <m:r>
                                <a:rPr lang="zh-CN" altLang="en-US" i="1">
                                  <a:latin typeface="Cambria Math" panose="02040503050406030204" pitchFamily="18" charset="0"/>
                                </a:rPr>
                                <m:t>𝑓</m:t>
                              </m:r>
                            </m:sub>
                          </m:sSub>
                          <m:r>
                            <a:rPr lang="zh-CN" altLang="en-US" i="1">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𝑡</m:t>
                              </m:r>
                            </m:e>
                            <m:sub>
                              <m:r>
                                <a:rPr lang="zh-CN" altLang="en-US" i="1">
                                  <a:latin typeface="Cambria Math" panose="02040503050406030204" pitchFamily="18" charset="0"/>
                                </a:rPr>
                                <m:t>𝑓</m:t>
                              </m:r>
                            </m:sub>
                          </m:sSub>
                        </m:e>
                      </m:d>
                      <m:r>
                        <a:rPr lang="zh-CN" altLang="en-US" i="1">
                          <a:latin typeface="Cambria Math" panose="02040503050406030204" pitchFamily="18" charset="0"/>
                        </a:rPr>
                        <m:t>=0</m:t>
                      </m:r>
                    </m:oMath>
                    <m:oMath xmlns:m="http://schemas.openxmlformats.org/officeDocument/2006/math">
                      <m:r>
                        <a:rPr lang="zh-CN" altLang="en-US" i="1">
                          <a:latin typeface="Cambria Math" panose="02040503050406030204" pitchFamily="18" charset="0"/>
                        </a:rPr>
                        <m:t>𝜆</m:t>
                      </m:r>
                      <m:r>
                        <a:rPr lang="zh-CN" altLang="en-US" i="1">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𝑡</m:t>
                          </m:r>
                        </m:e>
                        <m:sub>
                          <m:r>
                            <a:rPr lang="zh-CN" altLang="en-US" i="1">
                              <a:latin typeface="Cambria Math" panose="02040503050406030204" pitchFamily="18" charset="0"/>
                            </a:rPr>
                            <m:t>𝑓</m:t>
                          </m:r>
                        </m:sub>
                      </m:sSub>
                      <m:r>
                        <a:rPr lang="zh-CN" altLang="en-US" i="1">
                          <a:latin typeface="Cambria Math" panose="02040503050406030204" pitchFamily="18" charset="0"/>
                        </a:rPr>
                        <m:t>)=</m:t>
                      </m:r>
                      <m:sSub>
                        <m:sSubPr>
                          <m:ctrlPr>
                            <a:rPr lang="zh-CN" altLang="en-US" i="1">
                              <a:latin typeface="Cambria Math" panose="02040503050406030204" pitchFamily="18" charset="0"/>
                            </a:rPr>
                          </m:ctrlPr>
                        </m:sSubPr>
                        <m:e>
                          <m:d>
                            <m:dPr>
                              <m:begChr m:val=""/>
                              <m:endChr m:val="|"/>
                              <m:ctrlPr>
                                <a:rPr lang="zh-CN" altLang="en-US" i="1">
                                  <a:latin typeface="Cambria Math" panose="02040503050406030204" pitchFamily="18" charset="0"/>
                                </a:rPr>
                              </m:ctrlPr>
                            </m:dPr>
                            <m:e>
                              <m:d>
                                <m:dPr>
                                  <m:begChr m:val="["/>
                                  <m:endChr m:val="]"/>
                                  <m:ctrlPr>
                                    <a:rPr lang="zh-CN" altLang="en-US" i="1">
                                      <a:latin typeface="Cambria Math" panose="02040503050406030204" pitchFamily="18" charset="0"/>
                                    </a:rPr>
                                  </m:ctrlPr>
                                </m:dPr>
                                <m:e>
                                  <m:f>
                                    <m:fPr>
                                      <m:ctrlPr>
                                        <a:rPr lang="zh-CN" altLang="en-US" i="1">
                                          <a:latin typeface="Cambria Math" panose="02040503050406030204" pitchFamily="18" charset="0"/>
                                        </a:rPr>
                                      </m:ctrlPr>
                                    </m:fPr>
                                    <m:num>
                                      <m:r>
                                        <a:rPr lang="zh-CN" altLang="en-US" i="1">
                                          <a:latin typeface="Cambria Math" panose="02040503050406030204" pitchFamily="18" charset="0"/>
                                        </a:rPr>
                                        <m:t>𝜕</m:t>
                                      </m:r>
                                      <m:r>
                                        <m:rPr>
                                          <m:sty m:val="p"/>
                                        </m:rPr>
                                        <a:rPr lang="zh-CN" altLang="en-US" i="1">
                                          <a:latin typeface="Cambria Math" panose="02040503050406030204" pitchFamily="18" charset="0"/>
                                        </a:rPr>
                                        <m:t>Φ</m:t>
                                      </m:r>
                                    </m:num>
                                    <m:den>
                                      <m:r>
                                        <a:rPr lang="zh-CN" altLang="en-US" i="1">
                                          <a:latin typeface="Cambria Math" panose="02040503050406030204" pitchFamily="18" charset="0"/>
                                        </a:rPr>
                                        <m:t>𝜕</m:t>
                                      </m:r>
                                      <m:r>
                                        <a:rPr lang="zh-CN" altLang="en-US" i="1">
                                          <a:latin typeface="Cambria Math" panose="02040503050406030204" pitchFamily="18" charset="0"/>
                                        </a:rPr>
                                        <m:t>𝑥</m:t>
                                      </m:r>
                                    </m:den>
                                  </m:f>
                                  <m:r>
                                    <a:rPr lang="zh-CN" altLang="en-US" i="1">
                                      <a:latin typeface="Cambria Math" panose="02040503050406030204" pitchFamily="18" charset="0"/>
                                    </a:rPr>
                                    <m:t>+</m:t>
                                  </m:r>
                                  <m:f>
                                    <m:fPr>
                                      <m:ctrlPr>
                                        <a:rPr lang="zh-CN" altLang="en-US" i="1">
                                          <a:latin typeface="Cambria Math" panose="02040503050406030204" pitchFamily="18" charset="0"/>
                                        </a:rPr>
                                      </m:ctrlPr>
                                    </m:fPr>
                                    <m:num>
                                      <m:r>
                                        <a:rPr lang="zh-CN" altLang="en-US" i="1">
                                          <a:latin typeface="Cambria Math" panose="02040503050406030204" pitchFamily="18" charset="0"/>
                                        </a:rPr>
                                        <m:t>𝜕</m:t>
                                      </m:r>
                                      <m:sSup>
                                        <m:sSupPr>
                                          <m:ctrlPr>
                                            <a:rPr lang="zh-CN" altLang="en-US" i="1">
                                              <a:latin typeface="Cambria Math" panose="02040503050406030204" pitchFamily="18" charset="0"/>
                                            </a:rPr>
                                          </m:ctrlPr>
                                        </m:sSupPr>
                                        <m:e>
                                          <m:sSub>
                                            <m:sSubPr>
                                              <m:ctrlPr>
                                                <a:rPr lang="zh-CN" altLang="en-US" i="1">
                                                  <a:latin typeface="Cambria Math" panose="02040503050406030204" pitchFamily="18" charset="0"/>
                                                </a:rPr>
                                              </m:ctrlPr>
                                            </m:sSubPr>
                                            <m:e>
                                              <m:r>
                                                <a:rPr lang="zh-CN" altLang="en-US" i="1">
                                                  <a:latin typeface="Cambria Math" panose="02040503050406030204" pitchFamily="18" charset="0"/>
                                                </a:rPr>
                                                <m:t>𝑁</m:t>
                                              </m:r>
                                            </m:e>
                                            <m:sub>
                                              <m:r>
                                                <a:rPr lang="zh-CN" altLang="en-US" i="1">
                                                  <a:latin typeface="Cambria Math" panose="02040503050406030204" pitchFamily="18" charset="0"/>
                                                </a:rPr>
                                                <m:t>1</m:t>
                                              </m:r>
                                            </m:sub>
                                          </m:sSub>
                                        </m:e>
                                        <m:sup>
                                          <m:r>
                                            <a:rPr lang="zh-CN" altLang="en-US" i="1">
                                              <a:latin typeface="Cambria Math" panose="02040503050406030204" pitchFamily="18" charset="0"/>
                                            </a:rPr>
                                            <m:t>𝑇</m:t>
                                          </m:r>
                                        </m:sup>
                                      </m:sSup>
                                    </m:num>
                                    <m:den>
                                      <m:r>
                                        <a:rPr lang="zh-CN" altLang="en-US" i="1">
                                          <a:latin typeface="Cambria Math" panose="02040503050406030204" pitchFamily="18" charset="0"/>
                                        </a:rPr>
                                        <m:t>𝜕</m:t>
                                      </m:r>
                                      <m:r>
                                        <a:rPr lang="zh-CN" altLang="en-US" i="1">
                                          <a:latin typeface="Cambria Math" panose="02040503050406030204" pitchFamily="18" charset="0"/>
                                        </a:rPr>
                                        <m:t>𝑥</m:t>
                                      </m:r>
                                    </m:den>
                                  </m:f>
                                  <m:r>
                                    <a:rPr lang="zh-CN" altLang="en-US" i="1">
                                      <a:latin typeface="Cambria Math" panose="02040503050406030204" pitchFamily="18" charset="0"/>
                                    </a:rPr>
                                    <m:t>𝑣</m:t>
                                  </m:r>
                                </m:e>
                              </m:d>
                            </m:e>
                          </m:d>
                        </m:e>
                        <m:sub>
                          <m:r>
                            <a:rPr lang="zh-CN" altLang="en-US" i="1">
                              <a:latin typeface="Cambria Math" panose="02040503050406030204" pitchFamily="18" charset="0"/>
                            </a:rPr>
                            <m:t>𝑡</m:t>
                          </m:r>
                          <m:r>
                            <a:rPr lang="zh-CN" altLang="en-US" i="1">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𝑡</m:t>
                              </m:r>
                            </m:e>
                            <m:sub>
                              <m:r>
                                <a:rPr lang="zh-CN" altLang="en-US" i="1">
                                  <a:latin typeface="Cambria Math" panose="02040503050406030204" pitchFamily="18" charset="0"/>
                                </a:rPr>
                                <m:t>𝑓</m:t>
                              </m:r>
                            </m:sub>
                          </m:sSub>
                        </m:sub>
                      </m:sSub>
                    </m:oMath>
                  </m:oMathPara>
                </a14:m>
                <a:endParaRPr lang="zh-CN" altLang="en-US" dirty="0"/>
              </a:p>
              <a:p>
                <a:pPr marL="0" indent="0" algn="just">
                  <a:buNone/>
                </a:pPr>
                <a:r>
                  <a:rPr lang="zh-CN" altLang="en-US" dirty="0"/>
                  <a:t>其中</a:t>
                </a:r>
                <a14:m>
                  <m:oMath xmlns:m="http://schemas.openxmlformats.org/officeDocument/2006/math">
                    <m:r>
                      <a:rPr lang="zh-CN" altLang="en-US" i="1">
                        <a:latin typeface="Cambria Math" panose="02040503050406030204" pitchFamily="18" charset="0"/>
                      </a:rPr>
                      <m:t>𝜆</m:t>
                    </m:r>
                    <m:r>
                      <a:rPr lang="zh-CN" altLang="en-US" i="1">
                        <a:latin typeface="Cambria Math" panose="02040503050406030204" pitchFamily="18" charset="0"/>
                      </a:rPr>
                      <m:t>=</m:t>
                    </m:r>
                    <m:sSup>
                      <m:sSupPr>
                        <m:ctrlPr>
                          <a:rPr lang="zh-CN" altLang="en-US" i="1">
                            <a:latin typeface="Cambria Math" panose="02040503050406030204" pitchFamily="18" charset="0"/>
                          </a:rPr>
                        </m:ctrlPr>
                      </m:sSupPr>
                      <m:e>
                        <m:d>
                          <m:dPr>
                            <m:begChr m:val="["/>
                            <m:endChr m:val="]"/>
                            <m:ctrlPr>
                              <a:rPr lang="zh-CN" altLang="en-US" i="1">
                                <a:latin typeface="Cambria Math" panose="02040503050406030204" pitchFamily="18" charset="0"/>
                              </a:rPr>
                            </m:ctrlPr>
                          </m:dPr>
                          <m:e>
                            <m:sSub>
                              <m:sSubPr>
                                <m:ctrlPr>
                                  <a:rPr lang="zh-CN" altLang="en-US" i="1">
                                    <a:latin typeface="Cambria Math" panose="02040503050406030204" pitchFamily="18" charset="0"/>
                                  </a:rPr>
                                </m:ctrlPr>
                              </m:sSubPr>
                              <m:e>
                                <m:r>
                                  <a:rPr lang="zh-CN" altLang="en-US" i="1">
                                    <a:latin typeface="Cambria Math" panose="02040503050406030204" pitchFamily="18" charset="0"/>
                                  </a:rPr>
                                  <m:t>𝜆</m:t>
                                </m:r>
                              </m:e>
                              <m:sub>
                                <m:r>
                                  <a:rPr lang="zh-CN" altLang="en-US" i="1">
                                    <a:latin typeface="Cambria Math" panose="02040503050406030204" pitchFamily="18" charset="0"/>
                                  </a:rPr>
                                  <m:t>1</m:t>
                                </m:r>
                              </m:sub>
                            </m:sSub>
                            <m:r>
                              <a:rPr lang="zh-CN" altLang="en-US" i="1">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𝜆</m:t>
                                </m:r>
                              </m:e>
                              <m:sub>
                                <m:r>
                                  <a:rPr lang="zh-CN" altLang="en-US" i="1">
                                    <a:latin typeface="Cambria Math" panose="02040503050406030204" pitchFamily="18" charset="0"/>
                                  </a:rPr>
                                  <m:t>2</m:t>
                                </m:r>
                              </m:sub>
                            </m:sSub>
                            <m:r>
                              <a:rPr lang="zh-CN" altLang="en-US" i="1">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𝜆</m:t>
                                </m:r>
                              </m:e>
                              <m:sub>
                                <m:r>
                                  <a:rPr lang="zh-CN" altLang="en-US" i="1">
                                    <a:latin typeface="Cambria Math" panose="02040503050406030204" pitchFamily="18" charset="0"/>
                                  </a:rPr>
                                  <m:t>𝑛</m:t>
                                </m:r>
                              </m:sub>
                            </m:sSub>
                          </m:e>
                        </m:d>
                      </m:e>
                      <m:sup>
                        <m:r>
                          <a:rPr lang="zh-CN" altLang="en-US" i="1">
                            <a:latin typeface="Cambria Math" panose="02040503050406030204" pitchFamily="18" charset="0"/>
                          </a:rPr>
                          <m:t>𝑇</m:t>
                        </m:r>
                      </m:sup>
                    </m:sSup>
                  </m:oMath>
                </a14:m>
                <a:r>
                  <a:rPr lang="zh-CN" altLang="en-US" dirty="0"/>
                  <a:t>，</a:t>
                </a:r>
                <a14:m>
                  <m:oMath xmlns:m="http://schemas.openxmlformats.org/officeDocument/2006/math">
                    <m:r>
                      <a:rPr lang="zh-CN" altLang="en-US" i="1">
                        <a:latin typeface="Cambria Math" panose="02040503050406030204" pitchFamily="18" charset="0"/>
                      </a:rPr>
                      <m:t>𝑣</m:t>
                    </m:r>
                    <m:r>
                      <a:rPr lang="zh-CN" altLang="en-US" i="1">
                        <a:latin typeface="Cambria Math" panose="02040503050406030204" pitchFamily="18" charset="0"/>
                      </a:rPr>
                      <m:t>=</m:t>
                    </m:r>
                    <m:sSup>
                      <m:sSupPr>
                        <m:ctrlPr>
                          <a:rPr lang="zh-CN" altLang="en-US" i="1">
                            <a:latin typeface="Cambria Math" panose="02040503050406030204" pitchFamily="18" charset="0"/>
                          </a:rPr>
                        </m:ctrlPr>
                      </m:sSupPr>
                      <m:e>
                        <m:d>
                          <m:dPr>
                            <m:begChr m:val="["/>
                            <m:endChr m:val="]"/>
                            <m:ctrlPr>
                              <a:rPr lang="zh-CN" altLang="en-US" i="1">
                                <a:latin typeface="Cambria Math" panose="02040503050406030204" pitchFamily="18" charset="0"/>
                              </a:rPr>
                            </m:ctrlPr>
                          </m:dPr>
                          <m:e>
                            <m:sSub>
                              <m:sSubPr>
                                <m:ctrlPr>
                                  <a:rPr lang="zh-CN" altLang="en-US" i="1">
                                    <a:latin typeface="Cambria Math" panose="02040503050406030204" pitchFamily="18" charset="0"/>
                                  </a:rPr>
                                </m:ctrlPr>
                              </m:sSubPr>
                              <m:e>
                                <m:r>
                                  <a:rPr lang="zh-CN" altLang="en-US" i="1">
                                    <a:latin typeface="Cambria Math" panose="02040503050406030204" pitchFamily="18" charset="0"/>
                                  </a:rPr>
                                  <m:t>𝑣</m:t>
                                </m:r>
                              </m:e>
                              <m:sub>
                                <m:r>
                                  <a:rPr lang="zh-CN" altLang="en-US" i="1">
                                    <a:latin typeface="Cambria Math" panose="02040503050406030204" pitchFamily="18" charset="0"/>
                                  </a:rPr>
                                  <m:t>1</m:t>
                                </m:r>
                              </m:sub>
                            </m:sSub>
                            <m:r>
                              <a:rPr lang="zh-CN" altLang="en-US" i="1">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𝑣</m:t>
                                </m:r>
                              </m:e>
                              <m:sub>
                                <m:r>
                                  <a:rPr lang="zh-CN" altLang="en-US" i="1">
                                    <a:latin typeface="Cambria Math" panose="02040503050406030204" pitchFamily="18" charset="0"/>
                                  </a:rPr>
                                  <m:t>2</m:t>
                                </m:r>
                              </m:sub>
                            </m:sSub>
                            <m:r>
                              <a:rPr lang="zh-CN" altLang="en-US" i="1">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𝑣</m:t>
                                </m:r>
                              </m:e>
                              <m:sub>
                                <m:r>
                                  <a:rPr lang="zh-CN" altLang="en-US" i="1">
                                    <a:latin typeface="Cambria Math" panose="02040503050406030204" pitchFamily="18" charset="0"/>
                                  </a:rPr>
                                  <m:t>𝑚</m:t>
                                </m:r>
                              </m:sub>
                            </m:sSub>
                          </m:e>
                        </m:d>
                      </m:e>
                      <m:sup>
                        <m:r>
                          <a:rPr lang="zh-CN" altLang="en-US" i="1">
                            <a:latin typeface="Cambria Math" panose="02040503050406030204" pitchFamily="18" charset="0"/>
                          </a:rPr>
                          <m:t>𝑇</m:t>
                        </m:r>
                      </m:sup>
                    </m:sSup>
                    <m:r>
                      <a:rPr lang="zh-CN" altLang="en-US" i="1">
                        <a:latin typeface="Cambria Math" panose="02040503050406030204" pitchFamily="18" charset="0"/>
                      </a:rPr>
                      <m:t>，</m:t>
                    </m:r>
                    <m:sSub>
                      <m:sSubPr>
                        <m:ctrlPr>
                          <a:rPr lang="zh-CN" altLang="en-US" i="1" smtClean="0">
                            <a:latin typeface="Cambria Math" panose="02040503050406030204" pitchFamily="18" charset="0"/>
                          </a:rPr>
                        </m:ctrlPr>
                      </m:sSubPr>
                      <m:e>
                        <m:r>
                          <a:rPr lang="zh-CN" altLang="en-US" i="1">
                            <a:latin typeface="Cambria Math" panose="02040503050406030204" pitchFamily="18" charset="0"/>
                          </a:rPr>
                          <m:t>𝑁</m:t>
                        </m:r>
                      </m:e>
                      <m:sub>
                        <m:r>
                          <a:rPr lang="zh-CN" altLang="en-US" i="1">
                            <a:latin typeface="Cambria Math" panose="02040503050406030204" pitchFamily="18" charset="0"/>
                          </a:rPr>
                          <m:t>1</m:t>
                        </m:r>
                      </m:sub>
                    </m:sSub>
                    <m:r>
                      <a:rPr lang="zh-CN" altLang="en-US" i="1">
                        <a:latin typeface="Cambria Math" panose="02040503050406030204" pitchFamily="18" charset="0"/>
                      </a:rPr>
                      <m:t>=</m:t>
                    </m:r>
                    <m:sSup>
                      <m:sSupPr>
                        <m:ctrlPr>
                          <a:rPr lang="zh-CN" altLang="en-US" i="1">
                            <a:latin typeface="Cambria Math" panose="02040503050406030204" pitchFamily="18" charset="0"/>
                          </a:rPr>
                        </m:ctrlPr>
                      </m:sSupPr>
                      <m:e>
                        <m:d>
                          <m:dPr>
                            <m:begChr m:val="["/>
                            <m:endChr m:val="]"/>
                            <m:ctrlPr>
                              <a:rPr lang="zh-CN" altLang="en-US" i="1">
                                <a:latin typeface="Cambria Math" panose="02040503050406030204" pitchFamily="18" charset="0"/>
                              </a:rPr>
                            </m:ctrlPr>
                          </m:dPr>
                          <m:e>
                            <m:sSub>
                              <m:sSubPr>
                                <m:ctrlPr>
                                  <a:rPr lang="zh-CN" altLang="en-US" i="1">
                                    <a:latin typeface="Cambria Math" panose="02040503050406030204" pitchFamily="18" charset="0"/>
                                  </a:rPr>
                                </m:ctrlPr>
                              </m:sSubPr>
                              <m:e>
                                <m:r>
                                  <a:rPr lang="zh-CN" altLang="en-US" i="1">
                                    <a:latin typeface="Cambria Math" panose="02040503050406030204" pitchFamily="18" charset="0"/>
                                  </a:rPr>
                                  <m:t>𝑁</m:t>
                                </m:r>
                              </m:e>
                              <m:sub>
                                <m:r>
                                  <a:rPr lang="zh-CN" altLang="en-US" i="1">
                                    <a:latin typeface="Cambria Math" panose="02040503050406030204" pitchFamily="18" charset="0"/>
                                  </a:rPr>
                                  <m:t>11</m:t>
                                </m:r>
                              </m:sub>
                            </m:sSub>
                            <m:r>
                              <a:rPr lang="zh-CN" altLang="en-US" i="1">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𝑁</m:t>
                                </m:r>
                              </m:e>
                              <m:sub>
                                <m:r>
                                  <a:rPr lang="zh-CN" altLang="en-US" i="1">
                                    <a:latin typeface="Cambria Math" panose="02040503050406030204" pitchFamily="18" charset="0"/>
                                  </a:rPr>
                                  <m:t>12</m:t>
                                </m:r>
                              </m:sub>
                            </m:sSub>
                            <m:r>
                              <a:rPr lang="zh-CN" altLang="en-US" i="1">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𝑁</m:t>
                                </m:r>
                              </m:e>
                              <m:sub>
                                <m:r>
                                  <a:rPr lang="zh-CN" altLang="en-US" i="1">
                                    <a:latin typeface="Cambria Math" panose="02040503050406030204" pitchFamily="18" charset="0"/>
                                  </a:rPr>
                                  <m:t>1</m:t>
                                </m:r>
                                <m:r>
                                  <a:rPr lang="zh-CN" altLang="en-US" i="1">
                                    <a:latin typeface="Cambria Math" panose="02040503050406030204" pitchFamily="18" charset="0"/>
                                  </a:rPr>
                                  <m:t>𝑚</m:t>
                                </m:r>
                              </m:sub>
                            </m:sSub>
                          </m:e>
                        </m:d>
                      </m:e>
                      <m:sup>
                        <m:r>
                          <a:rPr lang="zh-CN" altLang="en-US" i="1">
                            <a:latin typeface="Cambria Math" panose="02040503050406030204" pitchFamily="18" charset="0"/>
                          </a:rPr>
                          <m:t>𝑇</m:t>
                        </m:r>
                      </m:sup>
                    </m:sSup>
                  </m:oMath>
                </a14:m>
                <a:r>
                  <a:rPr lang="zh-CN" altLang="en-US" dirty="0"/>
                  <a:t>为拉格朗日乘子向量。</a:t>
                </a:r>
              </a:p>
              <a:p>
                <a:pPr marL="0" indent="0" algn="just">
                  <a:buNone/>
                </a:pPr>
                <a:r>
                  <a:rPr lang="zh-CN" altLang="en-US" dirty="0">
                    <a:latin typeface="宋体" panose="02010600030101010101" pitchFamily="2" charset="-122"/>
                  </a:rPr>
                  <a:t>④</a:t>
                </a:r>
                <a:r>
                  <a:rPr lang="zh-CN" altLang="en-US" dirty="0"/>
                  <a:t>当终端时间</a:t>
                </a:r>
                <a:r>
                  <a:rPr lang="en-US" altLang="zh-CN" i="1" dirty="0" err="1"/>
                  <a:t>t</a:t>
                </a:r>
                <a:r>
                  <a:rPr lang="en-US" altLang="zh-CN" i="1" baseline="-30000" dirty="0" err="1"/>
                  <a:t>f</a:t>
                </a:r>
                <a:r>
                  <a:rPr lang="zh-CN" altLang="en-US" dirty="0"/>
                  <a:t>可变，则还需利用以下终端横截条件确定</a:t>
                </a:r>
                <a:r>
                  <a:rPr lang="en-US" altLang="zh-CN" i="1" dirty="0" err="1"/>
                  <a:t>t</a:t>
                </a:r>
                <a:r>
                  <a:rPr lang="en-US" altLang="zh-CN" i="1" baseline="-30000" dirty="0" err="1"/>
                  <a:t>f</a:t>
                </a:r>
                <a:endParaRPr lang="en-US" altLang="zh-CN" dirty="0"/>
              </a:p>
              <a:p>
                <a:pPr marL="0" indent="0" algn="ctr">
                  <a:buNone/>
                </a:pPr>
                <a14:m>
                  <m:oMath xmlns:m="http://schemas.openxmlformats.org/officeDocument/2006/math">
                    <m:sSub>
                      <m:sSubPr>
                        <m:ctrlPr>
                          <a:rPr lang="zh-CN" altLang="en-US" i="1">
                            <a:latin typeface="Cambria Math" panose="02040503050406030204" pitchFamily="18" charset="0"/>
                          </a:rPr>
                        </m:ctrlPr>
                      </m:sSubPr>
                      <m:e>
                        <m:d>
                          <m:dPr>
                            <m:begChr m:val=""/>
                            <m:endChr m:val="|"/>
                            <m:ctrlPr>
                              <a:rPr lang="zh-CN" altLang="en-US" i="1">
                                <a:latin typeface="Cambria Math" panose="02040503050406030204" pitchFamily="18" charset="0"/>
                              </a:rPr>
                            </m:ctrlPr>
                          </m:dPr>
                          <m:e>
                            <m:d>
                              <m:dPr>
                                <m:begChr m:val="["/>
                                <m:endChr m:val="]"/>
                                <m:ctrlPr>
                                  <a:rPr lang="zh-CN" altLang="en-US" i="1">
                                    <a:latin typeface="Cambria Math" panose="02040503050406030204" pitchFamily="18" charset="0"/>
                                  </a:rPr>
                                </m:ctrlPr>
                              </m:dPr>
                              <m:e>
                                <m:r>
                                  <a:rPr lang="zh-CN" altLang="en-US" i="1">
                                    <a:latin typeface="Cambria Math" panose="02040503050406030204" pitchFamily="18" charset="0"/>
                                  </a:rPr>
                                  <m:t>𝐻</m:t>
                                </m:r>
                                <m:r>
                                  <a:rPr lang="zh-CN" altLang="en-US" i="1">
                                    <a:latin typeface="Cambria Math" panose="02040503050406030204" pitchFamily="18" charset="0"/>
                                  </a:rPr>
                                  <m:t>+</m:t>
                                </m:r>
                                <m:f>
                                  <m:fPr>
                                    <m:ctrlPr>
                                      <a:rPr lang="zh-CN" altLang="en-US" i="1">
                                        <a:latin typeface="Cambria Math" panose="02040503050406030204" pitchFamily="18" charset="0"/>
                                      </a:rPr>
                                    </m:ctrlPr>
                                  </m:fPr>
                                  <m:num>
                                    <m:r>
                                      <a:rPr lang="zh-CN" altLang="en-US" i="1">
                                        <a:latin typeface="Cambria Math" panose="02040503050406030204" pitchFamily="18" charset="0"/>
                                      </a:rPr>
                                      <m:t>𝜕</m:t>
                                    </m:r>
                                    <m:r>
                                      <m:rPr>
                                        <m:sty m:val="p"/>
                                      </m:rPr>
                                      <a:rPr lang="zh-CN" altLang="en-US" i="1">
                                        <a:latin typeface="Cambria Math" panose="02040503050406030204" pitchFamily="18" charset="0"/>
                                      </a:rPr>
                                      <m:t>Φ</m:t>
                                    </m:r>
                                  </m:num>
                                  <m:den>
                                    <m:r>
                                      <a:rPr lang="zh-CN" altLang="en-US" i="1">
                                        <a:latin typeface="Cambria Math" panose="02040503050406030204" pitchFamily="18" charset="0"/>
                                      </a:rPr>
                                      <m:t>𝜕</m:t>
                                    </m:r>
                                    <m:r>
                                      <a:rPr lang="zh-CN" altLang="en-US" i="1">
                                        <a:latin typeface="Cambria Math" panose="02040503050406030204" pitchFamily="18" charset="0"/>
                                      </a:rPr>
                                      <m:t>𝑡</m:t>
                                    </m:r>
                                  </m:den>
                                </m:f>
                                <m:r>
                                  <a:rPr lang="zh-CN" altLang="en-US" i="1">
                                    <a:latin typeface="Cambria Math" panose="02040503050406030204" pitchFamily="18" charset="0"/>
                                  </a:rPr>
                                  <m:t>+</m:t>
                                </m:r>
                                <m:sSup>
                                  <m:sSupPr>
                                    <m:ctrlPr>
                                      <a:rPr lang="zh-CN" altLang="en-US" i="1">
                                        <a:latin typeface="Cambria Math" panose="02040503050406030204" pitchFamily="18" charset="0"/>
                                      </a:rPr>
                                    </m:ctrlPr>
                                  </m:sSupPr>
                                  <m:e>
                                    <m:r>
                                      <a:rPr lang="zh-CN" altLang="en-US" i="1">
                                        <a:latin typeface="Cambria Math" panose="02040503050406030204" pitchFamily="18" charset="0"/>
                                      </a:rPr>
                                      <m:t>𝑣</m:t>
                                    </m:r>
                                  </m:e>
                                  <m:sup>
                                    <m:r>
                                      <a:rPr lang="zh-CN" altLang="en-US" i="1">
                                        <a:latin typeface="Cambria Math" panose="02040503050406030204" pitchFamily="18" charset="0"/>
                                      </a:rPr>
                                      <m:t>𝑇</m:t>
                                    </m:r>
                                  </m:sup>
                                </m:sSup>
                                <m:f>
                                  <m:fPr>
                                    <m:ctrlPr>
                                      <a:rPr lang="zh-CN" altLang="en-US" i="1">
                                        <a:latin typeface="Cambria Math" panose="02040503050406030204" pitchFamily="18" charset="0"/>
                                      </a:rPr>
                                    </m:ctrlPr>
                                  </m:fPr>
                                  <m:num>
                                    <m:r>
                                      <a:rPr lang="zh-CN" altLang="en-US" i="1">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𝑁</m:t>
                                        </m:r>
                                      </m:e>
                                      <m:sub>
                                        <m:r>
                                          <a:rPr lang="zh-CN" altLang="en-US" i="1">
                                            <a:latin typeface="Cambria Math" panose="02040503050406030204" pitchFamily="18" charset="0"/>
                                          </a:rPr>
                                          <m:t>1</m:t>
                                        </m:r>
                                      </m:sub>
                                    </m:sSub>
                                  </m:num>
                                  <m:den>
                                    <m:r>
                                      <a:rPr lang="zh-CN" altLang="en-US" i="1">
                                        <a:latin typeface="Cambria Math" panose="02040503050406030204" pitchFamily="18" charset="0"/>
                                      </a:rPr>
                                      <m:t>𝜕</m:t>
                                    </m:r>
                                    <m:r>
                                      <a:rPr lang="zh-CN" altLang="en-US" i="1">
                                        <a:latin typeface="Cambria Math" panose="02040503050406030204" pitchFamily="18" charset="0"/>
                                      </a:rPr>
                                      <m:t>𝑡</m:t>
                                    </m:r>
                                  </m:den>
                                </m:f>
                              </m:e>
                            </m:d>
                          </m:e>
                        </m:d>
                      </m:e>
                      <m:sub>
                        <m:r>
                          <a:rPr lang="zh-CN" altLang="en-US" i="1">
                            <a:latin typeface="Cambria Math" panose="02040503050406030204" pitchFamily="18" charset="0"/>
                          </a:rPr>
                          <m:t>𝑡</m:t>
                        </m:r>
                        <m:r>
                          <a:rPr lang="zh-CN" altLang="en-US" i="1">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𝑡</m:t>
                            </m:r>
                          </m:e>
                          <m:sub>
                            <m:r>
                              <a:rPr lang="zh-CN" altLang="en-US" i="1">
                                <a:latin typeface="Cambria Math" panose="02040503050406030204" pitchFamily="18" charset="0"/>
                              </a:rPr>
                              <m:t>𝑓</m:t>
                            </m:r>
                          </m:sub>
                        </m:sSub>
                      </m:sub>
                    </m:sSub>
                    <m:r>
                      <a:rPr lang="zh-CN" altLang="en-US" i="1">
                        <a:latin typeface="Cambria Math" panose="02040503050406030204" pitchFamily="18" charset="0"/>
                      </a:rPr>
                      <m:t>=0</m:t>
                    </m:r>
                  </m:oMath>
                </a14:m>
                <a:r>
                  <a:rPr lang="zh-CN" altLang="en-US" dirty="0"/>
                  <a:t>（</a:t>
                </a:r>
                <a:r>
                  <a:rPr lang="en-US" altLang="zh-CN" i="1" dirty="0" err="1"/>
                  <a:t>t</a:t>
                </a:r>
                <a:r>
                  <a:rPr lang="en-US" altLang="zh-CN" i="1" baseline="-30000" dirty="0" err="1"/>
                  <a:t>f</a:t>
                </a:r>
                <a:r>
                  <a:rPr lang="zh-CN" altLang="en-US" dirty="0"/>
                  <a:t>时间可变）</a:t>
                </a:r>
              </a:p>
            </p:txBody>
          </p:sp>
        </mc:Choice>
        <mc:Fallback xmlns="">
          <p:sp>
            <p:nvSpPr>
              <p:cNvPr id="3" name="内容占位符 2">
                <a:extLst>
                  <a:ext uri="{FF2B5EF4-FFF2-40B4-BE49-F238E27FC236}">
                    <a16:creationId xmlns:a16="http://schemas.microsoft.com/office/drawing/2014/main" id="{2BAF59A0-E9DE-43E8-A58A-B086437ECA54}"/>
                  </a:ext>
                </a:extLst>
              </p:cNvPr>
              <p:cNvSpPr>
                <a:spLocks noGrp="1" noRot="1" noChangeAspect="1" noMove="1" noResize="1" noEditPoints="1" noAdjustHandles="1" noChangeArrowheads="1" noChangeShapeType="1" noTextEdit="1"/>
              </p:cNvSpPr>
              <p:nvPr>
                <p:ph sz="quarter" idx="13"/>
              </p:nvPr>
            </p:nvSpPr>
            <p:spPr>
              <a:xfrm>
                <a:off x="479376" y="692696"/>
                <a:ext cx="11377264" cy="5871059"/>
              </a:xfrm>
              <a:blipFill>
                <a:blip r:embed="rId2"/>
                <a:stretch>
                  <a:fillRect l="-857" t="-208" r="-80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973080374"/>
      </p:ext>
    </p:extLst>
  </p:cSld>
  <p:clrMapOvr>
    <a:masterClrMapping/>
  </p:clrMapOvr>
  <p:transition>
    <p:wheel/>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2BAF59A0-E9DE-43E8-A58A-B086437ECA54}"/>
                  </a:ext>
                </a:extLst>
              </p:cNvPr>
              <p:cNvSpPr>
                <a:spLocks noGrp="1"/>
              </p:cNvSpPr>
              <p:nvPr>
                <p:ph sz="quarter" idx="13"/>
              </p:nvPr>
            </p:nvSpPr>
            <p:spPr>
              <a:xfrm>
                <a:off x="695400" y="404664"/>
                <a:ext cx="11089232" cy="6159091"/>
              </a:xfrm>
            </p:spPr>
            <p:txBody>
              <a:bodyPr>
                <a:noAutofit/>
              </a:bodyPr>
              <a:lstStyle/>
              <a:p>
                <a:pPr marL="0" indent="0" algn="just">
                  <a:lnSpc>
                    <a:spcPct val="110000"/>
                  </a:lnSpc>
                  <a:buNone/>
                </a:pPr>
                <a:r>
                  <a:rPr lang="zh-CN" altLang="en-US" b="1" dirty="0">
                    <a:latin typeface="Times New Roman" panose="02020603050405020304" pitchFamily="18" charset="0"/>
                    <a:cs typeface="Times New Roman" panose="02020603050405020304" pitchFamily="18" charset="0"/>
                  </a:rPr>
                  <a:t>例</a:t>
                </a:r>
                <a:r>
                  <a:rPr lang="en-US" altLang="zh-CN" b="1" dirty="0">
                    <a:latin typeface="Times New Roman" panose="02020603050405020304" pitchFamily="18" charset="0"/>
                    <a:cs typeface="Times New Roman" panose="02020603050405020304" pitchFamily="18" charset="0"/>
                  </a:rPr>
                  <a:t>6-7</a:t>
                </a:r>
                <a:r>
                  <a:rPr lang="en-US" altLang="zh-CN" dirty="0">
                    <a:latin typeface="Times New Roman" panose="02020603050405020304" pitchFamily="18" charset="0"/>
                    <a:cs typeface="Times New Roman" panose="02020603050405020304" pitchFamily="18" charset="0"/>
                  </a:rPr>
                  <a:t>  </a:t>
                </a:r>
                <a:r>
                  <a:rPr lang="zh-CN" altLang="en-US" dirty="0">
                    <a:latin typeface="Times New Roman" panose="02020603050405020304" pitchFamily="18" charset="0"/>
                    <a:cs typeface="Times New Roman" panose="02020603050405020304" pitchFamily="18" charset="0"/>
                  </a:rPr>
                  <a:t>设一阶系统方程为</a:t>
                </a:r>
                <a14:m>
                  <m:oMath xmlns:m="http://schemas.openxmlformats.org/officeDocument/2006/math">
                    <m:acc>
                      <m:accPr>
                        <m:chr m:val="̇"/>
                        <m:ctrlPr>
                          <a:rPr lang="zh-CN" altLang="en-US" i="1">
                            <a:latin typeface="Cambria Math" panose="02040503050406030204" pitchFamily="18" charset="0"/>
                          </a:rPr>
                        </m:ctrlPr>
                      </m:accPr>
                      <m:e>
                        <m:r>
                          <a:rPr lang="zh-CN" altLang="en-US" i="1">
                            <a:latin typeface="Cambria Math" panose="02040503050406030204" pitchFamily="18" charset="0"/>
                          </a:rPr>
                          <m:t>𝑥</m:t>
                        </m:r>
                      </m:e>
                    </m:acc>
                    <m:d>
                      <m:dPr>
                        <m:ctrlPr>
                          <a:rPr lang="zh-CN" altLang="en-US" i="1">
                            <a:latin typeface="Cambria Math" panose="02040503050406030204" pitchFamily="18" charset="0"/>
                          </a:rPr>
                        </m:ctrlPr>
                      </m:dPr>
                      <m:e>
                        <m:r>
                          <a:rPr lang="zh-CN" altLang="en-US" i="1">
                            <a:latin typeface="Cambria Math" panose="02040503050406030204" pitchFamily="18" charset="0"/>
                          </a:rPr>
                          <m:t>𝑡</m:t>
                        </m:r>
                      </m:e>
                    </m:d>
                    <m:r>
                      <a:rPr lang="zh-CN" altLang="en-US" i="1">
                        <a:latin typeface="Cambria Math" panose="02040503050406030204" pitchFamily="18" charset="0"/>
                      </a:rPr>
                      <m:t>=</m:t>
                    </m:r>
                    <m:r>
                      <a:rPr lang="zh-CN" altLang="en-US" i="1">
                        <a:latin typeface="Cambria Math" panose="02040503050406030204" pitchFamily="18" charset="0"/>
                      </a:rPr>
                      <m:t>𝑢</m:t>
                    </m:r>
                    <m:d>
                      <m:dPr>
                        <m:ctrlPr>
                          <a:rPr lang="zh-CN" altLang="en-US" i="1">
                            <a:latin typeface="Cambria Math" panose="02040503050406030204" pitchFamily="18" charset="0"/>
                          </a:rPr>
                        </m:ctrlPr>
                      </m:dPr>
                      <m:e>
                        <m:r>
                          <a:rPr lang="zh-CN" altLang="en-US" i="1">
                            <a:latin typeface="Cambria Math" panose="02040503050406030204" pitchFamily="18" charset="0"/>
                          </a:rPr>
                          <m:t>𝑡</m:t>
                        </m:r>
                      </m:e>
                    </m:d>
                  </m:oMath>
                </a14:m>
                <a:endParaRPr lang="zh-CN" altLang="en-US" dirty="0">
                  <a:latin typeface="Times New Roman" panose="02020603050405020304" pitchFamily="18" charset="0"/>
                  <a:cs typeface="Times New Roman" panose="02020603050405020304" pitchFamily="18" charset="0"/>
                </a:endParaRPr>
              </a:p>
              <a:p>
                <a:pPr marL="0" indent="0" algn="just" eaLnBrk="0" hangingPunct="0">
                  <a:lnSpc>
                    <a:spcPct val="110000"/>
                  </a:lnSpc>
                  <a:buNone/>
                </a:pPr>
                <a:r>
                  <a:rPr lang="zh-CN" altLang="en-US" dirty="0">
                    <a:latin typeface="Times New Roman" panose="02020603050405020304" pitchFamily="18" charset="0"/>
                    <a:cs typeface="Times New Roman" panose="02020603050405020304" pitchFamily="18" charset="0"/>
                  </a:rPr>
                  <a:t>已知</a:t>
                </a:r>
                <a:r>
                  <a:rPr lang="en-US" altLang="zh-CN" i="1" dirty="0">
                    <a:latin typeface="Times New Roman" panose="02020603050405020304" pitchFamily="18" charset="0"/>
                    <a:cs typeface="Times New Roman" panose="02020603050405020304" pitchFamily="18" charset="0"/>
                  </a:rPr>
                  <a:t>x</a:t>
                </a:r>
                <a:r>
                  <a:rPr lang="en-US" altLang="zh-CN" dirty="0">
                    <a:latin typeface="Times New Roman" panose="02020603050405020304" pitchFamily="18" charset="0"/>
                    <a:cs typeface="Times New Roman" panose="02020603050405020304" pitchFamily="18" charset="0"/>
                  </a:rPr>
                  <a:t>(0)=1</a:t>
                </a:r>
                <a:r>
                  <a:rPr lang="zh-CN" altLang="en-US" dirty="0">
                    <a:latin typeface="Times New Roman" panose="02020603050405020304" pitchFamily="18" charset="0"/>
                    <a:cs typeface="Times New Roman" panose="02020603050405020304" pitchFamily="18" charset="0"/>
                  </a:rPr>
                  <a:t>，要求</a:t>
                </a:r>
                <a14:m>
                  <m:oMath xmlns:m="http://schemas.openxmlformats.org/officeDocument/2006/math">
                    <m:r>
                      <a:rPr lang="zh-CN" altLang="en-US" i="1">
                        <a:latin typeface="Cambria Math" panose="02040503050406030204" pitchFamily="18" charset="0"/>
                      </a:rPr>
                      <m:t>𝑥</m:t>
                    </m:r>
                    <m:d>
                      <m:dPr>
                        <m:ctrlPr>
                          <a:rPr lang="zh-CN" altLang="en-US" i="1">
                            <a:latin typeface="Cambria Math" panose="02040503050406030204" pitchFamily="18" charset="0"/>
                          </a:rPr>
                        </m:ctrlPr>
                      </m:dPr>
                      <m:e>
                        <m:sSub>
                          <m:sSubPr>
                            <m:ctrlPr>
                              <a:rPr lang="zh-CN" altLang="en-US" i="1">
                                <a:latin typeface="Cambria Math" panose="02040503050406030204" pitchFamily="18" charset="0"/>
                              </a:rPr>
                            </m:ctrlPr>
                          </m:sSubPr>
                          <m:e>
                            <m:r>
                              <a:rPr lang="zh-CN" altLang="en-US" i="1">
                                <a:latin typeface="Cambria Math" panose="02040503050406030204" pitchFamily="18" charset="0"/>
                              </a:rPr>
                              <m:t>𝑡</m:t>
                            </m:r>
                          </m:e>
                          <m:sub>
                            <m:r>
                              <a:rPr lang="zh-CN" altLang="en-US" i="1">
                                <a:latin typeface="Cambria Math" panose="02040503050406030204" pitchFamily="18" charset="0"/>
                              </a:rPr>
                              <m:t>𝑓</m:t>
                            </m:r>
                          </m:sub>
                        </m:sSub>
                      </m:e>
                    </m:d>
                    <m:r>
                      <a:rPr lang="zh-CN" altLang="en-US" i="1">
                        <a:latin typeface="Cambria Math" panose="02040503050406030204" pitchFamily="18" charset="0"/>
                      </a:rPr>
                      <m:t>=0</m:t>
                    </m:r>
                  </m:oMath>
                </a14:m>
                <a:r>
                  <a:rPr lang="zh-CN" altLang="en-US" dirty="0">
                    <a:latin typeface="Times New Roman" panose="02020603050405020304" pitchFamily="18" charset="0"/>
                    <a:cs typeface="Times New Roman" panose="02020603050405020304" pitchFamily="18" charset="0"/>
                  </a:rPr>
                  <a:t>，试求使性能指标</a:t>
                </a:r>
              </a:p>
              <a:p>
                <a:pPr marL="0" indent="0">
                  <a:lnSpc>
                    <a:spcPct val="100000"/>
                  </a:lnSpc>
                  <a:buNone/>
                </a:pPr>
                <a14:m>
                  <m:oMathPara xmlns:m="http://schemas.openxmlformats.org/officeDocument/2006/math">
                    <m:oMathParaPr>
                      <m:jc m:val="center"/>
                    </m:oMathParaPr>
                    <m:oMath xmlns:m="http://schemas.openxmlformats.org/officeDocument/2006/math">
                      <m:r>
                        <a:rPr lang="zh-CN" altLang="en-US" i="1">
                          <a:latin typeface="Cambria Math" panose="02040503050406030204" pitchFamily="18" charset="0"/>
                        </a:rPr>
                        <m:t>𝐽</m:t>
                      </m:r>
                      <m:r>
                        <a:rPr lang="zh-CN" altLang="en-US" i="1">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𝑡</m:t>
                          </m:r>
                        </m:e>
                        <m:sub>
                          <m:r>
                            <a:rPr lang="zh-CN" altLang="en-US" i="1">
                              <a:latin typeface="Cambria Math" panose="02040503050406030204" pitchFamily="18" charset="0"/>
                            </a:rPr>
                            <m:t>𝑓</m:t>
                          </m:r>
                        </m:sub>
                      </m:sSub>
                      <m:r>
                        <a:rPr lang="zh-CN" altLang="en-US" i="1">
                          <a:latin typeface="Cambria Math" panose="02040503050406030204" pitchFamily="18" charset="0"/>
                        </a:rPr>
                        <m:t>+</m:t>
                      </m:r>
                      <m:f>
                        <m:fPr>
                          <m:ctrlPr>
                            <a:rPr lang="zh-CN" altLang="en-US" i="1">
                              <a:latin typeface="Cambria Math" panose="02040503050406030204" pitchFamily="18" charset="0"/>
                            </a:rPr>
                          </m:ctrlPr>
                        </m:fPr>
                        <m:num>
                          <m:r>
                            <a:rPr lang="zh-CN" altLang="en-US" i="1">
                              <a:latin typeface="Cambria Math" panose="02040503050406030204" pitchFamily="18" charset="0"/>
                            </a:rPr>
                            <m:t>1</m:t>
                          </m:r>
                        </m:num>
                        <m:den>
                          <m:r>
                            <a:rPr lang="zh-CN" altLang="en-US" i="1">
                              <a:latin typeface="Cambria Math" panose="02040503050406030204" pitchFamily="18" charset="0"/>
                            </a:rPr>
                            <m:t>2</m:t>
                          </m:r>
                        </m:den>
                      </m:f>
                      <m:nary>
                        <m:naryPr>
                          <m:ctrlPr>
                            <a:rPr lang="zh-CN" altLang="en-US" i="1">
                              <a:latin typeface="Cambria Math" panose="02040503050406030204" pitchFamily="18" charset="0"/>
                            </a:rPr>
                          </m:ctrlPr>
                        </m:naryPr>
                        <m:sub>
                          <m:r>
                            <a:rPr lang="zh-CN" altLang="en-US" i="1">
                              <a:latin typeface="Cambria Math" panose="02040503050406030204" pitchFamily="18" charset="0"/>
                            </a:rPr>
                            <m:t>0</m:t>
                          </m:r>
                        </m:sub>
                        <m:sup>
                          <m:sSub>
                            <m:sSubPr>
                              <m:ctrlPr>
                                <a:rPr lang="zh-CN" altLang="en-US" i="1">
                                  <a:latin typeface="Cambria Math" panose="02040503050406030204" pitchFamily="18" charset="0"/>
                                </a:rPr>
                              </m:ctrlPr>
                            </m:sSubPr>
                            <m:e>
                              <m:r>
                                <a:rPr lang="zh-CN" altLang="en-US" i="1">
                                  <a:latin typeface="Cambria Math" panose="02040503050406030204" pitchFamily="18" charset="0"/>
                                </a:rPr>
                                <m:t>𝑡</m:t>
                              </m:r>
                            </m:e>
                            <m:sub>
                              <m:r>
                                <a:rPr lang="zh-CN" altLang="en-US" i="1">
                                  <a:latin typeface="Cambria Math" panose="02040503050406030204" pitchFamily="18" charset="0"/>
                                </a:rPr>
                                <m:t>𝑓</m:t>
                              </m:r>
                            </m:sub>
                          </m:sSub>
                        </m:sup>
                        <m:e>
                          <m:sSup>
                            <m:sSupPr>
                              <m:ctrlPr>
                                <a:rPr lang="zh-CN" altLang="en-US" i="1">
                                  <a:latin typeface="Cambria Math" panose="02040503050406030204" pitchFamily="18" charset="0"/>
                                </a:rPr>
                              </m:ctrlPr>
                            </m:sSupPr>
                            <m:e>
                              <m:r>
                                <a:rPr lang="zh-CN" altLang="en-US" i="1">
                                  <a:latin typeface="Cambria Math" panose="02040503050406030204" pitchFamily="18" charset="0"/>
                                </a:rPr>
                                <m:t>𝑢</m:t>
                              </m:r>
                            </m:e>
                            <m:sup>
                              <m:r>
                                <a:rPr lang="zh-CN" altLang="en-US" i="1">
                                  <a:latin typeface="Cambria Math" panose="02040503050406030204" pitchFamily="18" charset="0"/>
                                </a:rPr>
                                <m:t>2</m:t>
                              </m:r>
                            </m:sup>
                          </m:sSup>
                          <m:d>
                            <m:dPr>
                              <m:ctrlPr>
                                <a:rPr lang="zh-CN" altLang="en-US" i="1">
                                  <a:latin typeface="Cambria Math" panose="02040503050406030204" pitchFamily="18" charset="0"/>
                                </a:rPr>
                              </m:ctrlPr>
                            </m:dPr>
                            <m:e>
                              <m:r>
                                <a:rPr lang="zh-CN" altLang="en-US" i="1">
                                  <a:latin typeface="Cambria Math" panose="02040503050406030204" pitchFamily="18" charset="0"/>
                                </a:rPr>
                                <m:t>𝑡</m:t>
                              </m:r>
                            </m:e>
                          </m:d>
                          <m:r>
                            <a:rPr lang="zh-CN" altLang="en-US" i="1">
                              <a:latin typeface="Cambria Math" panose="02040503050406030204" pitchFamily="18" charset="0"/>
                            </a:rPr>
                            <m:t>𝑑𝑡</m:t>
                          </m:r>
                        </m:e>
                      </m:nary>
                    </m:oMath>
                  </m:oMathPara>
                </a14:m>
                <a:endParaRPr lang="zh-CN" altLang="en-US" dirty="0">
                  <a:latin typeface="Times New Roman" panose="02020603050405020304" pitchFamily="18" charset="0"/>
                  <a:cs typeface="Times New Roman" panose="02020603050405020304" pitchFamily="18" charset="0"/>
                </a:endParaRPr>
              </a:p>
              <a:p>
                <a:pPr marL="0" indent="0" algn="just" eaLnBrk="0" hangingPunct="0">
                  <a:lnSpc>
                    <a:spcPct val="110000"/>
                  </a:lnSpc>
                  <a:buNone/>
                </a:pPr>
                <a:r>
                  <a:rPr lang="zh-CN" altLang="en-US" dirty="0">
                    <a:latin typeface="Times New Roman" panose="02020603050405020304" pitchFamily="18" charset="0"/>
                    <a:cs typeface="Times New Roman" panose="02020603050405020304" pitchFamily="18" charset="0"/>
                  </a:rPr>
                  <a:t>为极小的最优控制</a:t>
                </a:r>
                <a14:m>
                  <m:oMath xmlns:m="http://schemas.openxmlformats.org/officeDocument/2006/math">
                    <m:sSup>
                      <m:sSupPr>
                        <m:ctrlPr>
                          <a:rPr lang="zh-CN" altLang="en-US" i="1">
                            <a:latin typeface="Cambria Math" panose="02040503050406030204" pitchFamily="18" charset="0"/>
                          </a:rPr>
                        </m:ctrlPr>
                      </m:sSupPr>
                      <m:e>
                        <m:r>
                          <a:rPr lang="zh-CN" altLang="en-US" i="1">
                            <a:latin typeface="Cambria Math" panose="02040503050406030204" pitchFamily="18" charset="0"/>
                          </a:rPr>
                          <m:t>𝑢</m:t>
                        </m:r>
                      </m:e>
                      <m:sup>
                        <m:r>
                          <a:rPr lang="zh-CN" altLang="en-US" i="1">
                            <a:latin typeface="Cambria Math" panose="02040503050406030204" pitchFamily="18" charset="0"/>
                          </a:rPr>
                          <m:t>∗</m:t>
                        </m:r>
                      </m:sup>
                    </m:sSup>
                    <m:d>
                      <m:dPr>
                        <m:ctrlPr>
                          <a:rPr lang="zh-CN" altLang="en-US" i="1">
                            <a:latin typeface="Cambria Math" panose="02040503050406030204" pitchFamily="18" charset="0"/>
                          </a:rPr>
                        </m:ctrlPr>
                      </m:dPr>
                      <m:e>
                        <m:r>
                          <a:rPr lang="zh-CN" altLang="en-US" i="1">
                            <a:latin typeface="Cambria Math" panose="02040503050406030204" pitchFamily="18" charset="0"/>
                          </a:rPr>
                          <m:t>𝑡</m:t>
                        </m:r>
                      </m:e>
                    </m:d>
                  </m:oMath>
                </a14:m>
                <a:r>
                  <a:rPr lang="zh-CN" altLang="en-US" dirty="0">
                    <a:latin typeface="Times New Roman" panose="02020603050405020304" pitchFamily="18" charset="0"/>
                    <a:cs typeface="Times New Roman" panose="02020603050405020304" pitchFamily="18" charset="0"/>
                  </a:rPr>
                  <a:t>，以及相应的最优曲线</a:t>
                </a:r>
                <a14:m>
                  <m:oMath xmlns:m="http://schemas.openxmlformats.org/officeDocument/2006/math">
                    <m:sSup>
                      <m:sSupPr>
                        <m:ctrlPr>
                          <a:rPr lang="zh-CN" altLang="en-US" i="1">
                            <a:latin typeface="Cambria Math" panose="02040503050406030204" pitchFamily="18" charset="0"/>
                          </a:rPr>
                        </m:ctrlPr>
                      </m:sSupPr>
                      <m:e>
                        <m:r>
                          <a:rPr lang="zh-CN" altLang="en-US" i="1">
                            <a:latin typeface="Cambria Math" panose="02040503050406030204" pitchFamily="18" charset="0"/>
                          </a:rPr>
                          <m:t>𝑥</m:t>
                        </m:r>
                      </m:e>
                      <m:sup>
                        <m:r>
                          <a:rPr lang="zh-CN" altLang="en-US" i="1">
                            <a:latin typeface="Cambria Math" panose="02040503050406030204" pitchFamily="18" charset="0"/>
                          </a:rPr>
                          <m:t>∗</m:t>
                        </m:r>
                      </m:sup>
                    </m:sSup>
                    <m:d>
                      <m:dPr>
                        <m:ctrlPr>
                          <a:rPr lang="zh-CN" altLang="en-US" i="1">
                            <a:latin typeface="Cambria Math" panose="02040503050406030204" pitchFamily="18" charset="0"/>
                          </a:rPr>
                        </m:ctrlPr>
                      </m:dPr>
                      <m:e>
                        <m:r>
                          <a:rPr lang="zh-CN" altLang="en-US" i="1">
                            <a:latin typeface="Cambria Math" panose="02040503050406030204" pitchFamily="18" charset="0"/>
                          </a:rPr>
                          <m:t>𝑡</m:t>
                        </m:r>
                      </m:e>
                    </m:d>
                  </m:oMath>
                </a14:m>
                <a:r>
                  <a:rPr lang="zh-CN" altLang="en-US" dirty="0">
                    <a:latin typeface="Times New Roman" panose="02020603050405020304" pitchFamily="18" charset="0"/>
                    <a:cs typeface="Times New Roman" panose="02020603050405020304" pitchFamily="18" charset="0"/>
                  </a:rPr>
                  <a:t>、最优终端时刻</a:t>
                </a:r>
                <a14:m>
                  <m:oMath xmlns:m="http://schemas.openxmlformats.org/officeDocument/2006/math">
                    <m:sSubSup>
                      <m:sSubSupPr>
                        <m:ctrlPr>
                          <a:rPr lang="zh-CN" altLang="en-US" i="1">
                            <a:latin typeface="Cambria Math" panose="02040503050406030204" pitchFamily="18" charset="0"/>
                          </a:rPr>
                        </m:ctrlPr>
                      </m:sSubSupPr>
                      <m:e>
                        <m:r>
                          <a:rPr lang="zh-CN" altLang="en-US" i="1">
                            <a:latin typeface="Cambria Math" panose="02040503050406030204" pitchFamily="18" charset="0"/>
                          </a:rPr>
                          <m:t>𝑡</m:t>
                        </m:r>
                      </m:e>
                      <m:sub>
                        <m:r>
                          <a:rPr lang="zh-CN" altLang="en-US" i="1">
                            <a:latin typeface="Cambria Math" panose="02040503050406030204" pitchFamily="18" charset="0"/>
                          </a:rPr>
                          <m:t>𝑓</m:t>
                        </m:r>
                      </m:sub>
                      <m:sup>
                        <m:r>
                          <a:rPr lang="zh-CN" altLang="en-US" i="1">
                            <a:latin typeface="Cambria Math" panose="02040503050406030204" pitchFamily="18" charset="0"/>
                          </a:rPr>
                          <m:t>∗</m:t>
                        </m:r>
                      </m:sup>
                    </m:sSubSup>
                  </m:oMath>
                </a14:m>
                <a:r>
                  <a:rPr lang="zh-CN" altLang="en-US" dirty="0">
                    <a:latin typeface="Times New Roman" panose="02020603050405020304" pitchFamily="18" charset="0"/>
                    <a:cs typeface="Times New Roman" panose="02020603050405020304" pitchFamily="18" charset="0"/>
                  </a:rPr>
                  <a:t>、最小指标</a:t>
                </a:r>
                <a14:m>
                  <m:oMath xmlns:m="http://schemas.openxmlformats.org/officeDocument/2006/math">
                    <m:sSup>
                      <m:sSupPr>
                        <m:ctrlPr>
                          <a:rPr lang="zh-CN" altLang="en-US" i="1">
                            <a:latin typeface="Cambria Math" panose="02040503050406030204" pitchFamily="18" charset="0"/>
                          </a:rPr>
                        </m:ctrlPr>
                      </m:sSupPr>
                      <m:e>
                        <m:r>
                          <a:rPr lang="zh-CN" altLang="en-US" i="1">
                            <a:latin typeface="Cambria Math" panose="02040503050406030204" pitchFamily="18" charset="0"/>
                          </a:rPr>
                          <m:t>𝐽</m:t>
                        </m:r>
                      </m:e>
                      <m:sup>
                        <m:r>
                          <a:rPr lang="zh-CN" altLang="en-US" i="1">
                            <a:latin typeface="Cambria Math" panose="02040503050406030204" pitchFamily="18" charset="0"/>
                          </a:rPr>
                          <m:t>∗</m:t>
                        </m:r>
                      </m:sup>
                    </m:sSup>
                  </m:oMath>
                </a14:m>
                <a:r>
                  <a:rPr lang="zh-CN" altLang="en-US" dirty="0">
                    <a:latin typeface="Times New Roman" panose="02020603050405020304" pitchFamily="18" charset="0"/>
                    <a:cs typeface="Times New Roman" panose="02020603050405020304" pitchFamily="18" charset="0"/>
                  </a:rPr>
                  <a:t>。终端时刻</a:t>
                </a:r>
                <a:r>
                  <a:rPr lang="en-US" altLang="zh-CN" dirty="0" err="1">
                    <a:latin typeface="Times New Roman" panose="02020603050405020304" pitchFamily="18" charset="0"/>
                    <a:cs typeface="Times New Roman" panose="02020603050405020304" pitchFamily="18" charset="0"/>
                  </a:rPr>
                  <a:t>t</a:t>
                </a:r>
                <a:r>
                  <a:rPr lang="en-US" altLang="zh-CN" baseline="-30000" dirty="0" err="1">
                    <a:latin typeface="Times New Roman" panose="02020603050405020304" pitchFamily="18" charset="0"/>
                    <a:cs typeface="Times New Roman" panose="02020603050405020304" pitchFamily="18" charset="0"/>
                  </a:rPr>
                  <a:t>f</a:t>
                </a:r>
                <a:r>
                  <a:rPr lang="zh-CN" altLang="en-US" dirty="0">
                    <a:latin typeface="Times New Roman" panose="02020603050405020304" pitchFamily="18" charset="0"/>
                    <a:cs typeface="Times New Roman" panose="02020603050405020304" pitchFamily="18" charset="0"/>
                  </a:rPr>
                  <a:t>未给定。</a:t>
                </a:r>
              </a:p>
              <a:p>
                <a:pPr marL="0" indent="0" algn="just" eaLnBrk="0" hangingPunct="0">
                  <a:lnSpc>
                    <a:spcPct val="110000"/>
                  </a:lnSpc>
                  <a:buNone/>
                </a:pPr>
                <a:r>
                  <a:rPr lang="zh-CN" altLang="en-US" b="1" dirty="0">
                    <a:latin typeface="Times New Roman" panose="02020603050405020304" pitchFamily="18" charset="0"/>
                    <a:cs typeface="Times New Roman" panose="02020603050405020304" pitchFamily="18" charset="0"/>
                  </a:rPr>
                  <a:t>解</a:t>
                </a:r>
                <a:r>
                  <a:rPr lang="zh-CN" altLang="en-US" dirty="0">
                    <a:latin typeface="Times New Roman" panose="02020603050405020304" pitchFamily="18" charset="0"/>
                    <a:cs typeface="Times New Roman" panose="02020603050405020304" pitchFamily="18" charset="0"/>
                  </a:rPr>
                  <a:t>  本例为复合型性能指标、</a:t>
                </a:r>
                <a14:m>
                  <m:oMath xmlns:m="http://schemas.openxmlformats.org/officeDocument/2006/math">
                    <m:sSub>
                      <m:sSubPr>
                        <m:ctrlPr>
                          <a:rPr lang="zh-CN" altLang="en-US" i="1">
                            <a:latin typeface="Cambria Math" panose="02040503050406030204" pitchFamily="18" charset="0"/>
                          </a:rPr>
                        </m:ctrlPr>
                      </m:sSubPr>
                      <m:e>
                        <m:r>
                          <a:rPr lang="zh-CN" altLang="en-US" i="1">
                            <a:latin typeface="Cambria Math" panose="02040503050406030204" pitchFamily="18" charset="0"/>
                          </a:rPr>
                          <m:t>𝑡</m:t>
                        </m:r>
                      </m:e>
                      <m:sub>
                        <m:r>
                          <a:rPr lang="zh-CN" altLang="en-US" i="1">
                            <a:latin typeface="Cambria Math" panose="02040503050406030204" pitchFamily="18" charset="0"/>
                          </a:rPr>
                          <m:t>𝑓</m:t>
                        </m:r>
                      </m:sub>
                    </m:sSub>
                  </m:oMath>
                </a14:m>
                <a:r>
                  <a:rPr lang="zh-CN" altLang="en-US" dirty="0">
                    <a:latin typeface="Times New Roman" panose="02020603050405020304" pitchFamily="18" charset="0"/>
                    <a:cs typeface="Times New Roman" panose="02020603050405020304" pitchFamily="18" charset="0"/>
                  </a:rPr>
                  <a:t>可变、终端状态有约束的泛函极值问题。</a:t>
                </a:r>
              </a:p>
              <a:p>
                <a:pPr marL="0" indent="0" algn="just" eaLnBrk="0" hangingPunct="0">
                  <a:lnSpc>
                    <a:spcPct val="110000"/>
                  </a:lnSpc>
                  <a:buNone/>
                </a:pPr>
                <a:r>
                  <a:rPr lang="zh-CN" altLang="en-US" dirty="0">
                    <a:latin typeface="Times New Roman" panose="02020603050405020304" pitchFamily="18" charset="0"/>
                    <a:cs typeface="Times New Roman" panose="02020603050405020304" pitchFamily="18" charset="0"/>
                  </a:rPr>
                  <a:t>由题意</a:t>
                </a:r>
                <a14:m>
                  <m:oMath xmlns:m="http://schemas.openxmlformats.org/officeDocument/2006/math">
                    <m:r>
                      <m:rPr>
                        <m:sty m:val="p"/>
                      </m:rPr>
                      <a:rPr lang="zh-CN" altLang="en-US" i="1">
                        <a:latin typeface="Cambria Math" panose="02040503050406030204" pitchFamily="18" charset="0"/>
                      </a:rPr>
                      <m:t>Φ</m:t>
                    </m:r>
                    <m:d>
                      <m:dPr>
                        <m:begChr m:val="["/>
                        <m:endChr m:val="]"/>
                        <m:ctrlPr>
                          <a:rPr lang="zh-CN" altLang="en-US" i="1">
                            <a:latin typeface="Cambria Math" panose="02040503050406030204" pitchFamily="18" charset="0"/>
                          </a:rPr>
                        </m:ctrlPr>
                      </m:dPr>
                      <m:e>
                        <m:r>
                          <a:rPr lang="zh-CN" altLang="en-US" i="1">
                            <a:latin typeface="Cambria Math" panose="02040503050406030204" pitchFamily="18" charset="0"/>
                          </a:rPr>
                          <m:t>𝑥</m:t>
                        </m:r>
                        <m:d>
                          <m:dPr>
                            <m:ctrlPr>
                              <a:rPr lang="zh-CN" altLang="en-US" i="1">
                                <a:latin typeface="Cambria Math" panose="02040503050406030204" pitchFamily="18" charset="0"/>
                              </a:rPr>
                            </m:ctrlPr>
                          </m:dPr>
                          <m:e>
                            <m:sSub>
                              <m:sSubPr>
                                <m:ctrlPr>
                                  <a:rPr lang="zh-CN" altLang="en-US" i="1">
                                    <a:latin typeface="Cambria Math" panose="02040503050406030204" pitchFamily="18" charset="0"/>
                                  </a:rPr>
                                </m:ctrlPr>
                              </m:sSubPr>
                              <m:e>
                                <m:r>
                                  <a:rPr lang="zh-CN" altLang="en-US" i="1">
                                    <a:latin typeface="Cambria Math" panose="02040503050406030204" pitchFamily="18" charset="0"/>
                                  </a:rPr>
                                  <m:t>𝑡</m:t>
                                </m:r>
                              </m:e>
                              <m:sub>
                                <m:r>
                                  <a:rPr lang="zh-CN" altLang="en-US" i="1">
                                    <a:latin typeface="Cambria Math" panose="02040503050406030204" pitchFamily="18" charset="0"/>
                                  </a:rPr>
                                  <m:t>𝑓</m:t>
                                </m:r>
                              </m:sub>
                            </m:sSub>
                          </m:e>
                        </m:d>
                        <m:r>
                          <a:rPr lang="zh-CN" altLang="en-US" i="1">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𝑡</m:t>
                            </m:r>
                          </m:e>
                          <m:sub>
                            <m:r>
                              <a:rPr lang="zh-CN" altLang="en-US" i="1">
                                <a:latin typeface="Cambria Math" panose="02040503050406030204" pitchFamily="18" charset="0"/>
                              </a:rPr>
                              <m:t>𝑓</m:t>
                            </m:r>
                          </m:sub>
                        </m:sSub>
                      </m:e>
                    </m:d>
                    <m:r>
                      <a:rPr lang="zh-CN" altLang="en-US" i="1">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𝑡</m:t>
                        </m:r>
                      </m:e>
                      <m:sub>
                        <m:r>
                          <a:rPr lang="zh-CN" altLang="en-US" i="1">
                            <a:latin typeface="Cambria Math" panose="02040503050406030204" pitchFamily="18" charset="0"/>
                          </a:rPr>
                          <m:t>𝑓</m:t>
                        </m:r>
                      </m:sub>
                    </m:sSub>
                    <m:r>
                      <a:rPr lang="zh-CN" altLang="en-US" i="1">
                        <a:latin typeface="Cambria Math" panose="02040503050406030204" pitchFamily="18" charset="0"/>
                      </a:rPr>
                      <m:t>,</m:t>
                    </m:r>
                    <m:r>
                      <m:rPr>
                        <m:nor/>
                      </m:rPr>
                      <a:rPr lang="zh-CN" altLang="en-US">
                        <a:latin typeface="Times New Roman" panose="02020603050405020304" pitchFamily="18" charset="0"/>
                        <a:cs typeface="Times New Roman" panose="02020603050405020304" pitchFamily="18" charset="0"/>
                      </a:rPr>
                      <m:t>      </m:t>
                    </m:r>
                    <m:r>
                      <a:rPr lang="zh-CN" altLang="en-US" i="1">
                        <a:latin typeface="Cambria Math" panose="02040503050406030204" pitchFamily="18" charset="0"/>
                      </a:rPr>
                      <m:t>𝐿</m:t>
                    </m:r>
                    <m:d>
                      <m:dPr>
                        <m:ctrlPr>
                          <a:rPr lang="zh-CN" altLang="en-US" i="1">
                            <a:latin typeface="Cambria Math" panose="02040503050406030204" pitchFamily="18" charset="0"/>
                          </a:rPr>
                        </m:ctrlPr>
                      </m:dPr>
                      <m:e>
                        <m:r>
                          <a:rPr lang="zh-CN" altLang="en-US" i="1">
                            <a:latin typeface="Cambria Math" panose="02040503050406030204" pitchFamily="18" charset="0"/>
                          </a:rPr>
                          <m:t>⋅</m:t>
                        </m:r>
                      </m:e>
                    </m:d>
                    <m:r>
                      <a:rPr lang="zh-CN" altLang="en-US" i="1">
                        <a:latin typeface="Cambria Math" panose="02040503050406030204" pitchFamily="18" charset="0"/>
                      </a:rPr>
                      <m:t>=</m:t>
                    </m:r>
                    <m:f>
                      <m:fPr>
                        <m:ctrlPr>
                          <a:rPr lang="zh-CN" altLang="en-US" i="1">
                            <a:latin typeface="Cambria Math" panose="02040503050406030204" pitchFamily="18" charset="0"/>
                          </a:rPr>
                        </m:ctrlPr>
                      </m:fPr>
                      <m:num>
                        <m:r>
                          <a:rPr lang="zh-CN" altLang="en-US" i="1">
                            <a:latin typeface="Cambria Math" panose="02040503050406030204" pitchFamily="18" charset="0"/>
                          </a:rPr>
                          <m:t>1</m:t>
                        </m:r>
                      </m:num>
                      <m:den>
                        <m:r>
                          <a:rPr lang="zh-CN" altLang="en-US" i="1">
                            <a:latin typeface="Cambria Math" panose="02040503050406030204" pitchFamily="18" charset="0"/>
                          </a:rPr>
                          <m:t>2</m:t>
                        </m:r>
                      </m:den>
                    </m:f>
                    <m:sSup>
                      <m:sSupPr>
                        <m:ctrlPr>
                          <a:rPr lang="zh-CN" altLang="en-US" i="1">
                            <a:latin typeface="Cambria Math" panose="02040503050406030204" pitchFamily="18" charset="0"/>
                          </a:rPr>
                        </m:ctrlPr>
                      </m:sSupPr>
                      <m:e>
                        <m:r>
                          <a:rPr lang="zh-CN" altLang="en-US" i="1">
                            <a:latin typeface="Cambria Math" panose="02040503050406030204" pitchFamily="18" charset="0"/>
                          </a:rPr>
                          <m:t>𝑢</m:t>
                        </m:r>
                      </m:e>
                      <m:sup>
                        <m:r>
                          <a:rPr lang="zh-CN" altLang="en-US" i="1">
                            <a:latin typeface="Cambria Math" panose="02040503050406030204" pitchFamily="18" charset="0"/>
                          </a:rPr>
                          <m:t>2</m:t>
                        </m:r>
                      </m:sup>
                    </m:sSup>
                  </m:oMath>
                </a14:m>
                <a:r>
                  <a:rPr lang="zh-CN" altLang="en-US" dirty="0">
                    <a:latin typeface="Times New Roman" panose="02020603050405020304" pitchFamily="18" charset="0"/>
                    <a:cs typeface="Times New Roman" panose="02020603050405020304" pitchFamily="18" charset="0"/>
                  </a:rPr>
                  <a:t>，</a:t>
                </a:r>
                <a14:m>
                  <m:oMath xmlns:m="http://schemas.openxmlformats.org/officeDocument/2006/math">
                    <m:sSub>
                      <m:sSubPr>
                        <m:ctrlPr>
                          <a:rPr lang="zh-CN" altLang="en-US" i="1">
                            <a:latin typeface="Cambria Math" panose="02040503050406030204" pitchFamily="18" charset="0"/>
                          </a:rPr>
                        </m:ctrlPr>
                      </m:sSubPr>
                      <m:e>
                        <m:r>
                          <a:rPr lang="zh-CN" altLang="en-US" i="1">
                            <a:latin typeface="Cambria Math" panose="02040503050406030204" pitchFamily="18" charset="0"/>
                          </a:rPr>
                          <m:t>𝑁</m:t>
                        </m:r>
                      </m:e>
                      <m:sub>
                        <m:r>
                          <a:rPr lang="zh-CN" altLang="en-US" i="1">
                            <a:latin typeface="Cambria Math" panose="02040503050406030204" pitchFamily="18" charset="0"/>
                          </a:rPr>
                          <m:t>1</m:t>
                        </m:r>
                      </m:sub>
                    </m:sSub>
                    <m:d>
                      <m:dPr>
                        <m:begChr m:val="["/>
                        <m:endChr m:val="]"/>
                        <m:ctrlPr>
                          <a:rPr lang="zh-CN" altLang="en-US" i="1">
                            <a:latin typeface="Cambria Math" panose="02040503050406030204" pitchFamily="18" charset="0"/>
                          </a:rPr>
                        </m:ctrlPr>
                      </m:dPr>
                      <m:e>
                        <m:r>
                          <a:rPr lang="zh-CN" altLang="en-US" i="1">
                            <a:latin typeface="Cambria Math" panose="02040503050406030204" pitchFamily="18" charset="0"/>
                          </a:rPr>
                          <m:t>𝑥</m:t>
                        </m:r>
                        <m:d>
                          <m:dPr>
                            <m:ctrlPr>
                              <a:rPr lang="zh-CN" altLang="en-US" i="1">
                                <a:latin typeface="Cambria Math" panose="02040503050406030204" pitchFamily="18" charset="0"/>
                              </a:rPr>
                            </m:ctrlPr>
                          </m:dPr>
                          <m:e>
                            <m:sSub>
                              <m:sSubPr>
                                <m:ctrlPr>
                                  <a:rPr lang="zh-CN" altLang="en-US" i="1">
                                    <a:latin typeface="Cambria Math" panose="02040503050406030204" pitchFamily="18" charset="0"/>
                                  </a:rPr>
                                </m:ctrlPr>
                              </m:sSubPr>
                              <m:e>
                                <m:r>
                                  <a:rPr lang="zh-CN" altLang="en-US" i="1">
                                    <a:latin typeface="Cambria Math" panose="02040503050406030204" pitchFamily="18" charset="0"/>
                                  </a:rPr>
                                  <m:t>𝑡</m:t>
                                </m:r>
                              </m:e>
                              <m:sub>
                                <m:r>
                                  <a:rPr lang="zh-CN" altLang="en-US" i="1">
                                    <a:latin typeface="Cambria Math" panose="02040503050406030204" pitchFamily="18" charset="0"/>
                                  </a:rPr>
                                  <m:t>𝑓</m:t>
                                </m:r>
                              </m:sub>
                            </m:sSub>
                          </m:e>
                        </m:d>
                      </m:e>
                    </m:d>
                    <m:r>
                      <a:rPr lang="zh-CN" altLang="en-US" i="1">
                        <a:latin typeface="Cambria Math" panose="02040503050406030204" pitchFamily="18" charset="0"/>
                      </a:rPr>
                      <m:t>=0</m:t>
                    </m:r>
                  </m:oMath>
                </a14:m>
                <a:endParaRPr lang="zh-CN" altLang="en-US" dirty="0">
                  <a:latin typeface="Times New Roman" panose="02020603050405020304" pitchFamily="18" charset="0"/>
                  <a:cs typeface="Times New Roman" panose="02020603050405020304" pitchFamily="18" charset="0"/>
                </a:endParaRPr>
              </a:p>
              <a:p>
                <a:pPr marL="0" indent="0" algn="just" eaLnBrk="0" hangingPunct="0">
                  <a:lnSpc>
                    <a:spcPct val="110000"/>
                  </a:lnSpc>
                  <a:buNone/>
                </a:pPr>
                <a:r>
                  <a:rPr lang="zh-CN" altLang="en-US" dirty="0">
                    <a:latin typeface="Times New Roman" panose="02020603050405020304" pitchFamily="18" charset="0"/>
                    <a:cs typeface="Times New Roman" panose="02020603050405020304" pitchFamily="18" charset="0"/>
                  </a:rPr>
                  <a:t>由已知的系统方程知，系统是可控的。</a:t>
                </a:r>
              </a:p>
              <a:p>
                <a:pPr marL="0" indent="0" algn="just" eaLnBrk="0" hangingPunct="0">
                  <a:lnSpc>
                    <a:spcPct val="110000"/>
                  </a:lnSpc>
                  <a:buNone/>
                </a:pPr>
                <a:r>
                  <a:rPr lang="zh-CN" altLang="en-US" dirty="0">
                    <a:latin typeface="Times New Roman" panose="02020603050405020304" pitchFamily="18" charset="0"/>
                    <a:cs typeface="Times New Roman" panose="02020603050405020304" pitchFamily="18" charset="0"/>
                  </a:rPr>
                  <a:t>令</a:t>
                </a:r>
                <a14:m>
                  <m:oMath xmlns:m="http://schemas.openxmlformats.org/officeDocument/2006/math">
                    <m:r>
                      <a:rPr lang="zh-CN" altLang="en-US" i="1">
                        <a:latin typeface="Cambria Math" panose="02040503050406030204" pitchFamily="18" charset="0"/>
                      </a:rPr>
                      <m:t>𝐻</m:t>
                    </m:r>
                    <m:r>
                      <a:rPr lang="zh-CN" altLang="en-US" i="1">
                        <a:latin typeface="Cambria Math" panose="02040503050406030204" pitchFamily="18" charset="0"/>
                      </a:rPr>
                      <m:t>=</m:t>
                    </m:r>
                    <m:f>
                      <m:fPr>
                        <m:ctrlPr>
                          <a:rPr lang="zh-CN" altLang="en-US" i="1">
                            <a:latin typeface="Cambria Math" panose="02040503050406030204" pitchFamily="18" charset="0"/>
                          </a:rPr>
                        </m:ctrlPr>
                      </m:fPr>
                      <m:num>
                        <m:r>
                          <a:rPr lang="zh-CN" altLang="en-US" i="1">
                            <a:latin typeface="Cambria Math" panose="02040503050406030204" pitchFamily="18" charset="0"/>
                          </a:rPr>
                          <m:t>1</m:t>
                        </m:r>
                      </m:num>
                      <m:den>
                        <m:r>
                          <a:rPr lang="zh-CN" altLang="en-US" i="1">
                            <a:latin typeface="Cambria Math" panose="02040503050406030204" pitchFamily="18" charset="0"/>
                          </a:rPr>
                          <m:t>2</m:t>
                        </m:r>
                      </m:den>
                    </m:f>
                    <m:sSup>
                      <m:sSupPr>
                        <m:ctrlPr>
                          <a:rPr lang="zh-CN" altLang="en-US" i="1">
                            <a:latin typeface="Cambria Math" panose="02040503050406030204" pitchFamily="18" charset="0"/>
                          </a:rPr>
                        </m:ctrlPr>
                      </m:sSupPr>
                      <m:e>
                        <m:r>
                          <a:rPr lang="zh-CN" altLang="en-US" i="1">
                            <a:latin typeface="Cambria Math" panose="02040503050406030204" pitchFamily="18" charset="0"/>
                          </a:rPr>
                          <m:t>𝑢</m:t>
                        </m:r>
                      </m:e>
                      <m:sup>
                        <m:r>
                          <a:rPr lang="zh-CN" altLang="en-US" i="1">
                            <a:latin typeface="Cambria Math" panose="02040503050406030204" pitchFamily="18" charset="0"/>
                          </a:rPr>
                          <m:t>2</m:t>
                        </m:r>
                      </m:sup>
                    </m:sSup>
                    <m:r>
                      <a:rPr lang="zh-CN" altLang="en-US" i="1">
                        <a:latin typeface="Cambria Math" panose="02040503050406030204" pitchFamily="18" charset="0"/>
                      </a:rPr>
                      <m:t>+</m:t>
                    </m:r>
                    <m:r>
                      <a:rPr lang="zh-CN" altLang="en-US" i="1">
                        <a:latin typeface="Cambria Math" panose="02040503050406030204" pitchFamily="18" charset="0"/>
                      </a:rPr>
                      <m:t>𝜆</m:t>
                    </m:r>
                    <m:r>
                      <a:rPr lang="zh-CN" altLang="en-US" i="1">
                        <a:latin typeface="Cambria Math" panose="02040503050406030204" pitchFamily="18" charset="0"/>
                      </a:rPr>
                      <m:t>𝑢</m:t>
                    </m:r>
                  </m:oMath>
                </a14:m>
                <a:r>
                  <a:rPr lang="zh-CN" altLang="en-US" dirty="0">
                    <a:latin typeface="Times New Roman" panose="02020603050405020304" pitchFamily="18" charset="0"/>
                    <a:cs typeface="Times New Roman" panose="02020603050405020304" pitchFamily="18" charset="0"/>
                  </a:rPr>
                  <a:t>，因</a:t>
                </a:r>
                <a14:m>
                  <m:oMath xmlns:m="http://schemas.openxmlformats.org/officeDocument/2006/math">
                    <m:acc>
                      <m:accPr>
                        <m:chr m:val="̇"/>
                        <m:ctrlPr>
                          <a:rPr lang="zh-CN" altLang="en-US" i="1">
                            <a:latin typeface="Cambria Math" panose="02040503050406030204" pitchFamily="18" charset="0"/>
                          </a:rPr>
                        </m:ctrlPr>
                      </m:accPr>
                      <m:e>
                        <m:r>
                          <a:rPr lang="zh-CN" altLang="en-US" i="1">
                            <a:latin typeface="Cambria Math" panose="02040503050406030204" pitchFamily="18" charset="0"/>
                          </a:rPr>
                          <m:t>𝜆</m:t>
                        </m:r>
                      </m:e>
                    </m:acc>
                    <m:d>
                      <m:dPr>
                        <m:ctrlPr>
                          <a:rPr lang="zh-CN" altLang="en-US" i="1">
                            <a:latin typeface="Cambria Math" panose="02040503050406030204" pitchFamily="18" charset="0"/>
                          </a:rPr>
                        </m:ctrlPr>
                      </m:dPr>
                      <m:e>
                        <m:r>
                          <a:rPr lang="zh-CN" altLang="en-US" i="1">
                            <a:latin typeface="Cambria Math" panose="02040503050406030204" pitchFamily="18" charset="0"/>
                          </a:rPr>
                          <m:t>𝑡</m:t>
                        </m:r>
                      </m:e>
                    </m:d>
                    <m:r>
                      <a:rPr lang="zh-CN" altLang="en-US" i="1">
                        <a:latin typeface="Cambria Math" panose="02040503050406030204" pitchFamily="18" charset="0"/>
                      </a:rPr>
                      <m:t>=−</m:t>
                    </m:r>
                    <m:f>
                      <m:fPr>
                        <m:ctrlPr>
                          <a:rPr lang="zh-CN" altLang="en-US" i="1">
                            <a:latin typeface="Cambria Math" panose="02040503050406030204" pitchFamily="18" charset="0"/>
                          </a:rPr>
                        </m:ctrlPr>
                      </m:fPr>
                      <m:num>
                        <m:r>
                          <a:rPr lang="zh-CN" altLang="en-US" i="1">
                            <a:latin typeface="Cambria Math" panose="02040503050406030204" pitchFamily="18" charset="0"/>
                          </a:rPr>
                          <m:t>𝜕</m:t>
                        </m:r>
                        <m:r>
                          <a:rPr lang="zh-CN" altLang="en-US" i="1">
                            <a:latin typeface="Cambria Math" panose="02040503050406030204" pitchFamily="18" charset="0"/>
                          </a:rPr>
                          <m:t>𝐻</m:t>
                        </m:r>
                      </m:num>
                      <m:den>
                        <m:r>
                          <a:rPr lang="zh-CN" altLang="en-US" i="1">
                            <a:latin typeface="Cambria Math" panose="02040503050406030204" pitchFamily="18" charset="0"/>
                          </a:rPr>
                          <m:t>𝜕</m:t>
                        </m:r>
                        <m:r>
                          <a:rPr lang="zh-CN" altLang="en-US" i="1">
                            <a:latin typeface="Cambria Math" panose="02040503050406030204" pitchFamily="18" charset="0"/>
                          </a:rPr>
                          <m:t>𝑥</m:t>
                        </m:r>
                      </m:den>
                    </m:f>
                    <m:r>
                      <a:rPr lang="zh-CN" altLang="en-US" i="1">
                        <a:latin typeface="Cambria Math" panose="02040503050406030204" pitchFamily="18" charset="0"/>
                      </a:rPr>
                      <m:t>=0,</m:t>
                    </m:r>
                    <m:r>
                      <a:rPr lang="en-US" altLang="zh-CN" b="0" i="1" smtClean="0">
                        <a:latin typeface="Cambria Math" panose="02040503050406030204" pitchFamily="18" charset="0"/>
                      </a:rPr>
                      <m:t>   </m:t>
                    </m:r>
                    <m:r>
                      <a:rPr lang="zh-CN" altLang="en-US" i="1">
                        <a:latin typeface="Cambria Math" panose="02040503050406030204" pitchFamily="18" charset="0"/>
                      </a:rPr>
                      <m:t>故</m:t>
                    </m:r>
                    <m:r>
                      <a:rPr lang="zh-CN" altLang="en-US" i="1">
                        <a:latin typeface="Cambria Math" panose="02040503050406030204" pitchFamily="18" charset="0"/>
                      </a:rPr>
                      <m:t>𝜆</m:t>
                    </m:r>
                    <m:d>
                      <m:dPr>
                        <m:ctrlPr>
                          <a:rPr lang="zh-CN" altLang="en-US" i="1">
                            <a:latin typeface="Cambria Math" panose="02040503050406030204" pitchFamily="18" charset="0"/>
                          </a:rPr>
                        </m:ctrlPr>
                      </m:dPr>
                      <m:e>
                        <m:r>
                          <a:rPr lang="zh-CN" altLang="en-US" i="1">
                            <a:latin typeface="Cambria Math" panose="02040503050406030204" pitchFamily="18" charset="0"/>
                          </a:rPr>
                          <m:t>𝑡</m:t>
                        </m:r>
                      </m:e>
                    </m:d>
                    <m:r>
                      <a:rPr lang="zh-CN" altLang="en-US" i="1">
                        <a:latin typeface="Cambria Math" panose="02040503050406030204" pitchFamily="18" charset="0"/>
                      </a:rPr>
                      <m:t>=</m:t>
                    </m:r>
                    <m:r>
                      <a:rPr lang="zh-CN" altLang="en-US" i="1">
                        <a:latin typeface="Cambria Math" panose="02040503050406030204" pitchFamily="18" charset="0"/>
                      </a:rPr>
                      <m:t>𝑎</m:t>
                    </m:r>
                  </m:oMath>
                </a14:m>
                <a:r>
                  <a:rPr lang="zh-CN" altLang="en-US" dirty="0">
                    <a:latin typeface="Times New Roman" panose="02020603050405020304" pitchFamily="18" charset="0"/>
                    <a:cs typeface="Times New Roman" panose="02020603050405020304" pitchFamily="18" charset="0"/>
                  </a:rPr>
                  <a:t> </a:t>
                </a:r>
              </a:p>
              <a:p>
                <a:pPr marL="0" indent="0" algn="just" eaLnBrk="0" hangingPunct="0">
                  <a:lnSpc>
                    <a:spcPct val="110000"/>
                  </a:lnSpc>
                  <a:buNone/>
                </a:pPr>
                <a:r>
                  <a:rPr lang="zh-CN" altLang="en-US" dirty="0">
                    <a:latin typeface="Times New Roman" panose="02020603050405020304" pitchFamily="18" charset="0"/>
                    <a:cs typeface="Times New Roman" panose="02020603050405020304" pitchFamily="18" charset="0"/>
                  </a:rPr>
                  <a:t>再由</a:t>
                </a:r>
                <a14:m>
                  <m:oMath xmlns:m="http://schemas.openxmlformats.org/officeDocument/2006/math">
                    <m:f>
                      <m:fPr>
                        <m:ctrlPr>
                          <a:rPr lang="zh-CN" altLang="en-US" i="1">
                            <a:latin typeface="Cambria Math" panose="02040503050406030204" pitchFamily="18" charset="0"/>
                          </a:rPr>
                        </m:ctrlPr>
                      </m:fPr>
                      <m:num>
                        <m:r>
                          <a:rPr lang="zh-CN" altLang="en-US" i="1">
                            <a:latin typeface="Cambria Math" panose="02040503050406030204" pitchFamily="18" charset="0"/>
                          </a:rPr>
                          <m:t>𝜕</m:t>
                        </m:r>
                        <m:r>
                          <a:rPr lang="zh-CN" altLang="en-US" i="1">
                            <a:latin typeface="Cambria Math" panose="02040503050406030204" pitchFamily="18" charset="0"/>
                          </a:rPr>
                          <m:t>𝐻</m:t>
                        </m:r>
                      </m:num>
                      <m:den>
                        <m:r>
                          <a:rPr lang="zh-CN" altLang="en-US" i="1">
                            <a:latin typeface="Cambria Math" panose="02040503050406030204" pitchFamily="18" charset="0"/>
                          </a:rPr>
                          <m:t>𝜕</m:t>
                        </m:r>
                        <m:r>
                          <a:rPr lang="zh-CN" altLang="en-US" i="1">
                            <a:latin typeface="Cambria Math" panose="02040503050406030204" pitchFamily="18" charset="0"/>
                          </a:rPr>
                          <m:t>𝑢</m:t>
                        </m:r>
                      </m:den>
                    </m:f>
                    <m:r>
                      <a:rPr lang="zh-CN" altLang="en-US" i="1">
                        <a:latin typeface="Cambria Math" panose="02040503050406030204" pitchFamily="18" charset="0"/>
                      </a:rPr>
                      <m:t>=</m:t>
                    </m:r>
                    <m:r>
                      <a:rPr lang="zh-CN" altLang="en-US" i="1">
                        <a:latin typeface="Cambria Math" panose="02040503050406030204" pitchFamily="18" charset="0"/>
                      </a:rPr>
                      <m:t>𝑢</m:t>
                    </m:r>
                    <m:r>
                      <a:rPr lang="zh-CN" altLang="en-US" i="1">
                        <a:latin typeface="Cambria Math" panose="02040503050406030204" pitchFamily="18" charset="0"/>
                      </a:rPr>
                      <m:t>+</m:t>
                    </m:r>
                    <m:r>
                      <a:rPr lang="zh-CN" altLang="en-US" i="1">
                        <a:latin typeface="Cambria Math" panose="02040503050406030204" pitchFamily="18" charset="0"/>
                      </a:rPr>
                      <m:t>𝜆</m:t>
                    </m:r>
                    <m:r>
                      <a:rPr lang="zh-CN" altLang="en-US" i="1">
                        <a:latin typeface="Cambria Math" panose="02040503050406030204" pitchFamily="18" charset="0"/>
                      </a:rPr>
                      <m:t>=0,</m:t>
                    </m:r>
                    <m:r>
                      <m:rPr>
                        <m:nor/>
                      </m:rPr>
                      <a:rPr lang="zh-CN" altLang="en-US">
                        <a:latin typeface="Times New Roman" panose="02020603050405020304" pitchFamily="18" charset="0"/>
                        <a:cs typeface="Times New Roman" panose="02020603050405020304" pitchFamily="18" charset="0"/>
                      </a:rPr>
                      <m:t>    </m:t>
                    </m:r>
                    <m:f>
                      <m:fPr>
                        <m:ctrlPr>
                          <a:rPr lang="zh-CN" altLang="en-US" i="1">
                            <a:latin typeface="Cambria Math" panose="02040503050406030204" pitchFamily="18" charset="0"/>
                          </a:rPr>
                        </m:ctrlPr>
                      </m:fPr>
                      <m:num>
                        <m:sSup>
                          <m:sSupPr>
                            <m:ctrlPr>
                              <a:rPr lang="zh-CN" altLang="en-US" i="1">
                                <a:latin typeface="Cambria Math" panose="02040503050406030204" pitchFamily="18" charset="0"/>
                              </a:rPr>
                            </m:ctrlPr>
                          </m:sSupPr>
                          <m:e>
                            <m:r>
                              <a:rPr lang="zh-CN" altLang="en-US" i="1">
                                <a:latin typeface="Cambria Math" panose="02040503050406030204" pitchFamily="18" charset="0"/>
                              </a:rPr>
                              <m:t>𝜕</m:t>
                            </m:r>
                          </m:e>
                          <m:sup>
                            <m:r>
                              <a:rPr lang="zh-CN" altLang="en-US">
                                <a:latin typeface="Cambria Math" panose="02040503050406030204" pitchFamily="18" charset="0"/>
                              </a:rPr>
                              <m:t>2</m:t>
                            </m:r>
                          </m:sup>
                        </m:sSup>
                        <m:r>
                          <a:rPr lang="zh-CN" altLang="en-US" i="1">
                            <a:latin typeface="Cambria Math" panose="02040503050406030204" pitchFamily="18" charset="0"/>
                          </a:rPr>
                          <m:t>𝐻</m:t>
                        </m:r>
                      </m:num>
                      <m:den>
                        <m:r>
                          <a:rPr lang="zh-CN" altLang="en-US" i="1">
                            <a:latin typeface="Cambria Math" panose="02040503050406030204" pitchFamily="18" charset="0"/>
                          </a:rPr>
                          <m:t>𝜕</m:t>
                        </m:r>
                        <m:sSup>
                          <m:sSupPr>
                            <m:ctrlPr>
                              <a:rPr lang="zh-CN" altLang="en-US" i="1">
                                <a:latin typeface="Cambria Math" panose="02040503050406030204" pitchFamily="18" charset="0"/>
                              </a:rPr>
                            </m:ctrlPr>
                          </m:sSupPr>
                          <m:e>
                            <m:r>
                              <a:rPr lang="zh-CN" altLang="en-US" i="1">
                                <a:latin typeface="Cambria Math" panose="02040503050406030204" pitchFamily="18" charset="0"/>
                              </a:rPr>
                              <m:t>𝑢</m:t>
                            </m:r>
                          </m:e>
                          <m:sup>
                            <m:r>
                              <a:rPr lang="zh-CN" altLang="en-US" i="1">
                                <a:latin typeface="Cambria Math" panose="02040503050406030204" pitchFamily="18" charset="0"/>
                              </a:rPr>
                              <m:t>2</m:t>
                            </m:r>
                          </m:sup>
                        </m:sSup>
                      </m:den>
                    </m:f>
                    <m:r>
                      <a:rPr lang="zh-CN" altLang="en-US" i="1">
                        <a:latin typeface="Cambria Math" panose="02040503050406030204" pitchFamily="18" charset="0"/>
                      </a:rPr>
                      <m:t>=1&gt;0</m:t>
                    </m:r>
                  </m:oMath>
                </a14:m>
                <a:r>
                  <a:rPr lang="zh-CN" altLang="en-US" dirty="0">
                    <a:latin typeface="Times New Roman" panose="02020603050405020304" pitchFamily="18" charset="0"/>
                    <a:cs typeface="Times New Roman" panose="02020603050405020304" pitchFamily="18" charset="0"/>
                  </a:rPr>
                  <a:t>，</a:t>
                </a:r>
                <a14:m>
                  <m:oMath xmlns:m="http://schemas.openxmlformats.org/officeDocument/2006/math">
                    <m:sSup>
                      <m:sSupPr>
                        <m:ctrlPr>
                          <a:rPr lang="zh-CN" altLang="en-US" i="1">
                            <a:latin typeface="Cambria Math" panose="02040503050406030204" pitchFamily="18" charset="0"/>
                          </a:rPr>
                        </m:ctrlPr>
                      </m:sSupPr>
                      <m:e>
                        <m:r>
                          <a:rPr lang="zh-CN" altLang="en-US" i="1">
                            <a:latin typeface="Cambria Math" panose="02040503050406030204" pitchFamily="18" charset="0"/>
                          </a:rPr>
                          <m:t>𝑢</m:t>
                        </m:r>
                      </m:e>
                      <m:sup>
                        <m:r>
                          <a:rPr lang="zh-CN" altLang="en-US" i="1">
                            <a:latin typeface="Cambria Math" panose="02040503050406030204" pitchFamily="18" charset="0"/>
                          </a:rPr>
                          <m:t>∗</m:t>
                        </m:r>
                      </m:sup>
                    </m:sSup>
                    <m:d>
                      <m:dPr>
                        <m:ctrlPr>
                          <a:rPr lang="zh-CN" altLang="en-US" i="1">
                            <a:latin typeface="Cambria Math" panose="02040503050406030204" pitchFamily="18" charset="0"/>
                          </a:rPr>
                        </m:ctrlPr>
                      </m:dPr>
                      <m:e>
                        <m:r>
                          <a:rPr lang="zh-CN" altLang="en-US" i="1">
                            <a:latin typeface="Cambria Math" panose="02040503050406030204" pitchFamily="18" charset="0"/>
                          </a:rPr>
                          <m:t>𝑡</m:t>
                        </m:r>
                      </m:e>
                    </m:d>
                    <m:r>
                      <a:rPr lang="zh-CN" altLang="en-US" i="1">
                        <a:latin typeface="Cambria Math" panose="02040503050406030204" pitchFamily="18" charset="0"/>
                      </a:rPr>
                      <m:t>=−</m:t>
                    </m:r>
                    <m:r>
                      <a:rPr lang="zh-CN" altLang="en-US" i="1">
                        <a:latin typeface="Cambria Math" panose="02040503050406030204" pitchFamily="18" charset="0"/>
                      </a:rPr>
                      <m:t>𝜆</m:t>
                    </m:r>
                    <m:d>
                      <m:dPr>
                        <m:ctrlPr>
                          <a:rPr lang="zh-CN" altLang="en-US" i="1">
                            <a:latin typeface="Cambria Math" panose="02040503050406030204" pitchFamily="18" charset="0"/>
                          </a:rPr>
                        </m:ctrlPr>
                      </m:dPr>
                      <m:e>
                        <m:r>
                          <a:rPr lang="zh-CN" altLang="en-US" i="1">
                            <a:latin typeface="Cambria Math" panose="02040503050406030204" pitchFamily="18" charset="0"/>
                          </a:rPr>
                          <m:t>𝑡</m:t>
                        </m:r>
                      </m:e>
                    </m:d>
                    <m:r>
                      <a:rPr lang="zh-CN" altLang="en-US" i="1">
                        <a:latin typeface="Cambria Math" panose="02040503050406030204" pitchFamily="18" charset="0"/>
                      </a:rPr>
                      <m:t>=−</m:t>
                    </m:r>
                    <m:r>
                      <a:rPr lang="zh-CN" altLang="en-US" i="1">
                        <a:latin typeface="Cambria Math" panose="02040503050406030204" pitchFamily="18" charset="0"/>
                      </a:rPr>
                      <m:t>𝑎</m:t>
                    </m:r>
                  </m:oMath>
                </a14:m>
                <a:endParaRPr lang="zh-CN" altLang="en-US" dirty="0">
                  <a:latin typeface="Times New Roman" panose="02020603050405020304" pitchFamily="18" charset="0"/>
                  <a:cs typeface="Times New Roman" panose="02020603050405020304" pitchFamily="18" charset="0"/>
                </a:endParaRPr>
              </a:p>
            </p:txBody>
          </p:sp>
        </mc:Choice>
        <mc:Fallback xmlns="">
          <p:sp>
            <p:nvSpPr>
              <p:cNvPr id="3" name="内容占位符 2">
                <a:extLst>
                  <a:ext uri="{FF2B5EF4-FFF2-40B4-BE49-F238E27FC236}">
                    <a16:creationId xmlns:a16="http://schemas.microsoft.com/office/drawing/2014/main" id="{2BAF59A0-E9DE-43E8-A58A-B086437ECA54}"/>
                  </a:ext>
                </a:extLst>
              </p:cNvPr>
              <p:cNvSpPr>
                <a:spLocks noGrp="1" noRot="1" noChangeAspect="1" noMove="1" noResize="1" noEditPoints="1" noAdjustHandles="1" noChangeArrowheads="1" noChangeShapeType="1" noTextEdit="1"/>
              </p:cNvSpPr>
              <p:nvPr>
                <p:ph sz="quarter" idx="13"/>
              </p:nvPr>
            </p:nvSpPr>
            <p:spPr>
              <a:xfrm>
                <a:off x="695400" y="404664"/>
                <a:ext cx="11089232" cy="6159091"/>
              </a:xfrm>
              <a:blipFill>
                <a:blip r:embed="rId2"/>
                <a:stretch>
                  <a:fillRect l="-825" t="-593" r="-88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837952688"/>
      </p:ext>
    </p:extLst>
  </p:cSld>
  <p:clrMapOvr>
    <a:masterClrMapping/>
  </p:clrMapOvr>
  <p:transition>
    <p:wheel/>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2BAF59A0-E9DE-43E8-A58A-B086437ECA54}"/>
                  </a:ext>
                </a:extLst>
              </p:cNvPr>
              <p:cNvSpPr>
                <a:spLocks noGrp="1"/>
              </p:cNvSpPr>
              <p:nvPr>
                <p:ph sz="quarter" idx="13"/>
              </p:nvPr>
            </p:nvSpPr>
            <p:spPr>
              <a:xfrm>
                <a:off x="695400" y="404664"/>
                <a:ext cx="11089232" cy="6159091"/>
              </a:xfrm>
            </p:spPr>
            <p:txBody>
              <a:bodyPr>
                <a:noAutofit/>
              </a:bodyPr>
              <a:lstStyle/>
              <a:p>
                <a:pPr marL="0" indent="0" algn="just">
                  <a:buNone/>
                </a:pPr>
                <a:r>
                  <a:rPr lang="zh-CN" altLang="en-US" dirty="0">
                    <a:latin typeface="Times New Roman" panose="02020603050405020304" pitchFamily="18" charset="0"/>
                    <a:cs typeface="Times New Roman" panose="02020603050405020304" pitchFamily="18" charset="0"/>
                  </a:rPr>
                  <a:t>可使</a:t>
                </a:r>
                <a:r>
                  <a:rPr lang="en-US" altLang="zh-CN" i="1" dirty="0">
                    <a:latin typeface="Times New Roman" panose="02020603050405020304" pitchFamily="18" charset="0"/>
                    <a:cs typeface="Times New Roman" panose="02020603050405020304" pitchFamily="18" charset="0"/>
                  </a:rPr>
                  <a:t>H</a:t>
                </a:r>
                <a:r>
                  <a:rPr lang="en-US" altLang="zh-CN" dirty="0">
                    <a:latin typeface="Times New Roman" panose="02020603050405020304" pitchFamily="18" charset="0"/>
                    <a:cs typeface="Times New Roman" panose="02020603050405020304" pitchFamily="18" charset="0"/>
                  </a:rPr>
                  <a:t>=min</a:t>
                </a:r>
                <a:r>
                  <a:rPr lang="zh-CN" altLang="en-US" dirty="0">
                    <a:latin typeface="Times New Roman" panose="02020603050405020304" pitchFamily="18" charset="0"/>
                    <a:cs typeface="Times New Roman" panose="02020603050405020304" pitchFamily="18" charset="0"/>
                  </a:rPr>
                  <a:t>。由状态方程</a:t>
                </a:r>
              </a:p>
              <a:p>
                <a:pPr marL="0" indent="0" algn="just">
                  <a:buNone/>
                </a:pPr>
                <a:r>
                  <a:rPr lang="zh-CN" altLang="en-US" dirty="0">
                    <a:latin typeface="Times New Roman" panose="02020603050405020304" pitchFamily="18" charset="0"/>
                    <a:cs typeface="Times New Roman" panose="02020603050405020304" pitchFamily="18" charset="0"/>
                  </a:rPr>
                  <a:t>                   </a:t>
                </a:r>
                <a14:m>
                  <m:oMath xmlns:m="http://schemas.openxmlformats.org/officeDocument/2006/math">
                    <m:acc>
                      <m:accPr>
                        <m:chr m:val="̇"/>
                        <m:ctrlPr>
                          <a:rPr lang="zh-CN" altLang="en-US" i="1">
                            <a:latin typeface="Cambria Math" panose="02040503050406030204" pitchFamily="18" charset="0"/>
                          </a:rPr>
                        </m:ctrlPr>
                      </m:accPr>
                      <m:e>
                        <m:r>
                          <a:rPr lang="zh-CN" altLang="en-US" i="1">
                            <a:latin typeface="Cambria Math" panose="02040503050406030204" pitchFamily="18" charset="0"/>
                          </a:rPr>
                          <m:t>𝑥</m:t>
                        </m:r>
                      </m:e>
                    </m:acc>
                    <m:d>
                      <m:dPr>
                        <m:ctrlPr>
                          <a:rPr lang="zh-CN" altLang="en-US" i="1">
                            <a:latin typeface="Cambria Math" panose="02040503050406030204" pitchFamily="18" charset="0"/>
                          </a:rPr>
                        </m:ctrlPr>
                      </m:dPr>
                      <m:e>
                        <m:r>
                          <a:rPr lang="zh-CN" altLang="en-US" i="1">
                            <a:latin typeface="Cambria Math" panose="02040503050406030204" pitchFamily="18" charset="0"/>
                          </a:rPr>
                          <m:t>𝑡</m:t>
                        </m:r>
                      </m:e>
                    </m:d>
                    <m:r>
                      <a:rPr lang="zh-CN" altLang="en-US" i="1">
                        <a:latin typeface="Cambria Math" panose="02040503050406030204" pitchFamily="18" charset="0"/>
                      </a:rPr>
                      <m:t>=</m:t>
                    </m:r>
                    <m:r>
                      <a:rPr lang="zh-CN" altLang="en-US" i="1">
                        <a:latin typeface="Cambria Math" panose="02040503050406030204" pitchFamily="18" charset="0"/>
                      </a:rPr>
                      <m:t>𝑢</m:t>
                    </m:r>
                    <m:r>
                      <a:rPr lang="zh-CN" altLang="en-US" i="1">
                        <a:latin typeface="Cambria Math" panose="02040503050406030204" pitchFamily="18" charset="0"/>
                      </a:rPr>
                      <m:t>=−</m:t>
                    </m:r>
                    <m:r>
                      <a:rPr lang="zh-CN" altLang="en-US" i="1">
                        <a:latin typeface="Cambria Math" panose="02040503050406030204" pitchFamily="18" charset="0"/>
                      </a:rPr>
                      <m:t>𝑎</m:t>
                    </m:r>
                  </m:oMath>
                </a14:m>
                <a:r>
                  <a:rPr lang="zh-CN" altLang="en-US" dirty="0">
                    <a:latin typeface="Times New Roman" panose="02020603050405020304" pitchFamily="18" charset="0"/>
                    <a:cs typeface="Times New Roman" panose="02020603050405020304" pitchFamily="18" charset="0"/>
                  </a:rPr>
                  <a:t>    得   </a:t>
                </a:r>
                <a14:m>
                  <m:oMath xmlns:m="http://schemas.openxmlformats.org/officeDocument/2006/math">
                    <m:r>
                      <a:rPr lang="zh-CN" altLang="en-US" i="1">
                        <a:latin typeface="Cambria Math" panose="02040503050406030204" pitchFamily="18" charset="0"/>
                      </a:rPr>
                      <m:t>𝑥</m:t>
                    </m:r>
                    <m:d>
                      <m:dPr>
                        <m:ctrlPr>
                          <a:rPr lang="zh-CN" altLang="en-US" i="1">
                            <a:latin typeface="Cambria Math" panose="02040503050406030204" pitchFamily="18" charset="0"/>
                          </a:rPr>
                        </m:ctrlPr>
                      </m:dPr>
                      <m:e>
                        <m:r>
                          <a:rPr lang="zh-CN" altLang="en-US" i="1">
                            <a:latin typeface="Cambria Math" panose="02040503050406030204" pitchFamily="18" charset="0"/>
                          </a:rPr>
                          <m:t>𝑡</m:t>
                        </m:r>
                      </m:e>
                    </m:d>
                    <m:r>
                      <a:rPr lang="zh-CN" altLang="en-US" i="1">
                        <a:latin typeface="Cambria Math" panose="02040503050406030204" pitchFamily="18" charset="0"/>
                      </a:rPr>
                      <m:t>=−</m:t>
                    </m:r>
                    <m:r>
                      <a:rPr lang="zh-CN" altLang="en-US" i="1">
                        <a:latin typeface="Cambria Math" panose="02040503050406030204" pitchFamily="18" charset="0"/>
                      </a:rPr>
                      <m:t>𝑎𝑡</m:t>
                    </m:r>
                    <m:r>
                      <a:rPr lang="zh-CN" altLang="en-US" i="1">
                        <a:latin typeface="Cambria Math" panose="02040503050406030204" pitchFamily="18" charset="0"/>
                      </a:rPr>
                      <m:t>+</m:t>
                    </m:r>
                    <m:r>
                      <a:rPr lang="zh-CN" altLang="en-US" i="1">
                        <a:latin typeface="Cambria Math" panose="02040503050406030204" pitchFamily="18" charset="0"/>
                      </a:rPr>
                      <m:t>𝑏</m:t>
                    </m:r>
                  </m:oMath>
                </a14:m>
                <a:endParaRPr lang="zh-CN" altLang="en-US" dirty="0">
                  <a:latin typeface="Times New Roman" panose="02020603050405020304" pitchFamily="18" charset="0"/>
                  <a:cs typeface="Times New Roman" panose="02020603050405020304" pitchFamily="18" charset="0"/>
                </a:endParaRPr>
              </a:p>
              <a:p>
                <a:pPr marL="0" indent="0" algn="just" eaLnBrk="0" hangingPunct="0">
                  <a:buNone/>
                </a:pPr>
                <a:r>
                  <a:rPr lang="zh-CN" altLang="en-US" dirty="0">
                    <a:latin typeface="Times New Roman" panose="02020603050405020304" pitchFamily="18" charset="0"/>
                    <a:cs typeface="Times New Roman" panose="02020603050405020304" pitchFamily="18" charset="0"/>
                  </a:rPr>
                  <a:t>代入</a:t>
                </a:r>
                <a:r>
                  <a:rPr lang="en-US" altLang="zh-CN" i="1" dirty="0">
                    <a:latin typeface="Times New Roman" panose="02020603050405020304" pitchFamily="18" charset="0"/>
                    <a:cs typeface="Times New Roman" panose="02020603050405020304" pitchFamily="18" charset="0"/>
                  </a:rPr>
                  <a:t>x</a:t>
                </a:r>
                <a:r>
                  <a:rPr lang="en-US" altLang="zh-CN" dirty="0">
                    <a:latin typeface="Times New Roman" panose="02020603050405020304" pitchFamily="18" charset="0"/>
                    <a:cs typeface="Times New Roman" panose="02020603050405020304" pitchFamily="18" charset="0"/>
                  </a:rPr>
                  <a:t>(0)=1</a:t>
                </a:r>
                <a:r>
                  <a:rPr lang="zh-CN" altLang="en-US" dirty="0">
                    <a:latin typeface="Times New Roman" panose="02020603050405020304" pitchFamily="18" charset="0"/>
                    <a:cs typeface="Times New Roman" panose="02020603050405020304" pitchFamily="18" charset="0"/>
                  </a:rPr>
                  <a:t>，解出</a:t>
                </a:r>
                <a14:m>
                  <m:oMath xmlns:m="http://schemas.openxmlformats.org/officeDocument/2006/math">
                    <m:r>
                      <a:rPr lang="zh-CN" altLang="en-US" i="1">
                        <a:latin typeface="Cambria Math" panose="02040503050406030204" pitchFamily="18" charset="0"/>
                      </a:rPr>
                      <m:t>𝑥</m:t>
                    </m:r>
                    <m:d>
                      <m:dPr>
                        <m:ctrlPr>
                          <a:rPr lang="zh-CN" altLang="en-US" i="1">
                            <a:latin typeface="Cambria Math" panose="02040503050406030204" pitchFamily="18" charset="0"/>
                          </a:rPr>
                        </m:ctrlPr>
                      </m:dPr>
                      <m:e>
                        <m:r>
                          <a:rPr lang="zh-CN" altLang="en-US" i="1">
                            <a:latin typeface="Cambria Math" panose="02040503050406030204" pitchFamily="18" charset="0"/>
                          </a:rPr>
                          <m:t>𝑡</m:t>
                        </m:r>
                      </m:e>
                    </m:d>
                    <m:r>
                      <a:rPr lang="zh-CN" altLang="en-US" i="1">
                        <a:latin typeface="Cambria Math" panose="02040503050406030204" pitchFamily="18" charset="0"/>
                      </a:rPr>
                      <m:t>=1−</m:t>
                    </m:r>
                    <m:r>
                      <a:rPr lang="zh-CN" altLang="en-US" i="1">
                        <a:latin typeface="Cambria Math" panose="02040503050406030204" pitchFamily="18" charset="0"/>
                      </a:rPr>
                      <m:t>𝑎𝑡</m:t>
                    </m:r>
                  </m:oMath>
                </a14:m>
                <a:r>
                  <a:rPr lang="zh-CN" altLang="en-US" dirty="0">
                    <a:latin typeface="Times New Roman" panose="02020603050405020304" pitchFamily="18" charset="0"/>
                    <a:cs typeface="Times New Roman" panose="02020603050405020304" pitchFamily="18" charset="0"/>
                  </a:rPr>
                  <a:t> </a:t>
                </a:r>
              </a:p>
              <a:p>
                <a:pPr marL="0" indent="0" algn="just" eaLnBrk="0" hangingPunct="0">
                  <a:buNone/>
                </a:pPr>
                <a:r>
                  <a:rPr lang="zh-CN" altLang="en-US" dirty="0">
                    <a:latin typeface="Times New Roman" panose="02020603050405020304" pitchFamily="18" charset="0"/>
                    <a:cs typeface="Times New Roman" panose="02020603050405020304" pitchFamily="18" charset="0"/>
                  </a:rPr>
                  <a:t>利用已知的终态条件得</a:t>
                </a:r>
              </a:p>
              <a:p>
                <a:pPr marL="0" indent="0" algn="ctr" eaLnBrk="0" hangingPunct="0">
                  <a:buNone/>
                </a:pPr>
                <a14:m>
                  <m:oMath xmlns:m="http://schemas.openxmlformats.org/officeDocument/2006/math">
                    <m:r>
                      <a:rPr lang="zh-CN" altLang="en-US" i="1">
                        <a:latin typeface="Cambria Math" panose="02040503050406030204" pitchFamily="18" charset="0"/>
                      </a:rPr>
                      <m:t>𝑥</m:t>
                    </m:r>
                    <m:d>
                      <m:dPr>
                        <m:ctrlPr>
                          <a:rPr lang="zh-CN" altLang="en-US" i="1">
                            <a:latin typeface="Cambria Math" panose="02040503050406030204" pitchFamily="18" charset="0"/>
                          </a:rPr>
                        </m:ctrlPr>
                      </m:dPr>
                      <m:e>
                        <m:sSub>
                          <m:sSubPr>
                            <m:ctrlPr>
                              <a:rPr lang="zh-CN" altLang="en-US" i="1">
                                <a:latin typeface="Cambria Math" panose="02040503050406030204" pitchFamily="18" charset="0"/>
                              </a:rPr>
                            </m:ctrlPr>
                          </m:sSubPr>
                          <m:e>
                            <m:r>
                              <a:rPr lang="zh-CN" altLang="en-US" i="1">
                                <a:latin typeface="Cambria Math" panose="02040503050406030204" pitchFamily="18" charset="0"/>
                              </a:rPr>
                              <m:t>𝑡</m:t>
                            </m:r>
                          </m:e>
                          <m:sub>
                            <m:r>
                              <a:rPr lang="zh-CN" altLang="en-US" i="1">
                                <a:latin typeface="Cambria Math" panose="02040503050406030204" pitchFamily="18" charset="0"/>
                              </a:rPr>
                              <m:t>𝑓</m:t>
                            </m:r>
                          </m:sub>
                        </m:sSub>
                      </m:e>
                    </m:d>
                    <m:r>
                      <a:rPr lang="zh-CN" altLang="en-US" i="1">
                        <a:latin typeface="Cambria Math" panose="02040503050406030204" pitchFamily="18" charset="0"/>
                      </a:rPr>
                      <m:t>=1−</m:t>
                    </m:r>
                    <m:r>
                      <a:rPr lang="zh-CN" altLang="en-US" i="1">
                        <a:latin typeface="Cambria Math" panose="02040503050406030204" pitchFamily="18" charset="0"/>
                      </a:rPr>
                      <m:t>𝑎</m:t>
                    </m:r>
                    <m:sSub>
                      <m:sSubPr>
                        <m:ctrlPr>
                          <a:rPr lang="zh-CN" altLang="en-US" i="1">
                            <a:latin typeface="Cambria Math" panose="02040503050406030204" pitchFamily="18" charset="0"/>
                          </a:rPr>
                        </m:ctrlPr>
                      </m:sSubPr>
                      <m:e>
                        <m:r>
                          <a:rPr lang="zh-CN" altLang="en-US" i="1">
                            <a:latin typeface="Cambria Math" panose="02040503050406030204" pitchFamily="18" charset="0"/>
                          </a:rPr>
                          <m:t>𝑡</m:t>
                        </m:r>
                      </m:e>
                      <m:sub>
                        <m:r>
                          <a:rPr lang="zh-CN" altLang="en-US" i="1">
                            <a:latin typeface="Cambria Math" panose="02040503050406030204" pitchFamily="18" charset="0"/>
                          </a:rPr>
                          <m:t>𝑓</m:t>
                        </m:r>
                      </m:sub>
                    </m:sSub>
                    <m:r>
                      <a:rPr lang="zh-CN" altLang="en-US" i="1">
                        <a:latin typeface="Cambria Math" panose="02040503050406030204" pitchFamily="18" charset="0"/>
                      </a:rPr>
                      <m:t>=0,</m:t>
                    </m:r>
                  </m:oMath>
                </a14:m>
                <a:r>
                  <a:rPr lang="zh-CN" altLang="en-US"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zh-CN" altLang="en-US" i="1">
                            <a:latin typeface="Cambria Math" panose="02040503050406030204" pitchFamily="18" charset="0"/>
                          </a:rPr>
                        </m:ctrlPr>
                      </m:sSubPr>
                      <m:e>
                        <m:r>
                          <a:rPr lang="zh-CN" altLang="en-US" i="1">
                            <a:latin typeface="Cambria Math" panose="02040503050406030204" pitchFamily="18" charset="0"/>
                          </a:rPr>
                          <m:t>𝑡</m:t>
                        </m:r>
                      </m:e>
                      <m:sub>
                        <m:r>
                          <a:rPr lang="zh-CN" altLang="en-US" i="1">
                            <a:latin typeface="Cambria Math" panose="02040503050406030204" pitchFamily="18" charset="0"/>
                          </a:rPr>
                          <m:t>𝑓</m:t>
                        </m:r>
                      </m:sub>
                    </m:sSub>
                    <m:r>
                      <a:rPr lang="zh-CN" altLang="en-US" i="1">
                        <a:latin typeface="Cambria Math" panose="02040503050406030204" pitchFamily="18" charset="0"/>
                      </a:rPr>
                      <m:t>=1/</m:t>
                    </m:r>
                    <m:r>
                      <a:rPr lang="zh-CN" altLang="en-US" i="1">
                        <a:latin typeface="Cambria Math" panose="02040503050406030204" pitchFamily="18" charset="0"/>
                      </a:rPr>
                      <m:t>𝑎</m:t>
                    </m:r>
                  </m:oMath>
                </a14:m>
                <a:endParaRPr lang="en-US" altLang="zh-CN" dirty="0">
                  <a:latin typeface="Times New Roman" panose="02020603050405020304" pitchFamily="18" charset="0"/>
                  <a:cs typeface="Times New Roman" panose="02020603050405020304" pitchFamily="18" charset="0"/>
                </a:endParaRPr>
              </a:p>
              <a:p>
                <a:pPr marL="0" indent="0" eaLnBrk="0" hangingPunct="0">
                  <a:buNone/>
                </a:pPr>
                <a:r>
                  <a:rPr lang="zh-CN" altLang="en-US" dirty="0">
                    <a:latin typeface="Times New Roman" panose="02020603050405020304" pitchFamily="18" charset="0"/>
                    <a:cs typeface="Times New Roman" panose="02020603050405020304" pitchFamily="18" charset="0"/>
                  </a:rPr>
                  <a:t>最后，根据横截条件</a:t>
                </a:r>
                <a:endParaRPr lang="en-US" altLang="zh-CN" dirty="0">
                  <a:latin typeface="Times New Roman" panose="02020603050405020304" pitchFamily="18" charset="0"/>
                  <a:cs typeface="Times New Roman" panose="02020603050405020304" pitchFamily="18" charset="0"/>
                </a:endParaRPr>
              </a:p>
              <a:p>
                <a:pPr marL="0" indent="0" algn="ctr" eaLnBrk="0" hangingPunct="0">
                  <a:buNone/>
                </a:pPr>
                <a14:m>
                  <m:oMath xmlns:m="http://schemas.openxmlformats.org/officeDocument/2006/math">
                    <m:r>
                      <a:rPr lang="zh-CN" altLang="en-US" i="1">
                        <a:latin typeface="Cambria Math" panose="02040503050406030204" pitchFamily="18" charset="0"/>
                      </a:rPr>
                      <m:t>𝐻</m:t>
                    </m:r>
                    <m:d>
                      <m:dPr>
                        <m:ctrlPr>
                          <a:rPr lang="zh-CN" altLang="en-US" i="1">
                            <a:latin typeface="Cambria Math" panose="02040503050406030204" pitchFamily="18" charset="0"/>
                          </a:rPr>
                        </m:ctrlPr>
                      </m:dPr>
                      <m:e>
                        <m:sSub>
                          <m:sSubPr>
                            <m:ctrlPr>
                              <a:rPr lang="zh-CN" altLang="en-US" i="1">
                                <a:latin typeface="Cambria Math" panose="02040503050406030204" pitchFamily="18" charset="0"/>
                              </a:rPr>
                            </m:ctrlPr>
                          </m:sSubPr>
                          <m:e>
                            <m:r>
                              <a:rPr lang="zh-CN" altLang="en-US" i="1">
                                <a:latin typeface="Cambria Math" panose="02040503050406030204" pitchFamily="18" charset="0"/>
                              </a:rPr>
                              <m:t>𝑡</m:t>
                            </m:r>
                          </m:e>
                          <m:sub>
                            <m:r>
                              <a:rPr lang="zh-CN" altLang="en-US" i="1">
                                <a:latin typeface="Cambria Math" panose="02040503050406030204" pitchFamily="18" charset="0"/>
                              </a:rPr>
                              <m:t>𝑓</m:t>
                            </m:r>
                          </m:sub>
                        </m:sSub>
                      </m:e>
                    </m:d>
                    <m:r>
                      <a:rPr lang="zh-CN" altLang="en-US" i="1">
                        <a:latin typeface="Cambria Math" panose="02040503050406030204" pitchFamily="18" charset="0"/>
                      </a:rPr>
                      <m:t>=−</m:t>
                    </m:r>
                    <m:f>
                      <m:fPr>
                        <m:ctrlPr>
                          <a:rPr lang="zh-CN" altLang="en-US" i="1">
                            <a:latin typeface="Cambria Math" panose="02040503050406030204" pitchFamily="18" charset="0"/>
                          </a:rPr>
                        </m:ctrlPr>
                      </m:fPr>
                      <m:num>
                        <m:r>
                          <a:rPr lang="zh-CN" altLang="en-US" i="1">
                            <a:latin typeface="Cambria Math" panose="02040503050406030204" pitchFamily="18" charset="0"/>
                          </a:rPr>
                          <m:t>𝜕</m:t>
                        </m:r>
                        <m:r>
                          <m:rPr>
                            <m:sty m:val="p"/>
                          </m:rPr>
                          <a:rPr lang="zh-CN" altLang="en-US" i="1">
                            <a:latin typeface="Cambria Math" panose="02040503050406030204" pitchFamily="18" charset="0"/>
                          </a:rPr>
                          <m:t>Φ</m:t>
                        </m:r>
                      </m:num>
                      <m:den>
                        <m:r>
                          <a:rPr lang="zh-CN" altLang="en-US" i="1">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𝑡</m:t>
                            </m:r>
                          </m:e>
                          <m:sub>
                            <m:r>
                              <a:rPr lang="zh-CN" altLang="en-US" i="1">
                                <a:latin typeface="Cambria Math" panose="02040503050406030204" pitchFamily="18" charset="0"/>
                              </a:rPr>
                              <m:t>𝑓</m:t>
                            </m:r>
                          </m:sub>
                        </m:sSub>
                      </m:den>
                    </m:f>
                    <m:r>
                      <a:rPr lang="zh-CN" altLang="en-US" i="1">
                        <a:latin typeface="Cambria Math" panose="02040503050406030204" pitchFamily="18" charset="0"/>
                      </a:rPr>
                      <m:t>=−1,</m:t>
                    </m:r>
                  </m:oMath>
                </a14:m>
                <a:r>
                  <a:rPr lang="zh-CN" altLang="en-US" dirty="0">
                    <a:latin typeface="Times New Roman" panose="02020603050405020304" pitchFamily="18" charset="0"/>
                    <a:cs typeface="Times New Roman" panose="02020603050405020304" pitchFamily="18" charset="0"/>
                  </a:rPr>
                  <a:t> </a:t>
                </a:r>
                <a14:m>
                  <m:oMath xmlns:m="http://schemas.openxmlformats.org/officeDocument/2006/math">
                    <m:f>
                      <m:fPr>
                        <m:ctrlPr>
                          <a:rPr lang="zh-CN" altLang="en-US" i="1">
                            <a:latin typeface="Cambria Math" panose="02040503050406030204" pitchFamily="18" charset="0"/>
                          </a:rPr>
                        </m:ctrlPr>
                      </m:fPr>
                      <m:num>
                        <m:r>
                          <a:rPr lang="zh-CN" altLang="en-US" i="1">
                            <a:latin typeface="Cambria Math" panose="02040503050406030204" pitchFamily="18" charset="0"/>
                          </a:rPr>
                          <m:t>1</m:t>
                        </m:r>
                      </m:num>
                      <m:den>
                        <m:r>
                          <a:rPr lang="zh-CN" altLang="en-US" i="1">
                            <a:latin typeface="Cambria Math" panose="02040503050406030204" pitchFamily="18" charset="0"/>
                          </a:rPr>
                          <m:t>2</m:t>
                        </m:r>
                      </m:den>
                    </m:f>
                    <m:sSup>
                      <m:sSupPr>
                        <m:ctrlPr>
                          <a:rPr lang="zh-CN" altLang="en-US" i="1">
                            <a:latin typeface="Cambria Math" panose="02040503050406030204" pitchFamily="18" charset="0"/>
                          </a:rPr>
                        </m:ctrlPr>
                      </m:sSupPr>
                      <m:e>
                        <m:r>
                          <a:rPr lang="zh-CN" altLang="en-US" i="1">
                            <a:latin typeface="Cambria Math" panose="02040503050406030204" pitchFamily="18" charset="0"/>
                          </a:rPr>
                          <m:t>𝑢</m:t>
                        </m:r>
                      </m:e>
                      <m:sup>
                        <m:r>
                          <a:rPr lang="zh-CN" altLang="en-US" i="1">
                            <a:latin typeface="Cambria Math" panose="02040503050406030204" pitchFamily="18" charset="0"/>
                          </a:rPr>
                          <m:t>2</m:t>
                        </m:r>
                      </m:sup>
                    </m:sSup>
                    <m:d>
                      <m:dPr>
                        <m:ctrlPr>
                          <a:rPr lang="zh-CN" altLang="en-US" i="1">
                            <a:latin typeface="Cambria Math" panose="02040503050406030204" pitchFamily="18" charset="0"/>
                          </a:rPr>
                        </m:ctrlPr>
                      </m:dPr>
                      <m:e>
                        <m:sSub>
                          <m:sSubPr>
                            <m:ctrlPr>
                              <a:rPr lang="zh-CN" altLang="en-US" i="1">
                                <a:latin typeface="Cambria Math" panose="02040503050406030204" pitchFamily="18" charset="0"/>
                              </a:rPr>
                            </m:ctrlPr>
                          </m:sSubPr>
                          <m:e>
                            <m:r>
                              <a:rPr lang="zh-CN" altLang="en-US" i="1">
                                <a:latin typeface="Cambria Math" panose="02040503050406030204" pitchFamily="18" charset="0"/>
                              </a:rPr>
                              <m:t>𝑡</m:t>
                            </m:r>
                          </m:e>
                          <m:sub>
                            <m:r>
                              <a:rPr lang="zh-CN" altLang="en-US" i="1">
                                <a:latin typeface="Cambria Math" panose="02040503050406030204" pitchFamily="18" charset="0"/>
                              </a:rPr>
                              <m:t>𝑓</m:t>
                            </m:r>
                          </m:sub>
                        </m:sSub>
                      </m:e>
                    </m:d>
                    <m:r>
                      <a:rPr lang="zh-CN" altLang="en-US" i="1">
                        <a:latin typeface="Cambria Math" panose="02040503050406030204" pitchFamily="18" charset="0"/>
                      </a:rPr>
                      <m:t>+</m:t>
                    </m:r>
                    <m:r>
                      <a:rPr lang="zh-CN" altLang="en-US" i="1">
                        <a:latin typeface="Cambria Math" panose="02040503050406030204" pitchFamily="18" charset="0"/>
                      </a:rPr>
                      <m:t>𝜆</m:t>
                    </m:r>
                    <m:d>
                      <m:dPr>
                        <m:ctrlPr>
                          <a:rPr lang="zh-CN" altLang="en-US" i="1">
                            <a:latin typeface="Cambria Math" panose="02040503050406030204" pitchFamily="18" charset="0"/>
                          </a:rPr>
                        </m:ctrlPr>
                      </m:dPr>
                      <m:e>
                        <m:sSub>
                          <m:sSubPr>
                            <m:ctrlPr>
                              <a:rPr lang="zh-CN" altLang="en-US" i="1">
                                <a:latin typeface="Cambria Math" panose="02040503050406030204" pitchFamily="18" charset="0"/>
                              </a:rPr>
                            </m:ctrlPr>
                          </m:sSubPr>
                          <m:e>
                            <m:r>
                              <a:rPr lang="zh-CN" altLang="en-US" i="1">
                                <a:latin typeface="Cambria Math" panose="02040503050406030204" pitchFamily="18" charset="0"/>
                              </a:rPr>
                              <m:t>𝑡</m:t>
                            </m:r>
                          </m:e>
                          <m:sub>
                            <m:r>
                              <a:rPr lang="zh-CN" altLang="en-US" i="1">
                                <a:latin typeface="Cambria Math" panose="02040503050406030204" pitchFamily="18" charset="0"/>
                              </a:rPr>
                              <m:t>𝑓</m:t>
                            </m:r>
                          </m:sub>
                        </m:sSub>
                      </m:e>
                    </m:d>
                    <m:r>
                      <a:rPr lang="zh-CN" altLang="en-US" i="1">
                        <a:latin typeface="Cambria Math" panose="02040503050406030204" pitchFamily="18" charset="0"/>
                      </a:rPr>
                      <m:t>𝑢</m:t>
                    </m:r>
                    <m:d>
                      <m:dPr>
                        <m:ctrlPr>
                          <a:rPr lang="zh-CN" altLang="en-US" i="1">
                            <a:latin typeface="Cambria Math" panose="02040503050406030204" pitchFamily="18" charset="0"/>
                          </a:rPr>
                        </m:ctrlPr>
                      </m:dPr>
                      <m:e>
                        <m:sSub>
                          <m:sSubPr>
                            <m:ctrlPr>
                              <a:rPr lang="zh-CN" altLang="en-US" i="1">
                                <a:latin typeface="Cambria Math" panose="02040503050406030204" pitchFamily="18" charset="0"/>
                              </a:rPr>
                            </m:ctrlPr>
                          </m:sSubPr>
                          <m:e>
                            <m:r>
                              <a:rPr lang="zh-CN" altLang="en-US" i="1">
                                <a:latin typeface="Cambria Math" panose="02040503050406030204" pitchFamily="18" charset="0"/>
                              </a:rPr>
                              <m:t>𝑡</m:t>
                            </m:r>
                          </m:e>
                          <m:sub>
                            <m:r>
                              <a:rPr lang="zh-CN" altLang="en-US" i="1">
                                <a:latin typeface="Cambria Math" panose="02040503050406030204" pitchFamily="18" charset="0"/>
                              </a:rPr>
                              <m:t>𝑓</m:t>
                            </m:r>
                          </m:sub>
                        </m:sSub>
                      </m:e>
                    </m:d>
                    <m:r>
                      <a:rPr lang="zh-CN" altLang="en-US" i="1">
                        <a:latin typeface="Cambria Math" panose="02040503050406030204" pitchFamily="18" charset="0"/>
                      </a:rPr>
                      <m:t>=−1</m:t>
                    </m:r>
                  </m:oMath>
                </a14:m>
                <a:endParaRPr lang="zh-CN" altLang="en-US" dirty="0">
                  <a:latin typeface="Times New Roman" panose="02020603050405020304" pitchFamily="18" charset="0"/>
                  <a:cs typeface="Times New Roman" panose="02020603050405020304" pitchFamily="18" charset="0"/>
                </a:endParaRPr>
              </a:p>
              <a:p>
                <a:pPr marL="0" indent="0" algn="just" eaLnBrk="0" hangingPunct="0">
                  <a:buNone/>
                </a:pPr>
                <a:r>
                  <a:rPr lang="zh-CN" altLang="en-US" dirty="0">
                    <a:latin typeface="Times New Roman" panose="02020603050405020304" pitchFamily="18" charset="0"/>
                    <a:cs typeface="Times New Roman" panose="02020603050405020304" pitchFamily="18" charset="0"/>
                  </a:rPr>
                  <a:t>求得</a:t>
                </a:r>
                <a:r>
                  <a:rPr lang="en-US" altLang="zh-CN" dirty="0">
                    <a:latin typeface="Times New Roman" panose="02020603050405020304" pitchFamily="18" charset="0"/>
                    <a:cs typeface="Times New Roman" panose="02020603050405020304" pitchFamily="18" charset="0"/>
                  </a:rPr>
                  <a:t>		</a:t>
                </a:r>
                <a14:m>
                  <m:oMath xmlns:m="http://schemas.openxmlformats.org/officeDocument/2006/math">
                    <m:f>
                      <m:fPr>
                        <m:ctrlPr>
                          <a:rPr lang="zh-CN" altLang="en-US" i="1">
                            <a:latin typeface="Cambria Math" panose="02040503050406030204" pitchFamily="18" charset="0"/>
                          </a:rPr>
                        </m:ctrlPr>
                      </m:fPr>
                      <m:num>
                        <m:r>
                          <a:rPr lang="zh-CN" altLang="en-US" i="1">
                            <a:latin typeface="Cambria Math" panose="02040503050406030204" pitchFamily="18" charset="0"/>
                          </a:rPr>
                          <m:t>1</m:t>
                        </m:r>
                      </m:num>
                      <m:den>
                        <m:r>
                          <a:rPr lang="zh-CN" altLang="en-US" i="1">
                            <a:latin typeface="Cambria Math" panose="02040503050406030204" pitchFamily="18" charset="0"/>
                          </a:rPr>
                          <m:t>2</m:t>
                        </m:r>
                      </m:den>
                    </m:f>
                    <m:sSup>
                      <m:sSupPr>
                        <m:ctrlPr>
                          <a:rPr lang="zh-CN" altLang="en-US" i="1">
                            <a:latin typeface="Cambria Math" panose="02040503050406030204" pitchFamily="18" charset="0"/>
                          </a:rPr>
                        </m:ctrlPr>
                      </m:sSupPr>
                      <m:e>
                        <m:r>
                          <a:rPr lang="zh-CN" altLang="en-US" i="1">
                            <a:latin typeface="Cambria Math" panose="02040503050406030204" pitchFamily="18" charset="0"/>
                          </a:rPr>
                          <m:t>𝑎</m:t>
                        </m:r>
                      </m:e>
                      <m:sup>
                        <m:r>
                          <a:rPr lang="zh-CN" altLang="en-US" i="1">
                            <a:latin typeface="Cambria Math" panose="02040503050406030204" pitchFamily="18" charset="0"/>
                          </a:rPr>
                          <m:t>2</m:t>
                        </m:r>
                      </m:sup>
                    </m:sSup>
                    <m:r>
                      <a:rPr lang="zh-CN" altLang="en-US" i="1">
                        <a:latin typeface="Cambria Math" panose="02040503050406030204" pitchFamily="18" charset="0"/>
                      </a:rPr>
                      <m:t>−</m:t>
                    </m:r>
                    <m:sSup>
                      <m:sSupPr>
                        <m:ctrlPr>
                          <a:rPr lang="zh-CN" altLang="en-US" i="1">
                            <a:latin typeface="Cambria Math" panose="02040503050406030204" pitchFamily="18" charset="0"/>
                          </a:rPr>
                        </m:ctrlPr>
                      </m:sSupPr>
                      <m:e>
                        <m:r>
                          <a:rPr lang="zh-CN" altLang="en-US" i="1">
                            <a:latin typeface="Cambria Math" panose="02040503050406030204" pitchFamily="18" charset="0"/>
                          </a:rPr>
                          <m:t>𝑎</m:t>
                        </m:r>
                      </m:e>
                      <m:sup>
                        <m:r>
                          <a:rPr lang="zh-CN" altLang="en-US" i="1">
                            <a:latin typeface="Cambria Math" panose="02040503050406030204" pitchFamily="18" charset="0"/>
                          </a:rPr>
                          <m:t>2</m:t>
                        </m:r>
                      </m:sup>
                    </m:sSup>
                    <m:r>
                      <a:rPr lang="zh-CN" altLang="en-US" i="1">
                        <a:latin typeface="Cambria Math" panose="02040503050406030204" pitchFamily="18" charset="0"/>
                      </a:rPr>
                      <m:t>=−1,</m:t>
                    </m:r>
                    <m:r>
                      <a:rPr lang="zh-CN" altLang="en-US" i="1">
                        <a:latin typeface="Cambria Math" panose="02040503050406030204" pitchFamily="18" charset="0"/>
                      </a:rPr>
                      <m:t>𝑎</m:t>
                    </m:r>
                    <m:r>
                      <a:rPr lang="zh-CN" altLang="en-US" i="1">
                        <a:latin typeface="Cambria Math" panose="02040503050406030204" pitchFamily="18" charset="0"/>
                      </a:rPr>
                      <m:t>=</m:t>
                    </m:r>
                    <m:rad>
                      <m:radPr>
                        <m:degHide m:val="on"/>
                        <m:ctrlPr>
                          <a:rPr lang="zh-CN" altLang="en-US" i="1">
                            <a:latin typeface="Cambria Math" panose="02040503050406030204" pitchFamily="18" charset="0"/>
                          </a:rPr>
                        </m:ctrlPr>
                      </m:radPr>
                      <m:deg/>
                      <m:e>
                        <m:r>
                          <a:rPr lang="zh-CN" altLang="en-US" i="1">
                            <a:latin typeface="Cambria Math" panose="02040503050406030204" pitchFamily="18" charset="0"/>
                          </a:rPr>
                          <m:t>2</m:t>
                        </m:r>
                      </m:e>
                    </m:rad>
                  </m:oMath>
                </a14:m>
                <a:r>
                  <a:rPr lang="zh-CN" altLang="en-US" dirty="0">
                    <a:latin typeface="Times New Roman" panose="02020603050405020304" pitchFamily="18" charset="0"/>
                    <a:cs typeface="Times New Roman" panose="02020603050405020304" pitchFamily="18" charset="0"/>
                  </a:rPr>
                  <a:t>  </a:t>
                </a:r>
              </a:p>
              <a:p>
                <a:pPr marL="0" indent="0" eaLnBrk="0" hangingPunct="0">
                  <a:buNone/>
                </a:pPr>
                <a:r>
                  <a:rPr lang="zh-CN" altLang="en-US" dirty="0">
                    <a:latin typeface="Times New Roman" panose="02020603050405020304" pitchFamily="18" charset="0"/>
                    <a:cs typeface="Times New Roman" panose="02020603050405020304" pitchFamily="18" charset="0"/>
                  </a:rPr>
                  <a:t>于是最优解如下：</a:t>
                </a:r>
                <a14:m>
                  <m:oMath xmlns:m="http://schemas.openxmlformats.org/officeDocument/2006/math">
                    <m:sSup>
                      <m:sSupPr>
                        <m:ctrlPr>
                          <a:rPr lang="zh-CN" altLang="en-US" i="1">
                            <a:latin typeface="Cambria Math" panose="02040503050406030204" pitchFamily="18" charset="0"/>
                          </a:rPr>
                        </m:ctrlPr>
                      </m:sSupPr>
                      <m:e>
                        <m:r>
                          <a:rPr lang="zh-CN" altLang="en-US" i="1">
                            <a:latin typeface="Cambria Math" panose="02040503050406030204" pitchFamily="18" charset="0"/>
                          </a:rPr>
                          <m:t>𝑢</m:t>
                        </m:r>
                      </m:e>
                      <m:sup>
                        <m:r>
                          <a:rPr lang="zh-CN" altLang="en-US" i="1">
                            <a:latin typeface="Cambria Math" panose="02040503050406030204" pitchFamily="18" charset="0"/>
                          </a:rPr>
                          <m:t>∗</m:t>
                        </m:r>
                      </m:sup>
                    </m:sSup>
                    <m:r>
                      <a:rPr lang="zh-CN" altLang="en-US" i="1">
                        <a:latin typeface="Cambria Math" panose="02040503050406030204" pitchFamily="18" charset="0"/>
                      </a:rPr>
                      <m:t>=−</m:t>
                    </m:r>
                    <m:rad>
                      <m:radPr>
                        <m:degHide m:val="on"/>
                        <m:ctrlPr>
                          <a:rPr lang="zh-CN" altLang="en-US" i="1">
                            <a:latin typeface="Cambria Math" panose="02040503050406030204" pitchFamily="18" charset="0"/>
                          </a:rPr>
                        </m:ctrlPr>
                      </m:radPr>
                      <m:deg/>
                      <m:e>
                        <m:r>
                          <a:rPr lang="zh-CN" altLang="en-US" i="1">
                            <a:latin typeface="Cambria Math" panose="02040503050406030204" pitchFamily="18" charset="0"/>
                          </a:rPr>
                          <m:t>2</m:t>
                        </m:r>
                      </m:e>
                    </m:rad>
                  </m:oMath>
                </a14:m>
                <a:r>
                  <a:rPr lang="zh-CN" altLang="en-US" dirty="0">
                    <a:latin typeface="Times New Roman" panose="02020603050405020304" pitchFamily="18" charset="0"/>
                    <a:cs typeface="Times New Roman" panose="02020603050405020304" pitchFamily="18" charset="0"/>
                  </a:rPr>
                  <a:t>，</a:t>
                </a:r>
                <a14:m>
                  <m:oMath xmlns:m="http://schemas.openxmlformats.org/officeDocument/2006/math">
                    <m:sSup>
                      <m:sSupPr>
                        <m:ctrlPr>
                          <a:rPr lang="zh-CN" altLang="en-US" i="1">
                            <a:latin typeface="Cambria Math" panose="02040503050406030204" pitchFamily="18" charset="0"/>
                          </a:rPr>
                        </m:ctrlPr>
                      </m:sSupPr>
                      <m:e>
                        <m:r>
                          <a:rPr lang="zh-CN" altLang="en-US" i="1">
                            <a:latin typeface="Cambria Math" panose="02040503050406030204" pitchFamily="18" charset="0"/>
                          </a:rPr>
                          <m:t>𝑥</m:t>
                        </m:r>
                      </m:e>
                      <m:sup>
                        <m:r>
                          <a:rPr lang="zh-CN" altLang="en-US" i="1">
                            <a:latin typeface="Cambria Math" panose="02040503050406030204" pitchFamily="18" charset="0"/>
                          </a:rPr>
                          <m:t>∗</m:t>
                        </m:r>
                      </m:sup>
                    </m:sSup>
                    <m:d>
                      <m:dPr>
                        <m:ctrlPr>
                          <a:rPr lang="zh-CN" altLang="en-US" i="1">
                            <a:latin typeface="Cambria Math" panose="02040503050406030204" pitchFamily="18" charset="0"/>
                          </a:rPr>
                        </m:ctrlPr>
                      </m:dPr>
                      <m:e>
                        <m:r>
                          <a:rPr lang="zh-CN" altLang="en-US" i="1">
                            <a:latin typeface="Cambria Math" panose="02040503050406030204" pitchFamily="18" charset="0"/>
                          </a:rPr>
                          <m:t>𝑡</m:t>
                        </m:r>
                      </m:e>
                    </m:d>
                    <m:r>
                      <a:rPr lang="zh-CN" altLang="en-US" i="1">
                        <a:latin typeface="Cambria Math" panose="02040503050406030204" pitchFamily="18" charset="0"/>
                      </a:rPr>
                      <m:t>=1−</m:t>
                    </m:r>
                    <m:rad>
                      <m:radPr>
                        <m:degHide m:val="on"/>
                        <m:ctrlPr>
                          <a:rPr lang="zh-CN" altLang="en-US" i="1">
                            <a:latin typeface="Cambria Math" panose="02040503050406030204" pitchFamily="18" charset="0"/>
                          </a:rPr>
                        </m:ctrlPr>
                      </m:radPr>
                      <m:deg/>
                      <m:e>
                        <m:r>
                          <a:rPr lang="zh-CN" altLang="en-US" i="1">
                            <a:latin typeface="Cambria Math" panose="02040503050406030204" pitchFamily="18" charset="0"/>
                          </a:rPr>
                          <m:t>2</m:t>
                        </m:r>
                      </m:e>
                    </m:rad>
                    <m:r>
                      <a:rPr lang="zh-CN" altLang="en-US" i="1">
                        <a:latin typeface="Cambria Math" panose="02040503050406030204" pitchFamily="18" charset="0"/>
                      </a:rPr>
                      <m:t>𝑡</m:t>
                    </m:r>
                  </m:oMath>
                </a14:m>
                <a:r>
                  <a:rPr lang="zh-CN" altLang="en-US" dirty="0">
                    <a:latin typeface="Times New Roman" panose="02020603050405020304" pitchFamily="18" charset="0"/>
                    <a:cs typeface="Times New Roman" panose="02020603050405020304" pitchFamily="18" charset="0"/>
                  </a:rPr>
                  <a:t>，</a:t>
                </a:r>
                <a14:m>
                  <m:oMath xmlns:m="http://schemas.openxmlformats.org/officeDocument/2006/math">
                    <m:sSubSup>
                      <m:sSubSupPr>
                        <m:ctrlPr>
                          <a:rPr lang="zh-CN" altLang="en-US" i="1">
                            <a:latin typeface="Cambria Math" panose="02040503050406030204" pitchFamily="18" charset="0"/>
                          </a:rPr>
                        </m:ctrlPr>
                      </m:sSubSupPr>
                      <m:e>
                        <m:r>
                          <a:rPr lang="zh-CN" altLang="en-US" i="1">
                            <a:latin typeface="Cambria Math" panose="02040503050406030204" pitchFamily="18" charset="0"/>
                          </a:rPr>
                          <m:t>𝑡</m:t>
                        </m:r>
                      </m:e>
                      <m:sub>
                        <m:r>
                          <a:rPr lang="zh-CN" altLang="en-US" i="1">
                            <a:latin typeface="Cambria Math" panose="02040503050406030204" pitchFamily="18" charset="0"/>
                          </a:rPr>
                          <m:t>𝑓</m:t>
                        </m:r>
                      </m:sub>
                      <m:sup>
                        <m:r>
                          <a:rPr lang="zh-CN" altLang="en-US" i="1">
                            <a:latin typeface="Cambria Math" panose="02040503050406030204" pitchFamily="18" charset="0"/>
                          </a:rPr>
                          <m:t>∗</m:t>
                        </m:r>
                      </m:sup>
                    </m:sSubSup>
                    <m:r>
                      <a:rPr lang="zh-CN" altLang="en-US" i="1">
                        <a:latin typeface="Cambria Math" panose="02040503050406030204" pitchFamily="18" charset="0"/>
                      </a:rPr>
                      <m:t>=</m:t>
                    </m:r>
                    <m:rad>
                      <m:radPr>
                        <m:degHide m:val="on"/>
                        <m:ctrlPr>
                          <a:rPr lang="zh-CN" altLang="en-US" i="1">
                            <a:latin typeface="Cambria Math" panose="02040503050406030204" pitchFamily="18" charset="0"/>
                          </a:rPr>
                        </m:ctrlPr>
                      </m:radPr>
                      <m:deg/>
                      <m:e>
                        <m:r>
                          <a:rPr lang="zh-CN" altLang="en-US" i="1">
                            <a:latin typeface="Cambria Math" panose="02040503050406030204" pitchFamily="18" charset="0"/>
                          </a:rPr>
                          <m:t>2</m:t>
                        </m:r>
                      </m:e>
                    </m:rad>
                    <m:r>
                      <a:rPr lang="zh-CN" altLang="en-US" i="1">
                        <a:latin typeface="Cambria Math" panose="02040503050406030204" pitchFamily="18" charset="0"/>
                      </a:rPr>
                      <m:t>/2</m:t>
                    </m:r>
                  </m:oMath>
                </a14:m>
                <a:r>
                  <a:rPr lang="zh-CN" altLang="en-US" dirty="0">
                    <a:latin typeface="Times New Roman" panose="02020603050405020304" pitchFamily="18" charset="0"/>
                    <a:cs typeface="Times New Roman" panose="02020603050405020304" pitchFamily="18" charset="0"/>
                  </a:rPr>
                  <a:t>，</a:t>
                </a:r>
                <a14:m>
                  <m:oMath xmlns:m="http://schemas.openxmlformats.org/officeDocument/2006/math">
                    <m:sSup>
                      <m:sSupPr>
                        <m:ctrlPr>
                          <a:rPr lang="zh-CN" altLang="en-US" i="1">
                            <a:latin typeface="Cambria Math" panose="02040503050406030204" pitchFamily="18" charset="0"/>
                          </a:rPr>
                        </m:ctrlPr>
                      </m:sSupPr>
                      <m:e>
                        <m:r>
                          <a:rPr lang="zh-CN" altLang="en-US" i="1">
                            <a:latin typeface="Cambria Math" panose="02040503050406030204" pitchFamily="18" charset="0"/>
                          </a:rPr>
                          <m:t>𝐽</m:t>
                        </m:r>
                      </m:e>
                      <m:sup>
                        <m:r>
                          <a:rPr lang="zh-CN" altLang="en-US" i="1">
                            <a:latin typeface="Cambria Math" panose="02040503050406030204" pitchFamily="18" charset="0"/>
                          </a:rPr>
                          <m:t>∗</m:t>
                        </m:r>
                      </m:sup>
                    </m:sSup>
                    <m:r>
                      <a:rPr lang="zh-CN" altLang="en-US" i="1">
                        <a:latin typeface="Cambria Math" panose="02040503050406030204" pitchFamily="18" charset="0"/>
                      </a:rPr>
                      <m:t>=</m:t>
                    </m:r>
                    <m:rad>
                      <m:radPr>
                        <m:degHide m:val="on"/>
                        <m:ctrlPr>
                          <a:rPr lang="zh-CN" altLang="en-US" i="1">
                            <a:latin typeface="Cambria Math" panose="02040503050406030204" pitchFamily="18" charset="0"/>
                          </a:rPr>
                        </m:ctrlPr>
                      </m:radPr>
                      <m:deg/>
                      <m:e>
                        <m:r>
                          <a:rPr lang="zh-CN" altLang="en-US" i="1">
                            <a:latin typeface="Cambria Math" panose="02040503050406030204" pitchFamily="18" charset="0"/>
                          </a:rPr>
                          <m:t>2</m:t>
                        </m:r>
                      </m:e>
                    </m:rad>
                  </m:oMath>
                </a14:m>
                <a:endParaRPr lang="zh-CN" altLang="en-US" dirty="0">
                  <a:latin typeface="Times New Roman" panose="02020603050405020304" pitchFamily="18" charset="0"/>
                  <a:cs typeface="Times New Roman" panose="02020603050405020304" pitchFamily="18" charset="0"/>
                </a:endParaRPr>
              </a:p>
            </p:txBody>
          </p:sp>
        </mc:Choice>
        <mc:Fallback xmlns="">
          <p:sp>
            <p:nvSpPr>
              <p:cNvPr id="3" name="内容占位符 2">
                <a:extLst>
                  <a:ext uri="{FF2B5EF4-FFF2-40B4-BE49-F238E27FC236}">
                    <a16:creationId xmlns:a16="http://schemas.microsoft.com/office/drawing/2014/main" id="{2BAF59A0-E9DE-43E8-A58A-B086437ECA54}"/>
                  </a:ext>
                </a:extLst>
              </p:cNvPr>
              <p:cNvSpPr>
                <a:spLocks noGrp="1" noRot="1" noChangeAspect="1" noMove="1" noResize="1" noEditPoints="1" noAdjustHandles="1" noChangeArrowheads="1" noChangeShapeType="1" noTextEdit="1"/>
              </p:cNvSpPr>
              <p:nvPr>
                <p:ph sz="quarter" idx="13"/>
              </p:nvPr>
            </p:nvSpPr>
            <p:spPr>
              <a:xfrm>
                <a:off x="695400" y="404664"/>
                <a:ext cx="11089232" cy="6159091"/>
              </a:xfrm>
              <a:blipFill>
                <a:blip r:embed="rId2"/>
                <a:stretch>
                  <a:fillRect l="-825" t="-198"/>
                </a:stretch>
              </a:blipFill>
            </p:spPr>
            <p:txBody>
              <a:bodyPr/>
              <a:lstStyle/>
              <a:p>
                <a:r>
                  <a:rPr lang="zh-CN" altLang="en-US">
                    <a:noFill/>
                  </a:rPr>
                  <a:t> </a:t>
                </a:r>
              </a:p>
            </p:txBody>
          </p:sp>
        </mc:Fallback>
      </mc:AlternateContent>
      <p:sp>
        <p:nvSpPr>
          <p:cNvPr id="4" name="动作按钮: 转到主页 3">
            <a:hlinkClick r:id="rId3" action="ppaction://hlinksldjump" highlightClick="1"/>
            <a:extLst>
              <a:ext uri="{FF2B5EF4-FFF2-40B4-BE49-F238E27FC236}">
                <a16:creationId xmlns:a16="http://schemas.microsoft.com/office/drawing/2014/main" id="{87094B79-20A4-4970-AA0C-C459EC65C204}"/>
              </a:ext>
            </a:extLst>
          </p:cNvPr>
          <p:cNvSpPr/>
          <p:nvPr/>
        </p:nvSpPr>
        <p:spPr>
          <a:xfrm>
            <a:off x="11431107" y="6242599"/>
            <a:ext cx="609600" cy="572954"/>
          </a:xfrm>
          <a:prstGeom prst="actionButtonHom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1960219576"/>
      </p:ext>
    </p:extLst>
  </p:cSld>
  <p:clrMapOvr>
    <a:masterClrMapping/>
  </p:clrMapOvr>
  <p:transition>
    <p:wheel/>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64693B7C-D2D2-4A55-B00D-D357E12B699B}"/>
              </a:ext>
            </a:extLst>
          </p:cNvPr>
          <p:cNvSpPr>
            <a:spLocks noGrp="1"/>
          </p:cNvSpPr>
          <p:nvPr>
            <p:ph type="body" idx="10"/>
          </p:nvPr>
        </p:nvSpPr>
        <p:spPr/>
        <p:txBody>
          <a:bodyPr/>
          <a:lstStyle/>
          <a:p>
            <a:r>
              <a:rPr lang="zh-CN" altLang="en-US" dirty="0"/>
              <a:t>极大值原理</a:t>
            </a:r>
          </a:p>
        </p:txBody>
      </p:sp>
      <p:sp>
        <p:nvSpPr>
          <p:cNvPr id="5" name="文本占位符 4">
            <a:extLst>
              <a:ext uri="{FF2B5EF4-FFF2-40B4-BE49-F238E27FC236}">
                <a16:creationId xmlns:a16="http://schemas.microsoft.com/office/drawing/2014/main" id="{C82F2073-A603-4447-8305-1EBBB0456F91}"/>
              </a:ext>
            </a:extLst>
          </p:cNvPr>
          <p:cNvSpPr>
            <a:spLocks noGrp="1"/>
          </p:cNvSpPr>
          <p:nvPr>
            <p:ph type="body" sz="quarter" idx="11"/>
          </p:nvPr>
        </p:nvSpPr>
        <p:spPr/>
        <p:txBody>
          <a:bodyPr/>
          <a:lstStyle/>
          <a:p>
            <a:endParaRPr lang="zh-CN" altLang="en-US"/>
          </a:p>
        </p:txBody>
      </p:sp>
      <p:sp>
        <p:nvSpPr>
          <p:cNvPr id="6" name="文本占位符 5">
            <a:extLst>
              <a:ext uri="{FF2B5EF4-FFF2-40B4-BE49-F238E27FC236}">
                <a16:creationId xmlns:a16="http://schemas.microsoft.com/office/drawing/2014/main" id="{28B8D44B-00FA-407D-A88B-2E0C5E677BD6}"/>
              </a:ext>
            </a:extLst>
          </p:cNvPr>
          <p:cNvSpPr>
            <a:spLocks noGrp="1"/>
          </p:cNvSpPr>
          <p:nvPr>
            <p:ph type="body" sz="quarter" idx="12"/>
          </p:nvPr>
        </p:nvSpPr>
        <p:spPr/>
        <p:txBody>
          <a:bodyPr/>
          <a:lstStyle/>
          <a:p>
            <a:r>
              <a:rPr lang="en-US" altLang="zh-CN" dirty="0"/>
              <a:t>6.3</a:t>
            </a:r>
            <a:endParaRPr lang="zh-CN" altLang="en-US" dirty="0"/>
          </a:p>
        </p:txBody>
      </p:sp>
    </p:spTree>
    <p:extLst>
      <p:ext uri="{BB962C8B-B14F-4D97-AF65-F5344CB8AC3E}">
        <p14:creationId xmlns:p14="http://schemas.microsoft.com/office/powerpoint/2010/main" val="152583922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a:extLst>
              <a:ext uri="{FF2B5EF4-FFF2-40B4-BE49-F238E27FC236}">
                <a16:creationId xmlns:a16="http://schemas.microsoft.com/office/drawing/2014/main" id="{A4D45400-0107-4C5E-9B3F-5C3E69F0422F}"/>
              </a:ext>
            </a:extLst>
          </p:cNvPr>
          <p:cNvSpPr>
            <a:spLocks noGrp="1"/>
          </p:cNvSpPr>
          <p:nvPr>
            <p:ph sz="quarter" idx="13"/>
          </p:nvPr>
        </p:nvSpPr>
        <p:spPr>
          <a:xfrm>
            <a:off x="767407" y="836712"/>
            <a:ext cx="10363826" cy="5727043"/>
          </a:xfrm>
        </p:spPr>
        <p:txBody>
          <a:bodyPr/>
          <a:lstStyle/>
          <a:p>
            <a:pPr marL="0" indent="0">
              <a:buNone/>
            </a:pPr>
            <a:r>
              <a:rPr lang="zh-CN" altLang="en-US" dirty="0"/>
              <a:t>       应用经典变分法（即哈密顿方法）求解最优控制问题，要求控制向量不受任何约束，而且要求哈密顿函数对控制向量连续可微。但是，在实际工程问题中，控制变量往往受到一定的限制。为了解决控制向量有约束的变分问题，苏联数学家庞特里雅金提出并证明了极大值原理，其结论与经典变分法的结论有许多相似之处，它能够应用于控制变量受边界限制的情况，并且不要求哈密顿函数对控制向量连续可微，因此获得了广泛应用。 </a:t>
            </a:r>
            <a:endParaRPr lang="en-US" altLang="zh-CN" dirty="0"/>
          </a:p>
          <a:p>
            <a:pPr marL="0" indent="0">
              <a:buNone/>
            </a:pPr>
            <a:r>
              <a:rPr lang="zh-CN" altLang="en-US" dirty="0"/>
              <a:t>       极大值原理又称为极小值原理，它们是由在解最优控制问题中哈密顿函数时求极大值还是极小值而异。所谓极大值原理或极小值原理是求出当控制向量受到约束的最优控制必要条件，这是经典变分法求泛函极值的扩充，因为用经典变分法不能处理这类问题，所以这种方法又称为现代变分法。 </a:t>
            </a:r>
          </a:p>
        </p:txBody>
      </p:sp>
    </p:spTree>
    <p:extLst>
      <p:ext uri="{BB962C8B-B14F-4D97-AF65-F5344CB8AC3E}">
        <p14:creationId xmlns:p14="http://schemas.microsoft.com/office/powerpoint/2010/main" val="745316787"/>
      </p:ext>
    </p:extLst>
  </p:cSld>
  <p:clrMapOvr>
    <a:masterClrMapping/>
  </p:clrMapOvr>
  <p:transition>
    <p:wheel/>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B2A613-6C7A-4F88-9D27-74228E032EF3}"/>
              </a:ext>
            </a:extLst>
          </p:cNvPr>
          <p:cNvSpPr>
            <a:spLocks noGrp="1"/>
          </p:cNvSpPr>
          <p:nvPr>
            <p:ph type="title"/>
          </p:nvPr>
        </p:nvSpPr>
        <p:spPr/>
        <p:txBody>
          <a:bodyPr>
            <a:normAutofit/>
          </a:bodyPr>
          <a:lstStyle/>
          <a:p>
            <a:r>
              <a:rPr lang="en-US" altLang="zh-CN" dirty="0"/>
              <a:t>6.3.1 </a:t>
            </a:r>
            <a:r>
              <a:rPr lang="zh-CN" altLang="en-US" dirty="0"/>
              <a:t>连续系统的极大值原理 </a:t>
            </a:r>
          </a:p>
        </p:txBody>
      </p:sp>
      <p:sp>
        <p:nvSpPr>
          <p:cNvPr id="3" name="内容占位符 2">
            <a:extLst>
              <a:ext uri="{FF2B5EF4-FFF2-40B4-BE49-F238E27FC236}">
                <a16:creationId xmlns:a16="http://schemas.microsoft.com/office/drawing/2014/main" id="{9D7E97AD-CE93-4431-95F9-EE91A3BA5996}"/>
              </a:ext>
            </a:extLst>
          </p:cNvPr>
          <p:cNvSpPr>
            <a:spLocks noGrp="1"/>
          </p:cNvSpPr>
          <p:nvPr>
            <p:ph sz="quarter" idx="13"/>
          </p:nvPr>
        </p:nvSpPr>
        <p:spPr/>
        <p:txBody>
          <a:bodyPr/>
          <a:lstStyle/>
          <a:p>
            <a:pPr marL="0" indent="0">
              <a:buNone/>
            </a:pPr>
            <a:r>
              <a:rPr lang="en-US" altLang="zh-CN" dirty="0"/>
              <a:t>	</a:t>
            </a:r>
            <a:r>
              <a:rPr lang="zh-CN" altLang="en-US" dirty="0"/>
              <a:t>在利用经典变分法求解最优控制问题中，泛函求极值的必要条件都是在等式约束（如系统的状态方程）下，而控制向量</a:t>
            </a:r>
            <a:r>
              <a:rPr lang="en-US" altLang="zh-CN" dirty="0"/>
              <a:t>u(t)</a:t>
            </a:r>
            <a:r>
              <a:rPr lang="zh-CN" altLang="en-US" dirty="0"/>
              <a:t>没有约束和状态方程对</a:t>
            </a:r>
            <a:r>
              <a:rPr lang="en-US" altLang="zh-CN" dirty="0"/>
              <a:t>u(t)</a:t>
            </a:r>
            <a:r>
              <a:rPr lang="zh-CN" altLang="en-US" dirty="0"/>
              <a:t>可微的情况下取得的。它对于不等式约束的问题，也是先将不等式约束化成等式约束，然后再用同样方法去求解最优控制问题。但是对于多变量系统来说，这种处理不等式约束的方法，使求解过程相当复杂。 </a:t>
            </a:r>
            <a:endParaRPr lang="en-US" altLang="zh-CN" dirty="0"/>
          </a:p>
          <a:p>
            <a:pPr marL="0" indent="0">
              <a:buNone/>
            </a:pPr>
            <a:r>
              <a:rPr lang="zh-CN" altLang="en-US" dirty="0"/>
              <a:t>       在实际的控制系统中，有很多问题要求控制变量或状态变量在某一范围内，不允许它们超出规定的范围，这就对控制变量或状态变量构成不等式约束。</a:t>
            </a:r>
          </a:p>
          <a:p>
            <a:pPr marL="0" indent="0">
              <a:buNone/>
            </a:pPr>
            <a:endParaRPr lang="zh-CN" altLang="en-US" dirty="0"/>
          </a:p>
        </p:txBody>
      </p:sp>
    </p:spTree>
    <p:extLst>
      <p:ext uri="{BB962C8B-B14F-4D97-AF65-F5344CB8AC3E}">
        <p14:creationId xmlns:p14="http://schemas.microsoft.com/office/powerpoint/2010/main" val="1222952698"/>
      </p:ext>
    </p:extLst>
  </p:cSld>
  <p:clrMapOvr>
    <a:masterClrMapping/>
  </p:clrMapOvr>
  <p:transition>
    <p:wheel/>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2F3C5566-571E-4DD3-99AE-66F04F7D4A35}"/>
                  </a:ext>
                </a:extLst>
              </p:cNvPr>
              <p:cNvSpPr>
                <a:spLocks noGrp="1"/>
              </p:cNvSpPr>
              <p:nvPr>
                <p:ph sz="quarter" idx="13"/>
              </p:nvPr>
            </p:nvSpPr>
            <p:spPr>
              <a:xfrm>
                <a:off x="767406" y="548680"/>
                <a:ext cx="10729193" cy="6015075"/>
              </a:xfrm>
            </p:spPr>
            <p:txBody>
              <a:bodyPr>
                <a:noAutofit/>
              </a:bodyPr>
              <a:lstStyle/>
              <a:p>
                <a:pPr marL="0" indent="0">
                  <a:buNone/>
                </a:pPr>
                <a:r>
                  <a:rPr lang="zh-CN" altLang="en-US" dirty="0"/>
                  <a:t>例如：</a:t>
                </a:r>
                <a14:m>
                  <m:oMath xmlns:m="http://schemas.openxmlformats.org/officeDocument/2006/math">
                    <m:r>
                      <m:rPr>
                        <m:sty m:val="p"/>
                      </m:rPr>
                      <a:rPr lang="el-GR" altLang="zh-CN" i="1" smtClean="0">
                        <a:solidFill>
                          <a:srgbClr val="000000"/>
                        </a:solidFill>
                        <a:latin typeface="Cambria Math" panose="02040503050406030204" pitchFamily="18" charset="0"/>
                        <a:ea typeface="Cambria Math" panose="02040503050406030204" pitchFamily="18" charset="0"/>
                      </a:rPr>
                      <m:t>α</m:t>
                    </m:r>
                    <m:r>
                      <a:rPr lang="zh-CN" altLang="en-US" i="1" smtClean="0">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𝑢</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i="1" smtClean="0">
                        <a:solidFill>
                          <a:srgbClr val="000000"/>
                        </a:solidFill>
                        <a:latin typeface="Cambria Math" panose="02040503050406030204" pitchFamily="18" charset="0"/>
                      </a:rPr>
                      <m:t>𝛽</m:t>
                    </m:r>
                  </m:oMath>
                </a14:m>
                <a:r>
                  <a:rPr lang="zh-CN" altLang="en-US" dirty="0"/>
                  <a:t>。在这种情况下，连续系统最优控制问题可描述为</a:t>
                </a:r>
              </a:p>
              <a:p>
                <a:pPr marL="0" indent="0">
                  <a:buNone/>
                </a:pPr>
                <a:r>
                  <a:rPr lang="zh-CN" altLang="en-US" dirty="0"/>
                  <a:t>设</a:t>
                </a:r>
                <a14:m>
                  <m:oMath xmlns:m="http://schemas.openxmlformats.org/officeDocument/2006/math">
                    <m:r>
                      <a:rPr lang="en-US" altLang="zh-CN" i="1">
                        <a:solidFill>
                          <a:srgbClr val="000000"/>
                        </a:solidFill>
                        <a:latin typeface="Cambria Math" panose="02040503050406030204" pitchFamily="18" charset="0"/>
                      </a:rPr>
                      <m:t>𝑛</m:t>
                    </m:r>
                  </m:oMath>
                </a14:m>
                <a:r>
                  <a:rPr lang="zh-CN" altLang="en-US" dirty="0"/>
                  <a:t>维系统状态方程</a:t>
                </a:r>
              </a:p>
              <a:p>
                <a:pPr marL="0" indent="0" algn="r">
                  <a:lnSpc>
                    <a:spcPct val="100000"/>
                  </a:lnSpc>
                  <a:buNone/>
                </a:pPr>
                <a:r>
                  <a:rPr lang="zh-CN" altLang="en-US" dirty="0"/>
                  <a:t>          </a:t>
                </a:r>
                <a14:m>
                  <m:oMath xmlns:m="http://schemas.openxmlformats.org/officeDocument/2006/math">
                    <m:acc>
                      <m:accPr>
                        <m:chr m:val="̇"/>
                        <m:ctrlPr>
                          <a:rPr lang="zh-CN" altLang="en-US" b="1" i="1">
                            <a:solidFill>
                              <a:srgbClr val="000000"/>
                            </a:solidFill>
                            <a:latin typeface="Cambria Math" panose="02040503050406030204" pitchFamily="18" charset="0"/>
                          </a:rPr>
                        </m:ctrlPr>
                      </m:accPr>
                      <m:e>
                        <m:r>
                          <a:rPr lang="zh-CN" altLang="en-US" b="1" i="1">
                            <a:solidFill>
                              <a:srgbClr val="000000"/>
                            </a:solidFill>
                            <a:latin typeface="Cambria Math" panose="02040503050406030204" pitchFamily="18" charset="0"/>
                          </a:rPr>
                          <m:t>𝒙</m:t>
                        </m:r>
                      </m:e>
                    </m:acc>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b="1" i="1">
                        <a:solidFill>
                          <a:srgbClr val="000000"/>
                        </a:solidFill>
                        <a:latin typeface="Cambria Math" panose="02040503050406030204" pitchFamily="18" charset="0"/>
                      </a:rPr>
                      <m:t>𝒇</m:t>
                    </m:r>
                    <m:r>
                      <a:rPr lang="zh-CN" altLang="en-US" i="1">
                        <a:solidFill>
                          <a:srgbClr val="000000"/>
                        </a:solidFill>
                        <a:latin typeface="Cambria Math" panose="02040503050406030204" pitchFamily="18" charset="0"/>
                      </a:rPr>
                      <m:t>[</m:t>
                    </m:r>
                    <m:r>
                      <a:rPr lang="zh-CN" altLang="en-US" b="1" i="1">
                        <a:solidFill>
                          <a:srgbClr val="000000"/>
                        </a:solidFill>
                        <a:latin typeface="Cambria Math" panose="02040503050406030204" pitchFamily="18" charset="0"/>
                      </a:rPr>
                      <m:t>𝒙</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b="1" i="1">
                        <a:solidFill>
                          <a:srgbClr val="000000"/>
                        </a:solidFill>
                        <a:latin typeface="Cambria Math" panose="02040503050406030204" pitchFamily="18" charset="0"/>
                      </a:rPr>
                      <m:t>𝒖</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oMath>
                </a14:m>
                <a:r>
                  <a:rPr lang="en-US" altLang="zh-CN" dirty="0"/>
                  <a:t>				</a:t>
                </a:r>
                <a:r>
                  <a:rPr lang="zh-CN" altLang="en-US" dirty="0"/>
                  <a:t>（</a:t>
                </a:r>
                <a:r>
                  <a:rPr lang="en-US" altLang="zh-CN" dirty="0"/>
                  <a:t>6-55)</a:t>
                </a:r>
              </a:p>
              <a:p>
                <a:pPr marL="0" indent="0">
                  <a:buNone/>
                </a:pPr>
                <a:r>
                  <a:rPr lang="zh-CN" altLang="en-US" dirty="0"/>
                  <a:t>其中</a:t>
                </a:r>
                <a14:m>
                  <m:oMath xmlns:m="http://schemas.openxmlformats.org/officeDocument/2006/math">
                    <m:r>
                      <a:rPr lang="zh-CN" altLang="en-US" b="1" i="1">
                        <a:solidFill>
                          <a:srgbClr val="000000"/>
                        </a:solidFill>
                        <a:latin typeface="Cambria Math" panose="02040503050406030204" pitchFamily="18" charset="0"/>
                      </a:rPr>
                      <m:t>𝒙</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oMath>
                </a14:m>
                <a:r>
                  <a:rPr lang="zh-CN" altLang="en-US" dirty="0"/>
                  <a:t>为</a:t>
                </a:r>
                <a14:m>
                  <m:oMath xmlns:m="http://schemas.openxmlformats.org/officeDocument/2006/math">
                    <m:r>
                      <a:rPr lang="en-US" altLang="zh-CN" b="0" i="1" smtClean="0">
                        <a:solidFill>
                          <a:srgbClr val="000000"/>
                        </a:solidFill>
                        <a:latin typeface="Cambria Math" panose="02040503050406030204" pitchFamily="18" charset="0"/>
                      </a:rPr>
                      <m:t>𝑛</m:t>
                    </m:r>
                  </m:oMath>
                </a14:m>
                <a:r>
                  <a:rPr lang="zh-CN" altLang="en-US" dirty="0"/>
                  <a:t>维状态向量；</a:t>
                </a:r>
                <a14:m>
                  <m:oMath xmlns:m="http://schemas.openxmlformats.org/officeDocument/2006/math">
                    <m:r>
                      <a:rPr lang="zh-CN" altLang="en-US" b="1" i="1">
                        <a:solidFill>
                          <a:srgbClr val="000000"/>
                        </a:solidFill>
                        <a:latin typeface="Cambria Math" panose="02040503050406030204" pitchFamily="18" charset="0"/>
                      </a:rPr>
                      <m:t>𝒖</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oMath>
                </a14:m>
                <a:r>
                  <a:rPr lang="zh-CN" altLang="en-US" dirty="0"/>
                  <a:t>为</a:t>
                </a:r>
                <a14:m>
                  <m:oMath xmlns:m="http://schemas.openxmlformats.org/officeDocument/2006/math">
                    <m:r>
                      <a:rPr lang="en-US" altLang="zh-CN" b="0" i="1" smtClean="0">
                        <a:solidFill>
                          <a:srgbClr val="000000"/>
                        </a:solidFill>
                        <a:latin typeface="Cambria Math" panose="02040503050406030204" pitchFamily="18" charset="0"/>
                      </a:rPr>
                      <m:t>𝑟</m:t>
                    </m:r>
                  </m:oMath>
                </a14:m>
                <a:r>
                  <a:rPr lang="zh-CN" altLang="en-US" dirty="0"/>
                  <a:t>维控制向量；</a:t>
                </a:r>
                <a14:m>
                  <m:oMath xmlns:m="http://schemas.openxmlformats.org/officeDocument/2006/math">
                    <m:r>
                      <a:rPr lang="zh-CN" altLang="en-US" b="1" i="1">
                        <a:solidFill>
                          <a:srgbClr val="000000"/>
                        </a:solidFill>
                        <a:latin typeface="Cambria Math" panose="02040503050406030204" pitchFamily="18" charset="0"/>
                      </a:rPr>
                      <m:t>𝒇</m:t>
                    </m:r>
                    <m:r>
                      <a:rPr lang="en-US" altLang="zh-CN" b="0" i="1" smtClean="0">
                        <a:solidFill>
                          <a:srgbClr val="000000"/>
                        </a:solidFill>
                        <a:latin typeface="Cambria Math" panose="02040503050406030204" pitchFamily="18" charset="0"/>
                      </a:rPr>
                      <m:t>(</m:t>
                    </m:r>
                    <m:r>
                      <a:rPr lang="en-US" altLang="zh-CN" b="0" i="1" smtClean="0">
                        <a:solidFill>
                          <a:srgbClr val="000000"/>
                        </a:solidFill>
                        <a:latin typeface="Cambria Math" panose="02040503050406030204" pitchFamily="18" charset="0"/>
                        <a:ea typeface="Cambria Math" panose="02040503050406030204" pitchFamily="18" charset="0"/>
                      </a:rPr>
                      <m:t>∙</m:t>
                    </m:r>
                    <m:r>
                      <a:rPr lang="en-US" altLang="zh-CN" b="0" i="1" smtClean="0">
                        <a:solidFill>
                          <a:srgbClr val="000000"/>
                        </a:solidFill>
                        <a:latin typeface="Cambria Math" panose="02040503050406030204" pitchFamily="18" charset="0"/>
                      </a:rPr>
                      <m:t>)</m:t>
                    </m:r>
                  </m:oMath>
                </a14:m>
                <a:r>
                  <a:rPr lang="zh-CN" altLang="en-US" dirty="0"/>
                  <a:t>为</a:t>
                </a:r>
                <a14:m>
                  <m:oMath xmlns:m="http://schemas.openxmlformats.org/officeDocument/2006/math">
                    <m:r>
                      <a:rPr lang="en-US" altLang="zh-CN" b="0" i="1" smtClean="0">
                        <a:solidFill>
                          <a:srgbClr val="000000"/>
                        </a:solidFill>
                        <a:latin typeface="Cambria Math" panose="02040503050406030204" pitchFamily="18" charset="0"/>
                      </a:rPr>
                      <m:t>𝑛</m:t>
                    </m:r>
                  </m:oMath>
                </a14:m>
                <a:r>
                  <a:rPr lang="zh-CN" altLang="en-US" dirty="0"/>
                  <a:t>维向量函数。</a:t>
                </a:r>
              </a:p>
              <a:p>
                <a:pPr marL="0" indent="0">
                  <a:buNone/>
                </a:pPr>
                <a:r>
                  <a:rPr lang="zh-CN" altLang="en-US" dirty="0"/>
                  <a:t>始端时间和始端状态</a:t>
                </a:r>
                <a14:m>
                  <m:oMath xmlns:m="http://schemas.openxmlformats.org/officeDocument/2006/math">
                    <m:r>
                      <a:rPr lang="zh-CN" altLang="en-US" b="1" i="1">
                        <a:solidFill>
                          <a:srgbClr val="000000"/>
                        </a:solidFill>
                        <a:latin typeface="Cambria Math" panose="02040503050406030204" pitchFamily="18" charset="0"/>
                      </a:rPr>
                      <m:t>𝒙</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𝑡</m:t>
                        </m:r>
                      </m:e>
                      <m:sub>
                        <m:r>
                          <a:rPr lang="zh-CN" altLang="en-US" i="1">
                            <a:solidFill>
                              <a:srgbClr val="000000"/>
                            </a:solidFill>
                            <a:latin typeface="Cambria Math" panose="02040503050406030204" pitchFamily="18" charset="0"/>
                          </a:rPr>
                          <m:t>0</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b="1" i="1">
                            <a:solidFill>
                              <a:srgbClr val="000000"/>
                            </a:solidFill>
                            <a:latin typeface="Cambria Math" panose="02040503050406030204" pitchFamily="18" charset="0"/>
                          </a:rPr>
                          <m:t>𝒙</m:t>
                        </m:r>
                      </m:e>
                      <m:sub>
                        <m:r>
                          <a:rPr lang="zh-CN" altLang="en-US" i="1">
                            <a:solidFill>
                              <a:srgbClr val="000000"/>
                            </a:solidFill>
                            <a:latin typeface="Cambria Math" panose="02040503050406030204" pitchFamily="18" charset="0"/>
                          </a:rPr>
                          <m:t>0</m:t>
                        </m:r>
                      </m:sub>
                    </m:sSub>
                  </m:oMath>
                </a14:m>
                <a:endParaRPr lang="zh-CN" altLang="en-US" dirty="0"/>
              </a:p>
              <a:p>
                <a:pPr marL="0" indent="0">
                  <a:buNone/>
                </a:pPr>
                <a:r>
                  <a:rPr lang="zh-CN" altLang="en-US" dirty="0"/>
                  <a:t>终端时间和终端状态满足约束方程</a:t>
                </a:r>
              </a:p>
              <a:p>
                <a:pPr marL="0" indent="0" algn="r">
                  <a:lnSpc>
                    <a:spcPct val="100000"/>
                  </a:lnSpc>
                  <a:buNone/>
                </a:pPr>
                <a:r>
                  <a:rPr lang="zh-CN" altLang="en-US" dirty="0"/>
                  <a:t>                       </a:t>
                </a:r>
                <a14:m>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b="1" i="1">
                            <a:solidFill>
                              <a:srgbClr val="000000"/>
                            </a:solidFill>
                            <a:latin typeface="Cambria Math" panose="02040503050406030204" pitchFamily="18" charset="0"/>
                          </a:rPr>
                          <m:t>𝑵</m:t>
                        </m:r>
                      </m:e>
                      <m:sub>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𝑡</m:t>
                        </m:r>
                      </m:e>
                      <m:sub>
                        <m:r>
                          <a:rPr lang="zh-CN" altLang="en-US" i="1">
                            <a:solidFill>
                              <a:srgbClr val="000000"/>
                            </a:solidFill>
                            <a:latin typeface="Cambria Math" panose="02040503050406030204" pitchFamily="18" charset="0"/>
                          </a:rPr>
                          <m:t>𝑓</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𝑡</m:t>
                        </m:r>
                      </m:e>
                      <m:sub>
                        <m:r>
                          <a:rPr lang="zh-CN" altLang="en-US" i="1">
                            <a:solidFill>
                              <a:srgbClr val="000000"/>
                            </a:solidFill>
                            <a:latin typeface="Cambria Math" panose="02040503050406030204" pitchFamily="18" charset="0"/>
                          </a:rPr>
                          <m:t>𝑓</m:t>
                        </m:r>
                      </m:sub>
                    </m:sSub>
                    <m:r>
                      <a:rPr lang="zh-CN" altLang="en-US" i="1">
                        <a:solidFill>
                          <a:srgbClr val="000000"/>
                        </a:solidFill>
                        <a:latin typeface="Cambria Math" panose="02040503050406030204" pitchFamily="18" charset="0"/>
                      </a:rPr>
                      <m:t>]=</m:t>
                    </m:r>
                    <m:r>
                      <a:rPr lang="zh-CN" altLang="en-US" b="1" i="1">
                        <a:solidFill>
                          <a:srgbClr val="000000"/>
                        </a:solidFill>
                        <a:latin typeface="Cambria Math" panose="02040503050406030204" pitchFamily="18" charset="0"/>
                      </a:rPr>
                      <m:t>𝟎</m:t>
                    </m:r>
                  </m:oMath>
                </a14:m>
                <a:r>
                  <a:rPr lang="en-US" altLang="zh-CN" dirty="0"/>
                  <a:t>				</a:t>
                </a:r>
                <a:r>
                  <a:rPr lang="zh-CN" altLang="en-US" dirty="0"/>
                  <a:t>（</a:t>
                </a:r>
                <a:r>
                  <a:rPr lang="en-US" altLang="zh-CN" dirty="0"/>
                  <a:t>6-56</a:t>
                </a:r>
                <a:r>
                  <a:rPr lang="zh-CN" altLang="en-US" dirty="0"/>
                  <a:t>）</a:t>
                </a:r>
              </a:p>
              <a:p>
                <a:pPr marL="0" indent="0">
                  <a:buNone/>
                </a:pPr>
                <a:r>
                  <a:rPr lang="zh-CN" altLang="en-US" dirty="0"/>
                  <a:t>控制向量取值于</a:t>
                </a:r>
              </a:p>
              <a:p>
                <a:pPr marL="0" indent="0" algn="r">
                  <a:lnSpc>
                    <a:spcPct val="100000"/>
                  </a:lnSpc>
                  <a:buNone/>
                </a:pPr>
                <a14:m>
                  <m:oMath xmlns:m="http://schemas.openxmlformats.org/officeDocument/2006/math">
                    <m:r>
                      <a:rPr lang="zh-CN" altLang="en-US" i="1">
                        <a:solidFill>
                          <a:srgbClr val="000000"/>
                        </a:solidFill>
                        <a:latin typeface="Cambria Math" panose="02040503050406030204" pitchFamily="18" charset="0"/>
                      </a:rPr>
                      <m:t>𝑔</m:t>
                    </m:r>
                    <m:r>
                      <a:rPr lang="zh-CN" altLang="en-US" i="1">
                        <a:solidFill>
                          <a:srgbClr val="000000"/>
                        </a:solidFill>
                        <a:latin typeface="Cambria Math" panose="02040503050406030204" pitchFamily="18" charset="0"/>
                      </a:rPr>
                      <m:t>[</m:t>
                    </m:r>
                    <m:r>
                      <a:rPr lang="zh-CN" altLang="en-US" b="1" i="1">
                        <a:solidFill>
                          <a:srgbClr val="000000"/>
                        </a:solidFill>
                        <a:latin typeface="Cambria Math" panose="02040503050406030204" pitchFamily="18" charset="0"/>
                      </a:rPr>
                      <m:t>𝒙</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b="1" i="1">
                        <a:solidFill>
                          <a:srgbClr val="000000"/>
                        </a:solidFill>
                        <a:latin typeface="Cambria Math" panose="02040503050406030204" pitchFamily="18" charset="0"/>
                      </a:rPr>
                      <m:t>𝒖</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]≥0</m:t>
                    </m:r>
                  </m:oMath>
                </a14:m>
                <a:r>
                  <a:rPr lang="en-US" altLang="zh-CN" dirty="0"/>
                  <a:t>				</a:t>
                </a:r>
                <a:r>
                  <a:rPr lang="zh-CN" altLang="en-US" dirty="0"/>
                  <a:t>（</a:t>
                </a:r>
                <a:r>
                  <a:rPr lang="en-US" altLang="zh-CN" dirty="0"/>
                  <a:t>6-57</a:t>
                </a:r>
                <a:r>
                  <a:rPr lang="zh-CN" altLang="en-US" dirty="0"/>
                  <a:t>）</a:t>
                </a:r>
              </a:p>
              <a:p>
                <a:pPr marL="0" indent="0">
                  <a:buNone/>
                </a:pPr>
                <a:r>
                  <a:rPr lang="zh-CN" altLang="en-US" dirty="0"/>
                  <a:t>满足式</a:t>
                </a:r>
                <a:r>
                  <a:rPr lang="en-US" altLang="zh-CN" dirty="0"/>
                  <a:t>(6-55)-(6-57)</a:t>
                </a:r>
                <a:r>
                  <a:rPr lang="zh-CN" altLang="en-US" dirty="0"/>
                  <a:t>的状态曲线</a:t>
                </a:r>
                <a14:m>
                  <m:oMath xmlns:m="http://schemas.openxmlformats.org/officeDocument/2006/math">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oMath>
                </a14:m>
                <a:r>
                  <a:rPr lang="zh-CN" altLang="en-US" dirty="0"/>
                  <a:t>称为容许曲线。满足式</a:t>
                </a:r>
                <a:r>
                  <a:rPr lang="en-US" altLang="zh-CN" dirty="0"/>
                  <a:t>(6-57)</a:t>
                </a:r>
                <a:r>
                  <a:rPr lang="zh-CN" altLang="en-US" dirty="0"/>
                  <a:t>，并使</a:t>
                </a:r>
                <a14:m>
                  <m:oMath xmlns:m="http://schemas.openxmlformats.org/officeDocument/2006/math">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oMath>
                </a14:m>
                <a:r>
                  <a:rPr lang="zh-CN" altLang="en-US" dirty="0"/>
                  <a:t>成为容许曲线的分段连续函数</a:t>
                </a:r>
                <a14:m>
                  <m:oMath xmlns:m="http://schemas.openxmlformats.org/officeDocument/2006/math">
                    <m:r>
                      <a:rPr lang="zh-CN" altLang="en-US" i="1">
                        <a:solidFill>
                          <a:srgbClr val="000000"/>
                        </a:solidFill>
                        <a:latin typeface="Cambria Math" panose="02040503050406030204" pitchFamily="18" charset="0"/>
                      </a:rPr>
                      <m:t>𝑢</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oMath>
                </a14:m>
                <a:r>
                  <a:rPr lang="zh-CN" altLang="en-US" dirty="0"/>
                  <a:t>称为容许控制，所有的容许控制函数构成容许控制集。</a:t>
                </a:r>
              </a:p>
            </p:txBody>
          </p:sp>
        </mc:Choice>
        <mc:Fallback>
          <p:sp>
            <p:nvSpPr>
              <p:cNvPr id="3" name="内容占位符 2">
                <a:extLst>
                  <a:ext uri="{FF2B5EF4-FFF2-40B4-BE49-F238E27FC236}">
                    <a16:creationId xmlns:a16="http://schemas.microsoft.com/office/drawing/2014/main" id="{2F3C5566-571E-4DD3-99AE-66F04F7D4A35}"/>
                  </a:ext>
                </a:extLst>
              </p:cNvPr>
              <p:cNvSpPr>
                <a:spLocks noGrp="1" noRot="1" noChangeAspect="1" noMove="1" noResize="1" noEditPoints="1" noAdjustHandles="1" noChangeArrowheads="1" noChangeShapeType="1" noTextEdit="1"/>
              </p:cNvSpPr>
              <p:nvPr>
                <p:ph sz="quarter" idx="13"/>
              </p:nvPr>
            </p:nvSpPr>
            <p:spPr>
              <a:xfrm>
                <a:off x="767406" y="548680"/>
                <a:ext cx="10729193" cy="6015075"/>
              </a:xfrm>
              <a:blipFill>
                <a:blip r:embed="rId2"/>
                <a:stretch>
                  <a:fillRect l="-909" t="-203" r="-85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297567446"/>
      </p:ext>
    </p:extLst>
  </p:cSld>
  <p:clrMapOvr>
    <a:masterClrMapping/>
  </p:clrMapOvr>
  <p:transition>
    <p:wheel/>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A3AA1C0F-5399-4D61-9ED7-5A9D5481CE07}"/>
                  </a:ext>
                </a:extLst>
              </p:cNvPr>
              <p:cNvSpPr>
                <a:spLocks noGrp="1"/>
              </p:cNvSpPr>
              <p:nvPr>
                <p:ph sz="quarter" idx="13"/>
              </p:nvPr>
            </p:nvSpPr>
            <p:spPr>
              <a:xfrm>
                <a:off x="767406" y="908720"/>
                <a:ext cx="10873210" cy="5655035"/>
              </a:xfrm>
            </p:spPr>
            <p:txBody>
              <a:bodyPr>
                <a:normAutofit lnSpcReduction="10000"/>
              </a:bodyPr>
              <a:lstStyle/>
              <a:p>
                <a:pPr marL="0" indent="0" algn="just">
                  <a:lnSpc>
                    <a:spcPct val="110000"/>
                  </a:lnSpc>
                  <a:buNone/>
                </a:pPr>
                <a:r>
                  <a:rPr lang="zh-CN" altLang="en-US" dirty="0">
                    <a:latin typeface="Times New Roman" panose="02020603050405020304" pitchFamily="18" charset="0"/>
                    <a:cs typeface="Times New Roman" panose="02020603050405020304" pitchFamily="18" charset="0"/>
                  </a:rPr>
                  <a:t>        通过对飞船的燃耗最优控制的分析可知，凡属最优控制问题的数学描述，应包含以下几方面的内容。</a:t>
                </a:r>
              </a:p>
              <a:p>
                <a:pPr marL="0" indent="0" algn="just" eaLnBrk="0" hangingPunct="0">
                  <a:lnSpc>
                    <a:spcPct val="110000"/>
                  </a:lnSpc>
                  <a:buNone/>
                </a:pPr>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1</a:t>
                </a:r>
                <a:r>
                  <a:rPr lang="zh-CN" altLang="en-US" dirty="0">
                    <a:latin typeface="Times New Roman" panose="02020603050405020304" pitchFamily="18" charset="0"/>
                    <a:cs typeface="Times New Roman" panose="02020603050405020304" pitchFamily="18" charset="0"/>
                  </a:rPr>
                  <a:t>）受控系统的数学模型</a:t>
                </a:r>
              </a:p>
              <a:p>
                <a:pPr marL="0" indent="0" algn="just" eaLnBrk="0" hangingPunct="0">
                  <a:lnSpc>
                    <a:spcPct val="110000"/>
                  </a:lnSpc>
                  <a:buNone/>
                </a:pPr>
                <a:r>
                  <a:rPr lang="zh-CN" altLang="en-US" dirty="0">
                    <a:latin typeface="Times New Roman" panose="02020603050405020304" pitchFamily="18" charset="0"/>
                    <a:cs typeface="Times New Roman" panose="02020603050405020304" pitchFamily="18" charset="0"/>
                  </a:rPr>
                  <a:t>        受控系统的数学模型即系统的微分方程，它反映了动态系统在运动过程中所应遵循的物理或化学规律。在集中参数情况下，动态系统的运动规律可以用一组一阶常微分方程及状态方程来描述</a:t>
                </a:r>
              </a:p>
              <a:p>
                <a:pPr marL="0" indent="0" algn="r" eaLnBrk="0" hangingPunct="0">
                  <a:lnSpc>
                    <a:spcPct val="110000"/>
                  </a:lnSpc>
                  <a:buNone/>
                </a:pPr>
                <a14:m>
                  <m:oMath xmlns:m="http://schemas.openxmlformats.org/officeDocument/2006/math">
                    <m:acc>
                      <m:accPr>
                        <m:chr m:val="̇"/>
                        <m:ctrlPr>
                          <a:rPr lang="zh-CN" altLang="en-US" b="1" i="1" smtClean="0">
                            <a:solidFill>
                              <a:srgbClr val="000000"/>
                            </a:solidFill>
                            <a:latin typeface="Cambria Math" panose="02040503050406030204" pitchFamily="18" charset="0"/>
                          </a:rPr>
                        </m:ctrlPr>
                      </m:accPr>
                      <m:e>
                        <m:r>
                          <a:rPr lang="zh-CN" altLang="en-US" b="1" i="1">
                            <a:solidFill>
                              <a:srgbClr val="000000"/>
                            </a:solidFill>
                            <a:latin typeface="Cambria Math" panose="02040503050406030204" pitchFamily="18" charset="0"/>
                          </a:rPr>
                          <m:t>𝒙</m:t>
                        </m:r>
                      </m:e>
                    </m:acc>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b="1" i="1">
                        <a:solidFill>
                          <a:srgbClr val="000000"/>
                        </a:solidFill>
                        <a:latin typeface="Cambria Math" panose="02040503050406030204" pitchFamily="18" charset="0"/>
                      </a:rPr>
                      <m:t>𝒇</m:t>
                    </m:r>
                    <m:r>
                      <a:rPr lang="zh-CN" altLang="en-US" i="1">
                        <a:solidFill>
                          <a:srgbClr val="000000"/>
                        </a:solidFill>
                        <a:latin typeface="Cambria Math" panose="02040503050406030204" pitchFamily="18" charset="0"/>
                      </a:rPr>
                      <m:t>[</m:t>
                    </m:r>
                    <m:r>
                      <a:rPr lang="zh-CN" altLang="en-US" b="1" i="1">
                        <a:solidFill>
                          <a:srgbClr val="000000"/>
                        </a:solidFill>
                        <a:latin typeface="Cambria Math" panose="02040503050406030204" pitchFamily="18" charset="0"/>
                      </a:rPr>
                      <m:t>𝒙</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b="1" i="1">
                        <a:solidFill>
                          <a:srgbClr val="000000"/>
                        </a:solidFill>
                        <a:latin typeface="Cambria Math" panose="02040503050406030204" pitchFamily="18" charset="0"/>
                      </a:rPr>
                      <m:t>𝒖</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oMath>
                </a14:m>
                <a:r>
                  <a:rPr lang="en-US" altLang="zh-CN" dirty="0">
                    <a:latin typeface="Times New Roman" panose="02020603050405020304" pitchFamily="18" charset="0"/>
                    <a:cs typeface="Times New Roman" panose="02020603050405020304" pitchFamily="18" charset="0"/>
                  </a:rPr>
                  <a:t>	</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6-6</a:t>
                </a:r>
                <a:r>
                  <a:rPr lang="zh-CN" altLang="en-US" dirty="0">
                    <a:latin typeface="Times New Roman" panose="02020603050405020304" pitchFamily="18" charset="0"/>
                    <a:cs typeface="Times New Roman" panose="02020603050405020304" pitchFamily="18" charset="0"/>
                  </a:rPr>
                  <a:t>）</a:t>
                </a:r>
              </a:p>
              <a:p>
                <a:pPr marL="0" indent="0" algn="just" eaLnBrk="0" hangingPunct="0">
                  <a:lnSpc>
                    <a:spcPct val="110000"/>
                  </a:lnSpc>
                  <a:buNone/>
                </a:pPr>
                <a:r>
                  <a:rPr lang="zh-CN" altLang="en-US" dirty="0">
                    <a:latin typeface="Times New Roman" panose="02020603050405020304" pitchFamily="18" charset="0"/>
                    <a:cs typeface="Times New Roman" panose="02020603050405020304" pitchFamily="18" charset="0"/>
                  </a:rPr>
                  <a:t>其中</a:t>
                </a:r>
                <a14:m>
                  <m:oMath xmlns:m="http://schemas.openxmlformats.org/officeDocument/2006/math">
                    <m:r>
                      <a:rPr lang="zh-CN" altLang="en-US" b="1" i="1">
                        <a:solidFill>
                          <a:srgbClr val="000000"/>
                        </a:solidFill>
                        <a:latin typeface="Cambria Math" panose="02040503050406030204" pitchFamily="18" charset="0"/>
                      </a:rPr>
                      <m:t>𝒙</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oMath>
                </a14:m>
                <a:r>
                  <a:rPr lang="zh-CN" altLang="en-US" dirty="0">
                    <a:latin typeface="Times New Roman" panose="02020603050405020304" pitchFamily="18" charset="0"/>
                    <a:cs typeface="Times New Roman" panose="02020603050405020304" pitchFamily="18" charset="0"/>
                  </a:rPr>
                  <a:t>表示</a:t>
                </a:r>
                <a:r>
                  <a:rPr lang="en-US" altLang="zh-CN" i="1" dirty="0">
                    <a:latin typeface="Times New Roman" panose="02020603050405020304" pitchFamily="18" charset="0"/>
                    <a:cs typeface="Times New Roman" panose="02020603050405020304" pitchFamily="18" charset="0"/>
                  </a:rPr>
                  <a:t>n</a:t>
                </a:r>
                <a:r>
                  <a:rPr lang="zh-CN" altLang="en-US" dirty="0">
                    <a:latin typeface="Times New Roman" panose="02020603050405020304" pitchFamily="18" charset="0"/>
                    <a:cs typeface="Times New Roman" panose="02020603050405020304" pitchFamily="18" charset="0"/>
                  </a:rPr>
                  <a:t>维状态向量；</a:t>
                </a:r>
                <a14:m>
                  <m:oMath xmlns:m="http://schemas.openxmlformats.org/officeDocument/2006/math">
                    <m:r>
                      <a:rPr lang="zh-CN" altLang="en-US" b="1" i="1">
                        <a:solidFill>
                          <a:srgbClr val="000000"/>
                        </a:solidFill>
                        <a:latin typeface="Cambria Math" panose="02040503050406030204" pitchFamily="18" charset="0"/>
                      </a:rPr>
                      <m:t>𝒖</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oMath>
                </a14:m>
                <a:r>
                  <a:rPr lang="zh-CN" altLang="en-US" dirty="0">
                    <a:latin typeface="Times New Roman" panose="02020603050405020304" pitchFamily="18" charset="0"/>
                    <a:cs typeface="Times New Roman" panose="02020603050405020304" pitchFamily="18" charset="0"/>
                  </a:rPr>
                  <a:t>表示为</a:t>
                </a:r>
                <a:r>
                  <a:rPr lang="en-US" altLang="zh-CN" dirty="0">
                    <a:latin typeface="Times New Roman" panose="02020603050405020304" pitchFamily="18" charset="0"/>
                    <a:cs typeface="Times New Roman" panose="02020603050405020304" pitchFamily="18" charset="0"/>
                  </a:rPr>
                  <a:t>r</a:t>
                </a:r>
                <a:r>
                  <a:rPr lang="zh-CN" altLang="en-US" dirty="0">
                    <a:latin typeface="Times New Roman" panose="02020603050405020304" pitchFamily="18" charset="0"/>
                    <a:cs typeface="Times New Roman" panose="02020603050405020304" pitchFamily="18" charset="0"/>
                  </a:rPr>
                  <a:t>维控制向量；</a:t>
                </a:r>
                <a14:m>
                  <m:oMath xmlns:m="http://schemas.openxmlformats.org/officeDocument/2006/math">
                    <m:r>
                      <a:rPr lang="zh-CN" altLang="en-US" b="1" i="1">
                        <a:solidFill>
                          <a:srgbClr val="000000"/>
                        </a:solidFill>
                        <a:latin typeface="Cambria Math" panose="02040503050406030204" pitchFamily="18" charset="0"/>
                      </a:rPr>
                      <m:t>𝒇</m:t>
                    </m:r>
                    <m:r>
                      <a:rPr lang="zh-CN" altLang="en-US" i="1">
                        <a:solidFill>
                          <a:srgbClr val="000000"/>
                        </a:solidFill>
                        <a:latin typeface="Cambria Math" panose="02040503050406030204" pitchFamily="18" charset="0"/>
                      </a:rPr>
                      <m:t>(⋅)</m:t>
                    </m:r>
                  </m:oMath>
                </a14:m>
                <a:r>
                  <a:rPr lang="zh-CN" altLang="en-US" dirty="0">
                    <a:latin typeface="Times New Roman" panose="02020603050405020304" pitchFamily="18" charset="0"/>
                    <a:cs typeface="Times New Roman" panose="02020603050405020304" pitchFamily="18" charset="0"/>
                  </a:rPr>
                  <a:t>是</a:t>
                </a:r>
                <a14:m>
                  <m:oMath xmlns:m="http://schemas.openxmlformats.org/officeDocument/2006/math">
                    <m:r>
                      <a:rPr lang="zh-CN" altLang="en-US" b="1" i="1">
                        <a:solidFill>
                          <a:srgbClr val="000000"/>
                        </a:solidFill>
                        <a:latin typeface="Cambria Math" panose="02040503050406030204" pitchFamily="18" charset="0"/>
                      </a:rPr>
                      <m:t>𝒙</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oMath>
                </a14:m>
                <a:r>
                  <a:rPr lang="zh-CN" altLang="en-US" dirty="0">
                    <a:latin typeface="Times New Roman" panose="02020603050405020304" pitchFamily="18" charset="0"/>
                    <a:cs typeface="Times New Roman" panose="02020603050405020304" pitchFamily="18" charset="0"/>
                  </a:rPr>
                  <a:t>、</a:t>
                </a:r>
                <a14:m>
                  <m:oMath xmlns:m="http://schemas.openxmlformats.org/officeDocument/2006/math">
                    <m:r>
                      <a:rPr lang="zh-CN" altLang="en-US" b="1" i="1">
                        <a:solidFill>
                          <a:srgbClr val="000000"/>
                        </a:solidFill>
                        <a:latin typeface="Cambria Math" panose="02040503050406030204" pitchFamily="18" charset="0"/>
                      </a:rPr>
                      <m:t>𝒖</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oMath>
                </a14:m>
                <a:r>
                  <a:rPr lang="zh-CN" altLang="en-US" dirty="0">
                    <a:latin typeface="Times New Roman" panose="02020603050405020304" pitchFamily="18" charset="0"/>
                    <a:cs typeface="Times New Roman" panose="02020603050405020304" pitchFamily="18" charset="0"/>
                  </a:rPr>
                  <a:t>和</a:t>
                </a:r>
                <a14:m>
                  <m:oMath xmlns:m="http://schemas.openxmlformats.org/officeDocument/2006/math">
                    <m:r>
                      <a:rPr lang="zh-CN" altLang="en-US" i="1">
                        <a:solidFill>
                          <a:srgbClr val="000000"/>
                        </a:solidFill>
                        <a:latin typeface="Cambria Math" panose="02040503050406030204" pitchFamily="18" charset="0"/>
                      </a:rPr>
                      <m:t>𝑡</m:t>
                    </m:r>
                  </m:oMath>
                </a14:m>
                <a:r>
                  <a:rPr lang="zh-CN" altLang="en-US" dirty="0">
                    <a:latin typeface="Times New Roman" panose="02020603050405020304" pitchFamily="18" charset="0"/>
                    <a:cs typeface="Times New Roman" panose="02020603050405020304" pitchFamily="18" charset="0"/>
                  </a:rPr>
                  <a:t>的</a:t>
                </a:r>
                <a:r>
                  <a:rPr lang="en-US" altLang="zh-CN" i="1" dirty="0">
                    <a:latin typeface="Times New Roman" panose="02020603050405020304" pitchFamily="18" charset="0"/>
                    <a:cs typeface="Times New Roman" panose="02020603050405020304" pitchFamily="18" charset="0"/>
                  </a:rPr>
                  <a:t>n</a:t>
                </a:r>
                <a:r>
                  <a:rPr lang="zh-CN" altLang="en-US" dirty="0">
                    <a:latin typeface="Times New Roman" panose="02020603050405020304" pitchFamily="18" charset="0"/>
                    <a:cs typeface="Times New Roman" panose="02020603050405020304" pitchFamily="18" charset="0"/>
                  </a:rPr>
                  <a:t>维函数向量；</a:t>
                </a:r>
                <a14:m>
                  <m:oMath xmlns:m="http://schemas.openxmlformats.org/officeDocument/2006/math">
                    <m:r>
                      <a:rPr lang="zh-CN" altLang="en-US" i="1">
                        <a:solidFill>
                          <a:srgbClr val="000000"/>
                        </a:solidFill>
                        <a:latin typeface="Cambria Math" panose="02040503050406030204" pitchFamily="18" charset="0"/>
                      </a:rPr>
                      <m:t>𝑡</m:t>
                    </m:r>
                  </m:oMath>
                </a14:m>
                <a:r>
                  <a:rPr lang="zh-CN" altLang="en-US" dirty="0">
                    <a:latin typeface="Times New Roman" panose="02020603050405020304" pitchFamily="18" charset="0"/>
                    <a:cs typeface="Times New Roman" panose="02020603050405020304" pitchFamily="18" charset="0"/>
                  </a:rPr>
                  <a:t>是实数自变量，式（</a:t>
                </a:r>
                <a:r>
                  <a:rPr lang="en-US" altLang="zh-CN" dirty="0">
                    <a:latin typeface="Times New Roman" panose="02020603050405020304" pitchFamily="18" charset="0"/>
                    <a:cs typeface="Times New Roman" panose="02020603050405020304" pitchFamily="18" charset="0"/>
                  </a:rPr>
                  <a:t>6-6</a:t>
                </a:r>
                <a:r>
                  <a:rPr lang="zh-CN" altLang="en-US" dirty="0">
                    <a:latin typeface="Times New Roman" panose="02020603050405020304" pitchFamily="18" charset="0"/>
                    <a:cs typeface="Times New Roman" panose="02020603050405020304" pitchFamily="18" charset="0"/>
                  </a:rPr>
                  <a:t>）不仅能概括式（</a:t>
                </a:r>
                <a:r>
                  <a:rPr lang="en-US" altLang="zh-CN" dirty="0">
                    <a:latin typeface="Times New Roman" panose="02020603050405020304" pitchFamily="18" charset="0"/>
                    <a:cs typeface="Times New Roman" panose="02020603050405020304" pitchFamily="18" charset="0"/>
                  </a:rPr>
                  <a:t>6-1</a:t>
                </a:r>
                <a:r>
                  <a:rPr lang="zh-CN" altLang="en-US" dirty="0">
                    <a:latin typeface="Times New Roman" panose="02020603050405020304" pitchFamily="18" charset="0"/>
                    <a:cs typeface="Times New Roman" panose="02020603050405020304" pitchFamily="18" charset="0"/>
                  </a:rPr>
                  <a:t>）所属飞船的方程，而且它还可以概括一切具有集中参数的受控系统数学模型。如定常非线性系统、线性时变系统和线性定常系统都是式（</a:t>
                </a:r>
                <a:r>
                  <a:rPr lang="en-US" altLang="zh-CN" dirty="0">
                    <a:latin typeface="Times New Roman" panose="02020603050405020304" pitchFamily="18" charset="0"/>
                    <a:cs typeface="Times New Roman" panose="02020603050405020304" pitchFamily="18" charset="0"/>
                  </a:rPr>
                  <a:t>6-6</a:t>
                </a:r>
                <a:r>
                  <a:rPr lang="zh-CN" altLang="en-US" dirty="0">
                    <a:latin typeface="Times New Roman" panose="02020603050405020304" pitchFamily="18" charset="0"/>
                    <a:cs typeface="Times New Roman" panose="02020603050405020304" pitchFamily="18" charset="0"/>
                  </a:rPr>
                  <a:t>）系统的一种特例。 </a:t>
                </a:r>
              </a:p>
              <a:p>
                <a:pPr marL="0" indent="0" algn="just" eaLnBrk="0" hangingPunct="0">
                  <a:lnSpc>
                    <a:spcPct val="110000"/>
                  </a:lnSpc>
                  <a:buNone/>
                </a:pPr>
                <a14:m>
                  <m:oMathPara xmlns:m="http://schemas.openxmlformats.org/officeDocument/2006/math">
                    <m:oMathParaPr>
                      <m:jc m:val="centerGroup"/>
                    </m:oMathParaPr>
                    <m:oMath xmlns:m="http://schemas.openxmlformats.org/officeDocument/2006/math">
                      <m:acc>
                        <m:accPr>
                          <m:chr m:val="̇"/>
                          <m:ctrlPr>
                            <a:rPr lang="zh-CN" altLang="en-US" b="1" i="1">
                              <a:solidFill>
                                <a:srgbClr val="000000"/>
                              </a:solidFill>
                              <a:latin typeface="Cambria Math" panose="02040503050406030204" pitchFamily="18" charset="0"/>
                            </a:rPr>
                          </m:ctrlPr>
                        </m:accPr>
                        <m:e>
                          <m:r>
                            <a:rPr lang="zh-CN" altLang="en-US" b="1" i="1">
                              <a:solidFill>
                                <a:srgbClr val="000000"/>
                              </a:solidFill>
                              <a:latin typeface="Cambria Math" panose="02040503050406030204" pitchFamily="18" charset="0"/>
                            </a:rPr>
                            <m:t>𝒙</m:t>
                          </m:r>
                        </m:e>
                      </m:acc>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𝑓</m:t>
                      </m:r>
                      <m:r>
                        <a:rPr lang="zh-CN" altLang="en-US" i="1">
                          <a:solidFill>
                            <a:srgbClr val="000000"/>
                          </a:solidFill>
                          <a:latin typeface="Cambria Math" panose="02040503050406030204" pitchFamily="18" charset="0"/>
                        </a:rPr>
                        <m:t>[</m:t>
                      </m:r>
                      <m:r>
                        <a:rPr lang="zh-CN" altLang="en-US" b="1" i="1">
                          <a:solidFill>
                            <a:srgbClr val="000000"/>
                          </a:solidFill>
                          <a:latin typeface="Cambria Math" panose="02040503050406030204" pitchFamily="18" charset="0"/>
                        </a:rPr>
                        <m:t>𝒙</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b="1" i="1">
                          <a:solidFill>
                            <a:srgbClr val="000000"/>
                          </a:solidFill>
                          <a:latin typeface="Cambria Math" panose="02040503050406030204" pitchFamily="18" charset="0"/>
                        </a:rPr>
                        <m:t>𝒖</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oMath>
                  </m:oMathPara>
                </a14:m>
                <a:endParaRPr lang="zh-CN" altLang="en-US" dirty="0"/>
              </a:p>
              <a:p>
                <a:pPr marL="0" indent="0" algn="just" eaLnBrk="0" hangingPunct="0">
                  <a:lnSpc>
                    <a:spcPct val="110000"/>
                  </a:lnSpc>
                  <a:buNone/>
                </a:pPr>
                <a14:m>
                  <m:oMathPara xmlns:m="http://schemas.openxmlformats.org/officeDocument/2006/math">
                    <m:oMathParaPr>
                      <m:jc m:val="centerGroup"/>
                    </m:oMathParaPr>
                    <m:oMath xmlns:m="http://schemas.openxmlformats.org/officeDocument/2006/math">
                      <m:acc>
                        <m:accPr>
                          <m:chr m:val="̇"/>
                          <m:ctrlPr>
                            <a:rPr lang="zh-CN" altLang="en-US" b="1" i="1">
                              <a:solidFill>
                                <a:srgbClr val="000000"/>
                              </a:solidFill>
                              <a:latin typeface="Cambria Math" panose="02040503050406030204" pitchFamily="18" charset="0"/>
                            </a:rPr>
                          </m:ctrlPr>
                        </m:accPr>
                        <m:e>
                          <m:r>
                            <a:rPr lang="zh-CN" altLang="en-US" b="1" i="1">
                              <a:solidFill>
                                <a:srgbClr val="000000"/>
                              </a:solidFill>
                              <a:latin typeface="Cambria Math" panose="02040503050406030204" pitchFamily="18" charset="0"/>
                            </a:rPr>
                            <m:t>𝒙</m:t>
                          </m:r>
                        </m:e>
                      </m:acc>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b="1" i="1">
                          <a:solidFill>
                            <a:srgbClr val="000000"/>
                          </a:solidFill>
                          <a:latin typeface="Cambria Math" panose="02040503050406030204" pitchFamily="18" charset="0"/>
                        </a:rPr>
                        <m:t>𝑨</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b="1" i="1">
                          <a:solidFill>
                            <a:srgbClr val="000000"/>
                          </a:solidFill>
                          <a:latin typeface="Cambria Math" panose="02040503050406030204" pitchFamily="18" charset="0"/>
                        </a:rPr>
                        <m:t>𝒙</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b="1" i="1">
                          <a:solidFill>
                            <a:srgbClr val="000000"/>
                          </a:solidFill>
                          <a:latin typeface="Cambria Math" panose="02040503050406030204" pitchFamily="18" charset="0"/>
                        </a:rPr>
                        <m:t>𝑩</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b="1" i="1">
                          <a:solidFill>
                            <a:srgbClr val="000000"/>
                          </a:solidFill>
                          <a:latin typeface="Cambria Math" panose="02040503050406030204" pitchFamily="18" charset="0"/>
                        </a:rPr>
                        <m:t>𝒖</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oMath>
                  </m:oMathPara>
                </a14:m>
                <a:endParaRPr lang="zh-CN" altLang="en-US" dirty="0"/>
              </a:p>
              <a:p>
                <a:pPr marL="0" indent="0" algn="just" eaLnBrk="0" hangingPunct="0">
                  <a:lnSpc>
                    <a:spcPct val="110000"/>
                  </a:lnSpc>
                  <a:buNone/>
                </a:pPr>
                <a14:m>
                  <m:oMathPara xmlns:m="http://schemas.openxmlformats.org/officeDocument/2006/math">
                    <m:oMathParaPr>
                      <m:jc m:val="centerGroup"/>
                    </m:oMathParaPr>
                    <m:oMath xmlns:m="http://schemas.openxmlformats.org/officeDocument/2006/math">
                      <m:acc>
                        <m:accPr>
                          <m:chr m:val="̇"/>
                          <m:ctrlPr>
                            <a:rPr lang="zh-CN" altLang="en-US" b="1" i="1">
                              <a:solidFill>
                                <a:srgbClr val="000000"/>
                              </a:solidFill>
                              <a:latin typeface="Cambria Math" panose="02040503050406030204" pitchFamily="18" charset="0"/>
                            </a:rPr>
                          </m:ctrlPr>
                        </m:accPr>
                        <m:e>
                          <m:r>
                            <a:rPr lang="zh-CN" altLang="en-US" b="1" i="1">
                              <a:solidFill>
                                <a:srgbClr val="000000"/>
                              </a:solidFill>
                              <a:latin typeface="Cambria Math" panose="02040503050406030204" pitchFamily="18" charset="0"/>
                            </a:rPr>
                            <m:t>𝒙</m:t>
                          </m:r>
                        </m:e>
                      </m:acc>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b="1" i="1">
                          <a:solidFill>
                            <a:srgbClr val="000000"/>
                          </a:solidFill>
                          <a:latin typeface="Cambria Math" panose="02040503050406030204" pitchFamily="18" charset="0"/>
                        </a:rPr>
                        <m:t>𝑨𝒙</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b="1" i="1">
                          <a:solidFill>
                            <a:srgbClr val="000000"/>
                          </a:solidFill>
                          <a:latin typeface="Cambria Math" panose="02040503050406030204" pitchFamily="18" charset="0"/>
                        </a:rPr>
                        <m:t>𝑩𝒖</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oMath>
                  </m:oMathPara>
                </a14:m>
                <a:endParaRPr lang="zh-CN" altLang="en-US" dirty="0">
                  <a:latin typeface="Times New Roman" panose="02020603050405020304" pitchFamily="18" charset="0"/>
                  <a:cs typeface="Times New Roman" panose="02020603050405020304" pitchFamily="18" charset="0"/>
                </a:endParaRPr>
              </a:p>
            </p:txBody>
          </p:sp>
        </mc:Choice>
        <mc:Fallback>
          <p:sp>
            <p:nvSpPr>
              <p:cNvPr id="3" name="内容占位符 2">
                <a:extLst>
                  <a:ext uri="{FF2B5EF4-FFF2-40B4-BE49-F238E27FC236}">
                    <a16:creationId xmlns:a16="http://schemas.microsoft.com/office/drawing/2014/main" id="{A3AA1C0F-5399-4D61-9ED7-5A9D5481CE07}"/>
                  </a:ext>
                </a:extLst>
              </p:cNvPr>
              <p:cNvSpPr>
                <a:spLocks noGrp="1" noRot="1" noChangeAspect="1" noMove="1" noResize="1" noEditPoints="1" noAdjustHandles="1" noChangeArrowheads="1" noChangeShapeType="1" noTextEdit="1"/>
              </p:cNvSpPr>
              <p:nvPr>
                <p:ph sz="quarter" idx="13"/>
              </p:nvPr>
            </p:nvSpPr>
            <p:spPr>
              <a:xfrm>
                <a:off x="767406" y="908720"/>
                <a:ext cx="10873210" cy="5655035"/>
              </a:xfrm>
              <a:blipFill>
                <a:blip r:embed="rId2"/>
                <a:stretch>
                  <a:fillRect l="-897" t="-862" r="-84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82040518"/>
      </p:ext>
    </p:extLst>
  </p:cSld>
  <p:clrMapOvr>
    <a:masterClrMapping/>
  </p:clrMapOvr>
  <p:transition>
    <p:wheel/>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2F3C5566-571E-4DD3-99AE-66F04F7D4A35}"/>
                  </a:ext>
                </a:extLst>
              </p:cNvPr>
              <p:cNvSpPr>
                <a:spLocks noGrp="1"/>
              </p:cNvSpPr>
              <p:nvPr>
                <p:ph sz="quarter" idx="13"/>
              </p:nvPr>
            </p:nvSpPr>
            <p:spPr>
              <a:xfrm>
                <a:off x="767406" y="548680"/>
                <a:ext cx="10729193" cy="6015075"/>
              </a:xfrm>
            </p:spPr>
            <p:txBody>
              <a:bodyPr>
                <a:noAutofit/>
              </a:bodyPr>
              <a:lstStyle/>
              <a:p>
                <a:pPr marL="0" indent="0" algn="just" eaLnBrk="0" hangingPunct="0">
                  <a:buNone/>
                </a:pPr>
                <a:r>
                  <a:rPr lang="zh-CN" altLang="en-US" dirty="0">
                    <a:cs typeface="Times New Roman" panose="02020603050405020304" pitchFamily="18" charset="0"/>
                  </a:rPr>
                  <a:t>极大值原理讨论的问题就是在容许控制集合中找一个容许控制</a:t>
                </a:r>
                <a14:m>
                  <m:oMath xmlns:m="http://schemas.openxmlformats.org/officeDocument/2006/math">
                    <m:r>
                      <a:rPr lang="zh-CN" altLang="en-US" i="1">
                        <a:latin typeface="Cambria Math" panose="02040503050406030204" pitchFamily="18" charset="0"/>
                      </a:rPr>
                      <m:t>𝑢</m:t>
                    </m:r>
                    <m:d>
                      <m:dPr>
                        <m:ctrlPr>
                          <a:rPr lang="zh-CN" altLang="en-US" i="1">
                            <a:latin typeface="Cambria Math" panose="02040503050406030204" pitchFamily="18" charset="0"/>
                          </a:rPr>
                        </m:ctrlPr>
                      </m:dPr>
                      <m:e>
                        <m:r>
                          <a:rPr lang="zh-CN" altLang="en-US" i="1">
                            <a:latin typeface="Cambria Math" panose="02040503050406030204" pitchFamily="18" charset="0"/>
                          </a:rPr>
                          <m:t>𝑡</m:t>
                        </m:r>
                      </m:e>
                    </m:d>
                    <m:r>
                      <a:rPr lang="zh-CN" altLang="en-US" i="1">
                        <a:latin typeface="Cambria Math" panose="02040503050406030204" pitchFamily="18" charset="0"/>
                      </a:rPr>
                      <m:t> </m:t>
                    </m:r>
                  </m:oMath>
                </a14:m>
                <a:r>
                  <a:rPr lang="zh-CN" altLang="en-US" dirty="0">
                    <a:cs typeface="Times New Roman" panose="02020603050405020304" pitchFamily="18" charset="0"/>
                  </a:rPr>
                  <a:t>，让它与其对应的容许曲线</a:t>
                </a:r>
                <a14:m>
                  <m:oMath xmlns:m="http://schemas.openxmlformats.org/officeDocument/2006/math">
                    <m:r>
                      <a:rPr lang="zh-CN" altLang="en-US" i="1">
                        <a:latin typeface="Cambria Math" panose="02040503050406030204" pitchFamily="18" charset="0"/>
                      </a:rPr>
                      <m:t>𝑥</m:t>
                    </m:r>
                    <m:d>
                      <m:dPr>
                        <m:ctrlPr>
                          <a:rPr lang="zh-CN" altLang="en-US" i="1">
                            <a:latin typeface="Cambria Math" panose="02040503050406030204" pitchFamily="18" charset="0"/>
                          </a:rPr>
                        </m:ctrlPr>
                      </m:dPr>
                      <m:e>
                        <m:r>
                          <a:rPr lang="zh-CN" altLang="en-US" i="1">
                            <a:latin typeface="Cambria Math" panose="02040503050406030204" pitchFamily="18" charset="0"/>
                          </a:rPr>
                          <m:t>𝑡</m:t>
                        </m:r>
                      </m:e>
                    </m:d>
                  </m:oMath>
                </a14:m>
                <a:r>
                  <a:rPr lang="zh-CN" altLang="en-US" dirty="0">
                    <a:cs typeface="Times New Roman" panose="02020603050405020304" pitchFamily="18" charset="0"/>
                  </a:rPr>
                  <a:t>一起使下列性能指标泛函</a:t>
                </a:r>
                <a14:m>
                  <m:oMath xmlns:m="http://schemas.openxmlformats.org/officeDocument/2006/math">
                    <m:r>
                      <a:rPr lang="zh-CN" altLang="en-US" i="1">
                        <a:latin typeface="Cambria Math" panose="02040503050406030204" pitchFamily="18" charset="0"/>
                      </a:rPr>
                      <m:t>𝐽</m:t>
                    </m:r>
                  </m:oMath>
                </a14:m>
                <a:r>
                  <a:rPr lang="zh-CN" altLang="en-US" dirty="0">
                    <a:cs typeface="Times New Roman" panose="02020603050405020304" pitchFamily="18" charset="0"/>
                  </a:rPr>
                  <a:t>为极小值，即</a:t>
                </a:r>
              </a:p>
              <a:p>
                <a:pPr marL="0" indent="0" algn="ctr" eaLnBrk="0" hangingPunct="0">
                  <a:buNone/>
                </a:pPr>
                <a14:m>
                  <m:oMathPara xmlns:m="http://schemas.openxmlformats.org/officeDocument/2006/math">
                    <m:oMathParaPr>
                      <m:jc m:val="centerGroup"/>
                    </m:oMathParaPr>
                    <m:oMath xmlns:m="http://schemas.openxmlformats.org/officeDocument/2006/math">
                      <m:func>
                        <m:funcPr>
                          <m:ctrlPr>
                            <a:rPr lang="zh-CN" altLang="en-US" i="1">
                              <a:latin typeface="Cambria Math" panose="02040503050406030204" pitchFamily="18" charset="0"/>
                            </a:rPr>
                          </m:ctrlPr>
                        </m:funcPr>
                        <m:fName>
                          <m:r>
                            <m:rPr>
                              <m:sty m:val="p"/>
                            </m:rPr>
                            <a:rPr lang="zh-CN" altLang="en-US">
                              <a:latin typeface="Cambria Math" panose="02040503050406030204" pitchFamily="18" charset="0"/>
                            </a:rPr>
                            <m:t>min</m:t>
                          </m:r>
                        </m:fName>
                        <m:e>
                          <m:r>
                            <a:rPr lang="zh-CN" altLang="en-US" i="1">
                              <a:latin typeface="Cambria Math" panose="02040503050406030204" pitchFamily="18" charset="0"/>
                            </a:rPr>
                            <m:t>𝐽</m:t>
                          </m:r>
                        </m:e>
                      </m:func>
                      <m:r>
                        <a:rPr lang="zh-CN" altLang="en-US" i="1">
                          <a:latin typeface="Cambria Math" panose="02040503050406030204" pitchFamily="18" charset="0"/>
                        </a:rPr>
                        <m:t>=</m:t>
                      </m:r>
                      <m:r>
                        <m:rPr>
                          <m:sty m:val="p"/>
                        </m:rPr>
                        <a:rPr lang="zh-CN" altLang="en-US" i="1">
                          <a:latin typeface="Cambria Math" panose="02040503050406030204" pitchFamily="18" charset="0"/>
                        </a:rPr>
                        <m:t>Φ</m:t>
                      </m:r>
                      <m:d>
                        <m:dPr>
                          <m:begChr m:val="["/>
                          <m:endChr m:val="]"/>
                          <m:ctrlPr>
                            <a:rPr lang="zh-CN" altLang="en-US" i="1">
                              <a:latin typeface="Cambria Math" panose="02040503050406030204" pitchFamily="18" charset="0"/>
                            </a:rPr>
                          </m:ctrlPr>
                        </m:dPr>
                        <m:e>
                          <m:r>
                            <a:rPr lang="zh-CN" altLang="en-US" i="1">
                              <a:latin typeface="Cambria Math" panose="02040503050406030204" pitchFamily="18" charset="0"/>
                            </a:rPr>
                            <m:t>𝑥</m:t>
                          </m:r>
                          <m:d>
                            <m:dPr>
                              <m:ctrlPr>
                                <a:rPr lang="zh-CN" altLang="en-US" i="1">
                                  <a:latin typeface="Cambria Math" panose="02040503050406030204" pitchFamily="18" charset="0"/>
                                </a:rPr>
                              </m:ctrlPr>
                            </m:dPr>
                            <m:e>
                              <m:sSub>
                                <m:sSubPr>
                                  <m:ctrlPr>
                                    <a:rPr lang="zh-CN" altLang="en-US" i="1">
                                      <a:latin typeface="Cambria Math" panose="02040503050406030204" pitchFamily="18" charset="0"/>
                                    </a:rPr>
                                  </m:ctrlPr>
                                </m:sSubPr>
                                <m:e>
                                  <m:r>
                                    <a:rPr lang="zh-CN" altLang="en-US" i="1">
                                      <a:latin typeface="Cambria Math" panose="02040503050406030204" pitchFamily="18" charset="0"/>
                                    </a:rPr>
                                    <m:t>𝑡</m:t>
                                  </m:r>
                                </m:e>
                                <m:sub>
                                  <m:r>
                                    <a:rPr lang="zh-CN" altLang="en-US" i="1">
                                      <a:latin typeface="Cambria Math" panose="02040503050406030204" pitchFamily="18" charset="0"/>
                                    </a:rPr>
                                    <m:t>𝑓</m:t>
                                  </m:r>
                                </m:sub>
                              </m:sSub>
                            </m:e>
                          </m:d>
                          <m:r>
                            <a:rPr lang="zh-CN" altLang="en-US" i="1">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𝑡</m:t>
                              </m:r>
                            </m:e>
                            <m:sub>
                              <m:r>
                                <a:rPr lang="zh-CN" altLang="en-US" i="1">
                                  <a:latin typeface="Cambria Math" panose="02040503050406030204" pitchFamily="18" charset="0"/>
                                </a:rPr>
                                <m:t>𝑓</m:t>
                              </m:r>
                            </m:sub>
                          </m:sSub>
                        </m:e>
                      </m:d>
                      <m:r>
                        <a:rPr lang="zh-CN" altLang="en-US" i="1">
                          <a:latin typeface="Cambria Math" panose="02040503050406030204" pitchFamily="18" charset="0"/>
                        </a:rPr>
                        <m:t>+</m:t>
                      </m:r>
                      <m:nary>
                        <m:naryPr>
                          <m:ctrlPr>
                            <a:rPr lang="zh-CN" altLang="en-US" i="1">
                              <a:latin typeface="Cambria Math" panose="02040503050406030204" pitchFamily="18" charset="0"/>
                            </a:rPr>
                          </m:ctrlPr>
                        </m:naryPr>
                        <m:sub>
                          <m:sSub>
                            <m:sSubPr>
                              <m:ctrlPr>
                                <a:rPr lang="zh-CN" altLang="en-US" i="1">
                                  <a:latin typeface="Cambria Math" panose="02040503050406030204" pitchFamily="18" charset="0"/>
                                </a:rPr>
                              </m:ctrlPr>
                            </m:sSubPr>
                            <m:e>
                              <m:r>
                                <a:rPr lang="zh-CN" altLang="en-US" i="1">
                                  <a:latin typeface="Cambria Math" panose="02040503050406030204" pitchFamily="18" charset="0"/>
                                </a:rPr>
                                <m:t>𝑡</m:t>
                              </m:r>
                            </m:e>
                            <m:sub>
                              <m:r>
                                <a:rPr lang="zh-CN" altLang="en-US" i="1">
                                  <a:latin typeface="Cambria Math" panose="02040503050406030204" pitchFamily="18" charset="0"/>
                                </a:rPr>
                                <m:t>0</m:t>
                              </m:r>
                            </m:sub>
                          </m:sSub>
                        </m:sub>
                        <m:sup>
                          <m:sSub>
                            <m:sSubPr>
                              <m:ctrlPr>
                                <a:rPr lang="zh-CN" altLang="en-US" i="1">
                                  <a:latin typeface="Cambria Math" panose="02040503050406030204" pitchFamily="18" charset="0"/>
                                </a:rPr>
                              </m:ctrlPr>
                            </m:sSubPr>
                            <m:e>
                              <m:r>
                                <a:rPr lang="zh-CN" altLang="en-US" i="1">
                                  <a:latin typeface="Cambria Math" panose="02040503050406030204" pitchFamily="18" charset="0"/>
                                </a:rPr>
                                <m:t>𝑡</m:t>
                              </m:r>
                            </m:e>
                            <m:sub>
                              <m:r>
                                <a:rPr lang="zh-CN" altLang="en-US" i="1">
                                  <a:latin typeface="Cambria Math" panose="02040503050406030204" pitchFamily="18" charset="0"/>
                                </a:rPr>
                                <m:t>𝑓</m:t>
                              </m:r>
                            </m:sub>
                          </m:sSub>
                        </m:sup>
                        <m:e>
                          <m:r>
                            <a:rPr lang="zh-CN" altLang="en-US" i="1">
                              <a:latin typeface="Cambria Math" panose="02040503050406030204" pitchFamily="18" charset="0"/>
                            </a:rPr>
                            <m:t>𝐿</m:t>
                          </m:r>
                          <m:d>
                            <m:dPr>
                              <m:begChr m:val="["/>
                              <m:endChr m:val="]"/>
                              <m:ctrlPr>
                                <a:rPr lang="zh-CN" altLang="en-US" i="1">
                                  <a:latin typeface="Cambria Math" panose="02040503050406030204" pitchFamily="18" charset="0"/>
                                </a:rPr>
                              </m:ctrlPr>
                            </m:dPr>
                            <m:e>
                              <m:r>
                                <a:rPr lang="zh-CN" altLang="en-US" i="1">
                                  <a:latin typeface="Cambria Math" panose="02040503050406030204" pitchFamily="18" charset="0"/>
                                </a:rPr>
                                <m:t>𝑥</m:t>
                              </m:r>
                              <m:d>
                                <m:dPr>
                                  <m:ctrlPr>
                                    <a:rPr lang="zh-CN" altLang="en-US" i="1">
                                      <a:latin typeface="Cambria Math" panose="02040503050406030204" pitchFamily="18" charset="0"/>
                                    </a:rPr>
                                  </m:ctrlPr>
                                </m:dPr>
                                <m:e>
                                  <m:r>
                                    <a:rPr lang="zh-CN" altLang="en-US" i="1">
                                      <a:latin typeface="Cambria Math" panose="02040503050406030204" pitchFamily="18" charset="0"/>
                                    </a:rPr>
                                    <m:t>𝑡</m:t>
                                  </m:r>
                                </m:e>
                              </m:d>
                              <m:r>
                                <a:rPr lang="zh-CN" altLang="en-US" i="1">
                                  <a:latin typeface="Cambria Math" panose="02040503050406030204" pitchFamily="18" charset="0"/>
                                </a:rPr>
                                <m:t>,</m:t>
                              </m:r>
                              <m:r>
                                <a:rPr lang="zh-CN" altLang="en-US" i="1">
                                  <a:latin typeface="Cambria Math" panose="02040503050406030204" pitchFamily="18" charset="0"/>
                                </a:rPr>
                                <m:t>𝑢</m:t>
                              </m:r>
                              <m:d>
                                <m:dPr>
                                  <m:ctrlPr>
                                    <a:rPr lang="zh-CN" altLang="en-US" i="1">
                                      <a:latin typeface="Cambria Math" panose="02040503050406030204" pitchFamily="18" charset="0"/>
                                    </a:rPr>
                                  </m:ctrlPr>
                                </m:dPr>
                                <m:e>
                                  <m:r>
                                    <a:rPr lang="zh-CN" altLang="en-US" i="1">
                                      <a:latin typeface="Cambria Math" panose="02040503050406030204" pitchFamily="18" charset="0"/>
                                    </a:rPr>
                                    <m:t>𝑡</m:t>
                                  </m:r>
                                </m:e>
                              </m:d>
                              <m:r>
                                <a:rPr lang="zh-CN" altLang="en-US" i="1">
                                  <a:latin typeface="Cambria Math" panose="02040503050406030204" pitchFamily="18" charset="0"/>
                                </a:rPr>
                                <m:t>,</m:t>
                              </m:r>
                              <m:r>
                                <a:rPr lang="zh-CN" altLang="en-US" i="1">
                                  <a:latin typeface="Cambria Math" panose="02040503050406030204" pitchFamily="18" charset="0"/>
                                </a:rPr>
                                <m:t>𝑡</m:t>
                              </m:r>
                            </m:e>
                          </m:d>
                          <m:r>
                            <a:rPr lang="zh-CN" altLang="en-US" i="1">
                              <a:latin typeface="Cambria Math" panose="02040503050406030204" pitchFamily="18" charset="0"/>
                            </a:rPr>
                            <m:t>𝑑𝑡</m:t>
                          </m:r>
                        </m:e>
                      </m:nary>
                    </m:oMath>
                  </m:oMathPara>
                </a14:m>
                <a:endParaRPr lang="en-US" altLang="zh-CN" dirty="0">
                  <a:cs typeface="Times New Roman" panose="02020603050405020304" pitchFamily="18" charset="0"/>
                </a:endParaRPr>
              </a:p>
              <a:p>
                <a:pPr marL="0" indent="0" eaLnBrk="0" hangingPunct="0">
                  <a:buNone/>
                </a:pPr>
                <a:endParaRPr lang="en-US" altLang="zh-CN" dirty="0"/>
              </a:p>
            </p:txBody>
          </p:sp>
        </mc:Choice>
        <mc:Fallback xmlns="">
          <p:sp>
            <p:nvSpPr>
              <p:cNvPr id="3" name="内容占位符 2">
                <a:extLst>
                  <a:ext uri="{FF2B5EF4-FFF2-40B4-BE49-F238E27FC236}">
                    <a16:creationId xmlns:a16="http://schemas.microsoft.com/office/drawing/2014/main" id="{2F3C5566-571E-4DD3-99AE-66F04F7D4A35}"/>
                  </a:ext>
                </a:extLst>
              </p:cNvPr>
              <p:cNvSpPr>
                <a:spLocks noGrp="1" noRot="1" noChangeAspect="1" noMove="1" noResize="1" noEditPoints="1" noAdjustHandles="1" noChangeArrowheads="1" noChangeShapeType="1" noTextEdit="1"/>
              </p:cNvSpPr>
              <p:nvPr>
                <p:ph sz="quarter" idx="13"/>
              </p:nvPr>
            </p:nvSpPr>
            <p:spPr>
              <a:xfrm>
                <a:off x="767406" y="548680"/>
                <a:ext cx="10729193" cy="6015075"/>
              </a:xfrm>
              <a:blipFill>
                <a:blip r:embed="rId2"/>
                <a:stretch>
                  <a:fillRect l="-909" t="-203" r="-85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16646952"/>
      </p:ext>
    </p:extLst>
  </p:cSld>
  <p:clrMapOvr>
    <a:masterClrMapping/>
  </p:clrMapOvr>
  <p:transition>
    <p:wheel/>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2F3C5566-571E-4DD3-99AE-66F04F7D4A35}"/>
                  </a:ext>
                </a:extLst>
              </p:cNvPr>
              <p:cNvSpPr>
                <a:spLocks noGrp="1"/>
              </p:cNvSpPr>
              <p:nvPr>
                <p:ph sz="quarter" idx="13"/>
              </p:nvPr>
            </p:nvSpPr>
            <p:spPr>
              <a:xfrm>
                <a:off x="767406" y="548680"/>
                <a:ext cx="10729193" cy="6015075"/>
              </a:xfrm>
            </p:spPr>
            <p:txBody>
              <a:bodyPr>
                <a:noAutofit/>
              </a:bodyPr>
              <a:lstStyle/>
              <a:p>
                <a:pPr marL="0" indent="0" algn="just">
                  <a:buNone/>
                </a:pPr>
                <a:r>
                  <a:rPr lang="zh-CN" altLang="en-US" b="1" dirty="0">
                    <a:solidFill>
                      <a:schemeClr val="tx1"/>
                    </a:solidFill>
                  </a:rPr>
                  <a:t>定理</a:t>
                </a:r>
                <a:r>
                  <a:rPr lang="en-US" altLang="zh-CN" b="1" dirty="0">
                    <a:solidFill>
                      <a:schemeClr val="tx1"/>
                    </a:solidFill>
                  </a:rPr>
                  <a:t>6-7</a:t>
                </a:r>
                <a:r>
                  <a:rPr lang="en-US" altLang="zh-CN" dirty="0">
                    <a:solidFill>
                      <a:schemeClr val="tx1"/>
                    </a:solidFill>
                  </a:rPr>
                  <a:t>  </a:t>
                </a:r>
                <a:r>
                  <a:rPr lang="zh-CN" altLang="en-US" dirty="0">
                    <a:solidFill>
                      <a:schemeClr val="tx1"/>
                    </a:solidFill>
                  </a:rPr>
                  <a:t>设</a:t>
                </a:r>
                <a:r>
                  <a:rPr lang="en-US" altLang="zh-CN" dirty="0">
                    <a:solidFill>
                      <a:schemeClr val="tx1"/>
                    </a:solidFill>
                  </a:rPr>
                  <a:t>n</a:t>
                </a:r>
                <a:r>
                  <a:rPr lang="zh-CN" altLang="en-US" dirty="0">
                    <a:solidFill>
                      <a:schemeClr val="tx1"/>
                    </a:solidFill>
                  </a:rPr>
                  <a:t>维系统的状态方程为</a:t>
                </a:r>
              </a:p>
              <a:p>
                <a:pPr marL="0" indent="0" algn="ctr" eaLnBrk="0" hangingPunct="0">
                  <a:buNone/>
                </a:pPr>
                <a14:m>
                  <m:oMathPara xmlns:m="http://schemas.openxmlformats.org/officeDocument/2006/math">
                    <m:oMathParaPr>
                      <m:jc m:val="centerGroup"/>
                    </m:oMathParaPr>
                    <m:oMath xmlns:m="http://schemas.openxmlformats.org/officeDocument/2006/math">
                      <m:acc>
                        <m:accPr>
                          <m:chr m:val="̇"/>
                          <m:ctrlPr>
                            <a:rPr lang="zh-CN" altLang="en-US" i="1">
                              <a:solidFill>
                                <a:schemeClr val="tx1"/>
                              </a:solidFill>
                              <a:latin typeface="Cambria Math" panose="02040503050406030204" pitchFamily="18" charset="0"/>
                            </a:rPr>
                          </m:ctrlPr>
                        </m:accPr>
                        <m:e>
                          <m:r>
                            <a:rPr lang="zh-CN" altLang="en-US" i="1">
                              <a:solidFill>
                                <a:schemeClr val="tx1"/>
                              </a:solidFill>
                              <a:latin typeface="Cambria Math" panose="02040503050406030204" pitchFamily="18" charset="0"/>
                            </a:rPr>
                            <m:t>𝑥</m:t>
                          </m:r>
                        </m:e>
                      </m:acc>
                      <m:r>
                        <a:rPr lang="zh-CN" altLang="en-US" i="1">
                          <a:solidFill>
                            <a:schemeClr val="tx1"/>
                          </a:solidFill>
                          <a:latin typeface="Cambria Math" panose="02040503050406030204" pitchFamily="18" charset="0"/>
                        </a:rPr>
                        <m:t>(</m:t>
                      </m:r>
                      <m:r>
                        <a:rPr lang="zh-CN" altLang="en-US" i="1">
                          <a:solidFill>
                            <a:schemeClr val="tx1"/>
                          </a:solidFill>
                          <a:latin typeface="Cambria Math" panose="02040503050406030204" pitchFamily="18" charset="0"/>
                        </a:rPr>
                        <m:t>𝑡</m:t>
                      </m:r>
                      <m:r>
                        <a:rPr lang="zh-CN" altLang="en-US" i="1">
                          <a:solidFill>
                            <a:schemeClr val="tx1"/>
                          </a:solidFill>
                          <a:latin typeface="Cambria Math" panose="02040503050406030204" pitchFamily="18" charset="0"/>
                        </a:rPr>
                        <m:t>)=</m:t>
                      </m:r>
                      <m:r>
                        <a:rPr lang="zh-CN" altLang="en-US" i="1">
                          <a:solidFill>
                            <a:schemeClr val="tx1"/>
                          </a:solidFill>
                          <a:latin typeface="Cambria Math" panose="02040503050406030204" pitchFamily="18" charset="0"/>
                        </a:rPr>
                        <m:t>𝑓</m:t>
                      </m:r>
                      <m:r>
                        <a:rPr lang="zh-CN" altLang="en-US" i="1">
                          <a:solidFill>
                            <a:schemeClr val="tx1"/>
                          </a:solidFill>
                          <a:latin typeface="Cambria Math" panose="02040503050406030204" pitchFamily="18" charset="0"/>
                        </a:rPr>
                        <m:t>[</m:t>
                      </m:r>
                      <m:r>
                        <a:rPr lang="zh-CN" altLang="en-US" i="1">
                          <a:solidFill>
                            <a:schemeClr val="tx1"/>
                          </a:solidFill>
                          <a:latin typeface="Cambria Math" panose="02040503050406030204" pitchFamily="18" charset="0"/>
                        </a:rPr>
                        <m:t>𝑥</m:t>
                      </m:r>
                      <m:r>
                        <a:rPr lang="zh-CN" altLang="en-US" i="1">
                          <a:solidFill>
                            <a:schemeClr val="tx1"/>
                          </a:solidFill>
                          <a:latin typeface="Cambria Math" panose="02040503050406030204" pitchFamily="18" charset="0"/>
                        </a:rPr>
                        <m:t>(</m:t>
                      </m:r>
                      <m:r>
                        <a:rPr lang="zh-CN" altLang="en-US" i="1">
                          <a:solidFill>
                            <a:schemeClr val="tx1"/>
                          </a:solidFill>
                          <a:latin typeface="Cambria Math" panose="02040503050406030204" pitchFamily="18" charset="0"/>
                        </a:rPr>
                        <m:t>𝑡</m:t>
                      </m:r>
                      <m:r>
                        <a:rPr lang="zh-CN" altLang="en-US" i="1">
                          <a:solidFill>
                            <a:schemeClr val="tx1"/>
                          </a:solidFill>
                          <a:latin typeface="Cambria Math" panose="02040503050406030204" pitchFamily="18" charset="0"/>
                        </a:rPr>
                        <m:t>),</m:t>
                      </m:r>
                      <m:r>
                        <a:rPr lang="zh-CN" altLang="en-US" i="1">
                          <a:solidFill>
                            <a:schemeClr val="tx1"/>
                          </a:solidFill>
                          <a:latin typeface="Cambria Math" panose="02040503050406030204" pitchFamily="18" charset="0"/>
                        </a:rPr>
                        <m:t>𝑢</m:t>
                      </m:r>
                      <m:r>
                        <a:rPr lang="zh-CN" altLang="en-US" i="1">
                          <a:solidFill>
                            <a:schemeClr val="tx1"/>
                          </a:solidFill>
                          <a:latin typeface="Cambria Math" panose="02040503050406030204" pitchFamily="18" charset="0"/>
                        </a:rPr>
                        <m:t>(</m:t>
                      </m:r>
                      <m:r>
                        <a:rPr lang="zh-CN" altLang="en-US" i="1">
                          <a:solidFill>
                            <a:schemeClr val="tx1"/>
                          </a:solidFill>
                          <a:latin typeface="Cambria Math" panose="02040503050406030204" pitchFamily="18" charset="0"/>
                        </a:rPr>
                        <m:t>𝑡</m:t>
                      </m:r>
                      <m:r>
                        <a:rPr lang="zh-CN" altLang="en-US" i="1">
                          <a:solidFill>
                            <a:schemeClr val="tx1"/>
                          </a:solidFill>
                          <a:latin typeface="Cambria Math" panose="02040503050406030204" pitchFamily="18" charset="0"/>
                        </a:rPr>
                        <m:t>),</m:t>
                      </m:r>
                      <m:r>
                        <a:rPr lang="zh-CN" altLang="en-US" i="1">
                          <a:solidFill>
                            <a:schemeClr val="tx1"/>
                          </a:solidFill>
                          <a:latin typeface="Cambria Math" panose="02040503050406030204" pitchFamily="18" charset="0"/>
                        </a:rPr>
                        <m:t>𝑡</m:t>
                      </m:r>
                    </m:oMath>
                  </m:oMathPara>
                </a14:m>
                <a:endParaRPr lang="en-US" altLang="zh-CN" dirty="0">
                  <a:solidFill>
                    <a:schemeClr val="tx1"/>
                  </a:solidFill>
                </a:endParaRPr>
              </a:p>
              <a:p>
                <a:pPr marL="0" indent="0" eaLnBrk="0" hangingPunct="0">
                  <a:buNone/>
                </a:pPr>
                <a:r>
                  <a:rPr lang="zh-CN" altLang="en-US" dirty="0">
                    <a:solidFill>
                      <a:schemeClr val="tx1"/>
                    </a:solidFill>
                  </a:rPr>
                  <a:t>控制向量</a:t>
                </a:r>
                <a:r>
                  <a:rPr lang="en-US" altLang="zh-CN" dirty="0">
                    <a:solidFill>
                      <a:schemeClr val="tx1"/>
                    </a:solidFill>
                  </a:rPr>
                  <a:t>u(t)</a:t>
                </a:r>
                <a:r>
                  <a:rPr lang="zh-CN" altLang="en-US" dirty="0">
                    <a:solidFill>
                      <a:schemeClr val="tx1"/>
                    </a:solidFill>
                  </a:rPr>
                  <a:t>是分段连续函数，属于</a:t>
                </a:r>
                <a:r>
                  <a:rPr lang="en-US" altLang="zh-CN" dirty="0">
                    <a:solidFill>
                      <a:schemeClr val="tx1"/>
                    </a:solidFill>
                  </a:rPr>
                  <a:t>r</a:t>
                </a:r>
                <a:r>
                  <a:rPr lang="zh-CN" altLang="en-US" dirty="0">
                    <a:solidFill>
                      <a:schemeClr val="tx1"/>
                    </a:solidFill>
                  </a:rPr>
                  <a:t>维空间中的有界闭集，应满足</a:t>
                </a:r>
              </a:p>
              <a:p>
                <a:pPr marL="0" indent="0" algn="ctr" eaLnBrk="0" hangingPunct="0">
                  <a:buNone/>
                </a:pPr>
                <a14:m>
                  <m:oMathPara xmlns:m="http://schemas.openxmlformats.org/officeDocument/2006/math">
                    <m:oMathParaPr>
                      <m:jc m:val="centerGroup"/>
                    </m:oMathParaPr>
                    <m:oMath xmlns:m="http://schemas.openxmlformats.org/officeDocument/2006/math">
                      <m:r>
                        <a:rPr lang="zh-CN" altLang="en-US" i="1">
                          <a:solidFill>
                            <a:schemeClr val="tx1"/>
                          </a:solidFill>
                          <a:latin typeface="Cambria Math" panose="02040503050406030204" pitchFamily="18" charset="0"/>
                        </a:rPr>
                        <m:t>𝑔</m:t>
                      </m:r>
                      <m:d>
                        <m:dPr>
                          <m:begChr m:val="["/>
                          <m:endChr m:val="]"/>
                          <m:ctrlPr>
                            <a:rPr lang="zh-CN" altLang="en-US" i="1">
                              <a:solidFill>
                                <a:schemeClr val="tx1"/>
                              </a:solidFill>
                              <a:latin typeface="Cambria Math" panose="02040503050406030204" pitchFamily="18" charset="0"/>
                            </a:rPr>
                          </m:ctrlPr>
                        </m:dPr>
                        <m:e>
                          <m:r>
                            <a:rPr lang="zh-CN" altLang="en-US" i="1">
                              <a:solidFill>
                                <a:schemeClr val="tx1"/>
                              </a:solidFill>
                              <a:latin typeface="Cambria Math" panose="02040503050406030204" pitchFamily="18" charset="0"/>
                            </a:rPr>
                            <m:t>𝑥</m:t>
                          </m:r>
                          <m:d>
                            <m:dPr>
                              <m:ctrlPr>
                                <a:rPr lang="zh-CN" altLang="en-US" i="1">
                                  <a:solidFill>
                                    <a:schemeClr val="tx1"/>
                                  </a:solidFill>
                                  <a:latin typeface="Cambria Math" panose="02040503050406030204" pitchFamily="18" charset="0"/>
                                </a:rPr>
                              </m:ctrlPr>
                            </m:dPr>
                            <m:e>
                              <m:r>
                                <a:rPr lang="zh-CN" altLang="en-US" i="1">
                                  <a:solidFill>
                                    <a:schemeClr val="tx1"/>
                                  </a:solidFill>
                                  <a:latin typeface="Cambria Math" panose="02040503050406030204" pitchFamily="18" charset="0"/>
                                </a:rPr>
                                <m:t>𝑡</m:t>
                              </m:r>
                            </m:e>
                          </m:d>
                          <m:r>
                            <a:rPr lang="zh-CN" altLang="en-US" i="1">
                              <a:solidFill>
                                <a:schemeClr val="tx1"/>
                              </a:solidFill>
                              <a:latin typeface="Cambria Math" panose="02040503050406030204" pitchFamily="18" charset="0"/>
                            </a:rPr>
                            <m:t>,</m:t>
                          </m:r>
                          <m:r>
                            <a:rPr lang="zh-CN" altLang="en-US" i="1">
                              <a:solidFill>
                                <a:schemeClr val="tx1"/>
                              </a:solidFill>
                              <a:latin typeface="Cambria Math" panose="02040503050406030204" pitchFamily="18" charset="0"/>
                            </a:rPr>
                            <m:t>𝑢</m:t>
                          </m:r>
                          <m:d>
                            <m:dPr>
                              <m:ctrlPr>
                                <a:rPr lang="zh-CN" altLang="en-US" i="1">
                                  <a:solidFill>
                                    <a:schemeClr val="tx1"/>
                                  </a:solidFill>
                                  <a:latin typeface="Cambria Math" panose="02040503050406030204" pitchFamily="18" charset="0"/>
                                </a:rPr>
                              </m:ctrlPr>
                            </m:dPr>
                            <m:e>
                              <m:r>
                                <a:rPr lang="zh-CN" altLang="en-US" i="1">
                                  <a:solidFill>
                                    <a:schemeClr val="tx1"/>
                                  </a:solidFill>
                                  <a:latin typeface="Cambria Math" panose="02040503050406030204" pitchFamily="18" charset="0"/>
                                </a:rPr>
                                <m:t>𝑡</m:t>
                              </m:r>
                            </m:e>
                          </m:d>
                          <m:r>
                            <a:rPr lang="zh-CN" altLang="en-US" i="1">
                              <a:solidFill>
                                <a:schemeClr val="tx1"/>
                              </a:solidFill>
                              <a:latin typeface="Cambria Math" panose="02040503050406030204" pitchFamily="18" charset="0"/>
                            </a:rPr>
                            <m:t>,</m:t>
                          </m:r>
                          <m:r>
                            <a:rPr lang="zh-CN" altLang="en-US" i="1">
                              <a:solidFill>
                                <a:schemeClr val="tx1"/>
                              </a:solidFill>
                              <a:latin typeface="Cambria Math" panose="02040503050406030204" pitchFamily="18" charset="0"/>
                            </a:rPr>
                            <m:t>𝑡</m:t>
                          </m:r>
                        </m:e>
                      </m:d>
                      <m:r>
                        <a:rPr lang="zh-CN" altLang="en-US" i="1">
                          <a:solidFill>
                            <a:schemeClr val="tx1"/>
                          </a:solidFill>
                          <a:latin typeface="Cambria Math" panose="02040503050406030204" pitchFamily="18" charset="0"/>
                        </a:rPr>
                        <m:t>≥0</m:t>
                      </m:r>
                    </m:oMath>
                  </m:oMathPara>
                </a14:m>
                <a:endParaRPr lang="en-US" altLang="zh-CN" dirty="0">
                  <a:solidFill>
                    <a:schemeClr val="tx1"/>
                  </a:solidFill>
                </a:endParaRPr>
              </a:p>
              <a:p>
                <a:pPr marL="0" indent="0" eaLnBrk="0" hangingPunct="0">
                  <a:buNone/>
                </a:pPr>
                <a:r>
                  <a:rPr lang="zh-CN" altLang="en-US" dirty="0">
                    <a:solidFill>
                      <a:schemeClr val="tx1"/>
                    </a:solidFill>
                  </a:rPr>
                  <a:t>则为把状态</a:t>
                </a:r>
                <a:r>
                  <a:rPr lang="en-US" altLang="zh-CN" dirty="0">
                    <a:solidFill>
                      <a:schemeClr val="tx1"/>
                    </a:solidFill>
                  </a:rPr>
                  <a:t>x(t)</a:t>
                </a:r>
                <a:r>
                  <a:rPr lang="zh-CN" altLang="en-US" dirty="0">
                    <a:solidFill>
                      <a:schemeClr val="tx1"/>
                    </a:solidFill>
                  </a:rPr>
                  <a:t>的初态</a:t>
                </a:r>
                <a14:m>
                  <m:oMath xmlns:m="http://schemas.openxmlformats.org/officeDocument/2006/math">
                    <m:r>
                      <a:rPr lang="zh-CN" altLang="en-US" i="1">
                        <a:solidFill>
                          <a:schemeClr val="tx1"/>
                        </a:solidFill>
                        <a:latin typeface="Cambria Math" panose="02040503050406030204" pitchFamily="18" charset="0"/>
                      </a:rPr>
                      <m:t>𝑥</m:t>
                    </m:r>
                    <m:r>
                      <a:rPr lang="zh-CN" altLang="en-US" i="1">
                        <a:solidFill>
                          <a:schemeClr val="tx1"/>
                        </a:solidFill>
                        <a:latin typeface="Cambria Math" panose="02040503050406030204" pitchFamily="18" charset="0"/>
                      </a:rPr>
                      <m:t>(</m:t>
                    </m:r>
                    <m:sSub>
                      <m:sSubPr>
                        <m:ctrlPr>
                          <a:rPr lang="zh-CN" altLang="en-US" i="1">
                            <a:solidFill>
                              <a:schemeClr val="tx1"/>
                            </a:solidFill>
                            <a:latin typeface="Cambria Math" panose="02040503050406030204" pitchFamily="18" charset="0"/>
                          </a:rPr>
                        </m:ctrlPr>
                      </m:sSubPr>
                      <m:e>
                        <m:r>
                          <a:rPr lang="zh-CN" altLang="en-US" i="1">
                            <a:solidFill>
                              <a:schemeClr val="tx1"/>
                            </a:solidFill>
                            <a:latin typeface="Cambria Math" panose="02040503050406030204" pitchFamily="18" charset="0"/>
                          </a:rPr>
                          <m:t>𝑡</m:t>
                        </m:r>
                      </m:e>
                      <m:sub>
                        <m:r>
                          <a:rPr lang="zh-CN" altLang="en-US" i="1">
                            <a:solidFill>
                              <a:schemeClr val="tx1"/>
                            </a:solidFill>
                            <a:latin typeface="Cambria Math" panose="02040503050406030204" pitchFamily="18" charset="0"/>
                          </a:rPr>
                          <m:t>0</m:t>
                        </m:r>
                      </m:sub>
                    </m:sSub>
                    <m:r>
                      <a:rPr lang="zh-CN" altLang="en-US" i="1">
                        <a:solidFill>
                          <a:schemeClr val="tx1"/>
                        </a:solidFill>
                        <a:latin typeface="Cambria Math" panose="02040503050406030204" pitchFamily="18" charset="0"/>
                      </a:rPr>
                      <m:t>)=</m:t>
                    </m:r>
                    <m:sSub>
                      <m:sSubPr>
                        <m:ctrlPr>
                          <a:rPr lang="zh-CN" altLang="en-US" i="1">
                            <a:solidFill>
                              <a:schemeClr val="tx1"/>
                            </a:solidFill>
                            <a:latin typeface="Cambria Math" panose="02040503050406030204" pitchFamily="18" charset="0"/>
                          </a:rPr>
                        </m:ctrlPr>
                      </m:sSubPr>
                      <m:e>
                        <m:r>
                          <a:rPr lang="zh-CN" altLang="en-US" i="1">
                            <a:solidFill>
                              <a:schemeClr val="tx1"/>
                            </a:solidFill>
                            <a:latin typeface="Cambria Math" panose="02040503050406030204" pitchFamily="18" charset="0"/>
                          </a:rPr>
                          <m:t>𝑥</m:t>
                        </m:r>
                      </m:e>
                      <m:sub>
                        <m:r>
                          <a:rPr lang="zh-CN" altLang="en-US" i="1">
                            <a:solidFill>
                              <a:schemeClr val="tx1"/>
                            </a:solidFill>
                            <a:latin typeface="Cambria Math" panose="02040503050406030204" pitchFamily="18" charset="0"/>
                          </a:rPr>
                          <m:t>0</m:t>
                        </m:r>
                      </m:sub>
                    </m:sSub>
                  </m:oMath>
                </a14:m>
                <a:r>
                  <a:rPr lang="zh-CN" altLang="en-US" dirty="0">
                    <a:solidFill>
                      <a:schemeClr val="tx1"/>
                    </a:solidFill>
                  </a:rPr>
                  <a:t>                            </a:t>
                </a:r>
              </a:p>
              <a:p>
                <a:pPr marL="0" indent="0" algn="just" eaLnBrk="0" hangingPunct="0">
                  <a:buNone/>
                </a:pPr>
                <a:r>
                  <a:rPr lang="zh-CN" altLang="en-US" dirty="0">
                    <a:solidFill>
                      <a:schemeClr val="tx1"/>
                    </a:solidFill>
                  </a:rPr>
                  <a:t>转移到满足终端边界条件</a:t>
                </a:r>
              </a:p>
              <a:p>
                <a:pPr marL="0" indent="0" algn="ctr" eaLnBrk="0" hangingPunct="0">
                  <a:buNone/>
                </a:pPr>
                <a14:m>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𝑁</m:t>
                        </m:r>
                      </m:e>
                      <m:sub>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𝑡</m:t>
                        </m:r>
                      </m:e>
                      <m:sub>
                        <m:r>
                          <a:rPr lang="zh-CN" altLang="en-US" i="1">
                            <a:solidFill>
                              <a:srgbClr val="000000"/>
                            </a:solidFill>
                            <a:latin typeface="Cambria Math" panose="02040503050406030204" pitchFamily="18" charset="0"/>
                          </a:rPr>
                          <m:t>𝑓</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𝑡</m:t>
                        </m:r>
                      </m:e>
                      <m:sub>
                        <m:r>
                          <a:rPr lang="zh-CN" altLang="en-US" i="1">
                            <a:solidFill>
                              <a:srgbClr val="000000"/>
                            </a:solidFill>
                            <a:latin typeface="Cambria Math" panose="02040503050406030204" pitchFamily="18" charset="0"/>
                          </a:rPr>
                          <m:t>𝑓</m:t>
                        </m:r>
                      </m:sub>
                    </m:sSub>
                    <m:r>
                      <a:rPr lang="zh-CN" altLang="en-US" i="1">
                        <a:solidFill>
                          <a:srgbClr val="000000"/>
                        </a:solidFill>
                        <a:latin typeface="Cambria Math" panose="02040503050406030204" pitchFamily="18" charset="0"/>
                      </a:rPr>
                      <m:t>]=0</m:t>
                    </m:r>
                  </m:oMath>
                </a14:m>
                <a:r>
                  <a:rPr lang="zh-CN" altLang="en-US" dirty="0">
                    <a:solidFill>
                      <a:schemeClr val="tx1"/>
                    </a:solidFill>
                  </a:rPr>
                  <a:t>                         </a:t>
                </a:r>
              </a:p>
              <a:p>
                <a:pPr marL="0" indent="0" algn="just" eaLnBrk="0" hangingPunct="0">
                  <a:buNone/>
                </a:pPr>
                <a:r>
                  <a:rPr lang="zh-CN" altLang="en-US" dirty="0">
                    <a:solidFill>
                      <a:schemeClr val="tx1"/>
                    </a:solidFill>
                  </a:rPr>
                  <a:t>的终端，其中</a:t>
                </a:r>
                <a14:m>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𝑡</m:t>
                        </m:r>
                      </m:e>
                      <m:sub>
                        <m:r>
                          <a:rPr lang="zh-CN" altLang="en-US" i="1">
                            <a:solidFill>
                              <a:srgbClr val="000000"/>
                            </a:solidFill>
                            <a:latin typeface="Cambria Math" panose="02040503050406030204" pitchFamily="18" charset="0"/>
                          </a:rPr>
                          <m:t>𝑓</m:t>
                        </m:r>
                      </m:sub>
                    </m:sSub>
                  </m:oMath>
                </a14:m>
                <a:r>
                  <a:rPr lang="zh-CN" altLang="en-US" dirty="0">
                    <a:solidFill>
                      <a:schemeClr val="tx1"/>
                    </a:solidFill>
                  </a:rPr>
                  <a:t>可变或固定，并使性能泛函</a:t>
                </a:r>
              </a:p>
              <a:p>
                <a:pPr marL="0" indent="0" algn="ctr" eaLnBrk="0" hangingPunct="0">
                  <a:buNone/>
                </a:pPr>
                <a14:m>
                  <m:oMath xmlns:m="http://schemas.openxmlformats.org/officeDocument/2006/math">
                    <m:r>
                      <a:rPr lang="zh-CN" altLang="en-US" i="1">
                        <a:solidFill>
                          <a:srgbClr val="000000"/>
                        </a:solidFill>
                        <a:latin typeface="Cambria Math" panose="02040503050406030204" pitchFamily="18" charset="0"/>
                      </a:rPr>
                      <m:t>𝐽</m:t>
                    </m:r>
                    <m:r>
                      <a:rPr lang="zh-CN" altLang="en-US" i="1">
                        <a:solidFill>
                          <a:srgbClr val="000000"/>
                        </a:solidFill>
                        <a:latin typeface="Cambria Math" panose="02040503050406030204" pitchFamily="18" charset="0"/>
                      </a:rPr>
                      <m:t>=</m:t>
                    </m:r>
                    <m:r>
                      <m:rPr>
                        <m:sty m:val="p"/>
                      </m:rPr>
                      <a:rPr lang="zh-CN" altLang="en-US" i="1">
                        <a:solidFill>
                          <a:srgbClr val="000000"/>
                        </a:solidFill>
                        <a:latin typeface="Cambria Math" panose="02040503050406030204" pitchFamily="18" charset="0"/>
                      </a:rPr>
                      <m:t>Φ</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𝑡</m:t>
                        </m:r>
                      </m:e>
                      <m:sub>
                        <m:r>
                          <a:rPr lang="zh-CN" altLang="en-US" i="1">
                            <a:solidFill>
                              <a:srgbClr val="000000"/>
                            </a:solidFill>
                            <a:latin typeface="Cambria Math" panose="02040503050406030204" pitchFamily="18" charset="0"/>
                          </a:rPr>
                          <m:t>𝑓</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𝑡</m:t>
                        </m:r>
                      </m:e>
                      <m:sub>
                        <m:r>
                          <a:rPr lang="zh-CN" altLang="en-US" i="1">
                            <a:solidFill>
                              <a:srgbClr val="000000"/>
                            </a:solidFill>
                            <a:latin typeface="Cambria Math" panose="02040503050406030204" pitchFamily="18" charset="0"/>
                          </a:rPr>
                          <m:t>𝑓</m:t>
                        </m:r>
                      </m:sub>
                    </m:sSub>
                    <m:r>
                      <a:rPr lang="zh-CN" altLang="en-US" i="1">
                        <a:solidFill>
                          <a:srgbClr val="000000"/>
                        </a:solidFill>
                        <a:latin typeface="Cambria Math" panose="02040503050406030204" pitchFamily="18" charset="0"/>
                      </a:rPr>
                      <m:t>]+</m:t>
                    </m:r>
                    <m:nary>
                      <m:naryPr>
                        <m:ctrlPr>
                          <a:rPr lang="zh-CN" altLang="en-US" i="1">
                            <a:solidFill>
                              <a:srgbClr val="000000"/>
                            </a:solidFill>
                            <a:latin typeface="Cambria Math" panose="02040503050406030204" pitchFamily="18" charset="0"/>
                          </a:rPr>
                        </m:ctrlPr>
                      </m:naryPr>
                      <m:sub>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𝑡</m:t>
                            </m:r>
                          </m:e>
                          <m:sub>
                            <m:r>
                              <a:rPr lang="zh-CN" altLang="en-US" i="1">
                                <a:solidFill>
                                  <a:srgbClr val="000000"/>
                                </a:solidFill>
                                <a:latin typeface="Cambria Math" panose="02040503050406030204" pitchFamily="18" charset="0"/>
                              </a:rPr>
                              <m:t>0</m:t>
                            </m:r>
                          </m:sub>
                        </m:sSub>
                      </m:sub>
                      <m:sup>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𝑡</m:t>
                            </m:r>
                          </m:e>
                          <m:sub>
                            <m:r>
                              <a:rPr lang="zh-CN" altLang="en-US" i="1">
                                <a:solidFill>
                                  <a:srgbClr val="000000"/>
                                </a:solidFill>
                                <a:latin typeface="Cambria Math" panose="02040503050406030204" pitchFamily="18" charset="0"/>
                              </a:rPr>
                              <m:t>𝑓</m:t>
                            </m:r>
                          </m:sub>
                        </m:sSub>
                      </m:sup>
                      <m:e>
                        <m:r>
                          <a:rPr lang="zh-CN" altLang="en-US" i="1">
                            <a:solidFill>
                              <a:srgbClr val="000000"/>
                            </a:solidFill>
                            <a:latin typeface="Cambria Math" panose="02040503050406030204" pitchFamily="18" charset="0"/>
                          </a:rPr>
                          <m:t>𝐿</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𝑢</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𝑑𝑡</m:t>
                        </m:r>
                      </m:e>
                    </m:nary>
                  </m:oMath>
                </a14:m>
                <a:r>
                  <a:rPr lang="zh-CN" altLang="en-US" dirty="0">
                    <a:solidFill>
                      <a:schemeClr val="tx1"/>
                    </a:solidFill>
                  </a:rPr>
                  <a:t>              </a:t>
                </a:r>
                <a:endParaRPr lang="zh-CN" altLang="en-US" dirty="0">
                  <a:solidFill>
                    <a:schemeClr val="tx1"/>
                  </a:solidFill>
                  <a:latin typeface="宋体" panose="02010600030101010101" pitchFamily="2" charset="-122"/>
                </a:endParaRPr>
              </a:p>
              <a:p>
                <a:pPr marL="0" indent="0" eaLnBrk="0" hangingPunct="0">
                  <a:buNone/>
                </a:pPr>
                <a:r>
                  <a:rPr lang="zh-CN" altLang="en-US" dirty="0">
                    <a:solidFill>
                      <a:schemeClr val="tx1"/>
                    </a:solidFill>
                    <a:latin typeface="宋体" panose="02010600030101010101" pitchFamily="2" charset="-122"/>
                  </a:rPr>
                  <a:t>达极小值，以实现最优控制的必要条件是：</a:t>
                </a:r>
                <a:r>
                  <a:rPr lang="zh-CN" altLang="en-US" sz="1050" dirty="0">
                    <a:solidFill>
                      <a:schemeClr val="tx1"/>
                    </a:solidFill>
                  </a:rPr>
                  <a:t> </a:t>
                </a:r>
                <a:endParaRPr lang="zh-CN" altLang="en-US" dirty="0">
                  <a:solidFill>
                    <a:schemeClr val="tx1"/>
                  </a:solidFill>
                </a:endParaRPr>
              </a:p>
              <a:p>
                <a:pPr marL="0" indent="0" eaLnBrk="0" hangingPunct="0">
                  <a:buNone/>
                </a:pPr>
                <a:endParaRPr lang="en-US" altLang="zh-CN" dirty="0">
                  <a:solidFill>
                    <a:schemeClr val="tx1"/>
                  </a:solidFill>
                </a:endParaRPr>
              </a:p>
            </p:txBody>
          </p:sp>
        </mc:Choice>
        <mc:Fallback xmlns="">
          <p:sp>
            <p:nvSpPr>
              <p:cNvPr id="3" name="内容占位符 2">
                <a:extLst>
                  <a:ext uri="{FF2B5EF4-FFF2-40B4-BE49-F238E27FC236}">
                    <a16:creationId xmlns:a16="http://schemas.microsoft.com/office/drawing/2014/main" id="{2F3C5566-571E-4DD3-99AE-66F04F7D4A35}"/>
                  </a:ext>
                </a:extLst>
              </p:cNvPr>
              <p:cNvSpPr>
                <a:spLocks noGrp="1" noRot="1" noChangeAspect="1" noMove="1" noResize="1" noEditPoints="1" noAdjustHandles="1" noChangeArrowheads="1" noChangeShapeType="1" noTextEdit="1"/>
              </p:cNvSpPr>
              <p:nvPr>
                <p:ph sz="quarter" idx="13"/>
              </p:nvPr>
            </p:nvSpPr>
            <p:spPr>
              <a:xfrm>
                <a:off x="767406" y="548680"/>
                <a:ext cx="10729193" cy="6015075"/>
              </a:xfrm>
              <a:blipFill>
                <a:blip r:embed="rId2"/>
                <a:stretch>
                  <a:fillRect l="-909" t="-20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219382232"/>
      </p:ext>
    </p:extLst>
  </p:cSld>
  <p:clrMapOvr>
    <a:masterClrMapping/>
  </p:clrMapOvr>
  <p:transition>
    <p:wheel/>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2F3C5566-571E-4DD3-99AE-66F04F7D4A35}"/>
                  </a:ext>
                </a:extLst>
              </p:cNvPr>
              <p:cNvSpPr>
                <a:spLocks noGrp="1"/>
              </p:cNvSpPr>
              <p:nvPr>
                <p:ph sz="quarter" idx="13"/>
              </p:nvPr>
            </p:nvSpPr>
            <p:spPr>
              <a:xfrm>
                <a:off x="767406" y="548680"/>
                <a:ext cx="10729193" cy="6015075"/>
              </a:xfrm>
            </p:spPr>
            <p:txBody>
              <a:bodyPr>
                <a:noAutofit/>
              </a:bodyPr>
              <a:lstStyle/>
              <a:p>
                <a:pPr marL="0" indent="0" algn="just">
                  <a:buNone/>
                </a:pPr>
                <a:r>
                  <a:rPr lang="zh-CN" altLang="en-US" dirty="0"/>
                  <a:t>（</a:t>
                </a:r>
                <a:r>
                  <a:rPr lang="en-US" altLang="zh-CN" dirty="0"/>
                  <a:t>1</a:t>
                </a:r>
                <a:r>
                  <a:rPr lang="zh-CN" altLang="en-US" dirty="0"/>
                  <a:t>）设</a:t>
                </a:r>
                <a14:m>
                  <m:oMath xmlns:m="http://schemas.openxmlformats.org/officeDocument/2006/math">
                    <m:sSup>
                      <m:sSupPr>
                        <m:ctrlPr>
                          <a:rPr lang="en-US" altLang="zh-CN" i="1" smtClean="0">
                            <a:solidFill>
                              <a:srgbClr val="000000"/>
                            </a:solidFill>
                            <a:latin typeface="Cambria Math" panose="02040503050406030204" pitchFamily="18" charset="0"/>
                          </a:rPr>
                        </m:ctrlPr>
                      </m:sSupPr>
                      <m:e>
                        <m:r>
                          <a:rPr lang="en-US" altLang="zh-CN" b="0" i="1" smtClean="0">
                            <a:solidFill>
                              <a:srgbClr val="000000"/>
                            </a:solidFill>
                            <a:latin typeface="Cambria Math" panose="02040503050406030204" pitchFamily="18" charset="0"/>
                          </a:rPr>
                          <m:t>𝑢</m:t>
                        </m:r>
                      </m:e>
                      <m:sup>
                        <m:r>
                          <a:rPr lang="en-US" altLang="zh-CN" i="1" smtClean="0">
                            <a:solidFill>
                              <a:srgbClr val="000000"/>
                            </a:solidFill>
                            <a:latin typeface="Cambria Math" panose="02040503050406030204" pitchFamily="18" charset="0"/>
                            <a:ea typeface="Cambria Math" panose="02040503050406030204" pitchFamily="18" charset="0"/>
                          </a:rPr>
                          <m:t>∗</m:t>
                        </m:r>
                      </m:sup>
                    </m:sSup>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oMath>
                </a14:m>
                <a:r>
                  <a:rPr lang="zh-CN" altLang="en-US" dirty="0"/>
                  <a:t>是最优控制，</a:t>
                </a:r>
                <a14:m>
                  <m:oMath xmlns:m="http://schemas.openxmlformats.org/officeDocument/2006/math">
                    <m:sSup>
                      <m:sSupPr>
                        <m:ctrlPr>
                          <a:rPr lang="en-US" altLang="zh-CN" i="1">
                            <a:solidFill>
                              <a:srgbClr val="000000"/>
                            </a:solidFill>
                            <a:latin typeface="Cambria Math" panose="02040503050406030204" pitchFamily="18" charset="0"/>
                          </a:rPr>
                        </m:ctrlPr>
                      </m:sSupPr>
                      <m:e>
                        <m:r>
                          <a:rPr lang="en-US" altLang="zh-CN" b="0" i="1" smtClean="0">
                            <a:solidFill>
                              <a:srgbClr val="000000"/>
                            </a:solidFill>
                            <a:latin typeface="Cambria Math" panose="02040503050406030204" pitchFamily="18" charset="0"/>
                          </a:rPr>
                          <m:t>𝑥</m:t>
                        </m:r>
                      </m:e>
                      <m:sup>
                        <m:r>
                          <a:rPr lang="en-US" altLang="zh-CN" i="1">
                            <a:solidFill>
                              <a:srgbClr val="000000"/>
                            </a:solidFill>
                            <a:latin typeface="Cambria Math" panose="02040503050406030204" pitchFamily="18" charset="0"/>
                            <a:ea typeface="Cambria Math" panose="02040503050406030204" pitchFamily="18" charset="0"/>
                          </a:rPr>
                          <m:t>∗</m:t>
                        </m:r>
                      </m:sup>
                    </m:sSup>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oMath>
                </a14:m>
                <a:r>
                  <a:rPr lang="zh-CN" altLang="en-US" dirty="0"/>
                  <a:t>为由此产生的最优曲线，则存在一与</a:t>
                </a:r>
                <a14:m>
                  <m:oMath xmlns:m="http://schemas.openxmlformats.org/officeDocument/2006/math">
                    <m:sSup>
                      <m:sSupPr>
                        <m:ctrlPr>
                          <a:rPr lang="en-US" altLang="zh-CN" i="1">
                            <a:solidFill>
                              <a:srgbClr val="000000"/>
                            </a:solidFill>
                            <a:latin typeface="Cambria Math" panose="02040503050406030204" pitchFamily="18" charset="0"/>
                          </a:rPr>
                        </m:ctrlPr>
                      </m:sSupPr>
                      <m:e>
                        <m:r>
                          <a:rPr lang="en-US" altLang="zh-CN" i="1">
                            <a:solidFill>
                              <a:srgbClr val="000000"/>
                            </a:solidFill>
                            <a:latin typeface="Cambria Math" panose="02040503050406030204" pitchFamily="18" charset="0"/>
                          </a:rPr>
                          <m:t>𝑢</m:t>
                        </m:r>
                      </m:e>
                      <m:sup>
                        <m:r>
                          <a:rPr lang="en-US" altLang="zh-CN" i="1">
                            <a:solidFill>
                              <a:srgbClr val="000000"/>
                            </a:solidFill>
                            <a:latin typeface="Cambria Math" panose="02040503050406030204" pitchFamily="18" charset="0"/>
                            <a:ea typeface="Cambria Math" panose="02040503050406030204" pitchFamily="18" charset="0"/>
                          </a:rPr>
                          <m:t>∗</m:t>
                        </m:r>
                      </m:sup>
                    </m:sSup>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oMath>
                </a14:m>
                <a:r>
                  <a:rPr lang="zh-CN" altLang="en-US" dirty="0"/>
                  <a:t>和</a:t>
                </a:r>
                <a14:m>
                  <m:oMath xmlns:m="http://schemas.openxmlformats.org/officeDocument/2006/math">
                    <m:sSup>
                      <m:sSupPr>
                        <m:ctrlPr>
                          <a:rPr lang="en-US" altLang="zh-CN" i="1">
                            <a:solidFill>
                              <a:srgbClr val="000000"/>
                            </a:solidFill>
                            <a:latin typeface="Cambria Math" panose="02040503050406030204" pitchFamily="18" charset="0"/>
                          </a:rPr>
                        </m:ctrlPr>
                      </m:sSupPr>
                      <m:e>
                        <m:r>
                          <a:rPr lang="en-US" altLang="zh-CN" i="1">
                            <a:solidFill>
                              <a:srgbClr val="000000"/>
                            </a:solidFill>
                            <a:latin typeface="Cambria Math" panose="02040503050406030204" pitchFamily="18" charset="0"/>
                          </a:rPr>
                          <m:t>𝑥</m:t>
                        </m:r>
                      </m:e>
                      <m:sup>
                        <m:r>
                          <a:rPr lang="en-US" altLang="zh-CN" i="1">
                            <a:solidFill>
                              <a:srgbClr val="000000"/>
                            </a:solidFill>
                            <a:latin typeface="Cambria Math" panose="02040503050406030204" pitchFamily="18" charset="0"/>
                            <a:ea typeface="Cambria Math" panose="02040503050406030204" pitchFamily="18" charset="0"/>
                          </a:rPr>
                          <m:t>∗</m:t>
                        </m:r>
                      </m:sup>
                    </m:sSup>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oMath>
                </a14:m>
                <a:r>
                  <a:rPr lang="zh-CN" altLang="en-US" dirty="0"/>
                  <a:t>对应的最优协态向量</a:t>
                </a:r>
                <a14:m>
                  <m:oMath xmlns:m="http://schemas.openxmlformats.org/officeDocument/2006/math">
                    <m:sSup>
                      <m:sSupPr>
                        <m:ctrlPr>
                          <a:rPr lang="en-US" altLang="zh-CN" i="1">
                            <a:solidFill>
                              <a:srgbClr val="000000"/>
                            </a:solidFill>
                            <a:latin typeface="Cambria Math" panose="02040503050406030204" pitchFamily="18" charset="0"/>
                          </a:rPr>
                        </m:ctrlPr>
                      </m:sSupPr>
                      <m:e>
                        <m:r>
                          <a:rPr lang="zh-CN" altLang="en-US" i="1" smtClean="0">
                            <a:solidFill>
                              <a:srgbClr val="000000"/>
                            </a:solidFill>
                            <a:latin typeface="Cambria Math" panose="02040503050406030204" pitchFamily="18" charset="0"/>
                          </a:rPr>
                          <m:t>𝜆</m:t>
                        </m:r>
                      </m:e>
                      <m:sup>
                        <m:r>
                          <a:rPr lang="en-US" altLang="zh-CN" i="1">
                            <a:solidFill>
                              <a:srgbClr val="000000"/>
                            </a:solidFill>
                            <a:latin typeface="Cambria Math" panose="02040503050406030204" pitchFamily="18" charset="0"/>
                            <a:ea typeface="Cambria Math" panose="02040503050406030204" pitchFamily="18" charset="0"/>
                          </a:rPr>
                          <m:t>∗</m:t>
                        </m:r>
                      </m:sup>
                    </m:sSup>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oMath>
                </a14:m>
                <a:r>
                  <a:rPr lang="zh-CN" altLang="en-US" dirty="0"/>
                  <a:t> ，使</a:t>
                </a:r>
                <a14:m>
                  <m:oMath xmlns:m="http://schemas.openxmlformats.org/officeDocument/2006/math">
                    <m:sSup>
                      <m:sSupPr>
                        <m:ctrlPr>
                          <a:rPr lang="en-US" altLang="zh-CN" i="1">
                            <a:solidFill>
                              <a:srgbClr val="000000"/>
                            </a:solidFill>
                            <a:latin typeface="Cambria Math" panose="02040503050406030204" pitchFamily="18" charset="0"/>
                          </a:rPr>
                        </m:ctrlPr>
                      </m:sSupPr>
                      <m:e>
                        <m:r>
                          <a:rPr lang="en-US" altLang="zh-CN" b="0" i="1" smtClean="0">
                            <a:solidFill>
                              <a:srgbClr val="000000"/>
                            </a:solidFill>
                            <a:latin typeface="Cambria Math" panose="02040503050406030204" pitchFamily="18" charset="0"/>
                          </a:rPr>
                          <m:t>𝑥</m:t>
                        </m:r>
                      </m:e>
                      <m:sup>
                        <m:r>
                          <a:rPr lang="en-US" altLang="zh-CN" i="1">
                            <a:solidFill>
                              <a:srgbClr val="000000"/>
                            </a:solidFill>
                            <a:latin typeface="Cambria Math" panose="02040503050406030204" pitchFamily="18" charset="0"/>
                            <a:ea typeface="Cambria Math" panose="02040503050406030204" pitchFamily="18" charset="0"/>
                          </a:rPr>
                          <m:t>∗</m:t>
                        </m:r>
                      </m:sup>
                    </m:sSup>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oMath>
                </a14:m>
                <a:r>
                  <a:rPr lang="zh-CN" altLang="en-US" dirty="0"/>
                  <a:t>和</a:t>
                </a:r>
                <a14:m>
                  <m:oMath xmlns:m="http://schemas.openxmlformats.org/officeDocument/2006/math">
                    <m:sSup>
                      <m:sSupPr>
                        <m:ctrlPr>
                          <a:rPr lang="en-US" altLang="zh-CN"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𝜆</m:t>
                        </m:r>
                      </m:e>
                      <m:sup>
                        <m:r>
                          <a:rPr lang="en-US" altLang="zh-CN" i="1">
                            <a:solidFill>
                              <a:srgbClr val="000000"/>
                            </a:solidFill>
                            <a:latin typeface="Cambria Math" panose="02040503050406030204" pitchFamily="18" charset="0"/>
                            <a:ea typeface="Cambria Math" panose="02040503050406030204" pitchFamily="18" charset="0"/>
                          </a:rPr>
                          <m:t>∗</m:t>
                        </m:r>
                      </m:sup>
                    </m:sSup>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oMath>
                </a14:m>
                <a:r>
                  <a:rPr lang="zh-CN" altLang="en-US" dirty="0"/>
                  <a:t>满足正则方程：</a:t>
                </a:r>
              </a:p>
              <a:p>
                <a:pPr marL="0" indent="0">
                  <a:buNone/>
                </a:pPr>
                <a14:m>
                  <m:oMathPara xmlns:m="http://schemas.openxmlformats.org/officeDocument/2006/math">
                    <m:oMathParaPr>
                      <m:jc m:val="center"/>
                    </m:oMathParaPr>
                    <m:oMath xmlns:m="http://schemas.openxmlformats.org/officeDocument/2006/math">
                      <m:acc>
                        <m:accPr>
                          <m:chr m:val="̇"/>
                          <m:ctrlPr>
                            <a:rPr lang="zh-CN" altLang="en-US" i="1">
                              <a:solidFill>
                                <a:srgbClr val="000000"/>
                              </a:solidFill>
                              <a:latin typeface="Cambria Math" panose="02040503050406030204" pitchFamily="18" charset="0"/>
                            </a:rPr>
                          </m:ctrlPr>
                        </m:accPr>
                        <m:e>
                          <m:r>
                            <a:rPr lang="zh-CN" altLang="en-US" i="1">
                              <a:solidFill>
                                <a:srgbClr val="000000"/>
                              </a:solidFill>
                              <a:latin typeface="Cambria Math" panose="02040503050406030204" pitchFamily="18" charset="0"/>
                            </a:rPr>
                            <m:t>𝑥</m:t>
                          </m:r>
                        </m:e>
                      </m:acc>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𝐻</m:t>
                          </m:r>
                        </m:num>
                        <m:den>
                          <m:r>
                            <a:rPr lang="zh-CN" altLang="en-US" i="1">
                              <a:solidFill>
                                <a:srgbClr val="000000"/>
                              </a:solidFill>
                              <a:latin typeface="Cambria Math" panose="02040503050406030204" pitchFamily="18" charset="0"/>
                            </a:rPr>
                            <m:t>𝜕𝜆</m:t>
                          </m:r>
                        </m:den>
                      </m:f>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𝑓</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𝑢</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oMath>
                    <m:oMath xmlns:m="http://schemas.openxmlformats.org/officeDocument/2006/math">
                      <m:acc>
                        <m:accPr>
                          <m:chr m:val="̇"/>
                          <m:ctrlPr>
                            <a:rPr lang="zh-CN" altLang="en-US" i="1">
                              <a:solidFill>
                                <a:srgbClr val="000000"/>
                              </a:solidFill>
                              <a:latin typeface="Cambria Math" panose="02040503050406030204" pitchFamily="18" charset="0"/>
                            </a:rPr>
                          </m:ctrlPr>
                        </m:accPr>
                        <m:e>
                          <m:r>
                            <a:rPr lang="zh-CN" altLang="en-US" i="1">
                              <a:solidFill>
                                <a:srgbClr val="000000"/>
                              </a:solidFill>
                              <a:latin typeface="Cambria Math" panose="02040503050406030204" pitchFamily="18" charset="0"/>
                            </a:rPr>
                            <m:t>𝜆</m:t>
                          </m:r>
                        </m:e>
                      </m:acc>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𝐻</m:t>
                          </m:r>
                        </m:num>
                        <m:den>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den>
                      </m:f>
                    </m:oMath>
                  </m:oMathPara>
                </a14:m>
                <a:endParaRPr lang="zh-CN" altLang="en-US" dirty="0"/>
              </a:p>
              <a:p>
                <a:pPr marL="0" indent="0" eaLnBrk="0" hangingPunct="0">
                  <a:buNone/>
                </a:pPr>
                <a:r>
                  <a:rPr lang="zh-CN" altLang="en-US" dirty="0"/>
                  <a:t>其中 哈密顿函数为</a:t>
                </a:r>
              </a:p>
              <a:p>
                <a:pPr marL="0" indent="0" eaLnBrk="0" hangingPunct="0">
                  <a:buNone/>
                </a:pPr>
                <a14:m>
                  <m:oMathPara xmlns:m="http://schemas.openxmlformats.org/officeDocument/2006/math">
                    <m:oMathParaPr>
                      <m:jc m:val="centerGroup"/>
                    </m:oMathParaPr>
                    <m:oMath xmlns:m="http://schemas.openxmlformats.org/officeDocument/2006/math">
                      <m:r>
                        <a:rPr lang="zh-CN" altLang="en-US" i="1">
                          <a:solidFill>
                            <a:srgbClr val="000000"/>
                          </a:solidFill>
                          <a:latin typeface="Cambria Math" panose="02040503050406030204" pitchFamily="18" charset="0"/>
                        </a:rPr>
                        <m:t>𝐻</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𝑢</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𝜆</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𝐿</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𝑢</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𝜆</m:t>
                          </m:r>
                        </m:e>
                        <m:sup>
                          <m:r>
                            <a:rPr lang="zh-CN" altLang="en-US" i="1">
                              <a:solidFill>
                                <a:srgbClr val="000000"/>
                              </a:solidFill>
                              <a:latin typeface="Cambria Math" panose="02040503050406030204" pitchFamily="18" charset="0"/>
                            </a:rPr>
                            <m:t>𝑇</m:t>
                          </m:r>
                        </m:sup>
                      </m:sSup>
                      <m:r>
                        <a:rPr lang="zh-CN" altLang="en-US" i="1">
                          <a:solidFill>
                            <a:srgbClr val="000000"/>
                          </a:solidFill>
                          <a:latin typeface="Cambria Math" panose="02040503050406030204" pitchFamily="18" charset="0"/>
                        </a:rPr>
                        <m:t>𝑓</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𝑢</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oMath>
                  </m:oMathPara>
                </a14:m>
                <a:endParaRPr lang="zh-CN" altLang="en-US" dirty="0"/>
              </a:p>
              <a:p>
                <a:pPr marL="0" indent="0" algn="just" eaLnBrk="0" hangingPunct="0">
                  <a:buNone/>
                </a:pPr>
                <a:r>
                  <a:rPr lang="zh-CN" altLang="en-US" dirty="0"/>
                  <a:t>（</a:t>
                </a:r>
                <a:r>
                  <a:rPr lang="en-US" altLang="zh-CN" dirty="0"/>
                  <a:t>2</a:t>
                </a:r>
                <a:r>
                  <a:rPr lang="zh-CN" altLang="en-US" dirty="0"/>
                  <a:t>）在最优曲线</a:t>
                </a:r>
                <a14:m>
                  <m:oMath xmlns:m="http://schemas.openxmlformats.org/officeDocument/2006/math">
                    <m:sSup>
                      <m:sSupPr>
                        <m:ctrlPr>
                          <a:rPr lang="en-US" altLang="zh-CN" i="1">
                            <a:solidFill>
                              <a:srgbClr val="000000"/>
                            </a:solidFill>
                            <a:latin typeface="Cambria Math" panose="02040503050406030204" pitchFamily="18" charset="0"/>
                          </a:rPr>
                        </m:ctrlPr>
                      </m:sSupPr>
                      <m:e>
                        <m:r>
                          <a:rPr lang="en-US" altLang="zh-CN" i="1">
                            <a:solidFill>
                              <a:srgbClr val="000000"/>
                            </a:solidFill>
                            <a:latin typeface="Cambria Math" panose="02040503050406030204" pitchFamily="18" charset="0"/>
                          </a:rPr>
                          <m:t>𝑥</m:t>
                        </m:r>
                      </m:e>
                      <m:sup>
                        <m:r>
                          <a:rPr lang="en-US" altLang="zh-CN" i="1">
                            <a:solidFill>
                              <a:srgbClr val="000000"/>
                            </a:solidFill>
                            <a:latin typeface="Cambria Math" panose="02040503050406030204" pitchFamily="18" charset="0"/>
                            <a:ea typeface="Cambria Math" panose="02040503050406030204" pitchFamily="18" charset="0"/>
                          </a:rPr>
                          <m:t>∗</m:t>
                        </m:r>
                      </m:sup>
                    </m:sSup>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oMath>
                </a14:m>
                <a:r>
                  <a:rPr lang="zh-CN" altLang="en-US" dirty="0"/>
                  <a:t>上与最优控制</a:t>
                </a:r>
                <a14:m>
                  <m:oMath xmlns:m="http://schemas.openxmlformats.org/officeDocument/2006/math">
                    <m:sSup>
                      <m:sSupPr>
                        <m:ctrlPr>
                          <a:rPr lang="en-US" altLang="zh-CN" i="1">
                            <a:solidFill>
                              <a:srgbClr val="000000"/>
                            </a:solidFill>
                            <a:latin typeface="Cambria Math" panose="02040503050406030204" pitchFamily="18" charset="0"/>
                          </a:rPr>
                        </m:ctrlPr>
                      </m:sSupPr>
                      <m:e>
                        <m:r>
                          <a:rPr lang="en-US" altLang="zh-CN" i="1">
                            <a:solidFill>
                              <a:srgbClr val="000000"/>
                            </a:solidFill>
                            <a:latin typeface="Cambria Math" panose="02040503050406030204" pitchFamily="18" charset="0"/>
                          </a:rPr>
                          <m:t>𝑢</m:t>
                        </m:r>
                      </m:e>
                      <m:sup>
                        <m:r>
                          <a:rPr lang="en-US" altLang="zh-CN" i="1">
                            <a:solidFill>
                              <a:srgbClr val="000000"/>
                            </a:solidFill>
                            <a:latin typeface="Cambria Math" panose="02040503050406030204" pitchFamily="18" charset="0"/>
                            <a:ea typeface="Cambria Math" panose="02040503050406030204" pitchFamily="18" charset="0"/>
                          </a:rPr>
                          <m:t>∗</m:t>
                        </m:r>
                      </m:sup>
                    </m:sSup>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oMath>
                </a14:m>
                <a:r>
                  <a:rPr lang="zh-CN" altLang="en-US" dirty="0"/>
                  <a:t>对应的哈密顿函数为极小值的条件</a:t>
                </a:r>
              </a:p>
              <a:p>
                <a:pPr marL="0" indent="0" algn="ctr" eaLnBrk="0" hangingPunct="0">
                  <a:buNone/>
                </a:pPr>
                <a14:m>
                  <m:oMathPara xmlns:m="http://schemas.openxmlformats.org/officeDocument/2006/math">
                    <m:oMathParaPr>
                      <m:jc m:val="centerGroup"/>
                    </m:oMathParaPr>
                    <m:oMath xmlns:m="http://schemas.openxmlformats.org/officeDocument/2006/math">
                      <m:r>
                        <a:rPr lang="zh-CN" altLang="en-US" i="1">
                          <a:solidFill>
                            <a:srgbClr val="000000"/>
                          </a:solidFill>
                          <a:latin typeface="Cambria Math" panose="02040503050406030204" pitchFamily="18" charset="0"/>
                        </a:rPr>
                        <m:t>𝐻</m:t>
                      </m:r>
                      <m:r>
                        <a:rPr lang="zh-CN" altLang="en-US" i="1">
                          <a:solidFill>
                            <a:srgbClr val="000000"/>
                          </a:solidFill>
                          <a:latin typeface="Cambria Math" panose="02040503050406030204" pitchFamily="18" charset="0"/>
                        </a:rPr>
                        <m:t>[</m:t>
                      </m:r>
                      <m:sSup>
                        <m:sSupPr>
                          <m:ctrlPr>
                            <a:rPr lang="en-US" altLang="zh-CN" i="1">
                              <a:solidFill>
                                <a:srgbClr val="000000"/>
                              </a:solidFill>
                              <a:latin typeface="Cambria Math" panose="02040503050406030204" pitchFamily="18" charset="0"/>
                            </a:rPr>
                          </m:ctrlPr>
                        </m:sSupPr>
                        <m:e>
                          <m:r>
                            <a:rPr lang="en-US" altLang="zh-CN" i="1">
                              <a:solidFill>
                                <a:srgbClr val="000000"/>
                              </a:solidFill>
                              <a:latin typeface="Cambria Math" panose="02040503050406030204" pitchFamily="18" charset="0"/>
                            </a:rPr>
                            <m:t>𝑥</m:t>
                          </m:r>
                        </m:e>
                        <m:sup>
                          <m:r>
                            <a:rPr lang="en-US" altLang="zh-CN" i="1">
                              <a:solidFill>
                                <a:srgbClr val="000000"/>
                              </a:solidFill>
                              <a:latin typeface="Cambria Math" panose="02040503050406030204" pitchFamily="18" charset="0"/>
                              <a:ea typeface="Cambria Math" panose="02040503050406030204" pitchFamily="18" charset="0"/>
                            </a:rPr>
                            <m:t>∗</m:t>
                          </m:r>
                        </m:sup>
                      </m:sSup>
                      <m:d>
                        <m:dPr>
                          <m:ctrlPr>
                            <a:rPr lang="zh-CN" altLang="en-US" i="1">
                              <a:solidFill>
                                <a:srgbClr val="000000"/>
                              </a:solidFill>
                              <a:latin typeface="Cambria Math" panose="02040503050406030204" pitchFamily="18" charset="0"/>
                              <a:ea typeface="Cambria Math" panose="02040503050406030204" pitchFamily="18" charset="0"/>
                            </a:rPr>
                          </m:ctrlPr>
                        </m:dPr>
                        <m:e>
                          <m:r>
                            <a:rPr lang="zh-CN" altLang="en-US" i="1">
                              <a:solidFill>
                                <a:srgbClr val="000000"/>
                              </a:solidFill>
                              <a:latin typeface="Cambria Math" panose="02040503050406030204" pitchFamily="18" charset="0"/>
                            </a:rPr>
                            <m:t>𝑡</m:t>
                          </m:r>
                        </m:e>
                      </m:d>
                      <m:r>
                        <a:rPr lang="en-US" altLang="zh-CN" b="0" i="1" smtClean="0">
                          <a:solidFill>
                            <a:srgbClr val="000000"/>
                          </a:solidFill>
                          <a:latin typeface="Cambria Math" panose="02040503050406030204" pitchFamily="18" charset="0"/>
                        </a:rPr>
                        <m:t>,</m:t>
                      </m:r>
                      <m:sSup>
                        <m:sSupPr>
                          <m:ctrlPr>
                            <a:rPr lang="en-US" altLang="zh-CN" i="1">
                              <a:solidFill>
                                <a:srgbClr val="000000"/>
                              </a:solidFill>
                              <a:latin typeface="Cambria Math" panose="02040503050406030204" pitchFamily="18" charset="0"/>
                            </a:rPr>
                          </m:ctrlPr>
                        </m:sSupPr>
                        <m:e>
                          <m:r>
                            <a:rPr lang="en-US" altLang="zh-CN" i="1">
                              <a:solidFill>
                                <a:srgbClr val="000000"/>
                              </a:solidFill>
                              <a:latin typeface="Cambria Math" panose="02040503050406030204" pitchFamily="18" charset="0"/>
                            </a:rPr>
                            <m:t>𝑢</m:t>
                          </m:r>
                        </m:e>
                        <m:sup>
                          <m:r>
                            <a:rPr lang="en-US" altLang="zh-CN" i="1">
                              <a:solidFill>
                                <a:srgbClr val="000000"/>
                              </a:solidFill>
                              <a:latin typeface="Cambria Math" panose="02040503050406030204" pitchFamily="18" charset="0"/>
                              <a:ea typeface="Cambria Math" panose="02040503050406030204" pitchFamily="18" charset="0"/>
                            </a:rPr>
                            <m:t>∗</m:t>
                          </m:r>
                        </m:sup>
                      </m:sSup>
                      <m:d>
                        <m:dPr>
                          <m:ctrlPr>
                            <a:rPr lang="zh-CN" altLang="en-US" i="1">
                              <a:solidFill>
                                <a:srgbClr val="000000"/>
                              </a:solidFill>
                              <a:latin typeface="Cambria Math" panose="02040503050406030204" pitchFamily="18" charset="0"/>
                              <a:ea typeface="Cambria Math" panose="02040503050406030204" pitchFamily="18" charset="0"/>
                            </a:rPr>
                          </m:ctrlPr>
                        </m:dPr>
                        <m:e>
                          <m:r>
                            <a:rPr lang="zh-CN" altLang="en-US" i="1">
                              <a:solidFill>
                                <a:srgbClr val="000000"/>
                              </a:solidFill>
                              <a:latin typeface="Cambria Math" panose="02040503050406030204" pitchFamily="18" charset="0"/>
                            </a:rPr>
                            <m:t>𝑡</m:t>
                          </m:r>
                        </m:e>
                      </m:d>
                      <m:r>
                        <a:rPr lang="en-US" altLang="zh-CN" b="0" i="1" smtClean="0">
                          <a:solidFill>
                            <a:srgbClr val="000000"/>
                          </a:solidFill>
                          <a:latin typeface="Cambria Math" panose="02040503050406030204" pitchFamily="18" charset="0"/>
                        </a:rPr>
                        <m:t>,</m:t>
                      </m:r>
                      <m:sSup>
                        <m:sSupPr>
                          <m:ctrlPr>
                            <a:rPr lang="en-US" altLang="zh-CN"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𝜆</m:t>
                          </m:r>
                        </m:e>
                        <m:sup>
                          <m:r>
                            <a:rPr lang="en-US" altLang="zh-CN" i="1">
                              <a:solidFill>
                                <a:srgbClr val="000000"/>
                              </a:solidFill>
                              <a:latin typeface="Cambria Math" panose="02040503050406030204" pitchFamily="18" charset="0"/>
                              <a:ea typeface="Cambria Math" panose="02040503050406030204" pitchFamily="18" charset="0"/>
                            </a:rPr>
                            <m:t>∗</m:t>
                          </m:r>
                        </m:sup>
                      </m:sSup>
                      <m:d>
                        <m:dPr>
                          <m:ctrlPr>
                            <a:rPr lang="zh-CN" altLang="en-US" i="1">
                              <a:solidFill>
                                <a:srgbClr val="000000"/>
                              </a:solidFill>
                              <a:latin typeface="Cambria Math" panose="02040503050406030204" pitchFamily="18" charset="0"/>
                              <a:ea typeface="Cambria Math" panose="02040503050406030204" pitchFamily="18" charset="0"/>
                            </a:rPr>
                          </m:ctrlPr>
                        </m:dPr>
                        <m:e>
                          <m:r>
                            <a:rPr lang="zh-CN" altLang="en-US" i="1">
                              <a:solidFill>
                                <a:srgbClr val="000000"/>
                              </a:solidFill>
                              <a:latin typeface="Cambria Math" panose="02040503050406030204" pitchFamily="18" charset="0"/>
                            </a:rPr>
                            <m:t>𝑡</m:t>
                          </m:r>
                        </m:e>
                      </m:d>
                      <m:r>
                        <a:rPr lang="en-US" altLang="zh-CN" b="0" i="1" smtClean="0">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func>
                        <m:funcPr>
                          <m:ctrlPr>
                            <a:rPr lang="en-US" altLang="zh-CN" b="0" i="1" smtClean="0">
                              <a:solidFill>
                                <a:srgbClr val="000000"/>
                              </a:solidFill>
                              <a:latin typeface="Cambria Math" panose="02040503050406030204" pitchFamily="18" charset="0"/>
                            </a:rPr>
                          </m:ctrlPr>
                        </m:funcPr>
                        <m:fName>
                          <m:limLow>
                            <m:limLowPr>
                              <m:ctrlPr>
                                <a:rPr lang="en-US" altLang="zh-CN" b="0" i="1" smtClean="0">
                                  <a:solidFill>
                                    <a:srgbClr val="000000"/>
                                  </a:solidFill>
                                  <a:latin typeface="Cambria Math" panose="02040503050406030204" pitchFamily="18" charset="0"/>
                                </a:rPr>
                              </m:ctrlPr>
                            </m:limLowPr>
                            <m:e>
                              <m:r>
                                <m:rPr>
                                  <m:sty m:val="p"/>
                                </m:rPr>
                                <a:rPr lang="en-US" altLang="zh-CN" b="0" i="0" smtClean="0">
                                  <a:solidFill>
                                    <a:srgbClr val="000000"/>
                                  </a:solidFill>
                                  <a:latin typeface="Cambria Math" panose="02040503050406030204" pitchFamily="18" charset="0"/>
                                </a:rPr>
                                <m:t>min</m:t>
                              </m:r>
                            </m:e>
                            <m:lim>
                              <m:r>
                                <a:rPr lang="en-US" altLang="zh-CN" b="0" i="1" smtClean="0">
                                  <a:solidFill>
                                    <a:srgbClr val="000000"/>
                                  </a:solidFill>
                                  <a:latin typeface="Cambria Math" panose="02040503050406030204" pitchFamily="18" charset="0"/>
                                </a:rPr>
                                <m:t>𝑢</m:t>
                              </m:r>
                              <m:d>
                                <m:dPr>
                                  <m:ctrlPr>
                                    <a:rPr lang="en-US" altLang="zh-CN" b="0" i="1" smtClean="0">
                                      <a:solidFill>
                                        <a:srgbClr val="000000"/>
                                      </a:solidFill>
                                      <a:latin typeface="Cambria Math" panose="02040503050406030204" pitchFamily="18" charset="0"/>
                                    </a:rPr>
                                  </m:ctrlPr>
                                </m:dPr>
                                <m:e>
                                  <m:r>
                                    <a:rPr lang="en-US" altLang="zh-CN" b="0" i="1" smtClean="0">
                                      <a:solidFill>
                                        <a:srgbClr val="000000"/>
                                      </a:solidFill>
                                      <a:latin typeface="Cambria Math" panose="02040503050406030204" pitchFamily="18" charset="0"/>
                                    </a:rPr>
                                    <m:t>𝑡</m:t>
                                  </m:r>
                                </m:e>
                              </m:d>
                              <m:r>
                                <a:rPr lang="zh-CN" altLang="en-US" i="1">
                                  <a:solidFill>
                                    <a:srgbClr val="000000"/>
                                  </a:solidFill>
                                  <a:latin typeface="Cambria Math" panose="02040503050406030204" pitchFamily="18" charset="0"/>
                                </a:rPr>
                                <m:t>∈</m:t>
                              </m:r>
                              <m:sSub>
                                <m:sSubPr>
                                  <m:ctrlPr>
                                    <a:rPr lang="en-US" altLang="zh-CN" i="1" smtClean="0">
                                      <a:solidFill>
                                        <a:srgbClr val="000000"/>
                                      </a:solidFill>
                                      <a:latin typeface="Cambria Math" panose="02040503050406030204" pitchFamily="18" charset="0"/>
                                    </a:rPr>
                                  </m:ctrlPr>
                                </m:sSubPr>
                                <m:e>
                                  <m:r>
                                    <a:rPr lang="en-US" altLang="zh-CN" i="1">
                                      <a:solidFill>
                                        <a:srgbClr val="000000"/>
                                      </a:solidFill>
                                      <a:latin typeface="Cambria Math" panose="02040503050406030204" pitchFamily="18" charset="0"/>
                                    </a:rPr>
                                    <m:t>𝑅</m:t>
                                  </m:r>
                                </m:e>
                                <m:sub>
                                  <m:r>
                                    <a:rPr lang="en-US" altLang="zh-CN" i="1">
                                      <a:solidFill>
                                        <a:srgbClr val="000000"/>
                                      </a:solidFill>
                                      <a:latin typeface="Cambria Math" panose="02040503050406030204" pitchFamily="18" charset="0"/>
                                    </a:rPr>
                                    <m:t>𝑢</m:t>
                                  </m:r>
                                </m:sub>
                              </m:sSub>
                            </m:lim>
                          </m:limLow>
                        </m:fName>
                        <m:e>
                          <m:r>
                            <a:rPr lang="zh-CN" altLang="en-US" i="1">
                              <a:solidFill>
                                <a:srgbClr val="000000"/>
                              </a:solidFill>
                              <a:latin typeface="Cambria Math" panose="02040503050406030204" pitchFamily="18" charset="0"/>
                            </a:rPr>
                            <m:t>𝐻</m:t>
                          </m:r>
                          <m:r>
                            <a:rPr lang="zh-CN" altLang="en-US" i="1">
                              <a:solidFill>
                                <a:srgbClr val="000000"/>
                              </a:solidFill>
                              <a:latin typeface="Cambria Math" panose="02040503050406030204" pitchFamily="18" charset="0"/>
                            </a:rPr>
                            <m:t>[</m:t>
                          </m:r>
                          <m:sSup>
                            <m:sSupPr>
                              <m:ctrlPr>
                                <a:rPr lang="en-US" altLang="zh-CN" i="1">
                                  <a:solidFill>
                                    <a:srgbClr val="000000"/>
                                  </a:solidFill>
                                  <a:latin typeface="Cambria Math" panose="02040503050406030204" pitchFamily="18" charset="0"/>
                                </a:rPr>
                              </m:ctrlPr>
                            </m:sSupPr>
                            <m:e>
                              <m:r>
                                <a:rPr lang="en-US" altLang="zh-CN" i="1">
                                  <a:solidFill>
                                    <a:srgbClr val="000000"/>
                                  </a:solidFill>
                                  <a:latin typeface="Cambria Math" panose="02040503050406030204" pitchFamily="18" charset="0"/>
                                </a:rPr>
                                <m:t>𝑥</m:t>
                              </m:r>
                            </m:e>
                            <m:sup>
                              <m:r>
                                <a:rPr lang="en-US" altLang="zh-CN" i="1">
                                  <a:solidFill>
                                    <a:srgbClr val="000000"/>
                                  </a:solidFill>
                                  <a:latin typeface="Cambria Math" panose="02040503050406030204" pitchFamily="18" charset="0"/>
                                  <a:ea typeface="Cambria Math" panose="02040503050406030204" pitchFamily="18" charset="0"/>
                                </a:rPr>
                                <m:t>∗</m:t>
                              </m:r>
                            </m:sup>
                          </m:sSup>
                          <m:d>
                            <m:dPr>
                              <m:ctrlPr>
                                <a:rPr lang="zh-CN" altLang="en-US" i="1">
                                  <a:solidFill>
                                    <a:srgbClr val="000000"/>
                                  </a:solidFill>
                                  <a:latin typeface="Cambria Math" panose="02040503050406030204" pitchFamily="18" charset="0"/>
                                  <a:ea typeface="Cambria Math" panose="02040503050406030204" pitchFamily="18" charset="0"/>
                                </a:rPr>
                              </m:ctrlPr>
                            </m:dPr>
                            <m:e>
                              <m:r>
                                <a:rPr lang="zh-CN" altLang="en-US" i="1">
                                  <a:solidFill>
                                    <a:srgbClr val="000000"/>
                                  </a:solidFill>
                                  <a:latin typeface="Cambria Math" panose="02040503050406030204" pitchFamily="18" charset="0"/>
                                </a:rPr>
                                <m:t>𝑡</m:t>
                              </m:r>
                            </m:e>
                          </m:d>
                          <m:r>
                            <a:rPr lang="en-US" altLang="zh-CN" i="1">
                              <a:solidFill>
                                <a:srgbClr val="000000"/>
                              </a:solidFill>
                              <a:latin typeface="Cambria Math" panose="02040503050406030204" pitchFamily="18" charset="0"/>
                            </a:rPr>
                            <m:t>,</m:t>
                          </m:r>
                          <m:r>
                            <a:rPr lang="en-US" altLang="zh-CN" i="1" smtClean="0">
                              <a:solidFill>
                                <a:srgbClr val="000000"/>
                              </a:solidFill>
                              <a:latin typeface="Cambria Math" panose="02040503050406030204" pitchFamily="18" charset="0"/>
                            </a:rPr>
                            <m:t>𝑢</m:t>
                          </m:r>
                          <m:d>
                            <m:dPr>
                              <m:ctrlPr>
                                <a:rPr lang="zh-CN" altLang="en-US" i="1">
                                  <a:solidFill>
                                    <a:srgbClr val="000000"/>
                                  </a:solidFill>
                                  <a:latin typeface="Cambria Math" panose="02040503050406030204" pitchFamily="18" charset="0"/>
                                  <a:ea typeface="Cambria Math" panose="02040503050406030204" pitchFamily="18" charset="0"/>
                                </a:rPr>
                              </m:ctrlPr>
                            </m:dPr>
                            <m:e>
                              <m:r>
                                <a:rPr lang="zh-CN" altLang="en-US" i="1">
                                  <a:solidFill>
                                    <a:srgbClr val="000000"/>
                                  </a:solidFill>
                                  <a:latin typeface="Cambria Math" panose="02040503050406030204" pitchFamily="18" charset="0"/>
                                </a:rPr>
                                <m:t>𝑡</m:t>
                              </m:r>
                            </m:e>
                          </m:d>
                          <m:r>
                            <a:rPr lang="en-US" altLang="zh-CN" i="1">
                              <a:solidFill>
                                <a:srgbClr val="000000"/>
                              </a:solidFill>
                              <a:latin typeface="Cambria Math" panose="02040503050406030204" pitchFamily="18" charset="0"/>
                            </a:rPr>
                            <m:t>,</m:t>
                          </m:r>
                          <m:sSup>
                            <m:sSupPr>
                              <m:ctrlPr>
                                <a:rPr lang="en-US" altLang="zh-CN"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𝜆</m:t>
                              </m:r>
                            </m:e>
                            <m:sup>
                              <m:r>
                                <a:rPr lang="en-US" altLang="zh-CN" i="1">
                                  <a:solidFill>
                                    <a:srgbClr val="000000"/>
                                  </a:solidFill>
                                  <a:latin typeface="Cambria Math" panose="02040503050406030204" pitchFamily="18" charset="0"/>
                                  <a:ea typeface="Cambria Math" panose="02040503050406030204" pitchFamily="18" charset="0"/>
                                </a:rPr>
                                <m:t>∗</m:t>
                              </m:r>
                            </m:sup>
                          </m:sSup>
                          <m:d>
                            <m:dPr>
                              <m:ctrlPr>
                                <a:rPr lang="zh-CN" altLang="en-US" i="1">
                                  <a:solidFill>
                                    <a:srgbClr val="000000"/>
                                  </a:solidFill>
                                  <a:latin typeface="Cambria Math" panose="02040503050406030204" pitchFamily="18" charset="0"/>
                                  <a:ea typeface="Cambria Math" panose="02040503050406030204" pitchFamily="18" charset="0"/>
                                </a:rPr>
                              </m:ctrlPr>
                            </m:dPr>
                            <m:e>
                              <m:r>
                                <a:rPr lang="zh-CN" altLang="en-US" i="1">
                                  <a:solidFill>
                                    <a:srgbClr val="000000"/>
                                  </a:solidFill>
                                  <a:latin typeface="Cambria Math" panose="02040503050406030204" pitchFamily="18" charset="0"/>
                                </a:rPr>
                                <m:t>𝑡</m:t>
                              </m:r>
                            </m:e>
                          </m:d>
                          <m:r>
                            <a:rPr lang="en-US" altLang="zh-CN"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e>
                      </m:func>
                    </m:oMath>
                  </m:oMathPara>
                </a14:m>
                <a:endParaRPr lang="en-US" altLang="zh-CN" dirty="0"/>
              </a:p>
            </p:txBody>
          </p:sp>
        </mc:Choice>
        <mc:Fallback xmlns="">
          <p:sp>
            <p:nvSpPr>
              <p:cNvPr id="3" name="内容占位符 2">
                <a:extLst>
                  <a:ext uri="{FF2B5EF4-FFF2-40B4-BE49-F238E27FC236}">
                    <a16:creationId xmlns:a16="http://schemas.microsoft.com/office/drawing/2014/main" id="{2F3C5566-571E-4DD3-99AE-66F04F7D4A35}"/>
                  </a:ext>
                </a:extLst>
              </p:cNvPr>
              <p:cNvSpPr>
                <a:spLocks noGrp="1" noRot="1" noChangeAspect="1" noMove="1" noResize="1" noEditPoints="1" noAdjustHandles="1" noChangeArrowheads="1" noChangeShapeType="1" noTextEdit="1"/>
              </p:cNvSpPr>
              <p:nvPr>
                <p:ph sz="quarter" idx="13"/>
              </p:nvPr>
            </p:nvSpPr>
            <p:spPr>
              <a:xfrm>
                <a:off x="767406" y="548680"/>
                <a:ext cx="10729193" cy="6015075"/>
              </a:xfrm>
              <a:blipFill>
                <a:blip r:embed="rId2"/>
                <a:stretch>
                  <a:fillRect l="-909" t="-203" r="-85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044170859"/>
      </p:ext>
    </p:extLst>
  </p:cSld>
  <p:clrMapOvr>
    <a:masterClrMapping/>
  </p:clrMapOvr>
  <p:transition>
    <p:wheel/>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2F3C5566-571E-4DD3-99AE-66F04F7D4A35}"/>
                  </a:ext>
                </a:extLst>
              </p:cNvPr>
              <p:cNvSpPr>
                <a:spLocks noGrp="1"/>
              </p:cNvSpPr>
              <p:nvPr>
                <p:ph sz="quarter" idx="13"/>
              </p:nvPr>
            </p:nvSpPr>
            <p:spPr>
              <a:xfrm>
                <a:off x="767406" y="548680"/>
                <a:ext cx="10729193" cy="6015075"/>
              </a:xfrm>
            </p:spPr>
            <p:txBody>
              <a:bodyPr>
                <a:noAutofit/>
              </a:bodyPr>
              <a:lstStyle/>
              <a:p>
                <a:pPr marL="0" indent="0" algn="just">
                  <a:buNone/>
                </a:pPr>
                <a:r>
                  <a:rPr lang="zh-CN" altLang="en-US" dirty="0"/>
                  <a:t>（</a:t>
                </a:r>
                <a:r>
                  <a:rPr lang="en-US" altLang="zh-CN" dirty="0"/>
                  <a:t>3</a:t>
                </a:r>
                <a:r>
                  <a:rPr lang="zh-CN" altLang="en-US" dirty="0"/>
                  <a:t>）始端边界条件与终端横截条件：</a:t>
                </a:r>
              </a:p>
              <a:p>
                <a:pPr marL="0" indent="0" algn="just">
                  <a:buNone/>
                </a:pPr>
                <a14:m>
                  <m:oMathPara xmlns:m="http://schemas.openxmlformats.org/officeDocument/2006/math">
                    <m:oMathParaPr>
                      <m:jc m:val="centerGroup"/>
                    </m:oMathParaPr>
                    <m:oMath xmlns:m="http://schemas.openxmlformats.org/officeDocument/2006/math">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𝑡</m:t>
                          </m:r>
                        </m:e>
                        <m:sub>
                          <m:r>
                            <a:rPr lang="zh-CN" altLang="en-US" i="1">
                              <a:solidFill>
                                <a:srgbClr val="000000"/>
                              </a:solidFill>
                              <a:latin typeface="Cambria Math" panose="02040503050406030204" pitchFamily="18" charset="0"/>
                            </a:rPr>
                            <m:t>0</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𝑥</m:t>
                          </m:r>
                        </m:e>
                        <m:sub>
                          <m:r>
                            <a:rPr lang="zh-CN" altLang="en-US" i="1">
                              <a:solidFill>
                                <a:srgbClr val="000000"/>
                              </a:solidFill>
                              <a:latin typeface="Cambria Math" panose="02040503050406030204" pitchFamily="18" charset="0"/>
                            </a:rPr>
                            <m:t>0</m:t>
                          </m:r>
                        </m:sub>
                      </m:sSub>
                    </m:oMath>
                  </m:oMathPara>
                </a14:m>
                <a:endParaRPr lang="zh-CN" altLang="en-US" dirty="0"/>
              </a:p>
              <a:p>
                <a:pPr marL="0" indent="0">
                  <a:buNone/>
                </a:pPr>
                <a14:m>
                  <m:oMathPara xmlns:m="http://schemas.openxmlformats.org/officeDocument/2006/math">
                    <m:oMathParaPr>
                      <m:jc m:val="center"/>
                    </m:oMathParaPr>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𝑁</m:t>
                          </m:r>
                        </m:e>
                        <m:sub>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𝑡</m:t>
                          </m:r>
                        </m:e>
                        <m:sub>
                          <m:r>
                            <a:rPr lang="zh-CN" altLang="en-US" i="1">
                              <a:solidFill>
                                <a:srgbClr val="000000"/>
                              </a:solidFill>
                              <a:latin typeface="Cambria Math" panose="02040503050406030204" pitchFamily="18" charset="0"/>
                            </a:rPr>
                            <m:t>𝑓</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𝑡</m:t>
                          </m:r>
                        </m:e>
                        <m:sub>
                          <m:r>
                            <a:rPr lang="zh-CN" altLang="en-US" i="1">
                              <a:solidFill>
                                <a:srgbClr val="000000"/>
                              </a:solidFill>
                              <a:latin typeface="Cambria Math" panose="02040503050406030204" pitchFamily="18" charset="0"/>
                            </a:rPr>
                            <m:t>𝑓</m:t>
                          </m:r>
                        </m:sub>
                      </m:sSub>
                      <m:r>
                        <a:rPr lang="zh-CN" altLang="en-US" i="1">
                          <a:solidFill>
                            <a:srgbClr val="000000"/>
                          </a:solidFill>
                          <a:latin typeface="Cambria Math" panose="02040503050406030204" pitchFamily="18" charset="0"/>
                        </a:rPr>
                        <m:t>]=0</m:t>
                      </m:r>
                    </m:oMath>
                  </m:oMathPara>
                </a14:m>
                <a:endParaRPr lang="zh-CN" altLang="en-US" dirty="0"/>
              </a:p>
              <a:p>
                <a:pPr marL="0" indent="0" algn="just">
                  <a:buNone/>
                </a:pPr>
                <a14:m>
                  <m:oMathPara xmlns:m="http://schemas.openxmlformats.org/officeDocument/2006/math">
                    <m:oMathParaPr>
                      <m:jc m:val="centerGroup"/>
                    </m:oMathParaPr>
                    <m:oMath xmlns:m="http://schemas.openxmlformats.org/officeDocument/2006/math">
                      <m:r>
                        <a:rPr lang="zh-CN" altLang="en-US">
                          <a:solidFill>
                            <a:srgbClr val="000000"/>
                          </a:solidFill>
                          <a:latin typeface="Cambria Math" panose="02040503050406030204" pitchFamily="18" charset="0"/>
                        </a:rPr>
                        <m:t> </m:t>
                      </m:r>
                      <m:r>
                        <a:rPr lang="zh-CN" altLang="en-US" i="1">
                          <a:solidFill>
                            <a:srgbClr val="000000"/>
                          </a:solidFill>
                          <a:latin typeface="Cambria Math" panose="02040503050406030204" pitchFamily="18" charset="0"/>
                        </a:rPr>
                        <m:t>𝜆</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𝑡</m:t>
                          </m:r>
                        </m:e>
                        <m:sub>
                          <m:r>
                            <a:rPr lang="zh-CN" altLang="en-US" i="1">
                              <a:solidFill>
                                <a:srgbClr val="000000"/>
                              </a:solidFill>
                              <a:latin typeface="Cambria Math" panose="02040503050406030204" pitchFamily="18" charset="0"/>
                            </a:rPr>
                            <m:t>𝑓</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d>
                            <m:dPr>
                              <m:begChr m:val=""/>
                              <m:endChr m:val="|"/>
                              <m:ctrlPr>
                                <a:rPr lang="zh-CN" altLang="en-US" i="1">
                                  <a:solidFill>
                                    <a:srgbClr val="000000"/>
                                  </a:solidFill>
                                  <a:latin typeface="Cambria Math" panose="02040503050406030204" pitchFamily="18" charset="0"/>
                                </a:rPr>
                              </m:ctrlPr>
                            </m:dPr>
                            <m:e>
                              <m:d>
                                <m:dPr>
                                  <m:begChr m:val="["/>
                                  <m:endChr m:val="]"/>
                                  <m:ctrlPr>
                                    <a:rPr lang="zh-CN" altLang="en-US" i="1">
                                      <a:solidFill>
                                        <a:srgbClr val="000000"/>
                                      </a:solidFill>
                                      <a:latin typeface="Cambria Math" panose="02040503050406030204" pitchFamily="18" charset="0"/>
                                    </a:rPr>
                                  </m:ctrlPr>
                                </m:dPr>
                                <m:e>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m:t>
                                      </m:r>
                                      <m:r>
                                        <m:rPr>
                                          <m:sty m:val="p"/>
                                        </m:rPr>
                                        <a:rPr lang="zh-CN" altLang="en-US" i="1">
                                          <a:solidFill>
                                            <a:srgbClr val="000000"/>
                                          </a:solidFill>
                                          <a:latin typeface="Cambria Math" panose="02040503050406030204" pitchFamily="18" charset="0"/>
                                        </a:rPr>
                                        <m:t>Φ</m:t>
                                      </m:r>
                                    </m:num>
                                    <m:den>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den>
                                  </m:f>
                                  <m:r>
                                    <a:rPr lang="zh-CN" altLang="en-US" i="1">
                                      <a:solidFill>
                                        <a:srgbClr val="000000"/>
                                      </a:solidFill>
                                      <a:latin typeface="Cambria Math" panose="02040503050406030204" pitchFamily="18" charset="0"/>
                                    </a:rPr>
                                    <m:t>+</m:t>
                                  </m:r>
                                  <m:d>
                                    <m:dPr>
                                      <m:ctrlPr>
                                        <a:rPr lang="zh-CN" altLang="en-US" i="1">
                                          <a:solidFill>
                                            <a:srgbClr val="000000"/>
                                          </a:solidFill>
                                          <a:latin typeface="Cambria Math" panose="02040503050406030204" pitchFamily="18" charset="0"/>
                                        </a:rPr>
                                      </m:ctrlPr>
                                    </m:dPr>
                                    <m:e>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𝑁</m:t>
                                                  </m:r>
                                                </m:e>
                                                <m:sub>
                                                  <m:r>
                                                    <a:rPr lang="zh-CN" altLang="en-US" i="1">
                                                      <a:solidFill>
                                                        <a:srgbClr val="000000"/>
                                                      </a:solidFill>
                                                      <a:latin typeface="Cambria Math" panose="02040503050406030204" pitchFamily="18" charset="0"/>
                                                    </a:rPr>
                                                    <m:t>1</m:t>
                                                  </m:r>
                                                </m:sub>
                                              </m:sSub>
                                            </m:e>
                                            <m:sup>
                                              <m:r>
                                                <a:rPr lang="zh-CN" altLang="en-US" i="1">
                                                  <a:solidFill>
                                                    <a:srgbClr val="000000"/>
                                                  </a:solidFill>
                                                  <a:latin typeface="Cambria Math" panose="02040503050406030204" pitchFamily="18" charset="0"/>
                                                </a:rPr>
                                                <m:t>𝑇</m:t>
                                              </m:r>
                                            </m:sup>
                                          </m:sSup>
                                        </m:num>
                                        <m:den>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den>
                                      </m:f>
                                    </m:e>
                                  </m:d>
                                  <m:r>
                                    <a:rPr lang="zh-CN" altLang="en-US" i="1">
                                      <a:solidFill>
                                        <a:srgbClr val="000000"/>
                                      </a:solidFill>
                                      <a:latin typeface="Cambria Math" panose="02040503050406030204" pitchFamily="18" charset="0"/>
                                    </a:rPr>
                                    <m:t>𝑣</m:t>
                                  </m:r>
                                </m:e>
                              </m:d>
                            </m:e>
                          </m:d>
                        </m:e>
                        <m:sub>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𝑡</m:t>
                              </m:r>
                            </m:e>
                            <m:sub>
                              <m:r>
                                <a:rPr lang="zh-CN" altLang="en-US" i="1">
                                  <a:solidFill>
                                    <a:srgbClr val="000000"/>
                                  </a:solidFill>
                                  <a:latin typeface="Cambria Math" panose="02040503050406030204" pitchFamily="18" charset="0"/>
                                </a:rPr>
                                <m:t>𝑓</m:t>
                              </m:r>
                            </m:sub>
                          </m:sSub>
                        </m:sub>
                      </m:sSub>
                      <m:r>
                        <m:rPr>
                          <m:nor/>
                        </m:rPr>
                        <a:rPr lang="zh-CN" altLang="en-US">
                          <a:solidFill>
                            <a:srgbClr val="000000"/>
                          </a:solidFill>
                          <a:latin typeface="Cambria Math" panose="02040503050406030204" pitchFamily="18" charset="0"/>
                        </a:rPr>
                        <m:t>     </m:t>
                      </m:r>
                    </m:oMath>
                  </m:oMathPara>
                </a14:m>
                <a:endParaRPr lang="zh-CN" altLang="en-US" dirty="0"/>
              </a:p>
              <a:p>
                <a:pPr marL="0" indent="0" algn="just" eaLnBrk="0" hangingPunct="0">
                  <a:buNone/>
                </a:pPr>
                <a:r>
                  <a:rPr lang="zh-CN" altLang="en-US" dirty="0"/>
                  <a:t>（</a:t>
                </a:r>
                <a:r>
                  <a:rPr lang="en-US" altLang="zh-CN" dirty="0"/>
                  <a:t>4</a:t>
                </a:r>
                <a:r>
                  <a:rPr lang="zh-CN" altLang="en-US" dirty="0"/>
                  <a:t>）终端时刻</a:t>
                </a:r>
                <a14:m>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𝑡</m:t>
                        </m:r>
                      </m:e>
                      <m:sub>
                        <m:r>
                          <a:rPr lang="zh-CN" altLang="en-US" i="1">
                            <a:solidFill>
                              <a:srgbClr val="000000"/>
                            </a:solidFill>
                            <a:latin typeface="Cambria Math" panose="02040503050406030204" pitchFamily="18" charset="0"/>
                          </a:rPr>
                          <m:t>𝑓</m:t>
                        </m:r>
                      </m:sub>
                    </m:sSub>
                  </m:oMath>
                </a14:m>
                <a:r>
                  <a:rPr lang="zh-CN" altLang="en-US" dirty="0"/>
                  <a:t>可变时，用来确定</a:t>
                </a:r>
                <a14:m>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𝑡</m:t>
                        </m:r>
                      </m:e>
                      <m:sub>
                        <m:r>
                          <a:rPr lang="zh-CN" altLang="en-US" i="1">
                            <a:solidFill>
                              <a:srgbClr val="000000"/>
                            </a:solidFill>
                            <a:latin typeface="Cambria Math" panose="02040503050406030204" pitchFamily="18" charset="0"/>
                          </a:rPr>
                          <m:t>𝑓</m:t>
                        </m:r>
                      </m:sub>
                    </m:sSub>
                  </m:oMath>
                </a14:m>
                <a:r>
                  <a:rPr lang="zh-CN" altLang="en-US" dirty="0"/>
                  <a:t>的终端横截条件</a:t>
                </a:r>
              </a:p>
              <a:p>
                <a:pPr marL="0" indent="0" algn="r" eaLnBrk="0" hangingPunct="0">
                  <a:buNone/>
                </a:pPr>
                <a14:m>
                  <m:oMath xmlns:m="http://schemas.openxmlformats.org/officeDocument/2006/math">
                    <m:sSub>
                      <m:sSubPr>
                        <m:ctrlPr>
                          <a:rPr lang="zh-CN" altLang="en-US" i="1">
                            <a:solidFill>
                              <a:srgbClr val="000000"/>
                            </a:solidFill>
                            <a:latin typeface="Cambria Math" panose="02040503050406030204" pitchFamily="18" charset="0"/>
                          </a:rPr>
                        </m:ctrlPr>
                      </m:sSubPr>
                      <m:e>
                        <m:d>
                          <m:dPr>
                            <m:begChr m:val=""/>
                            <m:endChr m:val="|"/>
                            <m:ctrlPr>
                              <a:rPr lang="zh-CN" altLang="en-US" i="1">
                                <a:solidFill>
                                  <a:srgbClr val="000000"/>
                                </a:solidFill>
                                <a:latin typeface="Cambria Math" panose="02040503050406030204" pitchFamily="18" charset="0"/>
                              </a:rPr>
                            </m:ctrlPr>
                          </m:dPr>
                          <m:e>
                            <m:d>
                              <m:dPr>
                                <m:begChr m:val="["/>
                                <m:endChr m:val="]"/>
                                <m:ctrlPr>
                                  <a:rPr lang="zh-CN" altLang="en-US" i="1">
                                    <a:solidFill>
                                      <a:srgbClr val="000000"/>
                                    </a:solidFill>
                                    <a:latin typeface="Cambria Math" panose="02040503050406030204" pitchFamily="18" charset="0"/>
                                  </a:rPr>
                                </m:ctrlPr>
                              </m:dPr>
                              <m:e>
                                <m:r>
                                  <a:rPr lang="zh-CN" altLang="en-US" i="1">
                                    <a:solidFill>
                                      <a:srgbClr val="000000"/>
                                    </a:solidFill>
                                    <a:latin typeface="Cambria Math" panose="02040503050406030204" pitchFamily="18" charset="0"/>
                                  </a:rPr>
                                  <m:t>𝐻</m:t>
                                </m:r>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m:t>
                                    </m:r>
                                    <m:r>
                                      <m:rPr>
                                        <m:sty m:val="p"/>
                                      </m:rPr>
                                      <a:rPr lang="zh-CN" altLang="en-US" i="1">
                                        <a:solidFill>
                                          <a:srgbClr val="000000"/>
                                        </a:solidFill>
                                        <a:latin typeface="Cambria Math" panose="02040503050406030204" pitchFamily="18" charset="0"/>
                                      </a:rPr>
                                      <m:t>Φ</m:t>
                                    </m:r>
                                  </m:num>
                                  <m:den>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den>
                                </m:f>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𝑣</m:t>
                                    </m:r>
                                  </m:e>
                                  <m:sup>
                                    <m:r>
                                      <a:rPr lang="zh-CN" altLang="en-US" i="1">
                                        <a:solidFill>
                                          <a:srgbClr val="000000"/>
                                        </a:solidFill>
                                        <a:latin typeface="Cambria Math" panose="02040503050406030204" pitchFamily="18" charset="0"/>
                                      </a:rPr>
                                      <m:t>𝑇</m:t>
                                    </m:r>
                                  </m:sup>
                                </m:sSup>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𝑁</m:t>
                                        </m:r>
                                      </m:e>
                                      <m:sub>
                                        <m:r>
                                          <a:rPr lang="zh-CN" altLang="en-US" i="1">
                                            <a:solidFill>
                                              <a:srgbClr val="000000"/>
                                            </a:solidFill>
                                            <a:latin typeface="Cambria Math" panose="02040503050406030204" pitchFamily="18" charset="0"/>
                                          </a:rPr>
                                          <m:t>1</m:t>
                                        </m:r>
                                      </m:sub>
                                    </m:sSub>
                                  </m:num>
                                  <m:den>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den>
                                </m:f>
                              </m:e>
                            </m:d>
                          </m:e>
                        </m:d>
                      </m:e>
                      <m:sub>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𝑡</m:t>
                            </m:r>
                          </m:e>
                          <m:sub>
                            <m:r>
                              <a:rPr lang="zh-CN" altLang="en-US" i="1">
                                <a:solidFill>
                                  <a:srgbClr val="000000"/>
                                </a:solidFill>
                                <a:latin typeface="Cambria Math" panose="02040503050406030204" pitchFamily="18" charset="0"/>
                              </a:rPr>
                              <m:t>𝑓</m:t>
                            </m:r>
                          </m:sub>
                        </m:sSub>
                      </m:sub>
                    </m:sSub>
                    <m:r>
                      <a:rPr lang="zh-CN" altLang="en-US" i="1">
                        <a:solidFill>
                          <a:srgbClr val="000000"/>
                        </a:solidFill>
                        <a:latin typeface="Cambria Math" panose="02040503050406030204" pitchFamily="18" charset="0"/>
                      </a:rPr>
                      <m:t>=0</m:t>
                    </m:r>
                    <m:r>
                      <a:rPr lang="zh-CN" altLang="en-US">
                        <a:solidFill>
                          <a:srgbClr val="000000"/>
                        </a:solidFill>
                        <a:latin typeface="Cambria Math" panose="02040503050406030204" pitchFamily="18" charset="0"/>
                      </a:rPr>
                      <m:t> </m:t>
                    </m:r>
                  </m:oMath>
                </a14:m>
                <a:r>
                  <a:rPr lang="en-US" altLang="zh-CN" dirty="0"/>
                  <a:t>		</a:t>
                </a:r>
                <a:r>
                  <a:rPr lang="zh-CN" altLang="en-US" dirty="0"/>
                  <a:t> </a:t>
                </a:r>
                <a:r>
                  <a:rPr lang="en-US" altLang="zh-CN" dirty="0"/>
                  <a:t>(</a:t>
                </a:r>
                <a14:m>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𝑡</m:t>
                        </m:r>
                      </m:e>
                      <m:sub>
                        <m:r>
                          <a:rPr lang="zh-CN" altLang="en-US" i="1">
                            <a:solidFill>
                              <a:srgbClr val="000000"/>
                            </a:solidFill>
                            <a:latin typeface="Cambria Math" panose="02040503050406030204" pitchFamily="18" charset="0"/>
                          </a:rPr>
                          <m:t>𝑓</m:t>
                        </m:r>
                      </m:sub>
                    </m:sSub>
                  </m:oMath>
                </a14:m>
                <a:r>
                  <a:rPr lang="zh-CN" altLang="en-US" dirty="0"/>
                  <a:t>可变时使用</a:t>
                </a:r>
                <a:r>
                  <a:rPr lang="en-US" altLang="zh-CN" dirty="0"/>
                  <a:t>)</a:t>
                </a:r>
              </a:p>
              <a:p>
                <a:pPr marL="0" indent="0" eaLnBrk="0" hangingPunct="0">
                  <a:buNone/>
                </a:pPr>
                <a:r>
                  <a:rPr lang="zh-CN" altLang="en-US" dirty="0">
                    <a:latin typeface="宋体" panose="02010600030101010101" pitchFamily="2" charset="-122"/>
                  </a:rPr>
                  <a:t>以上便是著名的庞特里雅金极小值原理，也就是本节所说的极大值原理。</a:t>
                </a:r>
                <a:r>
                  <a:rPr lang="zh-CN" altLang="en-US" sz="1050" dirty="0"/>
                  <a:t> </a:t>
                </a:r>
                <a:endParaRPr lang="zh-CN" altLang="en-US" dirty="0"/>
              </a:p>
              <a:p>
                <a:pPr marL="0" indent="0" algn="just">
                  <a:buNone/>
                </a:pPr>
                <a:endParaRPr lang="en-US" altLang="zh-CN" dirty="0"/>
              </a:p>
            </p:txBody>
          </p:sp>
        </mc:Choice>
        <mc:Fallback xmlns="">
          <p:sp>
            <p:nvSpPr>
              <p:cNvPr id="3" name="内容占位符 2">
                <a:extLst>
                  <a:ext uri="{FF2B5EF4-FFF2-40B4-BE49-F238E27FC236}">
                    <a16:creationId xmlns:a16="http://schemas.microsoft.com/office/drawing/2014/main" id="{2F3C5566-571E-4DD3-99AE-66F04F7D4A35}"/>
                  </a:ext>
                </a:extLst>
              </p:cNvPr>
              <p:cNvSpPr>
                <a:spLocks noGrp="1" noRot="1" noChangeAspect="1" noMove="1" noResize="1" noEditPoints="1" noAdjustHandles="1" noChangeArrowheads="1" noChangeShapeType="1" noTextEdit="1"/>
              </p:cNvSpPr>
              <p:nvPr>
                <p:ph sz="quarter" idx="13"/>
              </p:nvPr>
            </p:nvSpPr>
            <p:spPr>
              <a:xfrm>
                <a:off x="767406" y="548680"/>
                <a:ext cx="10729193" cy="6015075"/>
              </a:xfrm>
              <a:blipFill>
                <a:blip r:embed="rId2"/>
                <a:stretch>
                  <a:fillRect l="-909" t="-203" r="-85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459802964"/>
      </p:ext>
    </p:extLst>
  </p:cSld>
  <p:clrMapOvr>
    <a:masterClrMapping/>
  </p:clrMapOvr>
  <p:transition>
    <p:wheel/>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2F3C5566-571E-4DD3-99AE-66F04F7D4A35}"/>
                  </a:ext>
                </a:extLst>
              </p:cNvPr>
              <p:cNvSpPr>
                <a:spLocks noGrp="1"/>
              </p:cNvSpPr>
              <p:nvPr>
                <p:ph sz="quarter" idx="13"/>
              </p:nvPr>
            </p:nvSpPr>
            <p:spPr>
              <a:xfrm>
                <a:off x="767406" y="548680"/>
                <a:ext cx="10729193" cy="6015075"/>
              </a:xfrm>
            </p:spPr>
            <p:txBody>
              <a:bodyPr>
                <a:noAutofit/>
              </a:bodyPr>
              <a:lstStyle/>
              <a:p>
                <a:pPr marL="0" indent="0" algn="just">
                  <a:buNone/>
                </a:pPr>
                <a:r>
                  <a:rPr lang="zh-CN" altLang="en-US" dirty="0"/>
                  <a:t>极大值原理表明，使性能指标泛函</a:t>
                </a:r>
                <a:r>
                  <a:rPr lang="en-US" altLang="zh-CN" i="1" dirty="0"/>
                  <a:t>J</a:t>
                </a:r>
                <a:r>
                  <a:rPr lang="zh-CN" altLang="en-US" dirty="0"/>
                  <a:t>为极小值的控制必定使哈密顿函数</a:t>
                </a:r>
                <a14:m>
                  <m:oMath xmlns:m="http://schemas.openxmlformats.org/officeDocument/2006/math">
                    <m:r>
                      <a:rPr lang="zh-CN" altLang="en-US" i="1">
                        <a:solidFill>
                          <a:srgbClr val="000000"/>
                        </a:solidFill>
                        <a:latin typeface="Cambria Math" panose="02040503050406030204" pitchFamily="18" charset="0"/>
                      </a:rPr>
                      <m:t>𝐻</m:t>
                    </m:r>
                  </m:oMath>
                </a14:m>
                <a:r>
                  <a:rPr lang="zh-CN" altLang="en-US" dirty="0"/>
                  <a:t>为极小值。即最优控制</a:t>
                </a:r>
                <a14:m>
                  <m:oMath xmlns:m="http://schemas.openxmlformats.org/officeDocument/2006/math">
                    <m:sSup>
                      <m:sSupPr>
                        <m:ctrlPr>
                          <a:rPr lang="en-US" altLang="zh-CN" i="1">
                            <a:solidFill>
                              <a:srgbClr val="000000"/>
                            </a:solidFill>
                            <a:latin typeface="Cambria Math" panose="02040503050406030204" pitchFamily="18" charset="0"/>
                          </a:rPr>
                        </m:ctrlPr>
                      </m:sSupPr>
                      <m:e>
                        <m:r>
                          <a:rPr lang="en-US" altLang="zh-CN" i="1">
                            <a:solidFill>
                              <a:srgbClr val="000000"/>
                            </a:solidFill>
                            <a:latin typeface="Cambria Math" panose="02040503050406030204" pitchFamily="18" charset="0"/>
                          </a:rPr>
                          <m:t>𝑢</m:t>
                        </m:r>
                      </m:e>
                      <m:sup>
                        <m:r>
                          <a:rPr lang="en-US" altLang="zh-CN" i="1">
                            <a:solidFill>
                              <a:srgbClr val="000000"/>
                            </a:solidFill>
                            <a:latin typeface="Cambria Math" panose="02040503050406030204" pitchFamily="18" charset="0"/>
                            <a:ea typeface="Cambria Math" panose="02040503050406030204" pitchFamily="18" charset="0"/>
                          </a:rPr>
                          <m:t>∗</m:t>
                        </m:r>
                      </m:sup>
                    </m:sSup>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oMath>
                </a14:m>
                <a:r>
                  <a:rPr lang="zh-CN" altLang="en-US" dirty="0"/>
                  <a:t>使哈密顿函数</a:t>
                </a:r>
                <a14:m>
                  <m:oMath xmlns:m="http://schemas.openxmlformats.org/officeDocument/2006/math">
                    <m:r>
                      <a:rPr lang="zh-CN" altLang="en-US" i="1">
                        <a:solidFill>
                          <a:srgbClr val="000000"/>
                        </a:solidFill>
                        <a:latin typeface="Cambria Math" panose="02040503050406030204" pitchFamily="18" charset="0"/>
                      </a:rPr>
                      <m:t>𝐻</m:t>
                    </m:r>
                  </m:oMath>
                </a14:m>
                <a:r>
                  <a:rPr lang="zh-CN" altLang="en-US" dirty="0"/>
                  <a:t>取极小值，所谓“极小值原理”一词正源于此。这一原理首先是由苏联学者庞特里雅金等人提出，随后加以严格证明的。在证明过程中</a:t>
                </a:r>
                <a:r>
                  <a:rPr lang="en-US" altLang="zh-CN" dirty="0"/>
                  <a:t>λ</a:t>
                </a:r>
                <a:r>
                  <a:rPr lang="zh-CN" altLang="en-US" dirty="0"/>
                  <a:t>和</a:t>
                </a:r>
                <a:r>
                  <a:rPr lang="en-US" altLang="zh-CN" dirty="0"/>
                  <a:t>H</a:t>
                </a:r>
                <a:r>
                  <a:rPr lang="zh-CN" altLang="en-US" dirty="0"/>
                  <a:t>的符号恰好与这里的定义相反，即</a:t>
                </a:r>
                <a14:m>
                  <m:oMath xmlns:m="http://schemas.openxmlformats.org/officeDocument/2006/math">
                    <m:acc>
                      <m:accPr>
                        <m:chr m:val="̄"/>
                        <m:ctrlPr>
                          <a:rPr lang="zh-CN" altLang="en-US" i="1">
                            <a:solidFill>
                              <a:srgbClr val="000000"/>
                            </a:solidFill>
                            <a:latin typeface="Cambria Math" panose="02040503050406030204" pitchFamily="18" charset="0"/>
                          </a:rPr>
                        </m:ctrlPr>
                      </m:accPr>
                      <m:e>
                        <m:r>
                          <a:rPr lang="zh-CN" altLang="en-US" i="1">
                            <a:solidFill>
                              <a:srgbClr val="000000"/>
                            </a:solidFill>
                            <a:latin typeface="Cambria Math" panose="02040503050406030204" pitchFamily="18" charset="0"/>
                          </a:rPr>
                          <m:t>𝐻</m:t>
                        </m:r>
                      </m:e>
                    </m:acc>
                    <m:r>
                      <a:rPr lang="en-US" altLang="zh-CN" b="0" i="1" smtClean="0">
                        <a:solidFill>
                          <a:srgbClr val="000000"/>
                        </a:solidFill>
                        <a:latin typeface="Cambria Math" panose="02040503050406030204" pitchFamily="18" charset="0"/>
                      </a:rPr>
                      <m:t>=−</m:t>
                    </m:r>
                    <m:r>
                      <a:rPr lang="en-US" altLang="zh-CN" b="0" i="1" smtClean="0">
                        <a:solidFill>
                          <a:srgbClr val="000000"/>
                        </a:solidFill>
                        <a:latin typeface="Cambria Math" panose="02040503050406030204" pitchFamily="18" charset="0"/>
                      </a:rPr>
                      <m:t>𝐻</m:t>
                    </m:r>
                  </m:oMath>
                </a14:m>
                <a:r>
                  <a:rPr lang="zh-CN" altLang="en-US" dirty="0"/>
                  <a:t>。因此，</a:t>
                </a:r>
              </a:p>
              <a:p>
                <a:pPr marL="0" indent="0" algn="ctr" eaLnBrk="0" hangingPunct="0">
                  <a:buNone/>
                </a:pPr>
                <a14:m>
                  <m:oMath xmlns:m="http://schemas.openxmlformats.org/officeDocument/2006/math">
                    <m:r>
                      <a:rPr lang="zh-CN" altLang="en-US" i="1">
                        <a:solidFill>
                          <a:srgbClr val="000000"/>
                        </a:solidFill>
                        <a:latin typeface="Cambria Math" panose="02040503050406030204" pitchFamily="18" charset="0"/>
                      </a:rPr>
                      <m:t>𝐻</m:t>
                    </m:r>
                    <m:r>
                      <a:rPr lang="zh-CN" altLang="en-US" i="1">
                        <a:solidFill>
                          <a:srgbClr val="000000"/>
                        </a:solidFill>
                        <a:latin typeface="Cambria Math" panose="02040503050406030204" pitchFamily="18" charset="0"/>
                      </a:rPr>
                      <m:t>[</m:t>
                    </m:r>
                    <m:sSup>
                      <m:sSupPr>
                        <m:ctrlPr>
                          <a:rPr lang="en-US" altLang="zh-CN" i="1">
                            <a:solidFill>
                              <a:srgbClr val="000000"/>
                            </a:solidFill>
                            <a:latin typeface="Cambria Math" panose="02040503050406030204" pitchFamily="18" charset="0"/>
                          </a:rPr>
                        </m:ctrlPr>
                      </m:sSupPr>
                      <m:e>
                        <m:r>
                          <a:rPr lang="en-US" altLang="zh-CN" i="1">
                            <a:solidFill>
                              <a:srgbClr val="000000"/>
                            </a:solidFill>
                            <a:latin typeface="Cambria Math" panose="02040503050406030204" pitchFamily="18" charset="0"/>
                          </a:rPr>
                          <m:t>𝑥</m:t>
                        </m:r>
                      </m:e>
                      <m:sup>
                        <m:r>
                          <a:rPr lang="en-US" altLang="zh-CN" i="1">
                            <a:solidFill>
                              <a:srgbClr val="000000"/>
                            </a:solidFill>
                            <a:latin typeface="Cambria Math" panose="02040503050406030204" pitchFamily="18" charset="0"/>
                            <a:ea typeface="Cambria Math" panose="02040503050406030204" pitchFamily="18" charset="0"/>
                          </a:rPr>
                          <m:t>∗</m:t>
                        </m:r>
                      </m:sup>
                    </m:sSup>
                    <m:d>
                      <m:dPr>
                        <m:ctrlPr>
                          <a:rPr lang="zh-CN" altLang="en-US" i="1">
                            <a:solidFill>
                              <a:srgbClr val="000000"/>
                            </a:solidFill>
                            <a:latin typeface="Cambria Math" panose="02040503050406030204" pitchFamily="18" charset="0"/>
                            <a:ea typeface="Cambria Math" panose="02040503050406030204" pitchFamily="18" charset="0"/>
                          </a:rPr>
                        </m:ctrlPr>
                      </m:dPr>
                      <m:e>
                        <m:r>
                          <a:rPr lang="zh-CN" altLang="en-US" i="1">
                            <a:solidFill>
                              <a:srgbClr val="000000"/>
                            </a:solidFill>
                            <a:latin typeface="Cambria Math" panose="02040503050406030204" pitchFamily="18" charset="0"/>
                          </a:rPr>
                          <m:t>𝑡</m:t>
                        </m:r>
                      </m:e>
                    </m:d>
                    <m:r>
                      <a:rPr lang="en-US" altLang="zh-CN" i="1">
                        <a:solidFill>
                          <a:srgbClr val="000000"/>
                        </a:solidFill>
                        <a:latin typeface="Cambria Math" panose="02040503050406030204" pitchFamily="18" charset="0"/>
                      </a:rPr>
                      <m:t>,</m:t>
                    </m:r>
                    <m:sSup>
                      <m:sSupPr>
                        <m:ctrlPr>
                          <a:rPr lang="en-US" altLang="zh-CN" i="1">
                            <a:solidFill>
                              <a:srgbClr val="000000"/>
                            </a:solidFill>
                            <a:latin typeface="Cambria Math" panose="02040503050406030204" pitchFamily="18" charset="0"/>
                          </a:rPr>
                        </m:ctrlPr>
                      </m:sSupPr>
                      <m:e>
                        <m:r>
                          <a:rPr lang="en-US" altLang="zh-CN" i="1">
                            <a:solidFill>
                              <a:srgbClr val="000000"/>
                            </a:solidFill>
                            <a:latin typeface="Cambria Math" panose="02040503050406030204" pitchFamily="18" charset="0"/>
                          </a:rPr>
                          <m:t>𝑢</m:t>
                        </m:r>
                      </m:e>
                      <m:sup>
                        <m:r>
                          <a:rPr lang="en-US" altLang="zh-CN" i="1">
                            <a:solidFill>
                              <a:srgbClr val="000000"/>
                            </a:solidFill>
                            <a:latin typeface="Cambria Math" panose="02040503050406030204" pitchFamily="18" charset="0"/>
                            <a:ea typeface="Cambria Math" panose="02040503050406030204" pitchFamily="18" charset="0"/>
                          </a:rPr>
                          <m:t>∗</m:t>
                        </m:r>
                      </m:sup>
                    </m:sSup>
                    <m:d>
                      <m:dPr>
                        <m:ctrlPr>
                          <a:rPr lang="zh-CN" altLang="en-US" i="1">
                            <a:solidFill>
                              <a:srgbClr val="000000"/>
                            </a:solidFill>
                            <a:latin typeface="Cambria Math" panose="02040503050406030204" pitchFamily="18" charset="0"/>
                            <a:ea typeface="Cambria Math" panose="02040503050406030204" pitchFamily="18" charset="0"/>
                          </a:rPr>
                        </m:ctrlPr>
                      </m:dPr>
                      <m:e>
                        <m:r>
                          <a:rPr lang="zh-CN" altLang="en-US" i="1">
                            <a:solidFill>
                              <a:srgbClr val="000000"/>
                            </a:solidFill>
                            <a:latin typeface="Cambria Math" panose="02040503050406030204" pitchFamily="18" charset="0"/>
                          </a:rPr>
                          <m:t>𝑡</m:t>
                        </m:r>
                      </m:e>
                    </m:d>
                    <m:r>
                      <a:rPr lang="en-US" altLang="zh-CN" i="1">
                        <a:solidFill>
                          <a:srgbClr val="000000"/>
                        </a:solidFill>
                        <a:latin typeface="Cambria Math" panose="02040503050406030204" pitchFamily="18" charset="0"/>
                      </a:rPr>
                      <m:t>,</m:t>
                    </m:r>
                    <m:sSup>
                      <m:sSupPr>
                        <m:ctrlPr>
                          <a:rPr lang="en-US" altLang="zh-CN"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𝜆</m:t>
                        </m:r>
                      </m:e>
                      <m:sup>
                        <m:r>
                          <a:rPr lang="en-US" altLang="zh-CN" i="1">
                            <a:solidFill>
                              <a:srgbClr val="000000"/>
                            </a:solidFill>
                            <a:latin typeface="Cambria Math" panose="02040503050406030204" pitchFamily="18" charset="0"/>
                            <a:ea typeface="Cambria Math" panose="02040503050406030204" pitchFamily="18" charset="0"/>
                          </a:rPr>
                          <m:t>∗</m:t>
                        </m:r>
                      </m:sup>
                    </m:sSup>
                    <m:d>
                      <m:dPr>
                        <m:ctrlPr>
                          <a:rPr lang="zh-CN" altLang="en-US" i="1">
                            <a:solidFill>
                              <a:srgbClr val="000000"/>
                            </a:solidFill>
                            <a:latin typeface="Cambria Math" panose="02040503050406030204" pitchFamily="18" charset="0"/>
                            <a:ea typeface="Cambria Math" panose="02040503050406030204" pitchFamily="18" charset="0"/>
                          </a:rPr>
                        </m:ctrlPr>
                      </m:dPr>
                      <m:e>
                        <m:r>
                          <a:rPr lang="zh-CN" altLang="en-US" i="1">
                            <a:solidFill>
                              <a:srgbClr val="000000"/>
                            </a:solidFill>
                            <a:latin typeface="Cambria Math" panose="02040503050406030204" pitchFamily="18" charset="0"/>
                          </a:rPr>
                          <m:t>𝑡</m:t>
                        </m:r>
                      </m:e>
                    </m:d>
                    <m:r>
                      <a:rPr lang="en-US" altLang="zh-CN"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func>
                      <m:funcPr>
                        <m:ctrlPr>
                          <a:rPr lang="en-US" altLang="zh-CN" i="1">
                            <a:solidFill>
                              <a:srgbClr val="000000"/>
                            </a:solidFill>
                            <a:latin typeface="Cambria Math" panose="02040503050406030204" pitchFamily="18" charset="0"/>
                          </a:rPr>
                        </m:ctrlPr>
                      </m:funcPr>
                      <m:fName>
                        <m:limLow>
                          <m:limLowPr>
                            <m:ctrlPr>
                              <a:rPr lang="en-US" altLang="zh-CN" i="1">
                                <a:solidFill>
                                  <a:srgbClr val="000000"/>
                                </a:solidFill>
                                <a:latin typeface="Cambria Math" panose="02040503050406030204" pitchFamily="18" charset="0"/>
                              </a:rPr>
                            </m:ctrlPr>
                          </m:limLowPr>
                          <m:e>
                            <m:r>
                              <m:rPr>
                                <m:sty m:val="p"/>
                              </m:rPr>
                              <a:rPr lang="en-US" altLang="zh-CN">
                                <a:solidFill>
                                  <a:srgbClr val="000000"/>
                                </a:solidFill>
                                <a:latin typeface="Cambria Math" panose="02040503050406030204" pitchFamily="18" charset="0"/>
                              </a:rPr>
                              <m:t>min</m:t>
                            </m:r>
                          </m:e>
                          <m:lim>
                            <m:r>
                              <a:rPr lang="en-US" altLang="zh-CN" i="1">
                                <a:solidFill>
                                  <a:srgbClr val="000000"/>
                                </a:solidFill>
                                <a:latin typeface="Cambria Math" panose="02040503050406030204" pitchFamily="18" charset="0"/>
                              </a:rPr>
                              <m:t>𝑢</m:t>
                            </m:r>
                            <m:d>
                              <m:dPr>
                                <m:ctrlPr>
                                  <a:rPr lang="en-US" altLang="zh-CN" i="1">
                                    <a:solidFill>
                                      <a:srgbClr val="000000"/>
                                    </a:solidFill>
                                    <a:latin typeface="Cambria Math" panose="02040503050406030204" pitchFamily="18" charset="0"/>
                                  </a:rPr>
                                </m:ctrlPr>
                              </m:dPr>
                              <m:e>
                                <m:r>
                                  <a:rPr lang="en-US" altLang="zh-CN" i="1">
                                    <a:solidFill>
                                      <a:srgbClr val="000000"/>
                                    </a:solidFill>
                                    <a:latin typeface="Cambria Math" panose="02040503050406030204" pitchFamily="18" charset="0"/>
                                  </a:rPr>
                                  <m:t>𝑡</m:t>
                                </m:r>
                              </m:e>
                            </m:d>
                            <m:r>
                              <a:rPr lang="zh-CN" altLang="en-US" i="1">
                                <a:solidFill>
                                  <a:srgbClr val="000000"/>
                                </a:solidFill>
                                <a:latin typeface="Cambria Math" panose="02040503050406030204" pitchFamily="18" charset="0"/>
                              </a:rPr>
                              <m:t>∈</m:t>
                            </m:r>
                            <m:sSub>
                              <m:sSubPr>
                                <m:ctrlPr>
                                  <a:rPr lang="en-US" altLang="zh-CN" i="1">
                                    <a:solidFill>
                                      <a:srgbClr val="000000"/>
                                    </a:solidFill>
                                    <a:latin typeface="Cambria Math" panose="02040503050406030204" pitchFamily="18" charset="0"/>
                                  </a:rPr>
                                </m:ctrlPr>
                              </m:sSubPr>
                              <m:e>
                                <m:r>
                                  <a:rPr lang="en-US" altLang="zh-CN" i="1">
                                    <a:solidFill>
                                      <a:srgbClr val="000000"/>
                                    </a:solidFill>
                                    <a:latin typeface="Cambria Math" panose="02040503050406030204" pitchFamily="18" charset="0"/>
                                  </a:rPr>
                                  <m:t>𝑅</m:t>
                                </m:r>
                              </m:e>
                              <m:sub>
                                <m:r>
                                  <a:rPr lang="en-US" altLang="zh-CN" i="1">
                                    <a:solidFill>
                                      <a:srgbClr val="000000"/>
                                    </a:solidFill>
                                    <a:latin typeface="Cambria Math" panose="02040503050406030204" pitchFamily="18" charset="0"/>
                                  </a:rPr>
                                  <m:t>𝑢</m:t>
                                </m:r>
                              </m:sub>
                            </m:sSub>
                          </m:lim>
                        </m:limLow>
                      </m:fName>
                      <m:e>
                        <m:r>
                          <a:rPr lang="zh-CN" altLang="en-US" i="1">
                            <a:solidFill>
                              <a:srgbClr val="000000"/>
                            </a:solidFill>
                            <a:latin typeface="Cambria Math" panose="02040503050406030204" pitchFamily="18" charset="0"/>
                          </a:rPr>
                          <m:t>𝐻</m:t>
                        </m:r>
                        <m:r>
                          <a:rPr lang="zh-CN" altLang="en-US" i="1">
                            <a:solidFill>
                              <a:srgbClr val="000000"/>
                            </a:solidFill>
                            <a:latin typeface="Cambria Math" panose="02040503050406030204" pitchFamily="18" charset="0"/>
                          </a:rPr>
                          <m:t>[</m:t>
                        </m:r>
                        <m:sSup>
                          <m:sSupPr>
                            <m:ctrlPr>
                              <a:rPr lang="en-US" altLang="zh-CN" i="1">
                                <a:solidFill>
                                  <a:srgbClr val="000000"/>
                                </a:solidFill>
                                <a:latin typeface="Cambria Math" panose="02040503050406030204" pitchFamily="18" charset="0"/>
                              </a:rPr>
                            </m:ctrlPr>
                          </m:sSupPr>
                          <m:e>
                            <m:r>
                              <a:rPr lang="en-US" altLang="zh-CN" i="1">
                                <a:solidFill>
                                  <a:srgbClr val="000000"/>
                                </a:solidFill>
                                <a:latin typeface="Cambria Math" panose="02040503050406030204" pitchFamily="18" charset="0"/>
                              </a:rPr>
                              <m:t>𝑥</m:t>
                            </m:r>
                          </m:e>
                          <m:sup>
                            <m:r>
                              <a:rPr lang="en-US" altLang="zh-CN" i="1">
                                <a:solidFill>
                                  <a:srgbClr val="000000"/>
                                </a:solidFill>
                                <a:latin typeface="Cambria Math" panose="02040503050406030204" pitchFamily="18" charset="0"/>
                                <a:ea typeface="Cambria Math" panose="02040503050406030204" pitchFamily="18" charset="0"/>
                              </a:rPr>
                              <m:t>∗</m:t>
                            </m:r>
                          </m:sup>
                        </m:sSup>
                        <m:d>
                          <m:dPr>
                            <m:ctrlPr>
                              <a:rPr lang="zh-CN" altLang="en-US" i="1">
                                <a:solidFill>
                                  <a:srgbClr val="000000"/>
                                </a:solidFill>
                                <a:latin typeface="Cambria Math" panose="02040503050406030204" pitchFamily="18" charset="0"/>
                                <a:ea typeface="Cambria Math" panose="02040503050406030204" pitchFamily="18" charset="0"/>
                              </a:rPr>
                            </m:ctrlPr>
                          </m:dPr>
                          <m:e>
                            <m:r>
                              <a:rPr lang="zh-CN" altLang="en-US" i="1">
                                <a:solidFill>
                                  <a:srgbClr val="000000"/>
                                </a:solidFill>
                                <a:latin typeface="Cambria Math" panose="02040503050406030204" pitchFamily="18" charset="0"/>
                              </a:rPr>
                              <m:t>𝑡</m:t>
                            </m:r>
                          </m:e>
                        </m:d>
                        <m:r>
                          <a:rPr lang="en-US" altLang="zh-CN" i="1">
                            <a:solidFill>
                              <a:srgbClr val="000000"/>
                            </a:solidFill>
                            <a:latin typeface="Cambria Math" panose="02040503050406030204" pitchFamily="18" charset="0"/>
                          </a:rPr>
                          <m:t>,</m:t>
                        </m:r>
                        <m:r>
                          <a:rPr lang="en-US" altLang="zh-CN" i="1">
                            <a:solidFill>
                              <a:srgbClr val="000000"/>
                            </a:solidFill>
                            <a:latin typeface="Cambria Math" panose="02040503050406030204" pitchFamily="18" charset="0"/>
                          </a:rPr>
                          <m:t>𝑢</m:t>
                        </m:r>
                        <m:d>
                          <m:dPr>
                            <m:ctrlPr>
                              <a:rPr lang="zh-CN" altLang="en-US" i="1">
                                <a:solidFill>
                                  <a:srgbClr val="000000"/>
                                </a:solidFill>
                                <a:latin typeface="Cambria Math" panose="02040503050406030204" pitchFamily="18" charset="0"/>
                                <a:ea typeface="Cambria Math" panose="02040503050406030204" pitchFamily="18" charset="0"/>
                              </a:rPr>
                            </m:ctrlPr>
                          </m:dPr>
                          <m:e>
                            <m:r>
                              <a:rPr lang="zh-CN" altLang="en-US" i="1">
                                <a:solidFill>
                                  <a:srgbClr val="000000"/>
                                </a:solidFill>
                                <a:latin typeface="Cambria Math" panose="02040503050406030204" pitchFamily="18" charset="0"/>
                              </a:rPr>
                              <m:t>𝑡</m:t>
                            </m:r>
                          </m:e>
                        </m:d>
                        <m:r>
                          <a:rPr lang="en-US" altLang="zh-CN" i="1">
                            <a:solidFill>
                              <a:srgbClr val="000000"/>
                            </a:solidFill>
                            <a:latin typeface="Cambria Math" panose="02040503050406030204" pitchFamily="18" charset="0"/>
                          </a:rPr>
                          <m:t>,</m:t>
                        </m:r>
                        <m:sSup>
                          <m:sSupPr>
                            <m:ctrlPr>
                              <a:rPr lang="en-US" altLang="zh-CN"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𝜆</m:t>
                            </m:r>
                          </m:e>
                          <m:sup>
                            <m:r>
                              <a:rPr lang="en-US" altLang="zh-CN" i="1">
                                <a:solidFill>
                                  <a:srgbClr val="000000"/>
                                </a:solidFill>
                                <a:latin typeface="Cambria Math" panose="02040503050406030204" pitchFamily="18" charset="0"/>
                                <a:ea typeface="Cambria Math" panose="02040503050406030204" pitchFamily="18" charset="0"/>
                              </a:rPr>
                              <m:t>∗</m:t>
                            </m:r>
                          </m:sup>
                        </m:sSup>
                        <m:d>
                          <m:dPr>
                            <m:ctrlPr>
                              <a:rPr lang="zh-CN" altLang="en-US" i="1">
                                <a:solidFill>
                                  <a:srgbClr val="000000"/>
                                </a:solidFill>
                                <a:latin typeface="Cambria Math" panose="02040503050406030204" pitchFamily="18" charset="0"/>
                                <a:ea typeface="Cambria Math" panose="02040503050406030204" pitchFamily="18" charset="0"/>
                              </a:rPr>
                            </m:ctrlPr>
                          </m:dPr>
                          <m:e>
                            <m:r>
                              <a:rPr lang="zh-CN" altLang="en-US" i="1">
                                <a:solidFill>
                                  <a:srgbClr val="000000"/>
                                </a:solidFill>
                                <a:latin typeface="Cambria Math" panose="02040503050406030204" pitchFamily="18" charset="0"/>
                              </a:rPr>
                              <m:t>𝑡</m:t>
                            </m:r>
                          </m:e>
                        </m:d>
                        <m:r>
                          <a:rPr lang="en-US" altLang="zh-CN"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e>
                    </m:func>
                  </m:oMath>
                </a14:m>
                <a:r>
                  <a:rPr lang="zh-CN" altLang="en-US" dirty="0"/>
                  <a:t>     </a:t>
                </a:r>
              </a:p>
              <a:p>
                <a:pPr marL="0" indent="0" eaLnBrk="0" hangingPunct="0">
                  <a:buNone/>
                </a:pPr>
                <a:r>
                  <a:rPr lang="zh-CN" altLang="en-US" dirty="0">
                    <a:latin typeface="宋体" panose="02010600030101010101" pitchFamily="2" charset="-122"/>
                  </a:rPr>
                  <a:t>所以在苏联的有关文献中均称</a:t>
                </a:r>
                <a:r>
                  <a:rPr lang="zh-CN" altLang="en-US" dirty="0"/>
                  <a:t>“</a:t>
                </a:r>
                <a:r>
                  <a:rPr lang="zh-CN" altLang="en-US" dirty="0">
                    <a:latin typeface="宋体" panose="02010600030101010101" pitchFamily="2" charset="-122"/>
                  </a:rPr>
                  <a:t>极大值原理</a:t>
                </a:r>
                <a:r>
                  <a:rPr lang="zh-CN" altLang="en-US" dirty="0"/>
                  <a:t>”</a:t>
                </a:r>
                <a:r>
                  <a:rPr lang="zh-CN" altLang="en-US" dirty="0">
                    <a:latin typeface="宋体" panose="02010600030101010101" pitchFamily="2" charset="-122"/>
                  </a:rPr>
                  <a:t>。本书中沿用</a:t>
                </a:r>
                <a:r>
                  <a:rPr lang="zh-CN" altLang="en-US" dirty="0"/>
                  <a:t>“</a:t>
                </a:r>
                <a:r>
                  <a:rPr lang="zh-CN" altLang="en-US" dirty="0">
                    <a:latin typeface="宋体" panose="02010600030101010101" pitchFamily="2" charset="-122"/>
                  </a:rPr>
                  <a:t>极大值原理</a:t>
                </a:r>
                <a:r>
                  <a:rPr lang="zh-CN" altLang="en-US" dirty="0"/>
                  <a:t>”</a:t>
                </a:r>
                <a:r>
                  <a:rPr lang="zh-CN" altLang="en-US" dirty="0">
                    <a:latin typeface="宋体" panose="02010600030101010101" pitchFamily="2" charset="-122"/>
                  </a:rPr>
                  <a:t>的习惯叫法，但实质上采用的是</a:t>
                </a:r>
                <a:r>
                  <a:rPr lang="zh-CN" altLang="en-US" dirty="0"/>
                  <a:t>”</a:t>
                </a:r>
                <a:r>
                  <a:rPr lang="zh-CN" altLang="en-US" dirty="0">
                    <a:latin typeface="宋体" panose="02010600030101010101" pitchFamily="2" charset="-122"/>
                  </a:rPr>
                  <a:t>极小值原理</a:t>
                </a:r>
                <a:r>
                  <a:rPr lang="zh-CN" altLang="en-US" dirty="0"/>
                  <a:t>”</a:t>
                </a:r>
                <a:r>
                  <a:rPr lang="zh-CN" altLang="en-US" dirty="0">
                    <a:latin typeface="宋体" panose="02010600030101010101" pitchFamily="2" charset="-122"/>
                  </a:rPr>
                  <a:t>。</a:t>
                </a:r>
                <a:r>
                  <a:rPr lang="zh-CN" altLang="en-US" dirty="0"/>
                  <a:t> </a:t>
                </a:r>
              </a:p>
              <a:p>
                <a:pPr marL="0" indent="0" algn="just">
                  <a:buNone/>
                </a:pPr>
                <a:endParaRPr lang="en-US" altLang="zh-CN" dirty="0"/>
              </a:p>
            </p:txBody>
          </p:sp>
        </mc:Choice>
        <mc:Fallback xmlns="">
          <p:sp>
            <p:nvSpPr>
              <p:cNvPr id="3" name="内容占位符 2">
                <a:extLst>
                  <a:ext uri="{FF2B5EF4-FFF2-40B4-BE49-F238E27FC236}">
                    <a16:creationId xmlns:a16="http://schemas.microsoft.com/office/drawing/2014/main" id="{2F3C5566-571E-4DD3-99AE-66F04F7D4A35}"/>
                  </a:ext>
                </a:extLst>
              </p:cNvPr>
              <p:cNvSpPr>
                <a:spLocks noGrp="1" noRot="1" noChangeAspect="1" noMove="1" noResize="1" noEditPoints="1" noAdjustHandles="1" noChangeArrowheads="1" noChangeShapeType="1" noTextEdit="1"/>
              </p:cNvSpPr>
              <p:nvPr>
                <p:ph sz="quarter" idx="13"/>
              </p:nvPr>
            </p:nvSpPr>
            <p:spPr>
              <a:xfrm>
                <a:off x="767406" y="548680"/>
                <a:ext cx="10729193" cy="6015075"/>
              </a:xfrm>
              <a:blipFill>
                <a:blip r:embed="rId2"/>
                <a:stretch>
                  <a:fillRect l="-909" t="-203" r="-85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939165670"/>
      </p:ext>
    </p:extLst>
  </p:cSld>
  <p:clrMapOvr>
    <a:masterClrMapping/>
  </p:clrMapOvr>
  <p:transition>
    <p:wheel/>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2F3C5566-571E-4DD3-99AE-66F04F7D4A35}"/>
                  </a:ext>
                </a:extLst>
              </p:cNvPr>
              <p:cNvSpPr>
                <a:spLocks noGrp="1"/>
              </p:cNvSpPr>
              <p:nvPr>
                <p:ph sz="quarter" idx="13"/>
              </p:nvPr>
            </p:nvSpPr>
            <p:spPr>
              <a:xfrm>
                <a:off x="767406" y="548680"/>
                <a:ext cx="10729193" cy="6015075"/>
              </a:xfrm>
            </p:spPr>
            <p:txBody>
              <a:bodyPr>
                <a:noAutofit/>
              </a:bodyPr>
              <a:lstStyle/>
              <a:p>
                <a:pPr marL="0" indent="0" algn="just">
                  <a:buNone/>
                </a:pPr>
                <a:r>
                  <a:rPr lang="en-US" altLang="zh-CN" b="1" dirty="0">
                    <a:latin typeface="Times New Roman" panose="02020603050405020304" pitchFamily="18" charset="0"/>
                    <a:cs typeface="Times New Roman" panose="02020603050405020304" pitchFamily="18" charset="0"/>
                  </a:rPr>
                  <a:t> </a:t>
                </a:r>
                <a:r>
                  <a:rPr lang="zh-CN" altLang="en-US" b="1" dirty="0">
                    <a:latin typeface="Times New Roman" panose="02020603050405020304" pitchFamily="18" charset="0"/>
                    <a:cs typeface="Times New Roman" panose="02020603050405020304" pitchFamily="18" charset="0"/>
                  </a:rPr>
                  <a:t>例</a:t>
                </a:r>
                <a:r>
                  <a:rPr lang="en-US" altLang="zh-CN" b="1" dirty="0">
                    <a:latin typeface="Times New Roman" panose="02020603050405020304" pitchFamily="18" charset="0"/>
                    <a:cs typeface="Times New Roman" panose="02020603050405020304" pitchFamily="18" charset="0"/>
                  </a:rPr>
                  <a:t>6-8</a:t>
                </a:r>
                <a:r>
                  <a:rPr lang="en-US" altLang="zh-CN" dirty="0">
                    <a:latin typeface="Times New Roman" panose="02020603050405020304" pitchFamily="18" charset="0"/>
                    <a:cs typeface="Times New Roman" panose="02020603050405020304" pitchFamily="18" charset="0"/>
                  </a:rPr>
                  <a:t>  </a:t>
                </a:r>
                <a:r>
                  <a:rPr lang="zh-CN" altLang="en-US" dirty="0">
                    <a:latin typeface="Times New Roman" panose="02020603050405020304" pitchFamily="18" charset="0"/>
                    <a:cs typeface="Times New Roman" panose="02020603050405020304" pitchFamily="18" charset="0"/>
                  </a:rPr>
                  <a:t>设一阶系统方程为</a:t>
                </a:r>
              </a:p>
              <a:p>
                <a:pPr marL="0" indent="0" algn="ctr" eaLnBrk="0" hangingPunct="0">
                  <a:buNone/>
                </a:pPr>
                <a14:m>
                  <m:oMath xmlns:m="http://schemas.openxmlformats.org/officeDocument/2006/math">
                    <m:acc>
                      <m:accPr>
                        <m:chr m:val="̇"/>
                        <m:ctrlPr>
                          <a:rPr lang="zh-CN" altLang="en-US" i="1">
                            <a:solidFill>
                              <a:srgbClr val="000000"/>
                            </a:solidFill>
                            <a:latin typeface="Cambria Math" panose="02040503050406030204" pitchFamily="18" charset="0"/>
                          </a:rPr>
                        </m:ctrlPr>
                      </m:accPr>
                      <m:e>
                        <m:r>
                          <a:rPr lang="zh-CN" altLang="en-US" i="1">
                            <a:solidFill>
                              <a:srgbClr val="000000"/>
                            </a:solidFill>
                            <a:latin typeface="Cambria Math" panose="02040503050406030204" pitchFamily="18" charset="0"/>
                          </a:rPr>
                          <m:t>𝑥</m:t>
                        </m:r>
                      </m:e>
                    </m:acc>
                    <m:d>
                      <m:dPr>
                        <m:ctrlPr>
                          <a:rPr lang="zh-CN" altLang="en-US" i="1">
                            <a:solidFill>
                              <a:srgbClr val="000000"/>
                            </a:solidFill>
                            <a:latin typeface="Cambria Math" panose="02040503050406030204" pitchFamily="18" charset="0"/>
                          </a:rPr>
                        </m:ctrlPr>
                      </m:dPr>
                      <m:e>
                        <m:r>
                          <a:rPr lang="zh-CN" altLang="en-US" i="1">
                            <a:solidFill>
                              <a:srgbClr val="000000"/>
                            </a:solidFill>
                            <a:latin typeface="Cambria Math" panose="02040503050406030204" pitchFamily="18" charset="0"/>
                          </a:rPr>
                          <m:t>𝑡</m:t>
                        </m:r>
                      </m:e>
                    </m:d>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d>
                      <m:dPr>
                        <m:ctrlPr>
                          <a:rPr lang="zh-CN" altLang="en-US" i="1">
                            <a:solidFill>
                              <a:srgbClr val="000000"/>
                            </a:solidFill>
                            <a:latin typeface="Cambria Math" panose="02040503050406030204" pitchFamily="18" charset="0"/>
                          </a:rPr>
                        </m:ctrlPr>
                      </m:dPr>
                      <m:e>
                        <m:r>
                          <a:rPr lang="zh-CN" altLang="en-US" i="1">
                            <a:solidFill>
                              <a:srgbClr val="000000"/>
                            </a:solidFill>
                            <a:latin typeface="Cambria Math" panose="02040503050406030204" pitchFamily="18" charset="0"/>
                          </a:rPr>
                          <m:t>𝑡</m:t>
                        </m:r>
                      </m:e>
                    </m:d>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𝑢</m:t>
                    </m:r>
                    <m:d>
                      <m:dPr>
                        <m:ctrlPr>
                          <a:rPr lang="zh-CN" altLang="en-US" i="1">
                            <a:solidFill>
                              <a:srgbClr val="000000"/>
                            </a:solidFill>
                            <a:latin typeface="Cambria Math" panose="02040503050406030204" pitchFamily="18" charset="0"/>
                          </a:rPr>
                        </m:ctrlPr>
                      </m:dPr>
                      <m:e>
                        <m:r>
                          <a:rPr lang="zh-CN" altLang="en-US" i="1">
                            <a:solidFill>
                              <a:srgbClr val="000000"/>
                            </a:solidFill>
                            <a:latin typeface="Cambria Math" panose="02040503050406030204" pitchFamily="18" charset="0"/>
                          </a:rPr>
                          <m:t>𝑡</m:t>
                        </m:r>
                      </m:e>
                    </m:d>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d>
                      <m:dPr>
                        <m:ctrlPr>
                          <a:rPr lang="zh-CN" altLang="en-US" i="1">
                            <a:solidFill>
                              <a:srgbClr val="000000"/>
                            </a:solidFill>
                            <a:latin typeface="Cambria Math" panose="02040503050406030204" pitchFamily="18" charset="0"/>
                          </a:rPr>
                        </m:ctrlPr>
                      </m:dPr>
                      <m:e>
                        <m:r>
                          <a:rPr lang="zh-CN" altLang="en-US" i="1">
                            <a:solidFill>
                              <a:srgbClr val="000000"/>
                            </a:solidFill>
                            <a:latin typeface="Cambria Math" panose="02040503050406030204" pitchFamily="18" charset="0"/>
                          </a:rPr>
                          <m:t>0</m:t>
                        </m:r>
                      </m:e>
                    </m:d>
                    <m:r>
                      <a:rPr lang="zh-CN" altLang="en-US" i="1">
                        <a:solidFill>
                          <a:srgbClr val="000000"/>
                        </a:solidFill>
                        <a:latin typeface="Cambria Math" panose="02040503050406030204" pitchFamily="18" charset="0"/>
                      </a:rPr>
                      <m:t>=5</m:t>
                    </m:r>
                  </m:oMath>
                </a14:m>
                <a:r>
                  <a:rPr lang="zh-CN" altLang="en-US" dirty="0">
                    <a:latin typeface="Times New Roman" panose="02020603050405020304" pitchFamily="18" charset="0"/>
                    <a:cs typeface="Times New Roman" panose="02020603050405020304" pitchFamily="18" charset="0"/>
                  </a:rPr>
                  <a:t>  </a:t>
                </a:r>
              </a:p>
              <a:p>
                <a:pPr marL="0" indent="0" algn="just" eaLnBrk="0" hangingPunct="0">
                  <a:buNone/>
                </a:pPr>
                <a:r>
                  <a:rPr lang="zh-CN" altLang="en-US" dirty="0">
                    <a:latin typeface="Times New Roman" panose="02020603050405020304" pitchFamily="18" charset="0"/>
                    <a:cs typeface="Times New Roman" panose="02020603050405020304" pitchFamily="18" charset="0"/>
                  </a:rPr>
                  <a:t>其中控制约束：</a:t>
                </a:r>
                <a14:m>
                  <m:oMath xmlns:m="http://schemas.openxmlformats.org/officeDocument/2006/math">
                    <m:r>
                      <a:rPr lang="zh-CN" altLang="en-US" i="1">
                        <a:solidFill>
                          <a:srgbClr val="000000"/>
                        </a:solidFill>
                        <a:latin typeface="Cambria Math" panose="02040503050406030204" pitchFamily="18" charset="0"/>
                      </a:rPr>
                      <m:t>0.5≤</m:t>
                    </m:r>
                    <m:r>
                      <a:rPr lang="zh-CN" altLang="en-US" i="1">
                        <a:solidFill>
                          <a:srgbClr val="000000"/>
                        </a:solidFill>
                        <a:latin typeface="Cambria Math" panose="02040503050406030204" pitchFamily="18" charset="0"/>
                      </a:rPr>
                      <m:t>𝑢</m:t>
                    </m:r>
                    <m:d>
                      <m:dPr>
                        <m:ctrlPr>
                          <a:rPr lang="zh-CN" altLang="en-US" i="1">
                            <a:solidFill>
                              <a:srgbClr val="000000"/>
                            </a:solidFill>
                            <a:latin typeface="Cambria Math" panose="02040503050406030204" pitchFamily="18" charset="0"/>
                          </a:rPr>
                        </m:ctrlPr>
                      </m:dPr>
                      <m:e>
                        <m:r>
                          <a:rPr lang="zh-CN" altLang="en-US" i="1">
                            <a:solidFill>
                              <a:srgbClr val="000000"/>
                            </a:solidFill>
                            <a:latin typeface="Cambria Math" panose="02040503050406030204" pitchFamily="18" charset="0"/>
                          </a:rPr>
                          <m:t>𝑡</m:t>
                        </m:r>
                      </m:e>
                    </m:d>
                    <m:r>
                      <a:rPr lang="zh-CN" altLang="en-US" i="1">
                        <a:solidFill>
                          <a:srgbClr val="000000"/>
                        </a:solidFill>
                        <a:latin typeface="Cambria Math" panose="02040503050406030204" pitchFamily="18" charset="0"/>
                      </a:rPr>
                      <m:t>≤1</m:t>
                    </m:r>
                  </m:oMath>
                </a14:m>
                <a:r>
                  <a:rPr lang="zh-CN" altLang="en-US" dirty="0">
                    <a:latin typeface="Times New Roman" panose="02020603050405020304" pitchFamily="18" charset="0"/>
                    <a:cs typeface="Times New Roman" panose="02020603050405020304" pitchFamily="18" charset="0"/>
                  </a:rPr>
                  <a:t>。试求使性能指标 </a:t>
                </a:r>
              </a:p>
              <a:p>
                <a:pPr marL="0" indent="0">
                  <a:buNone/>
                </a:pPr>
                <a14:m>
                  <m:oMathPara xmlns:m="http://schemas.openxmlformats.org/officeDocument/2006/math">
                    <m:oMathParaPr>
                      <m:jc m:val="center"/>
                    </m:oMathParaPr>
                    <m:oMath xmlns:m="http://schemas.openxmlformats.org/officeDocument/2006/math">
                      <m:r>
                        <a:rPr lang="zh-CN" altLang="en-US" i="1">
                          <a:solidFill>
                            <a:srgbClr val="000000"/>
                          </a:solidFill>
                          <a:latin typeface="Cambria Math" panose="02040503050406030204" pitchFamily="18" charset="0"/>
                        </a:rPr>
                        <m:t>𝐽</m:t>
                      </m:r>
                      <m:r>
                        <a:rPr lang="zh-CN" altLang="en-US" i="1">
                          <a:solidFill>
                            <a:srgbClr val="000000"/>
                          </a:solidFill>
                          <a:latin typeface="Cambria Math" panose="02040503050406030204" pitchFamily="18" charset="0"/>
                        </a:rPr>
                        <m:t>=</m:t>
                      </m:r>
                      <m:nary>
                        <m:naryPr>
                          <m:ctrlPr>
                            <a:rPr lang="zh-CN" altLang="en-US" i="1">
                              <a:solidFill>
                                <a:srgbClr val="000000"/>
                              </a:solidFill>
                              <a:latin typeface="Cambria Math" panose="02040503050406030204" pitchFamily="18" charset="0"/>
                            </a:rPr>
                          </m:ctrlPr>
                        </m:naryPr>
                        <m:sub>
                          <m:r>
                            <a:rPr lang="zh-CN" altLang="en-US" i="1">
                              <a:solidFill>
                                <a:srgbClr val="000000"/>
                              </a:solidFill>
                              <a:latin typeface="Cambria Math" panose="02040503050406030204" pitchFamily="18" charset="0"/>
                            </a:rPr>
                            <m:t>0</m:t>
                          </m:r>
                        </m:sub>
                        <m:sup>
                          <m:r>
                            <a:rPr lang="zh-CN" altLang="en-US" i="1">
                              <a:solidFill>
                                <a:srgbClr val="000000"/>
                              </a:solidFill>
                              <a:latin typeface="Cambria Math" panose="02040503050406030204" pitchFamily="18" charset="0"/>
                            </a:rPr>
                            <m:t>1</m:t>
                          </m:r>
                        </m:sup>
                        <m:e>
                          <m:d>
                            <m:dPr>
                              <m:begChr m:val="["/>
                              <m:endChr m:val="]"/>
                              <m:ctrlPr>
                                <a:rPr lang="zh-CN" altLang="en-US" i="1">
                                  <a:solidFill>
                                    <a:srgbClr val="000000"/>
                                  </a:solidFill>
                                  <a:latin typeface="Cambria Math" panose="02040503050406030204" pitchFamily="18" charset="0"/>
                                </a:rPr>
                              </m:ctrlPr>
                            </m:dPr>
                            <m:e>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𝑢</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e>
                          </m:d>
                        </m:e>
                      </m:nary>
                      <m:r>
                        <a:rPr lang="zh-CN" altLang="en-US" i="1">
                          <a:solidFill>
                            <a:srgbClr val="000000"/>
                          </a:solidFill>
                          <a:latin typeface="Cambria Math" panose="02040503050406030204" pitchFamily="18" charset="0"/>
                        </a:rPr>
                        <m:t>𝑑𝑡</m:t>
                      </m:r>
                    </m:oMath>
                  </m:oMathPara>
                </a14:m>
                <a:endParaRPr lang="zh-CN" altLang="en-US" dirty="0"/>
              </a:p>
              <a:p>
                <a:pPr marL="0" indent="0" algn="just" eaLnBrk="0" hangingPunct="0">
                  <a:buNone/>
                </a:pPr>
                <a:r>
                  <a:rPr lang="zh-CN" altLang="en-US" dirty="0">
                    <a:latin typeface="Times New Roman" panose="02020603050405020304" pitchFamily="18" charset="0"/>
                    <a:cs typeface="Times New Roman" panose="02020603050405020304" pitchFamily="18" charset="0"/>
                  </a:rPr>
                  <a:t>为极小的最优控制</a:t>
                </a:r>
                <a14:m>
                  <m:oMath xmlns:m="http://schemas.openxmlformats.org/officeDocument/2006/math">
                    <m:sSup>
                      <m:sSupPr>
                        <m:ctrlPr>
                          <a:rPr lang="en-US" altLang="zh-CN" i="1">
                            <a:solidFill>
                              <a:srgbClr val="000000"/>
                            </a:solidFill>
                            <a:latin typeface="Cambria Math" panose="02040503050406030204" pitchFamily="18" charset="0"/>
                          </a:rPr>
                        </m:ctrlPr>
                      </m:sSupPr>
                      <m:e>
                        <m:r>
                          <a:rPr lang="en-US" altLang="zh-CN" i="1">
                            <a:solidFill>
                              <a:srgbClr val="000000"/>
                            </a:solidFill>
                            <a:latin typeface="Cambria Math" panose="02040503050406030204" pitchFamily="18" charset="0"/>
                          </a:rPr>
                          <m:t>𝑢</m:t>
                        </m:r>
                      </m:e>
                      <m:sup>
                        <m:r>
                          <a:rPr lang="en-US" altLang="zh-CN" i="1">
                            <a:solidFill>
                              <a:srgbClr val="000000"/>
                            </a:solidFill>
                            <a:latin typeface="Cambria Math" panose="02040503050406030204" pitchFamily="18" charset="0"/>
                            <a:ea typeface="Cambria Math" panose="02040503050406030204" pitchFamily="18" charset="0"/>
                          </a:rPr>
                          <m:t>∗</m:t>
                        </m:r>
                      </m:sup>
                    </m:sSup>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oMath>
                </a14:m>
                <a:r>
                  <a:rPr lang="zh-CN" altLang="en-US" dirty="0">
                    <a:latin typeface="Times New Roman" panose="02020603050405020304" pitchFamily="18" charset="0"/>
                    <a:cs typeface="Times New Roman" panose="02020603050405020304" pitchFamily="18" charset="0"/>
                  </a:rPr>
                  <a:t>及最优曲线</a:t>
                </a:r>
                <a14:m>
                  <m:oMath xmlns:m="http://schemas.openxmlformats.org/officeDocument/2006/math">
                    <m:sSup>
                      <m:sSupPr>
                        <m:ctrlPr>
                          <a:rPr lang="en-US" altLang="zh-CN" i="1">
                            <a:solidFill>
                              <a:srgbClr val="000000"/>
                            </a:solidFill>
                            <a:latin typeface="Cambria Math" panose="02040503050406030204" pitchFamily="18" charset="0"/>
                          </a:rPr>
                        </m:ctrlPr>
                      </m:sSupPr>
                      <m:e>
                        <m:r>
                          <a:rPr lang="en-US" altLang="zh-CN" i="1">
                            <a:solidFill>
                              <a:srgbClr val="000000"/>
                            </a:solidFill>
                            <a:latin typeface="Cambria Math" panose="02040503050406030204" pitchFamily="18" charset="0"/>
                          </a:rPr>
                          <m:t>𝑥</m:t>
                        </m:r>
                      </m:e>
                      <m:sup>
                        <m:r>
                          <a:rPr lang="en-US" altLang="zh-CN" i="1">
                            <a:solidFill>
                              <a:srgbClr val="000000"/>
                            </a:solidFill>
                            <a:latin typeface="Cambria Math" panose="02040503050406030204" pitchFamily="18" charset="0"/>
                            <a:ea typeface="Cambria Math" panose="02040503050406030204" pitchFamily="18" charset="0"/>
                          </a:rPr>
                          <m:t>∗</m:t>
                        </m:r>
                      </m:sup>
                    </m:sSup>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oMath>
                </a14:m>
                <a:r>
                  <a:rPr lang="zh-CN" altLang="en-US" dirty="0">
                    <a:latin typeface="Times New Roman" panose="02020603050405020304" pitchFamily="18" charset="0"/>
                    <a:cs typeface="Times New Roman" panose="02020603050405020304" pitchFamily="18" charset="0"/>
                  </a:rPr>
                  <a:t>。</a:t>
                </a:r>
              </a:p>
              <a:p>
                <a:pPr marL="0" indent="0" algn="just" eaLnBrk="0" hangingPunct="0">
                  <a:buNone/>
                </a:pPr>
                <a:r>
                  <a:rPr lang="zh-CN" altLang="en-US" dirty="0">
                    <a:latin typeface="Times New Roman" panose="02020603050405020304" pitchFamily="18" charset="0"/>
                    <a:cs typeface="Times New Roman" panose="02020603050405020304" pitchFamily="18" charset="0"/>
                  </a:rPr>
                  <a:t>   </a:t>
                </a:r>
                <a:r>
                  <a:rPr lang="zh-CN" altLang="en-US" b="1" dirty="0">
                    <a:latin typeface="Times New Roman" panose="02020603050405020304" pitchFamily="18" charset="0"/>
                    <a:cs typeface="Times New Roman" panose="02020603050405020304" pitchFamily="18" charset="0"/>
                  </a:rPr>
                  <a:t>解</a:t>
                </a:r>
                <a:r>
                  <a:rPr lang="zh-CN" altLang="en-US" dirty="0">
                    <a:latin typeface="Times New Roman" panose="02020603050405020304" pitchFamily="18" charset="0"/>
                    <a:cs typeface="Times New Roman" panose="02020603050405020304" pitchFamily="18" charset="0"/>
                  </a:rPr>
                  <a:t>  本例为定常系统、积分型性能指标、</a:t>
                </a:r>
                <a:r>
                  <a:rPr lang="zh-CN" altLang="en-US" dirty="0">
                    <a:solidFill>
                      <a:srgbClr val="000000"/>
                    </a:solidFill>
                  </a:rPr>
                  <a:t> </a:t>
                </a:r>
                <a14:m>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𝑡</m:t>
                        </m:r>
                      </m:e>
                      <m:sub>
                        <m:r>
                          <a:rPr lang="zh-CN" altLang="en-US" i="1">
                            <a:solidFill>
                              <a:srgbClr val="000000"/>
                            </a:solidFill>
                            <a:latin typeface="Cambria Math" panose="02040503050406030204" pitchFamily="18" charset="0"/>
                          </a:rPr>
                          <m:t>𝑓</m:t>
                        </m:r>
                      </m:sub>
                    </m:sSub>
                  </m:oMath>
                </a14:m>
                <a:r>
                  <a:rPr lang="zh-CN" altLang="en-US" dirty="0">
                    <a:latin typeface="Times New Roman" panose="02020603050405020304" pitchFamily="18" charset="0"/>
                    <a:cs typeface="Times New Roman" panose="02020603050405020304" pitchFamily="18" charset="0"/>
                  </a:rPr>
                  <a:t>固定、终端自由、控制受约束的最优控制问题。令哈密顿函数</a:t>
                </a:r>
                <a:endParaRPr lang="en-US" altLang="zh-CN" dirty="0">
                  <a:latin typeface="Times New Roman" panose="02020603050405020304" pitchFamily="18" charset="0"/>
                  <a:cs typeface="Times New Roman" panose="02020603050405020304" pitchFamily="18" charset="0"/>
                </a:endParaRPr>
              </a:p>
              <a:p>
                <a:pPr marL="0" indent="0" algn="just" eaLnBrk="0" hangingPunct="0">
                  <a:buNone/>
                </a:pPr>
                <a14:m>
                  <m:oMathPara xmlns:m="http://schemas.openxmlformats.org/officeDocument/2006/math">
                    <m:oMathParaPr>
                      <m:jc m:val="centerGroup"/>
                    </m:oMathParaPr>
                    <m:oMath xmlns:m="http://schemas.openxmlformats.org/officeDocument/2006/math">
                      <m:r>
                        <a:rPr lang="zh-CN" altLang="en-US" i="1">
                          <a:solidFill>
                            <a:srgbClr val="000000"/>
                          </a:solidFill>
                          <a:latin typeface="Cambria Math" panose="02040503050406030204" pitchFamily="18" charset="0"/>
                        </a:rPr>
                        <m:t>𝐻</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𝑢</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𝜆</m:t>
                      </m:r>
                      <m:d>
                        <m:dPr>
                          <m:ctrlPr>
                            <a:rPr lang="zh-CN" altLang="en-US" i="1">
                              <a:solidFill>
                                <a:srgbClr val="000000"/>
                              </a:solidFill>
                              <a:latin typeface="Cambria Math" panose="02040503050406030204" pitchFamily="18" charset="0"/>
                            </a:rPr>
                          </m:ctrlPr>
                        </m:dPr>
                        <m:e>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𝑢</m:t>
                          </m:r>
                        </m:e>
                      </m:d>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d>
                        <m:dPr>
                          <m:ctrlPr>
                            <a:rPr lang="zh-CN" altLang="en-US" i="1">
                              <a:solidFill>
                                <a:srgbClr val="000000"/>
                              </a:solidFill>
                              <a:latin typeface="Cambria Math" panose="02040503050406030204" pitchFamily="18" charset="0"/>
                            </a:rPr>
                          </m:ctrlPr>
                        </m:dPr>
                        <m:e>
                          <m:r>
                            <a:rPr lang="zh-CN" altLang="en-US" i="1">
                              <a:solidFill>
                                <a:srgbClr val="000000"/>
                              </a:solidFill>
                              <a:latin typeface="Cambria Math" panose="02040503050406030204" pitchFamily="18" charset="0"/>
                            </a:rPr>
                            <m:t>1+</m:t>
                          </m:r>
                          <m:r>
                            <a:rPr lang="zh-CN" altLang="en-US" i="1">
                              <a:solidFill>
                                <a:srgbClr val="000000"/>
                              </a:solidFill>
                              <a:latin typeface="Cambria Math" panose="02040503050406030204" pitchFamily="18" charset="0"/>
                            </a:rPr>
                            <m:t>𝜆</m:t>
                          </m:r>
                        </m:e>
                      </m:d>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𝑢</m:t>
                      </m:r>
                      <m:d>
                        <m:dPr>
                          <m:ctrlPr>
                            <a:rPr lang="zh-CN" altLang="en-US" i="1">
                              <a:solidFill>
                                <a:srgbClr val="000000"/>
                              </a:solidFill>
                              <a:latin typeface="Cambria Math" panose="02040503050406030204" pitchFamily="18" charset="0"/>
                            </a:rPr>
                          </m:ctrlPr>
                        </m:dPr>
                        <m:e>
                          <m:r>
                            <a:rPr lang="zh-CN" altLang="en-US" i="1">
                              <a:solidFill>
                                <a:srgbClr val="000000"/>
                              </a:solidFill>
                              <a:latin typeface="Cambria Math" panose="02040503050406030204" pitchFamily="18" charset="0"/>
                            </a:rPr>
                            <m:t>1−</m:t>
                          </m:r>
                          <m:r>
                            <a:rPr lang="zh-CN" altLang="en-US" i="1">
                              <a:solidFill>
                                <a:srgbClr val="000000"/>
                              </a:solidFill>
                              <a:latin typeface="Cambria Math" panose="02040503050406030204" pitchFamily="18" charset="0"/>
                            </a:rPr>
                            <m:t>𝜆</m:t>
                          </m:r>
                        </m:e>
                      </m:d>
                    </m:oMath>
                  </m:oMathPara>
                </a14:m>
                <a:endParaRPr lang="en-US" altLang="zh-CN" dirty="0"/>
              </a:p>
              <a:p>
                <a:pPr marL="0" indent="0" algn="just" eaLnBrk="0" hangingPunct="0">
                  <a:buNone/>
                </a:pPr>
                <a:r>
                  <a:rPr lang="zh-CN" altLang="en-US" dirty="0"/>
                  <a:t>由于</a:t>
                </a:r>
                <a14:m>
                  <m:oMath xmlns:m="http://schemas.openxmlformats.org/officeDocument/2006/math">
                    <m:r>
                      <a:rPr lang="zh-CN" altLang="en-US" i="1">
                        <a:solidFill>
                          <a:srgbClr val="000000"/>
                        </a:solidFill>
                        <a:latin typeface="Cambria Math" panose="02040503050406030204" pitchFamily="18" charset="0"/>
                      </a:rPr>
                      <m:t>𝐻</m:t>
                    </m:r>
                  </m:oMath>
                </a14:m>
                <a:r>
                  <a:rPr lang="zh-CN" altLang="en-US" dirty="0"/>
                  <a:t>是</a:t>
                </a:r>
                <a14:m>
                  <m:oMath xmlns:m="http://schemas.openxmlformats.org/officeDocument/2006/math">
                    <m:r>
                      <a:rPr lang="zh-CN" altLang="en-US" i="1">
                        <a:solidFill>
                          <a:srgbClr val="000000"/>
                        </a:solidFill>
                        <a:latin typeface="Cambria Math" panose="02040503050406030204" pitchFamily="18" charset="0"/>
                      </a:rPr>
                      <m:t>𝑢</m:t>
                    </m:r>
                  </m:oMath>
                </a14:m>
                <a:r>
                  <a:rPr lang="zh-CN" altLang="en-US" dirty="0"/>
                  <a:t>的线性函数，根据极大值原理知，使</a:t>
                </a:r>
                <a14:m>
                  <m:oMath xmlns:m="http://schemas.openxmlformats.org/officeDocument/2006/math">
                    <m:r>
                      <a:rPr lang="zh-CN" altLang="en-US" i="1">
                        <a:solidFill>
                          <a:srgbClr val="000000"/>
                        </a:solidFill>
                        <a:latin typeface="Cambria Math" panose="02040503050406030204" pitchFamily="18" charset="0"/>
                      </a:rPr>
                      <m:t>𝐻</m:t>
                    </m:r>
                  </m:oMath>
                </a14:m>
                <a:r>
                  <a:rPr lang="zh-CN" altLang="en-US" dirty="0"/>
                  <a:t>绝对极小就相当于使性能指标极小，因此要求</a:t>
                </a:r>
                <a14:m>
                  <m:oMath xmlns:m="http://schemas.openxmlformats.org/officeDocument/2006/math">
                    <m:r>
                      <a:rPr lang="zh-CN" altLang="en-US" i="1">
                        <a:solidFill>
                          <a:srgbClr val="000000"/>
                        </a:solidFill>
                        <a:latin typeface="Cambria Math" panose="02040503050406030204" pitchFamily="18" charset="0"/>
                      </a:rPr>
                      <m:t>𝑢</m:t>
                    </m:r>
                    <m:d>
                      <m:dPr>
                        <m:ctrlPr>
                          <a:rPr lang="zh-CN" altLang="en-US" i="1">
                            <a:solidFill>
                              <a:srgbClr val="000000"/>
                            </a:solidFill>
                            <a:latin typeface="Cambria Math" panose="02040503050406030204" pitchFamily="18" charset="0"/>
                          </a:rPr>
                        </m:ctrlPr>
                      </m:dPr>
                      <m:e>
                        <m:r>
                          <a:rPr lang="zh-CN" altLang="en-US" i="1">
                            <a:solidFill>
                              <a:srgbClr val="000000"/>
                            </a:solidFill>
                            <a:latin typeface="Cambria Math" panose="02040503050406030204" pitchFamily="18" charset="0"/>
                          </a:rPr>
                          <m:t>1−</m:t>
                        </m:r>
                        <m:r>
                          <a:rPr lang="zh-CN" altLang="en-US" i="1">
                            <a:solidFill>
                              <a:srgbClr val="000000"/>
                            </a:solidFill>
                            <a:latin typeface="Cambria Math" panose="02040503050406030204" pitchFamily="18" charset="0"/>
                          </a:rPr>
                          <m:t>𝜆</m:t>
                        </m:r>
                      </m:e>
                    </m:d>
                  </m:oMath>
                </a14:m>
                <a:r>
                  <a:rPr lang="zh-CN" altLang="en-US" dirty="0"/>
                  <a:t>极小。</a:t>
                </a:r>
              </a:p>
            </p:txBody>
          </p:sp>
        </mc:Choice>
        <mc:Fallback xmlns="">
          <p:sp>
            <p:nvSpPr>
              <p:cNvPr id="3" name="内容占位符 2">
                <a:extLst>
                  <a:ext uri="{FF2B5EF4-FFF2-40B4-BE49-F238E27FC236}">
                    <a16:creationId xmlns:a16="http://schemas.microsoft.com/office/drawing/2014/main" id="{2F3C5566-571E-4DD3-99AE-66F04F7D4A35}"/>
                  </a:ext>
                </a:extLst>
              </p:cNvPr>
              <p:cNvSpPr>
                <a:spLocks noGrp="1" noRot="1" noChangeAspect="1" noMove="1" noResize="1" noEditPoints="1" noAdjustHandles="1" noChangeArrowheads="1" noChangeShapeType="1" noTextEdit="1"/>
              </p:cNvSpPr>
              <p:nvPr>
                <p:ph sz="quarter" idx="13"/>
              </p:nvPr>
            </p:nvSpPr>
            <p:spPr>
              <a:xfrm>
                <a:off x="767406" y="548680"/>
                <a:ext cx="10729193" cy="6015075"/>
              </a:xfrm>
              <a:blipFill>
                <a:blip r:embed="rId2"/>
                <a:stretch>
                  <a:fillRect l="-909" t="-203" r="-85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995828950"/>
      </p:ext>
    </p:extLst>
  </p:cSld>
  <p:clrMapOvr>
    <a:masterClrMapping/>
  </p:clrMapOvr>
  <p:transition>
    <p:wheel/>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2F3C5566-571E-4DD3-99AE-66F04F7D4A35}"/>
                  </a:ext>
                </a:extLst>
              </p:cNvPr>
              <p:cNvSpPr>
                <a:spLocks noGrp="1"/>
              </p:cNvSpPr>
              <p:nvPr>
                <p:ph sz="quarter" idx="13"/>
              </p:nvPr>
            </p:nvSpPr>
            <p:spPr>
              <a:xfrm>
                <a:off x="767406" y="548680"/>
                <a:ext cx="10729193" cy="6015075"/>
              </a:xfrm>
            </p:spPr>
            <p:txBody>
              <a:bodyPr>
                <a:noAutofit/>
              </a:bodyPr>
              <a:lstStyle/>
              <a:p>
                <a:pPr marL="0" indent="0" algn="just">
                  <a:buNone/>
                </a:pPr>
                <a:r>
                  <a:rPr lang="zh-CN" altLang="en-US" dirty="0">
                    <a:latin typeface="Times New Roman" panose="02020603050405020304" pitchFamily="18" charset="0"/>
                    <a:cs typeface="Times New Roman" panose="02020603050405020304" pitchFamily="18" charset="0"/>
                  </a:rPr>
                  <a:t>因</a:t>
                </a:r>
                <a14:m>
                  <m:oMath xmlns:m="http://schemas.openxmlformats.org/officeDocument/2006/math">
                    <m:r>
                      <a:rPr lang="zh-CN" altLang="en-US" i="1">
                        <a:solidFill>
                          <a:srgbClr val="000000"/>
                        </a:solidFill>
                        <a:latin typeface="Cambria Math" panose="02040503050406030204" pitchFamily="18" charset="0"/>
                      </a:rPr>
                      <m:t>𝑢</m:t>
                    </m:r>
                  </m:oMath>
                </a14:m>
                <a:r>
                  <a:rPr lang="zh-CN" altLang="en-US" dirty="0">
                    <a:latin typeface="Times New Roman" panose="02020603050405020304" pitchFamily="18" charset="0"/>
                    <a:cs typeface="Times New Roman" panose="02020603050405020304" pitchFamily="18" charset="0"/>
                  </a:rPr>
                  <a:t>的取值上限为</a:t>
                </a:r>
                <a:r>
                  <a:rPr lang="en-US" altLang="zh-CN" dirty="0">
                    <a:latin typeface="Times New Roman" panose="02020603050405020304" pitchFamily="18" charset="0"/>
                    <a:cs typeface="Times New Roman" panose="02020603050405020304" pitchFamily="18" charset="0"/>
                  </a:rPr>
                  <a:t>1</a:t>
                </a:r>
                <a:r>
                  <a:rPr lang="zh-CN" altLang="en-US" dirty="0">
                    <a:latin typeface="Times New Roman" panose="02020603050405020304" pitchFamily="18" charset="0"/>
                    <a:cs typeface="Times New Roman" panose="02020603050405020304" pitchFamily="18" charset="0"/>
                  </a:rPr>
                  <a:t>，下限为</a:t>
                </a:r>
                <a:r>
                  <a:rPr lang="en-US" altLang="zh-CN" dirty="0">
                    <a:latin typeface="Times New Roman" panose="02020603050405020304" pitchFamily="18" charset="0"/>
                    <a:cs typeface="Times New Roman" panose="02020603050405020304" pitchFamily="18" charset="0"/>
                  </a:rPr>
                  <a:t>0.5</a:t>
                </a:r>
                <a:r>
                  <a:rPr lang="zh-CN" altLang="en-US" dirty="0">
                    <a:latin typeface="Times New Roman" panose="02020603050405020304" pitchFamily="18" charset="0"/>
                    <a:cs typeface="Times New Roman" panose="02020603050405020304" pitchFamily="18" charset="0"/>
                  </a:rPr>
                  <a:t>，故应取</a:t>
                </a:r>
              </a:p>
              <a:p>
                <a:pPr marL="0" indent="0" algn="ctr">
                  <a:buNone/>
                </a:pPr>
                <a:r>
                  <a:rPr lang="zh-CN" altLang="en-US" dirty="0">
                    <a:latin typeface="Times New Roman" panose="02020603050405020304" pitchFamily="18" charset="0"/>
                    <a:cs typeface="Times New Roman" panose="02020603050405020304" pitchFamily="18" charset="0"/>
                  </a:rPr>
                  <a:t>    </a:t>
                </a:r>
                <a14:m>
                  <m:oMath xmlns:m="http://schemas.openxmlformats.org/officeDocument/2006/math">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𝑢</m:t>
                        </m:r>
                      </m:e>
                      <m:sup>
                        <m:r>
                          <a:rPr lang="zh-CN" altLang="en-US" i="1">
                            <a:solidFill>
                              <a:srgbClr val="000000"/>
                            </a:solidFill>
                            <a:latin typeface="Cambria Math" panose="02040503050406030204" pitchFamily="18" charset="0"/>
                          </a:rPr>
                          <m:t>∗</m:t>
                        </m:r>
                      </m:sup>
                    </m:sSup>
                    <m:d>
                      <m:dPr>
                        <m:ctrlPr>
                          <a:rPr lang="zh-CN" altLang="en-US" i="1">
                            <a:solidFill>
                              <a:srgbClr val="000000"/>
                            </a:solidFill>
                            <a:latin typeface="Cambria Math" panose="02040503050406030204" pitchFamily="18" charset="0"/>
                          </a:rPr>
                        </m:ctrlPr>
                      </m:dPr>
                      <m:e>
                        <m:r>
                          <a:rPr lang="zh-CN" altLang="en-US" i="1">
                            <a:solidFill>
                              <a:srgbClr val="000000"/>
                            </a:solidFill>
                            <a:latin typeface="Cambria Math" panose="02040503050406030204" pitchFamily="18" charset="0"/>
                          </a:rPr>
                          <m:t>𝑡</m:t>
                        </m:r>
                      </m:e>
                    </m:d>
                    <m:r>
                      <a:rPr lang="zh-CN" altLang="en-US" i="1">
                        <a:solidFill>
                          <a:srgbClr val="000000"/>
                        </a:solidFill>
                        <a:latin typeface="Cambria Math" panose="02040503050406030204" pitchFamily="18" charset="0"/>
                      </a:rPr>
                      <m:t>=</m:t>
                    </m:r>
                    <m:d>
                      <m:dPr>
                        <m:begChr m:val="{"/>
                        <m:endChr m:val=""/>
                        <m:ctrlPr>
                          <a:rPr lang="zh-CN" altLang="en-US" i="1">
                            <a:solidFill>
                              <a:srgbClr val="000000"/>
                            </a:solidFill>
                            <a:latin typeface="Cambria Math" panose="02040503050406030204" pitchFamily="18" charset="0"/>
                          </a:rPr>
                        </m:ctrlPr>
                      </m:dPr>
                      <m:e>
                        <m:eqArr>
                          <m:eqArrPr>
                            <m:ctrlPr>
                              <a:rPr lang="zh-CN" altLang="en-US" i="1">
                                <a:solidFill>
                                  <a:srgbClr val="000000"/>
                                </a:solidFill>
                                <a:latin typeface="Cambria Math" panose="02040503050406030204" pitchFamily="18" charset="0"/>
                              </a:rPr>
                            </m:ctrlPr>
                          </m:eqArrPr>
                          <m:e>
                            <m:r>
                              <a:rPr lang="zh-CN" altLang="en-US" i="1">
                                <a:solidFill>
                                  <a:srgbClr val="000000"/>
                                </a:solidFill>
                                <a:latin typeface="Cambria Math" panose="02040503050406030204" pitchFamily="18" charset="0"/>
                              </a:rPr>
                              <m:t>&amp;1,</m:t>
                            </m:r>
                            <m:r>
                              <a:rPr lang="en-US" altLang="zh-CN" b="0" i="1" smtClean="0">
                                <a:solidFill>
                                  <a:srgbClr val="000000"/>
                                </a:solidFill>
                                <a:latin typeface="Cambria Math" panose="02040503050406030204" pitchFamily="18" charset="0"/>
                              </a:rPr>
                              <m:t>         </m:t>
                            </m:r>
                            <m:r>
                              <a:rPr lang="zh-CN" altLang="en-US" b="0" i="1" smtClean="0">
                                <a:solidFill>
                                  <a:srgbClr val="000000"/>
                                </a:solidFill>
                                <a:latin typeface="Cambria Math" panose="02040503050406030204" pitchFamily="18" charset="0"/>
                              </a:rPr>
                              <m:t>𝜆</m:t>
                            </m:r>
                            <m:r>
                              <a:rPr lang="en-US" altLang="zh-CN" b="0" i="1" smtClean="0">
                                <a:solidFill>
                                  <a:srgbClr val="000000"/>
                                </a:solidFill>
                                <a:latin typeface="Cambria Math" panose="02040503050406030204" pitchFamily="18" charset="0"/>
                              </a:rPr>
                              <m:t>&gt;1</m:t>
                            </m:r>
                          </m:e>
                          <m:e>
                            <m:r>
                              <a:rPr lang="zh-CN" altLang="en-US" i="1">
                                <a:solidFill>
                                  <a:srgbClr val="000000"/>
                                </a:solidFill>
                                <a:latin typeface="Cambria Math" panose="02040503050406030204" pitchFamily="18" charset="0"/>
                              </a:rPr>
                              <m:t>&amp;0.5,</m:t>
                            </m:r>
                            <m:r>
                              <a:rPr lang="en-US" altLang="zh-CN" b="0" i="1" smtClean="0">
                                <a:solidFill>
                                  <a:srgbClr val="000000"/>
                                </a:solidFill>
                                <a:latin typeface="Cambria Math" panose="02040503050406030204" pitchFamily="18" charset="0"/>
                              </a:rPr>
                              <m:t>      </m:t>
                            </m:r>
                            <m:r>
                              <a:rPr lang="zh-CN" altLang="en-US" i="1">
                                <a:solidFill>
                                  <a:srgbClr val="000000"/>
                                </a:solidFill>
                                <a:latin typeface="Cambria Math" panose="02040503050406030204" pitchFamily="18" charset="0"/>
                              </a:rPr>
                              <m:t>𝜆</m:t>
                            </m:r>
                            <m:r>
                              <a:rPr lang="en-US" altLang="zh-CN" b="0" i="1" smtClean="0">
                                <a:solidFill>
                                  <a:srgbClr val="000000"/>
                                </a:solidFill>
                                <a:latin typeface="Cambria Math" panose="02040503050406030204" pitchFamily="18" charset="0"/>
                              </a:rPr>
                              <m:t>&lt;</m:t>
                            </m:r>
                            <m:r>
                              <a:rPr lang="en-US" altLang="zh-CN" i="1">
                                <a:solidFill>
                                  <a:srgbClr val="000000"/>
                                </a:solidFill>
                                <a:latin typeface="Cambria Math" panose="02040503050406030204" pitchFamily="18" charset="0"/>
                              </a:rPr>
                              <m:t>1</m:t>
                            </m:r>
                          </m:e>
                        </m:eqArr>
                      </m:e>
                    </m:d>
                  </m:oMath>
                </a14:m>
                <a:endParaRPr lang="en-US" altLang="zh-CN" dirty="0">
                  <a:latin typeface="Times New Roman" panose="02020603050405020304" pitchFamily="18" charset="0"/>
                  <a:cs typeface="Times New Roman" panose="02020603050405020304" pitchFamily="18" charset="0"/>
                </a:endParaRPr>
              </a:p>
              <a:p>
                <a:pPr marL="0" indent="0" algn="just">
                  <a:buNone/>
                </a:pPr>
                <a:r>
                  <a:rPr lang="zh-CN" altLang="en-US" dirty="0">
                    <a:latin typeface="Times New Roman" panose="02020603050405020304" pitchFamily="18" charset="0"/>
                    <a:cs typeface="Times New Roman" panose="02020603050405020304" pitchFamily="18" charset="0"/>
                  </a:rPr>
                  <a:t>由协态方程 </a:t>
                </a:r>
                <a14:m>
                  <m:oMath xmlns:m="http://schemas.openxmlformats.org/officeDocument/2006/math">
                    <m:acc>
                      <m:accPr>
                        <m:chr m:val="̇"/>
                        <m:ctrlPr>
                          <a:rPr lang="zh-CN" altLang="en-US" i="1">
                            <a:solidFill>
                              <a:srgbClr val="000000"/>
                            </a:solidFill>
                            <a:latin typeface="Cambria Math" panose="02040503050406030204" pitchFamily="18" charset="0"/>
                          </a:rPr>
                        </m:ctrlPr>
                      </m:accPr>
                      <m:e>
                        <m:r>
                          <a:rPr lang="zh-CN" altLang="en-US" i="1">
                            <a:solidFill>
                              <a:srgbClr val="000000"/>
                            </a:solidFill>
                            <a:latin typeface="Cambria Math" panose="02040503050406030204" pitchFamily="18" charset="0"/>
                          </a:rPr>
                          <m:t>𝜆</m:t>
                        </m:r>
                      </m:e>
                    </m:acc>
                    <m:d>
                      <m:dPr>
                        <m:ctrlPr>
                          <a:rPr lang="zh-CN" altLang="en-US" i="1">
                            <a:solidFill>
                              <a:srgbClr val="000000"/>
                            </a:solidFill>
                            <a:latin typeface="Cambria Math" panose="02040503050406030204" pitchFamily="18" charset="0"/>
                          </a:rPr>
                        </m:ctrlPr>
                      </m:dPr>
                      <m:e>
                        <m:r>
                          <a:rPr lang="zh-CN" altLang="en-US" i="1">
                            <a:solidFill>
                              <a:srgbClr val="000000"/>
                            </a:solidFill>
                            <a:latin typeface="Cambria Math" panose="02040503050406030204" pitchFamily="18" charset="0"/>
                          </a:rPr>
                          <m:t>𝑡</m:t>
                        </m:r>
                      </m:e>
                    </m:d>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𝐻</m:t>
                        </m:r>
                      </m:num>
                      <m:den>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den>
                    </m:f>
                    <m:r>
                      <a:rPr lang="zh-CN" altLang="en-US" i="1">
                        <a:solidFill>
                          <a:srgbClr val="000000"/>
                        </a:solidFill>
                        <a:latin typeface="Cambria Math" panose="02040503050406030204" pitchFamily="18" charset="0"/>
                      </a:rPr>
                      <m:t>=−</m:t>
                    </m:r>
                    <m:d>
                      <m:dPr>
                        <m:ctrlPr>
                          <a:rPr lang="zh-CN" altLang="en-US" i="1">
                            <a:solidFill>
                              <a:srgbClr val="000000"/>
                            </a:solidFill>
                            <a:latin typeface="Cambria Math" panose="02040503050406030204" pitchFamily="18" charset="0"/>
                          </a:rPr>
                        </m:ctrlPr>
                      </m:dPr>
                      <m:e>
                        <m:r>
                          <a:rPr lang="zh-CN" altLang="en-US" i="1">
                            <a:solidFill>
                              <a:srgbClr val="000000"/>
                            </a:solidFill>
                            <a:latin typeface="Cambria Math" panose="02040503050406030204" pitchFamily="18" charset="0"/>
                          </a:rPr>
                          <m:t>1+</m:t>
                        </m:r>
                        <m:r>
                          <a:rPr lang="zh-CN" altLang="en-US" i="1">
                            <a:solidFill>
                              <a:srgbClr val="000000"/>
                            </a:solidFill>
                            <a:latin typeface="Cambria Math" panose="02040503050406030204" pitchFamily="18" charset="0"/>
                          </a:rPr>
                          <m:t>𝜆</m:t>
                        </m:r>
                      </m:e>
                    </m:d>
                    <m:r>
                      <a:rPr lang="zh-CN" altLang="en-US" i="1">
                        <a:solidFill>
                          <a:srgbClr val="000000"/>
                        </a:solidFill>
                        <a:latin typeface="Cambria Math" panose="02040503050406030204" pitchFamily="18" charset="0"/>
                      </a:rPr>
                      <m:t>,</m:t>
                    </m:r>
                  </m:oMath>
                </a14:m>
                <a:endParaRPr lang="zh-CN" altLang="en-US" dirty="0">
                  <a:latin typeface="Times New Roman" panose="02020603050405020304" pitchFamily="18" charset="0"/>
                  <a:cs typeface="Times New Roman" panose="02020603050405020304" pitchFamily="18" charset="0"/>
                </a:endParaRPr>
              </a:p>
              <a:p>
                <a:pPr marL="0" indent="0" algn="just">
                  <a:buNone/>
                </a:pPr>
                <a:r>
                  <a:rPr lang="zh-CN" altLang="en-US" dirty="0">
                    <a:latin typeface="Times New Roman" panose="02020603050405020304" pitchFamily="18" charset="0"/>
                    <a:cs typeface="Times New Roman" panose="02020603050405020304" pitchFamily="18" charset="0"/>
                  </a:rPr>
                  <a:t>其解为</a:t>
                </a:r>
                <a14:m>
                  <m:oMath xmlns:m="http://schemas.openxmlformats.org/officeDocument/2006/math">
                    <m:r>
                      <a:rPr lang="zh-CN" altLang="en-US" i="1">
                        <a:solidFill>
                          <a:srgbClr val="000000"/>
                        </a:solidFill>
                        <a:latin typeface="Cambria Math" panose="02040503050406030204" pitchFamily="18" charset="0"/>
                      </a:rPr>
                      <m:t>𝜆</m:t>
                    </m:r>
                    <m:d>
                      <m:dPr>
                        <m:ctrlPr>
                          <a:rPr lang="zh-CN" altLang="en-US" i="1">
                            <a:solidFill>
                              <a:srgbClr val="000000"/>
                            </a:solidFill>
                            <a:latin typeface="Cambria Math" panose="02040503050406030204" pitchFamily="18" charset="0"/>
                          </a:rPr>
                        </m:ctrlPr>
                      </m:dPr>
                      <m:e>
                        <m:r>
                          <a:rPr lang="zh-CN" altLang="en-US" i="1">
                            <a:solidFill>
                              <a:srgbClr val="000000"/>
                            </a:solidFill>
                            <a:latin typeface="Cambria Math" panose="02040503050406030204" pitchFamily="18" charset="0"/>
                          </a:rPr>
                          <m:t>𝑡</m:t>
                        </m:r>
                      </m:e>
                    </m:d>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𝑐</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𝑒</m:t>
                        </m:r>
                      </m:e>
                      <m:sup>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sup>
                    </m:sSup>
                    <m:r>
                      <a:rPr lang="zh-CN" altLang="en-US" i="1">
                        <a:solidFill>
                          <a:srgbClr val="000000"/>
                        </a:solidFill>
                        <a:latin typeface="Cambria Math" panose="02040503050406030204" pitchFamily="18" charset="0"/>
                      </a:rPr>
                      <m:t>−1</m:t>
                    </m:r>
                  </m:oMath>
                </a14:m>
                <a:r>
                  <a:rPr lang="zh-CN" altLang="en-US" dirty="0">
                    <a:latin typeface="Times New Roman" panose="02020603050405020304" pitchFamily="18" charset="0"/>
                    <a:cs typeface="Times New Roman" panose="02020603050405020304" pitchFamily="18" charset="0"/>
                  </a:rPr>
                  <a:t>，其中常数</a:t>
                </a:r>
                <a:r>
                  <a:rPr lang="en-US" altLang="zh-CN" i="1" dirty="0">
                    <a:latin typeface="Times New Roman" panose="02020603050405020304" pitchFamily="18" charset="0"/>
                    <a:cs typeface="Times New Roman" panose="02020603050405020304" pitchFamily="18" charset="0"/>
                  </a:rPr>
                  <a:t>c</a:t>
                </a:r>
                <a:r>
                  <a:rPr lang="zh-CN" altLang="en-US" dirty="0">
                    <a:latin typeface="Times New Roman" panose="02020603050405020304" pitchFamily="18" charset="0"/>
                    <a:cs typeface="Times New Roman" panose="02020603050405020304" pitchFamily="18" charset="0"/>
                  </a:rPr>
                  <a:t>待定。</a:t>
                </a:r>
              </a:p>
              <a:p>
                <a:pPr marL="0" indent="0" algn="just">
                  <a:buNone/>
                </a:pPr>
                <a:r>
                  <a:rPr lang="zh-CN" altLang="en-US" dirty="0">
                    <a:latin typeface="Times New Roman" panose="02020603050405020304" pitchFamily="18" charset="0"/>
                    <a:cs typeface="Times New Roman" panose="02020603050405020304" pitchFamily="18" charset="0"/>
                  </a:rPr>
                  <a:t>由横截条件</a:t>
                </a:r>
                <a14:m>
                  <m:oMath xmlns:m="http://schemas.openxmlformats.org/officeDocument/2006/math">
                    <m:r>
                      <a:rPr lang="zh-CN" altLang="en-US" i="1">
                        <a:solidFill>
                          <a:srgbClr val="000000"/>
                        </a:solidFill>
                        <a:latin typeface="Cambria Math" panose="02040503050406030204" pitchFamily="18" charset="0"/>
                      </a:rPr>
                      <m:t>𝜆</m:t>
                    </m:r>
                    <m:d>
                      <m:dPr>
                        <m:ctrlPr>
                          <a:rPr lang="zh-CN" altLang="en-US" i="1">
                            <a:solidFill>
                              <a:srgbClr val="000000"/>
                            </a:solidFill>
                            <a:latin typeface="Cambria Math" panose="02040503050406030204" pitchFamily="18" charset="0"/>
                          </a:rPr>
                        </m:ctrlPr>
                      </m:dPr>
                      <m:e>
                        <m:r>
                          <a:rPr lang="zh-CN" altLang="en-US" i="1">
                            <a:solidFill>
                              <a:srgbClr val="000000"/>
                            </a:solidFill>
                            <a:latin typeface="Cambria Math" panose="02040503050406030204" pitchFamily="18" charset="0"/>
                          </a:rPr>
                          <m:t>1</m:t>
                        </m:r>
                      </m:e>
                    </m:d>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𝑐</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𝑒</m:t>
                        </m:r>
                      </m:e>
                      <m:sup>
                        <m:r>
                          <a:rPr lang="zh-CN" altLang="en-US" i="1">
                            <a:solidFill>
                              <a:srgbClr val="000000"/>
                            </a:solidFill>
                            <a:latin typeface="Cambria Math" panose="02040503050406030204" pitchFamily="18" charset="0"/>
                          </a:rPr>
                          <m:t>−1</m:t>
                        </m:r>
                      </m:sup>
                    </m:sSup>
                    <m:r>
                      <a:rPr lang="zh-CN" altLang="en-US" i="1">
                        <a:solidFill>
                          <a:srgbClr val="000000"/>
                        </a:solidFill>
                        <a:latin typeface="Cambria Math" panose="02040503050406030204" pitchFamily="18" charset="0"/>
                      </a:rPr>
                      <m:t>−1=0</m:t>
                    </m:r>
                  </m:oMath>
                </a14:m>
                <a:r>
                  <a:rPr lang="zh-CN" altLang="en-US" dirty="0">
                    <a:latin typeface="Times New Roman" panose="02020603050405020304" pitchFamily="18" charset="0"/>
                    <a:cs typeface="Times New Roman" panose="02020603050405020304" pitchFamily="18" charset="0"/>
                  </a:rPr>
                  <a:t> </a:t>
                </a:r>
              </a:p>
              <a:p>
                <a:pPr marL="0" indent="0" algn="just">
                  <a:buNone/>
                </a:pPr>
                <a:r>
                  <a:rPr lang="zh-CN" altLang="en-US" dirty="0">
                    <a:latin typeface="Times New Roman" panose="02020603050405020304" pitchFamily="18" charset="0"/>
                    <a:cs typeface="Times New Roman" panose="02020603050405020304" pitchFamily="18" charset="0"/>
                  </a:rPr>
                  <a:t>求出</a:t>
                </a:r>
                <a:r>
                  <a:rPr lang="en-US" altLang="zh-CN" dirty="0">
                    <a:latin typeface="Times New Roman" panose="02020603050405020304" pitchFamily="18" charset="0"/>
                    <a:cs typeface="Times New Roman" panose="02020603050405020304" pitchFamily="18" charset="0"/>
                  </a:rPr>
                  <a:t>c=e</a:t>
                </a:r>
                <a:r>
                  <a:rPr lang="zh-CN" altLang="en-US" dirty="0">
                    <a:latin typeface="Times New Roman" panose="02020603050405020304" pitchFamily="18" charset="0"/>
                    <a:cs typeface="Times New Roman" panose="02020603050405020304" pitchFamily="18" charset="0"/>
                  </a:rPr>
                  <a:t>。于是</a:t>
                </a:r>
                <a14:m>
                  <m:oMath xmlns:m="http://schemas.openxmlformats.org/officeDocument/2006/math">
                    <m:r>
                      <a:rPr lang="zh-CN" altLang="en-US" i="1">
                        <a:solidFill>
                          <a:srgbClr val="000000"/>
                        </a:solidFill>
                        <a:latin typeface="Cambria Math" panose="02040503050406030204" pitchFamily="18" charset="0"/>
                      </a:rPr>
                      <m:t>𝜆</m:t>
                    </m:r>
                    <m:d>
                      <m:dPr>
                        <m:ctrlPr>
                          <a:rPr lang="zh-CN" altLang="en-US" i="1">
                            <a:solidFill>
                              <a:srgbClr val="000000"/>
                            </a:solidFill>
                            <a:latin typeface="Cambria Math" panose="02040503050406030204" pitchFamily="18" charset="0"/>
                          </a:rPr>
                        </m:ctrlPr>
                      </m:dPr>
                      <m:e>
                        <m:r>
                          <a:rPr lang="zh-CN" altLang="en-US" i="1">
                            <a:solidFill>
                              <a:srgbClr val="000000"/>
                            </a:solidFill>
                            <a:latin typeface="Cambria Math" panose="02040503050406030204" pitchFamily="18" charset="0"/>
                          </a:rPr>
                          <m:t>𝑡</m:t>
                        </m:r>
                      </m:e>
                    </m:d>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𝑒</m:t>
                        </m:r>
                      </m:e>
                      <m:sup>
                        <m:r>
                          <a:rPr lang="zh-CN" altLang="en-US" i="1">
                            <a:solidFill>
                              <a:srgbClr val="000000"/>
                            </a:solidFill>
                            <a:latin typeface="Cambria Math" panose="02040503050406030204" pitchFamily="18" charset="0"/>
                          </a:rPr>
                          <m:t>1−</m:t>
                        </m:r>
                        <m:r>
                          <a:rPr lang="zh-CN" altLang="en-US" i="1">
                            <a:solidFill>
                              <a:srgbClr val="000000"/>
                            </a:solidFill>
                            <a:latin typeface="Cambria Math" panose="02040503050406030204" pitchFamily="18" charset="0"/>
                          </a:rPr>
                          <m:t>𝑡</m:t>
                        </m:r>
                      </m:sup>
                    </m:sSup>
                    <m:r>
                      <a:rPr lang="zh-CN" altLang="en-US" i="1">
                        <a:solidFill>
                          <a:srgbClr val="000000"/>
                        </a:solidFill>
                        <a:latin typeface="Cambria Math" panose="02040503050406030204" pitchFamily="18" charset="0"/>
                      </a:rPr>
                      <m:t>−1</m:t>
                    </m:r>
                  </m:oMath>
                </a14:m>
                <a:r>
                  <a:rPr lang="zh-CN" altLang="en-US" dirty="0">
                    <a:latin typeface="Times New Roman" panose="02020603050405020304" pitchFamily="18" charset="0"/>
                    <a:cs typeface="Times New Roman" panose="02020603050405020304" pitchFamily="18" charset="0"/>
                  </a:rPr>
                  <a:t>   </a:t>
                </a:r>
              </a:p>
              <a:p>
                <a:pPr marL="0" indent="0" algn="just">
                  <a:buNone/>
                </a:pPr>
                <a:r>
                  <a:rPr lang="zh-CN" altLang="en-US" dirty="0">
                    <a:latin typeface="Times New Roman" panose="02020603050405020304" pitchFamily="18" charset="0"/>
                    <a:cs typeface="Times New Roman" panose="02020603050405020304" pitchFamily="18" charset="0"/>
                  </a:rPr>
                  <a:t>显然，当</a:t>
                </a:r>
                <a14:m>
                  <m:oMath xmlns:m="http://schemas.openxmlformats.org/officeDocument/2006/math">
                    <m:r>
                      <a:rPr lang="zh-CN" altLang="en-US" i="1">
                        <a:solidFill>
                          <a:srgbClr val="000000"/>
                        </a:solidFill>
                        <a:latin typeface="Cambria Math" panose="02040503050406030204" pitchFamily="18" charset="0"/>
                      </a:rPr>
                      <m:t>𝜆</m:t>
                    </m:r>
                    <m:d>
                      <m:dPr>
                        <m:ctrlPr>
                          <a:rPr lang="zh-CN" altLang="en-US" i="1">
                            <a:solidFill>
                              <a:srgbClr val="000000"/>
                            </a:solidFill>
                            <a:latin typeface="Cambria Math" panose="02040503050406030204" pitchFamily="18" charset="0"/>
                          </a:rPr>
                        </m:ctrlPr>
                      </m:dPr>
                      <m:e>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𝑡</m:t>
                            </m:r>
                          </m:e>
                          <m:sub>
                            <m:r>
                              <a:rPr lang="zh-CN" altLang="en-US" i="1">
                                <a:solidFill>
                                  <a:srgbClr val="000000"/>
                                </a:solidFill>
                                <a:latin typeface="Cambria Math" panose="02040503050406030204" pitchFamily="18" charset="0"/>
                              </a:rPr>
                              <m:t>𝑠</m:t>
                            </m:r>
                          </m:sub>
                        </m:sSub>
                      </m:e>
                    </m:d>
                    <m:r>
                      <a:rPr lang="zh-CN" altLang="en-US" i="1">
                        <a:solidFill>
                          <a:srgbClr val="000000"/>
                        </a:solidFill>
                        <a:latin typeface="Cambria Math" panose="02040503050406030204" pitchFamily="18" charset="0"/>
                      </a:rPr>
                      <m:t>=1</m:t>
                    </m:r>
                  </m:oMath>
                </a14:m>
                <a:r>
                  <a:rPr lang="zh-CN" altLang="en-US" dirty="0">
                    <a:latin typeface="Times New Roman" panose="02020603050405020304" pitchFamily="18" charset="0"/>
                    <a:cs typeface="Times New Roman" panose="02020603050405020304" pitchFamily="18" charset="0"/>
                  </a:rPr>
                  <a:t>时，</a:t>
                </a:r>
                <a14:m>
                  <m:oMath xmlns:m="http://schemas.openxmlformats.org/officeDocument/2006/math">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𝑢</m:t>
                        </m:r>
                      </m:e>
                      <m:sup>
                        <m:r>
                          <a:rPr lang="zh-CN" altLang="en-US" i="1">
                            <a:solidFill>
                              <a:srgbClr val="000000"/>
                            </a:solidFill>
                            <a:latin typeface="Cambria Math" panose="02040503050406030204" pitchFamily="18" charset="0"/>
                          </a:rPr>
                          <m:t>∗</m:t>
                        </m:r>
                      </m:sup>
                    </m:sSup>
                    <m:d>
                      <m:dPr>
                        <m:ctrlPr>
                          <a:rPr lang="zh-CN" altLang="en-US" i="1">
                            <a:solidFill>
                              <a:srgbClr val="000000"/>
                            </a:solidFill>
                            <a:latin typeface="Cambria Math" panose="02040503050406030204" pitchFamily="18" charset="0"/>
                          </a:rPr>
                        </m:ctrlPr>
                      </m:dPr>
                      <m:e>
                        <m:r>
                          <a:rPr lang="zh-CN" altLang="en-US" i="1">
                            <a:solidFill>
                              <a:srgbClr val="000000"/>
                            </a:solidFill>
                            <a:latin typeface="Cambria Math" panose="02040503050406030204" pitchFamily="18" charset="0"/>
                          </a:rPr>
                          <m:t>𝑡</m:t>
                        </m:r>
                      </m:e>
                    </m:d>
                  </m:oMath>
                </a14:m>
                <a:r>
                  <a:rPr lang="zh-CN" altLang="en-US" dirty="0">
                    <a:latin typeface="Times New Roman" panose="02020603050405020304" pitchFamily="18" charset="0"/>
                    <a:cs typeface="Times New Roman" panose="02020603050405020304" pitchFamily="18" charset="0"/>
                  </a:rPr>
                  <a:t>产生切换，其中</a:t>
                </a:r>
                <a:r>
                  <a:rPr lang="en-US" altLang="zh-CN" dirty="0" err="1">
                    <a:latin typeface="Times New Roman" panose="02020603050405020304" pitchFamily="18" charset="0"/>
                    <a:cs typeface="Times New Roman" panose="02020603050405020304" pitchFamily="18" charset="0"/>
                  </a:rPr>
                  <a:t>ts</a:t>
                </a:r>
                <a:r>
                  <a:rPr lang="zh-CN" altLang="en-US" dirty="0">
                    <a:latin typeface="Times New Roman" panose="02020603050405020304" pitchFamily="18" charset="0"/>
                    <a:cs typeface="Times New Roman" panose="02020603050405020304" pitchFamily="18" charset="0"/>
                  </a:rPr>
                  <a:t>为切换时间。令</a:t>
                </a:r>
                <a14:m>
                  <m:oMath xmlns:m="http://schemas.openxmlformats.org/officeDocument/2006/math">
                    <m:r>
                      <a:rPr lang="zh-CN" altLang="en-US" i="1">
                        <a:solidFill>
                          <a:srgbClr val="000000"/>
                        </a:solidFill>
                        <a:latin typeface="Cambria Math" panose="02040503050406030204" pitchFamily="18" charset="0"/>
                      </a:rPr>
                      <m:t>𝜆</m:t>
                    </m:r>
                    <m:d>
                      <m:dPr>
                        <m:ctrlPr>
                          <a:rPr lang="zh-CN" altLang="en-US" i="1">
                            <a:solidFill>
                              <a:srgbClr val="000000"/>
                            </a:solidFill>
                            <a:latin typeface="Cambria Math" panose="02040503050406030204" pitchFamily="18" charset="0"/>
                          </a:rPr>
                        </m:ctrlPr>
                      </m:dPr>
                      <m:e>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𝑡</m:t>
                            </m:r>
                          </m:e>
                          <m:sub>
                            <m:r>
                              <a:rPr lang="zh-CN" altLang="en-US" i="1">
                                <a:solidFill>
                                  <a:srgbClr val="000000"/>
                                </a:solidFill>
                                <a:latin typeface="Cambria Math" panose="02040503050406030204" pitchFamily="18" charset="0"/>
                              </a:rPr>
                              <m:t>𝑠</m:t>
                            </m:r>
                          </m:sub>
                        </m:sSub>
                      </m:e>
                    </m:d>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𝑒</m:t>
                        </m:r>
                      </m:e>
                      <m:sup>
                        <m:r>
                          <a:rPr lang="zh-CN" altLang="en-US" i="1">
                            <a:solidFill>
                              <a:srgbClr val="000000"/>
                            </a:solidFill>
                            <a:latin typeface="Cambria Math" panose="02040503050406030204" pitchFamily="18" charset="0"/>
                          </a:rPr>
                          <m:t>1−</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𝑡</m:t>
                            </m:r>
                          </m:e>
                          <m:sub>
                            <m:r>
                              <a:rPr lang="zh-CN" altLang="en-US" i="1">
                                <a:solidFill>
                                  <a:srgbClr val="000000"/>
                                </a:solidFill>
                                <a:latin typeface="Cambria Math" panose="02040503050406030204" pitchFamily="18" charset="0"/>
                              </a:rPr>
                              <m:t>𝑠</m:t>
                            </m:r>
                          </m:sub>
                        </m:sSub>
                      </m:sup>
                    </m:sSup>
                    <m:r>
                      <a:rPr lang="zh-CN" altLang="en-US" i="1">
                        <a:solidFill>
                          <a:srgbClr val="000000"/>
                        </a:solidFill>
                        <a:latin typeface="Cambria Math" panose="02040503050406030204" pitchFamily="18" charset="0"/>
                      </a:rPr>
                      <m:t>−1=1</m:t>
                    </m:r>
                  </m:oMath>
                </a14:m>
                <a:r>
                  <a:rPr lang="zh-CN" altLang="en-US" dirty="0">
                    <a:latin typeface="Times New Roman" panose="02020603050405020304" pitchFamily="18" charset="0"/>
                    <a:cs typeface="Times New Roman" panose="02020603050405020304" pitchFamily="18" charset="0"/>
                  </a:rPr>
                  <a:t>，得</a:t>
                </a:r>
                <a14:m>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𝑡</m:t>
                        </m:r>
                      </m:e>
                      <m:sub>
                        <m:r>
                          <a:rPr lang="zh-CN" altLang="en-US" i="1">
                            <a:solidFill>
                              <a:srgbClr val="000000"/>
                            </a:solidFill>
                            <a:latin typeface="Cambria Math" panose="02040503050406030204" pitchFamily="18" charset="0"/>
                          </a:rPr>
                          <m:t>𝑠</m:t>
                        </m:r>
                      </m:sub>
                    </m:sSub>
                    <m:r>
                      <a:rPr lang="zh-CN" altLang="en-US" i="1">
                        <a:solidFill>
                          <a:srgbClr val="000000"/>
                        </a:solidFill>
                        <a:latin typeface="Cambria Math" panose="02040503050406030204" pitchFamily="18" charset="0"/>
                      </a:rPr>
                      <m:t> </m:t>
                    </m:r>
                  </m:oMath>
                </a14:m>
                <a:r>
                  <a:rPr lang="en-US" altLang="zh-CN" dirty="0">
                    <a:latin typeface="Times New Roman" panose="02020603050405020304" pitchFamily="18" charset="0"/>
                    <a:cs typeface="Times New Roman" panose="02020603050405020304" pitchFamily="18" charset="0"/>
                  </a:rPr>
                  <a:t>=0.307</a:t>
                </a:r>
                <a:r>
                  <a:rPr lang="zh-CN" altLang="en-US" dirty="0">
                    <a:latin typeface="Times New Roman" panose="02020603050405020304" pitchFamily="18" charset="0"/>
                    <a:cs typeface="Times New Roman" panose="02020603050405020304" pitchFamily="18" charset="0"/>
                  </a:rPr>
                  <a:t>，故最优控制</a:t>
                </a:r>
              </a:p>
              <a:p>
                <a:pPr marL="0" indent="0" algn="just">
                  <a:buNone/>
                </a:pPr>
                <a14:m>
                  <m:oMathPara xmlns:m="http://schemas.openxmlformats.org/officeDocument/2006/math">
                    <m:oMathParaPr>
                      <m:jc m:val="centerGroup"/>
                    </m:oMathParaPr>
                    <m:oMath xmlns:m="http://schemas.openxmlformats.org/officeDocument/2006/math">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𝑢</m:t>
                          </m:r>
                        </m:e>
                        <m:sup>
                          <m:r>
                            <a:rPr lang="zh-CN" altLang="en-US" i="1">
                              <a:solidFill>
                                <a:srgbClr val="000000"/>
                              </a:solidFill>
                              <a:latin typeface="Cambria Math" panose="02040503050406030204" pitchFamily="18" charset="0"/>
                            </a:rPr>
                            <m:t>∗</m:t>
                          </m:r>
                        </m:sup>
                      </m:sSup>
                      <m:d>
                        <m:dPr>
                          <m:ctrlPr>
                            <a:rPr lang="zh-CN" altLang="en-US" i="1">
                              <a:solidFill>
                                <a:srgbClr val="000000"/>
                              </a:solidFill>
                              <a:latin typeface="Cambria Math" panose="02040503050406030204" pitchFamily="18" charset="0"/>
                            </a:rPr>
                          </m:ctrlPr>
                        </m:dPr>
                        <m:e>
                          <m:r>
                            <a:rPr lang="zh-CN" altLang="en-US" i="1">
                              <a:solidFill>
                                <a:srgbClr val="000000"/>
                              </a:solidFill>
                              <a:latin typeface="Cambria Math" panose="02040503050406030204" pitchFamily="18" charset="0"/>
                            </a:rPr>
                            <m:t>𝑡</m:t>
                          </m:r>
                        </m:e>
                      </m:d>
                      <m:r>
                        <a:rPr lang="zh-CN" altLang="en-US" i="1">
                          <a:solidFill>
                            <a:srgbClr val="000000"/>
                          </a:solidFill>
                          <a:latin typeface="Cambria Math" panose="02040503050406030204" pitchFamily="18" charset="0"/>
                        </a:rPr>
                        <m:t>=</m:t>
                      </m:r>
                      <m:d>
                        <m:dPr>
                          <m:begChr m:val="{"/>
                          <m:endChr m:val=""/>
                          <m:ctrlPr>
                            <a:rPr lang="zh-CN" altLang="en-US" i="1">
                              <a:solidFill>
                                <a:srgbClr val="000000"/>
                              </a:solidFill>
                              <a:latin typeface="Cambria Math" panose="02040503050406030204" pitchFamily="18" charset="0"/>
                            </a:rPr>
                          </m:ctrlPr>
                        </m:dPr>
                        <m:e>
                          <m:eqArr>
                            <m:eqArrPr>
                              <m:ctrlPr>
                                <a:rPr lang="zh-CN" altLang="en-US" i="1">
                                  <a:solidFill>
                                    <a:srgbClr val="000000"/>
                                  </a:solidFill>
                                  <a:latin typeface="Cambria Math" panose="02040503050406030204" pitchFamily="18" charset="0"/>
                                </a:rPr>
                              </m:ctrlPr>
                            </m:eqArrPr>
                            <m:e>
                              <m:r>
                                <a:rPr lang="zh-CN" altLang="en-US" i="1">
                                  <a:solidFill>
                                    <a:srgbClr val="000000"/>
                                  </a:solidFill>
                                  <a:latin typeface="Cambria Math" panose="02040503050406030204" pitchFamily="18" charset="0"/>
                                </a:rPr>
                                <m:t>&amp;1,</m:t>
                              </m:r>
                              <m:r>
                                <a:rPr lang="en-US" altLang="zh-CN" b="0" i="1" smtClean="0">
                                  <a:solidFill>
                                    <a:srgbClr val="000000"/>
                                  </a:solidFill>
                                  <a:latin typeface="Cambria Math" panose="02040503050406030204" pitchFamily="18" charset="0"/>
                                </a:rPr>
                                <m:t>      </m:t>
                              </m:r>
                              <m:r>
                                <a:rPr lang="zh-CN" altLang="en-US" i="1">
                                  <a:solidFill>
                                    <a:srgbClr val="000000"/>
                                  </a:solidFill>
                                  <a:latin typeface="Cambria Math" panose="02040503050406030204" pitchFamily="18" charset="0"/>
                                </a:rPr>
                                <m:t>0≤</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&lt;0.307</m:t>
                              </m:r>
                            </m:e>
                            <m:e>
                              <m:r>
                                <a:rPr lang="zh-CN" altLang="en-US" i="1">
                                  <a:solidFill>
                                    <a:srgbClr val="000000"/>
                                  </a:solidFill>
                                  <a:latin typeface="Cambria Math" panose="02040503050406030204" pitchFamily="18" charset="0"/>
                                </a:rPr>
                                <m:t>&amp;0.5,</m:t>
                              </m:r>
                              <m:r>
                                <a:rPr lang="en-US" altLang="zh-CN" b="0" i="1" smtClean="0">
                                  <a:solidFill>
                                    <a:srgbClr val="000000"/>
                                  </a:solidFill>
                                  <a:latin typeface="Cambria Math" panose="02040503050406030204" pitchFamily="18" charset="0"/>
                                </a:rPr>
                                <m:t>   </m:t>
                              </m:r>
                              <m:r>
                                <a:rPr lang="zh-CN" altLang="en-US" i="1">
                                  <a:solidFill>
                                    <a:srgbClr val="000000"/>
                                  </a:solidFill>
                                  <a:latin typeface="Cambria Math" panose="02040503050406030204" pitchFamily="18" charset="0"/>
                                </a:rPr>
                                <m:t>0.307≤</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≤1</m:t>
                              </m:r>
                            </m:e>
                          </m:eqArr>
                        </m:e>
                      </m:d>
                    </m:oMath>
                  </m:oMathPara>
                </a14:m>
                <a:endParaRPr lang="zh-CN" altLang="en-US" dirty="0">
                  <a:latin typeface="Times New Roman" panose="02020603050405020304" pitchFamily="18" charset="0"/>
                  <a:cs typeface="Times New Roman" panose="02020603050405020304" pitchFamily="18" charset="0"/>
                </a:endParaRPr>
              </a:p>
            </p:txBody>
          </p:sp>
        </mc:Choice>
        <mc:Fallback xmlns="">
          <p:sp>
            <p:nvSpPr>
              <p:cNvPr id="3" name="内容占位符 2">
                <a:extLst>
                  <a:ext uri="{FF2B5EF4-FFF2-40B4-BE49-F238E27FC236}">
                    <a16:creationId xmlns:a16="http://schemas.microsoft.com/office/drawing/2014/main" id="{2F3C5566-571E-4DD3-99AE-66F04F7D4A35}"/>
                  </a:ext>
                </a:extLst>
              </p:cNvPr>
              <p:cNvSpPr>
                <a:spLocks noGrp="1" noRot="1" noChangeAspect="1" noMove="1" noResize="1" noEditPoints="1" noAdjustHandles="1" noChangeArrowheads="1" noChangeShapeType="1" noTextEdit="1"/>
              </p:cNvSpPr>
              <p:nvPr>
                <p:ph sz="quarter" idx="13"/>
              </p:nvPr>
            </p:nvSpPr>
            <p:spPr>
              <a:xfrm>
                <a:off x="767406" y="548680"/>
                <a:ext cx="10729193" cy="6015075"/>
              </a:xfrm>
              <a:blipFill>
                <a:blip r:embed="rId2"/>
                <a:stretch>
                  <a:fillRect l="-909" t="-20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308595735"/>
      </p:ext>
    </p:extLst>
  </p:cSld>
  <p:clrMapOvr>
    <a:masterClrMapping/>
  </p:clrMapOvr>
  <p:transition>
    <p:wheel/>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2F3C5566-571E-4DD3-99AE-66F04F7D4A35}"/>
                  </a:ext>
                </a:extLst>
              </p:cNvPr>
              <p:cNvSpPr>
                <a:spLocks noGrp="1"/>
              </p:cNvSpPr>
              <p:nvPr>
                <p:ph sz="quarter" idx="13"/>
              </p:nvPr>
            </p:nvSpPr>
            <p:spPr>
              <a:xfrm>
                <a:off x="767406" y="548680"/>
                <a:ext cx="10729193" cy="6015075"/>
              </a:xfrm>
            </p:spPr>
            <p:txBody>
              <a:bodyPr>
                <a:noAutofit/>
              </a:bodyPr>
              <a:lstStyle/>
              <a:p>
                <a:pPr marL="0" indent="0" algn="just">
                  <a:lnSpc>
                    <a:spcPct val="100000"/>
                  </a:lnSpc>
                  <a:buNone/>
                </a:pPr>
                <a:r>
                  <a:rPr lang="zh-CN" altLang="en-US" dirty="0"/>
                  <a:t>将</a:t>
                </a:r>
                <a14:m>
                  <m:oMath xmlns:m="http://schemas.openxmlformats.org/officeDocument/2006/math">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𝑢</m:t>
                        </m:r>
                      </m:e>
                      <m:sup>
                        <m:r>
                          <a:rPr lang="zh-CN" altLang="en-US" i="1">
                            <a:solidFill>
                              <a:srgbClr val="000000"/>
                            </a:solidFill>
                            <a:latin typeface="Cambria Math" panose="02040503050406030204" pitchFamily="18" charset="0"/>
                          </a:rPr>
                          <m:t>∗</m:t>
                        </m:r>
                      </m:sup>
                    </m:sSup>
                    <m:d>
                      <m:dPr>
                        <m:ctrlPr>
                          <a:rPr lang="zh-CN" altLang="en-US" i="1">
                            <a:solidFill>
                              <a:srgbClr val="000000"/>
                            </a:solidFill>
                            <a:latin typeface="Cambria Math" panose="02040503050406030204" pitchFamily="18" charset="0"/>
                          </a:rPr>
                        </m:ctrlPr>
                      </m:dPr>
                      <m:e>
                        <m:r>
                          <a:rPr lang="zh-CN" altLang="en-US" i="1">
                            <a:solidFill>
                              <a:srgbClr val="000000"/>
                            </a:solidFill>
                            <a:latin typeface="Cambria Math" panose="02040503050406030204" pitchFamily="18" charset="0"/>
                          </a:rPr>
                          <m:t>𝑡</m:t>
                        </m:r>
                      </m:e>
                    </m:d>
                  </m:oMath>
                </a14:m>
                <a:r>
                  <a:rPr lang="zh-CN" altLang="en-US" dirty="0"/>
                  <a:t>代入状态方程，有</a:t>
                </a:r>
              </a:p>
              <a:p>
                <a:pPr marL="0" indent="0" algn="just">
                  <a:lnSpc>
                    <a:spcPct val="100000"/>
                  </a:lnSpc>
                  <a:buNone/>
                </a:pPr>
                <a14:m>
                  <m:oMathPara xmlns:m="http://schemas.openxmlformats.org/officeDocument/2006/math">
                    <m:oMathParaPr>
                      <m:jc m:val="centerGroup"/>
                    </m:oMathParaPr>
                    <m:oMath xmlns:m="http://schemas.openxmlformats.org/officeDocument/2006/math">
                      <m:acc>
                        <m:accPr>
                          <m:chr m:val="̇"/>
                          <m:ctrlPr>
                            <a:rPr lang="zh-CN" altLang="en-US" i="1">
                              <a:solidFill>
                                <a:srgbClr val="000000"/>
                              </a:solidFill>
                              <a:latin typeface="Cambria Math" panose="02040503050406030204" pitchFamily="18" charset="0"/>
                            </a:rPr>
                          </m:ctrlPr>
                        </m:accPr>
                        <m:e>
                          <m:r>
                            <a:rPr lang="zh-CN" altLang="en-US" i="1">
                              <a:solidFill>
                                <a:srgbClr val="000000"/>
                              </a:solidFill>
                              <a:latin typeface="Cambria Math" panose="02040503050406030204" pitchFamily="18" charset="0"/>
                            </a:rPr>
                            <m:t>𝑥</m:t>
                          </m:r>
                        </m:e>
                      </m:acc>
                      <m:d>
                        <m:dPr>
                          <m:ctrlPr>
                            <a:rPr lang="zh-CN" altLang="en-US" i="1">
                              <a:solidFill>
                                <a:srgbClr val="000000"/>
                              </a:solidFill>
                              <a:latin typeface="Cambria Math" panose="02040503050406030204" pitchFamily="18" charset="0"/>
                            </a:rPr>
                          </m:ctrlPr>
                        </m:dPr>
                        <m:e>
                          <m:r>
                            <a:rPr lang="zh-CN" altLang="en-US" i="1">
                              <a:solidFill>
                                <a:srgbClr val="000000"/>
                              </a:solidFill>
                              <a:latin typeface="Cambria Math" panose="02040503050406030204" pitchFamily="18" charset="0"/>
                            </a:rPr>
                            <m:t>𝑡</m:t>
                          </m:r>
                        </m:e>
                      </m:d>
                      <m:r>
                        <a:rPr lang="zh-CN" altLang="en-US" i="1">
                          <a:solidFill>
                            <a:srgbClr val="000000"/>
                          </a:solidFill>
                          <a:latin typeface="Cambria Math" panose="02040503050406030204" pitchFamily="18" charset="0"/>
                        </a:rPr>
                        <m:t>=</m:t>
                      </m:r>
                      <m:d>
                        <m:dPr>
                          <m:begChr m:val="{"/>
                          <m:endChr m:val=""/>
                          <m:ctrlPr>
                            <a:rPr lang="zh-CN" altLang="en-US" i="1">
                              <a:solidFill>
                                <a:srgbClr val="000000"/>
                              </a:solidFill>
                              <a:latin typeface="Cambria Math" panose="02040503050406030204" pitchFamily="18" charset="0"/>
                            </a:rPr>
                          </m:ctrlPr>
                        </m:dPr>
                        <m:e>
                          <m:eqArr>
                            <m:eqArrPr>
                              <m:ctrlPr>
                                <a:rPr lang="zh-CN" altLang="en-US" i="1">
                                  <a:solidFill>
                                    <a:srgbClr val="000000"/>
                                  </a:solidFill>
                                  <a:latin typeface="Cambria Math" panose="02040503050406030204" pitchFamily="18" charset="0"/>
                                </a:rPr>
                              </m:ctrlPr>
                            </m:eqArrPr>
                            <m:e>
                              <m:r>
                                <a:rPr lang="zh-CN" altLang="en-US" i="1">
                                  <a:solidFill>
                                    <a:srgbClr val="000000"/>
                                  </a:solidFill>
                                  <a:latin typeface="Cambria Math" panose="02040503050406030204" pitchFamily="18" charset="0"/>
                                </a:rPr>
                                <m:t>&amp;</m:t>
                              </m:r>
                              <m:r>
                                <a:rPr lang="zh-CN" altLang="en-US" i="1">
                                  <a:solidFill>
                                    <a:srgbClr val="000000"/>
                                  </a:solidFill>
                                  <a:latin typeface="Cambria Math" panose="02040503050406030204" pitchFamily="18" charset="0"/>
                                </a:rPr>
                                <m:t>𝑥</m:t>
                              </m:r>
                              <m:d>
                                <m:dPr>
                                  <m:ctrlPr>
                                    <a:rPr lang="zh-CN" altLang="en-US" i="1">
                                      <a:solidFill>
                                        <a:srgbClr val="000000"/>
                                      </a:solidFill>
                                      <a:latin typeface="Cambria Math" panose="02040503050406030204" pitchFamily="18" charset="0"/>
                                    </a:rPr>
                                  </m:ctrlPr>
                                </m:dPr>
                                <m:e>
                                  <m:r>
                                    <a:rPr lang="zh-CN" altLang="en-US" i="1">
                                      <a:solidFill>
                                        <a:srgbClr val="000000"/>
                                      </a:solidFill>
                                      <a:latin typeface="Cambria Math" panose="02040503050406030204" pitchFamily="18" charset="0"/>
                                    </a:rPr>
                                    <m:t>𝑡</m:t>
                                  </m:r>
                                </m:e>
                              </m:d>
                              <m:r>
                                <a:rPr lang="zh-CN" altLang="en-US" i="1">
                                  <a:solidFill>
                                    <a:srgbClr val="000000"/>
                                  </a:solidFill>
                                  <a:latin typeface="Cambria Math" panose="02040503050406030204" pitchFamily="18" charset="0"/>
                                </a:rPr>
                                <m:t>−1,</m:t>
                              </m:r>
                              <m:r>
                                <a:rPr lang="en-US" altLang="zh-CN" b="0" i="1" smtClean="0">
                                  <a:solidFill>
                                    <a:srgbClr val="000000"/>
                                  </a:solidFill>
                                  <a:latin typeface="Cambria Math" panose="02040503050406030204" pitchFamily="18" charset="0"/>
                                </a:rPr>
                                <m:t>   </m:t>
                              </m:r>
                              <m:r>
                                <a:rPr lang="zh-CN" altLang="en-US" i="1">
                                  <a:solidFill>
                                    <a:srgbClr val="000000"/>
                                  </a:solidFill>
                                  <a:latin typeface="Cambria Math" panose="02040503050406030204" pitchFamily="18" charset="0"/>
                                </a:rPr>
                                <m:t>0≤</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&lt;0.307</m:t>
                              </m:r>
                            </m:e>
                            <m:e>
                              <m:r>
                                <a:rPr lang="zh-CN" altLang="en-US" i="1">
                                  <a:solidFill>
                                    <a:srgbClr val="000000"/>
                                  </a:solidFill>
                                  <a:latin typeface="Cambria Math" panose="02040503050406030204" pitchFamily="18" charset="0"/>
                                </a:rPr>
                                <m:t>&amp;</m:t>
                              </m:r>
                              <m:eqArr>
                                <m:eqArrPr>
                                  <m:ctrlPr>
                                    <a:rPr lang="zh-CN" altLang="en-US" i="1">
                                      <a:solidFill>
                                        <a:srgbClr val="000000"/>
                                      </a:solidFill>
                                      <a:latin typeface="Cambria Math" panose="02040503050406030204" pitchFamily="18" charset="0"/>
                                    </a:rPr>
                                  </m:ctrlPr>
                                </m:eqArrPr>
                                <m:e>
                                  <m:r>
                                    <a:rPr lang="zh-CN" altLang="en-US" i="1">
                                      <a:solidFill>
                                        <a:srgbClr val="000000"/>
                                      </a:solidFill>
                                      <a:latin typeface="Cambria Math" panose="02040503050406030204" pitchFamily="18" charset="0"/>
                                    </a:rPr>
                                    <m:t>&amp;</m:t>
                                  </m:r>
                                </m:e>
                                <m:e>
                                  <m:r>
                                    <a:rPr lang="zh-CN" altLang="en-US" i="1">
                                      <a:solidFill>
                                        <a:srgbClr val="000000"/>
                                      </a:solidFill>
                                      <a:latin typeface="Cambria Math" panose="02040503050406030204" pitchFamily="18" charset="0"/>
                                    </a:rPr>
                                    <m:t>&amp;</m:t>
                                  </m:r>
                                  <m:r>
                                    <a:rPr lang="zh-CN" altLang="en-US" i="1">
                                      <a:solidFill>
                                        <a:srgbClr val="000000"/>
                                      </a:solidFill>
                                      <a:latin typeface="Cambria Math" panose="02040503050406030204" pitchFamily="18" charset="0"/>
                                    </a:rPr>
                                    <m:t>𝑥</m:t>
                                  </m:r>
                                  <m:d>
                                    <m:dPr>
                                      <m:ctrlPr>
                                        <a:rPr lang="zh-CN" altLang="en-US" i="1">
                                          <a:solidFill>
                                            <a:srgbClr val="000000"/>
                                          </a:solidFill>
                                          <a:latin typeface="Cambria Math" panose="02040503050406030204" pitchFamily="18" charset="0"/>
                                        </a:rPr>
                                      </m:ctrlPr>
                                    </m:dPr>
                                    <m:e>
                                      <m:r>
                                        <a:rPr lang="zh-CN" altLang="en-US" i="1">
                                          <a:solidFill>
                                            <a:srgbClr val="000000"/>
                                          </a:solidFill>
                                          <a:latin typeface="Cambria Math" panose="02040503050406030204" pitchFamily="18" charset="0"/>
                                        </a:rPr>
                                        <m:t>𝑡</m:t>
                                      </m:r>
                                    </m:e>
                                  </m:d>
                                  <m:r>
                                    <a:rPr lang="zh-CN" altLang="en-US" i="1">
                                      <a:solidFill>
                                        <a:srgbClr val="000000"/>
                                      </a:solidFill>
                                      <a:latin typeface="Cambria Math" panose="02040503050406030204" pitchFamily="18" charset="0"/>
                                    </a:rPr>
                                    <m:t>−0.5,</m:t>
                                  </m:r>
                                </m:e>
                              </m:eqArr>
                              <m:r>
                                <a:rPr lang="en-US" altLang="zh-CN" b="0" i="1" smtClean="0">
                                  <a:solidFill>
                                    <a:srgbClr val="000000"/>
                                  </a:solidFill>
                                  <a:latin typeface="Cambria Math" panose="02040503050406030204" pitchFamily="18" charset="0"/>
                                </a:rPr>
                                <m:t>       </m:t>
                              </m:r>
                              <m:r>
                                <a:rPr lang="zh-CN" altLang="en-US" i="1">
                                  <a:solidFill>
                                    <a:srgbClr val="000000"/>
                                  </a:solidFill>
                                  <a:latin typeface="Cambria Math" panose="02040503050406030204" pitchFamily="18" charset="0"/>
                                </a:rPr>
                                <m:t>0.307≤</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≤1</m:t>
                              </m:r>
                            </m:e>
                          </m:eqArr>
                        </m:e>
                      </m:d>
                    </m:oMath>
                  </m:oMathPara>
                </a14:m>
                <a:endParaRPr lang="zh-CN" altLang="en-US" dirty="0"/>
              </a:p>
              <a:p>
                <a:pPr marL="0" indent="0" algn="just">
                  <a:lnSpc>
                    <a:spcPct val="100000"/>
                  </a:lnSpc>
                  <a:buNone/>
                </a:pPr>
                <a:r>
                  <a:rPr lang="zh-CN" altLang="en-US" dirty="0"/>
                  <a:t>解得  </a:t>
                </a:r>
              </a:p>
              <a:p>
                <a:pPr marL="0" indent="0" algn="ctr">
                  <a:lnSpc>
                    <a:spcPct val="100000"/>
                  </a:lnSpc>
                  <a:buNone/>
                </a:pPr>
                <a14:m>
                  <m:oMath xmlns:m="http://schemas.openxmlformats.org/officeDocument/2006/math">
                    <m:r>
                      <a:rPr lang="zh-CN" altLang="en-US" i="1">
                        <a:solidFill>
                          <a:srgbClr val="000000"/>
                        </a:solidFill>
                        <a:latin typeface="Cambria Math" panose="02040503050406030204" pitchFamily="18" charset="0"/>
                      </a:rPr>
                      <m:t>𝑥</m:t>
                    </m:r>
                    <m:d>
                      <m:dPr>
                        <m:ctrlPr>
                          <a:rPr lang="zh-CN" altLang="en-US" i="1">
                            <a:solidFill>
                              <a:srgbClr val="000000"/>
                            </a:solidFill>
                            <a:latin typeface="Cambria Math" panose="02040503050406030204" pitchFamily="18" charset="0"/>
                          </a:rPr>
                        </m:ctrlPr>
                      </m:dPr>
                      <m:e>
                        <m:r>
                          <a:rPr lang="zh-CN" altLang="en-US" i="1">
                            <a:solidFill>
                              <a:srgbClr val="000000"/>
                            </a:solidFill>
                            <a:latin typeface="Cambria Math" panose="02040503050406030204" pitchFamily="18" charset="0"/>
                          </a:rPr>
                          <m:t>𝑡</m:t>
                        </m:r>
                      </m:e>
                    </m:d>
                    <m:r>
                      <a:rPr lang="zh-CN" altLang="en-US" i="1">
                        <a:solidFill>
                          <a:srgbClr val="000000"/>
                        </a:solidFill>
                        <a:latin typeface="Cambria Math" panose="02040503050406030204" pitchFamily="18" charset="0"/>
                      </a:rPr>
                      <m:t>=</m:t>
                    </m:r>
                    <m:d>
                      <m:dPr>
                        <m:begChr m:val="{"/>
                        <m:endChr m:val=""/>
                        <m:ctrlPr>
                          <a:rPr lang="zh-CN" altLang="en-US" i="1">
                            <a:solidFill>
                              <a:srgbClr val="000000"/>
                            </a:solidFill>
                            <a:latin typeface="Cambria Math" panose="02040503050406030204" pitchFamily="18" charset="0"/>
                          </a:rPr>
                        </m:ctrlPr>
                      </m:dPr>
                      <m:e>
                        <m:eqArr>
                          <m:eqArrPr>
                            <m:ctrlPr>
                              <a:rPr lang="zh-CN" altLang="en-US" i="1">
                                <a:solidFill>
                                  <a:srgbClr val="000000"/>
                                </a:solidFill>
                                <a:latin typeface="Cambria Math" panose="02040503050406030204" pitchFamily="18" charset="0"/>
                              </a:rPr>
                            </m:ctrlPr>
                          </m:eqArrPr>
                          <m:e>
                            <m:r>
                              <a:rPr lang="zh-CN" altLang="en-US" i="1">
                                <a:solidFill>
                                  <a:srgbClr val="000000"/>
                                </a:solidFill>
                                <a:latin typeface="Cambria Math" panose="02040503050406030204" pitchFamily="18" charset="0"/>
                              </a:rPr>
                              <m:t>&amp;</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𝑐</m:t>
                                </m:r>
                              </m:e>
                              <m:sub>
                                <m:r>
                                  <a:rPr lang="zh-CN" altLang="en-US" i="1">
                                    <a:solidFill>
                                      <a:srgbClr val="000000"/>
                                    </a:solidFill>
                                    <a:latin typeface="Cambria Math" panose="02040503050406030204" pitchFamily="18" charset="0"/>
                                  </a:rPr>
                                  <m:t>1</m:t>
                                </m:r>
                              </m:sub>
                            </m:sSub>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𝑒</m:t>
                                </m:r>
                              </m:e>
                              <m:sup>
                                <m:r>
                                  <a:rPr lang="zh-CN" altLang="en-US" i="1">
                                    <a:solidFill>
                                      <a:srgbClr val="000000"/>
                                    </a:solidFill>
                                    <a:latin typeface="Cambria Math" panose="02040503050406030204" pitchFamily="18" charset="0"/>
                                  </a:rPr>
                                  <m:t>𝑡</m:t>
                                </m:r>
                              </m:sup>
                            </m:sSup>
                            <m:r>
                              <a:rPr lang="zh-CN" altLang="en-US" i="1">
                                <a:solidFill>
                                  <a:srgbClr val="000000"/>
                                </a:solidFill>
                                <a:latin typeface="Cambria Math" panose="02040503050406030204" pitchFamily="18" charset="0"/>
                              </a:rPr>
                              <m:t>+1,</m:t>
                            </m:r>
                            <m:r>
                              <a:rPr lang="en-US" altLang="zh-CN" i="1">
                                <a:solidFill>
                                  <a:srgbClr val="000000"/>
                                </a:solidFill>
                                <a:latin typeface="Cambria Math" panose="02040503050406030204" pitchFamily="18" charset="0"/>
                              </a:rPr>
                              <m:t>   </m:t>
                            </m:r>
                            <m:r>
                              <a:rPr lang="en-US" altLang="zh-CN" b="0" i="1" smtClean="0">
                                <a:solidFill>
                                  <a:srgbClr val="000000"/>
                                </a:solidFill>
                                <a:latin typeface="Cambria Math" panose="02040503050406030204" pitchFamily="18" charset="0"/>
                              </a:rPr>
                              <m:t>        </m:t>
                            </m:r>
                            <m:r>
                              <a:rPr lang="zh-CN" altLang="en-US" i="1">
                                <a:solidFill>
                                  <a:srgbClr val="000000"/>
                                </a:solidFill>
                                <a:latin typeface="Cambria Math" panose="02040503050406030204" pitchFamily="18" charset="0"/>
                              </a:rPr>
                              <m:t>0≤</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&lt;0.307</m:t>
                            </m:r>
                          </m:e>
                          <m:e>
                            <m:r>
                              <a:rPr lang="zh-CN" altLang="en-US" i="1">
                                <a:solidFill>
                                  <a:srgbClr val="000000"/>
                                </a:solidFill>
                                <a:latin typeface="Cambria Math" panose="02040503050406030204" pitchFamily="18" charset="0"/>
                              </a:rPr>
                              <m:t>&amp;</m:t>
                            </m:r>
                            <m:eqArr>
                              <m:eqArrPr>
                                <m:ctrlPr>
                                  <a:rPr lang="zh-CN" altLang="en-US" i="1">
                                    <a:solidFill>
                                      <a:srgbClr val="000000"/>
                                    </a:solidFill>
                                    <a:latin typeface="Cambria Math" panose="02040503050406030204" pitchFamily="18" charset="0"/>
                                  </a:rPr>
                                </m:ctrlPr>
                              </m:eqArrPr>
                              <m:e>
                                <m:r>
                                  <a:rPr lang="zh-CN" altLang="en-US" i="1">
                                    <a:solidFill>
                                      <a:srgbClr val="000000"/>
                                    </a:solidFill>
                                    <a:latin typeface="Cambria Math" panose="02040503050406030204" pitchFamily="18" charset="0"/>
                                  </a:rPr>
                                  <m:t>&amp;</m:t>
                                </m:r>
                              </m:e>
                              <m:e>
                                <m:r>
                                  <a:rPr lang="zh-CN" altLang="en-US" i="1">
                                    <a:solidFill>
                                      <a:srgbClr val="000000"/>
                                    </a:solidFill>
                                    <a:latin typeface="Cambria Math" panose="02040503050406030204" pitchFamily="18" charset="0"/>
                                  </a:rPr>
                                  <m:t>&amp;</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𝑐</m:t>
                                    </m:r>
                                  </m:e>
                                  <m:sub>
                                    <m:r>
                                      <a:rPr lang="zh-CN" altLang="en-US" i="1">
                                        <a:solidFill>
                                          <a:srgbClr val="000000"/>
                                        </a:solidFill>
                                        <a:latin typeface="Cambria Math" panose="02040503050406030204" pitchFamily="18" charset="0"/>
                                      </a:rPr>
                                      <m:t>2</m:t>
                                    </m:r>
                                  </m:sub>
                                </m:sSub>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𝑒</m:t>
                                    </m:r>
                                  </m:e>
                                  <m:sup>
                                    <m:r>
                                      <a:rPr lang="zh-CN" altLang="en-US" i="1">
                                        <a:solidFill>
                                          <a:srgbClr val="000000"/>
                                        </a:solidFill>
                                        <a:latin typeface="Cambria Math" panose="02040503050406030204" pitchFamily="18" charset="0"/>
                                      </a:rPr>
                                      <m:t>𝑡</m:t>
                                    </m:r>
                                  </m:sup>
                                </m:sSup>
                                <m:r>
                                  <a:rPr lang="zh-CN" altLang="en-US" i="1">
                                    <a:solidFill>
                                      <a:srgbClr val="000000"/>
                                    </a:solidFill>
                                    <a:latin typeface="Cambria Math" panose="02040503050406030204" pitchFamily="18" charset="0"/>
                                  </a:rPr>
                                  <m:t>+0.5,</m:t>
                                </m:r>
                              </m:e>
                            </m:eqArr>
                            <m:r>
                              <a:rPr lang="en-US" altLang="zh-CN" i="1">
                                <a:solidFill>
                                  <a:srgbClr val="000000"/>
                                </a:solidFill>
                                <a:latin typeface="Cambria Math" panose="02040503050406030204" pitchFamily="18" charset="0"/>
                              </a:rPr>
                              <m:t>       </m:t>
                            </m:r>
                            <m:r>
                              <a:rPr lang="zh-CN" altLang="en-US" i="1">
                                <a:solidFill>
                                  <a:srgbClr val="000000"/>
                                </a:solidFill>
                                <a:latin typeface="Cambria Math" panose="02040503050406030204" pitchFamily="18" charset="0"/>
                              </a:rPr>
                              <m:t>0.307≤</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≤1</m:t>
                            </m:r>
                          </m:e>
                        </m:eqArr>
                      </m:e>
                    </m:d>
                  </m:oMath>
                </a14:m>
                <a:r>
                  <a:rPr lang="zh-CN" altLang="en-US" dirty="0"/>
                  <a:t> </a:t>
                </a:r>
              </a:p>
              <a:p>
                <a:pPr marL="0" indent="0" algn="just">
                  <a:buNone/>
                </a:pPr>
                <a:r>
                  <a:rPr lang="zh-CN" altLang="en-US" dirty="0"/>
                  <a:t>代入</a:t>
                </a:r>
                <a14:m>
                  <m:oMath xmlns:m="http://schemas.openxmlformats.org/officeDocument/2006/math">
                    <m:r>
                      <a:rPr lang="zh-CN" altLang="en-US" i="1">
                        <a:solidFill>
                          <a:srgbClr val="000000"/>
                        </a:solidFill>
                        <a:latin typeface="Cambria Math" panose="02040503050406030204" pitchFamily="18" charset="0"/>
                      </a:rPr>
                      <m:t>𝑥</m:t>
                    </m:r>
                    <m:d>
                      <m:dPr>
                        <m:ctrlPr>
                          <a:rPr lang="zh-CN" altLang="en-US" i="1">
                            <a:solidFill>
                              <a:srgbClr val="000000"/>
                            </a:solidFill>
                            <a:latin typeface="Cambria Math" panose="02040503050406030204" pitchFamily="18" charset="0"/>
                          </a:rPr>
                        </m:ctrlPr>
                      </m:dPr>
                      <m:e>
                        <m:r>
                          <a:rPr lang="zh-CN" altLang="en-US" i="1">
                            <a:solidFill>
                              <a:srgbClr val="000000"/>
                            </a:solidFill>
                            <a:latin typeface="Cambria Math" panose="02040503050406030204" pitchFamily="18" charset="0"/>
                          </a:rPr>
                          <m:t>0</m:t>
                        </m:r>
                      </m:e>
                    </m:d>
                    <m:r>
                      <a:rPr lang="zh-CN" altLang="en-US" i="1">
                        <a:solidFill>
                          <a:srgbClr val="000000"/>
                        </a:solidFill>
                        <a:latin typeface="Cambria Math" panose="02040503050406030204" pitchFamily="18" charset="0"/>
                      </a:rPr>
                      <m:t>=5</m:t>
                    </m:r>
                  </m:oMath>
                </a14:m>
                <a:r>
                  <a:rPr lang="zh-CN" altLang="en-US" dirty="0"/>
                  <a:t>，求出</a:t>
                </a:r>
                <a14:m>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𝑐</m:t>
                        </m:r>
                      </m:e>
                      <m:sub>
                        <m:r>
                          <a:rPr lang="zh-CN" altLang="en-US" i="1">
                            <a:solidFill>
                              <a:srgbClr val="000000"/>
                            </a:solidFill>
                            <a:latin typeface="Cambria Math" panose="02040503050406030204" pitchFamily="18" charset="0"/>
                          </a:rPr>
                          <m:t>1</m:t>
                        </m:r>
                      </m:sub>
                    </m:sSub>
                    <m:r>
                      <a:rPr lang="en-US" altLang="zh-CN" b="0" i="1" smtClean="0">
                        <a:solidFill>
                          <a:srgbClr val="000000"/>
                        </a:solidFill>
                        <a:latin typeface="Cambria Math" panose="02040503050406030204" pitchFamily="18" charset="0"/>
                      </a:rPr>
                      <m:t>=4</m:t>
                    </m:r>
                  </m:oMath>
                </a14:m>
                <a:r>
                  <a:rPr lang="zh-CN" altLang="en-US" dirty="0"/>
                  <a:t>，因而</a:t>
                </a:r>
              </a:p>
              <a:p>
                <a:pPr marL="0" indent="0" algn="ctr">
                  <a:buNone/>
                </a:pPr>
                <a:r>
                  <a:rPr lang="zh-CN" altLang="en-US" dirty="0"/>
                  <a:t>    </a:t>
                </a:r>
                <a14:m>
                  <m:oMath xmlns:m="http://schemas.openxmlformats.org/officeDocument/2006/math">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m:t>
                        </m:r>
                      </m:sup>
                    </m:sSup>
                    <m:d>
                      <m:dPr>
                        <m:ctrlPr>
                          <a:rPr lang="zh-CN" altLang="en-US" i="1">
                            <a:solidFill>
                              <a:srgbClr val="000000"/>
                            </a:solidFill>
                            <a:latin typeface="Cambria Math" panose="02040503050406030204" pitchFamily="18" charset="0"/>
                          </a:rPr>
                        </m:ctrlPr>
                      </m:dPr>
                      <m:e>
                        <m:r>
                          <a:rPr lang="zh-CN" altLang="en-US" i="1">
                            <a:solidFill>
                              <a:srgbClr val="000000"/>
                            </a:solidFill>
                            <a:latin typeface="Cambria Math" panose="02040503050406030204" pitchFamily="18" charset="0"/>
                          </a:rPr>
                          <m:t>𝑡</m:t>
                        </m:r>
                      </m:e>
                    </m:d>
                    <m:r>
                      <a:rPr lang="zh-CN" altLang="en-US" i="1">
                        <a:solidFill>
                          <a:srgbClr val="000000"/>
                        </a:solidFill>
                        <a:latin typeface="Cambria Math" panose="02040503050406030204" pitchFamily="18" charset="0"/>
                      </a:rPr>
                      <m:t>=4</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𝑒</m:t>
                        </m:r>
                      </m:e>
                      <m:sup>
                        <m:r>
                          <a:rPr lang="zh-CN" altLang="en-US" i="1">
                            <a:solidFill>
                              <a:srgbClr val="000000"/>
                            </a:solidFill>
                            <a:latin typeface="Cambria Math" panose="02040503050406030204" pitchFamily="18" charset="0"/>
                          </a:rPr>
                          <m:t>𝑡</m:t>
                        </m:r>
                      </m:sup>
                    </m:sSup>
                    <m:r>
                      <a:rPr lang="zh-CN" altLang="en-US" i="1">
                        <a:solidFill>
                          <a:srgbClr val="000000"/>
                        </a:solidFill>
                        <a:latin typeface="Cambria Math" panose="02040503050406030204" pitchFamily="18" charset="0"/>
                      </a:rPr>
                      <m:t>+1,</m:t>
                    </m:r>
                  </m:oMath>
                </a14:m>
                <a:r>
                  <a:rPr lang="zh-CN" altLang="en-US" dirty="0">
                    <a:solidFill>
                      <a:srgbClr val="000000"/>
                    </a:solidFill>
                  </a:rPr>
                  <a:t> </a:t>
                </a:r>
                <a14:m>
                  <m:oMath xmlns:m="http://schemas.openxmlformats.org/officeDocument/2006/math">
                    <m:r>
                      <a:rPr lang="zh-CN" altLang="en-US" i="1">
                        <a:solidFill>
                          <a:srgbClr val="000000"/>
                        </a:solidFill>
                        <a:latin typeface="Cambria Math" panose="02040503050406030204" pitchFamily="18" charset="0"/>
                      </a:rPr>
                      <m:t>0≤</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&lt;0.307</m:t>
                    </m:r>
                  </m:oMath>
                </a14:m>
                <a:endParaRPr lang="zh-CN" altLang="en-US" dirty="0"/>
              </a:p>
              <a:p>
                <a:pPr marL="0" indent="0" algn="just">
                  <a:buNone/>
                </a:pPr>
                <a:r>
                  <a:rPr lang="zh-CN" altLang="en-US" dirty="0"/>
                  <a:t>在上式中，令</a:t>
                </a:r>
                <a14:m>
                  <m:oMath xmlns:m="http://schemas.openxmlformats.org/officeDocument/2006/math">
                    <m:r>
                      <a:rPr lang="zh-CN" altLang="en-US" i="1">
                        <a:solidFill>
                          <a:srgbClr val="000000"/>
                        </a:solidFill>
                        <a:latin typeface="Cambria Math" panose="02040503050406030204" pitchFamily="18" charset="0"/>
                      </a:rPr>
                      <m:t>𝑡</m:t>
                    </m:r>
                    <m:r>
                      <a:rPr lang="en-US" altLang="zh-CN" b="0" i="1" smtClean="0">
                        <a:solidFill>
                          <a:srgbClr val="000000"/>
                        </a:solidFill>
                        <a:latin typeface="Cambria Math" panose="02040503050406030204" pitchFamily="18" charset="0"/>
                      </a:rPr>
                      <m:t>=0.307</m:t>
                    </m:r>
                  </m:oMath>
                </a14:m>
                <a:r>
                  <a:rPr lang="zh-CN" altLang="en-US" dirty="0"/>
                  <a:t>，可以求出</a:t>
                </a:r>
                <a14:m>
                  <m:oMath xmlns:m="http://schemas.openxmlformats.org/officeDocument/2006/math">
                    <m:r>
                      <a:rPr lang="zh-CN" altLang="en-US" i="1">
                        <a:solidFill>
                          <a:srgbClr val="000000"/>
                        </a:solidFill>
                        <a:latin typeface="Cambria Math" panose="02040503050406030204" pitchFamily="18" charset="0"/>
                      </a:rPr>
                      <m:t>0.307≤</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≤1</m:t>
                    </m:r>
                  </m:oMath>
                </a14:m>
                <a:r>
                  <a:rPr lang="zh-CN" altLang="en-US" dirty="0"/>
                  <a:t>时</a:t>
                </a:r>
                <a14:m>
                  <m:oMath xmlns:m="http://schemas.openxmlformats.org/officeDocument/2006/math">
                    <m:r>
                      <a:rPr lang="zh-CN" altLang="en-US" i="1">
                        <a:solidFill>
                          <a:srgbClr val="000000"/>
                        </a:solidFill>
                        <a:latin typeface="Cambria Math" panose="02040503050406030204" pitchFamily="18" charset="0"/>
                      </a:rPr>
                      <m:t>𝑥</m:t>
                    </m:r>
                    <m:d>
                      <m:dPr>
                        <m:ctrlPr>
                          <a:rPr lang="zh-CN" altLang="en-US" i="1">
                            <a:solidFill>
                              <a:srgbClr val="000000"/>
                            </a:solidFill>
                            <a:latin typeface="Cambria Math" panose="02040503050406030204" pitchFamily="18" charset="0"/>
                          </a:rPr>
                        </m:ctrlPr>
                      </m:dPr>
                      <m:e>
                        <m:r>
                          <a:rPr lang="zh-CN" altLang="en-US" i="1">
                            <a:solidFill>
                              <a:srgbClr val="000000"/>
                            </a:solidFill>
                            <a:latin typeface="Cambria Math" panose="02040503050406030204" pitchFamily="18" charset="0"/>
                          </a:rPr>
                          <m:t>𝑡</m:t>
                        </m:r>
                      </m:e>
                    </m:d>
                  </m:oMath>
                </a14:m>
                <a:r>
                  <a:rPr lang="zh-CN" altLang="en-US" dirty="0"/>
                  <a:t>的初态</a:t>
                </a:r>
                <a14:m>
                  <m:oMath xmlns:m="http://schemas.openxmlformats.org/officeDocument/2006/math">
                    <m:r>
                      <a:rPr lang="zh-CN" altLang="en-US" i="1">
                        <a:solidFill>
                          <a:srgbClr val="000000"/>
                        </a:solidFill>
                        <a:latin typeface="Cambria Math" panose="02040503050406030204" pitchFamily="18" charset="0"/>
                      </a:rPr>
                      <m:t>𝑥</m:t>
                    </m:r>
                    <m:d>
                      <m:dPr>
                        <m:ctrlPr>
                          <a:rPr lang="zh-CN" altLang="en-US" i="1">
                            <a:solidFill>
                              <a:srgbClr val="000000"/>
                            </a:solidFill>
                            <a:latin typeface="Cambria Math" panose="02040503050406030204" pitchFamily="18" charset="0"/>
                          </a:rPr>
                        </m:ctrlPr>
                      </m:dPr>
                      <m:e>
                        <m:r>
                          <a:rPr lang="en-US" altLang="zh-CN" b="0" i="1" smtClean="0">
                            <a:solidFill>
                              <a:srgbClr val="000000"/>
                            </a:solidFill>
                            <a:latin typeface="Cambria Math" panose="02040503050406030204" pitchFamily="18" charset="0"/>
                          </a:rPr>
                          <m:t>0.307</m:t>
                        </m:r>
                      </m:e>
                    </m:d>
                    <m:r>
                      <a:rPr lang="en-US" altLang="zh-CN" b="0" i="1" smtClean="0">
                        <a:solidFill>
                          <a:srgbClr val="000000"/>
                        </a:solidFill>
                        <a:latin typeface="Cambria Math" panose="02040503050406030204" pitchFamily="18" charset="0"/>
                      </a:rPr>
                      <m:t>=6.44</m:t>
                    </m:r>
                  </m:oMath>
                </a14:m>
                <a:r>
                  <a:rPr lang="zh-CN" altLang="en-US" dirty="0"/>
                  <a:t>，从而求得</a:t>
                </a:r>
                <a14:m>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𝑐</m:t>
                        </m:r>
                      </m:e>
                      <m:sub>
                        <m:r>
                          <a:rPr lang="en-US" altLang="zh-CN" b="0" i="1" smtClean="0">
                            <a:solidFill>
                              <a:srgbClr val="000000"/>
                            </a:solidFill>
                            <a:latin typeface="Cambria Math" panose="02040503050406030204" pitchFamily="18" charset="0"/>
                          </a:rPr>
                          <m:t>2</m:t>
                        </m:r>
                      </m:sub>
                    </m:sSub>
                    <m:r>
                      <a:rPr lang="en-US" altLang="zh-CN" b="0" i="1" smtClean="0">
                        <a:solidFill>
                          <a:srgbClr val="000000"/>
                        </a:solidFill>
                        <a:latin typeface="Cambria Math" panose="02040503050406030204" pitchFamily="18" charset="0"/>
                      </a:rPr>
                      <m:t>=4.37</m:t>
                    </m:r>
                  </m:oMath>
                </a14:m>
                <a:r>
                  <a:rPr lang="zh-CN" altLang="en-US" dirty="0"/>
                  <a:t>。于是，最优曲线为</a:t>
                </a:r>
                <a:endParaRPr lang="en-US" altLang="zh-CN" dirty="0"/>
              </a:p>
              <a:p>
                <a:pPr marL="0" indent="0" algn="just">
                  <a:buNone/>
                </a:pPr>
                <a14:m>
                  <m:oMathPara xmlns:m="http://schemas.openxmlformats.org/officeDocument/2006/math">
                    <m:oMathParaPr>
                      <m:jc m:val="centerGroup"/>
                    </m:oMathParaPr>
                    <m:oMath xmlns:m="http://schemas.openxmlformats.org/officeDocument/2006/math">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m:t>
                          </m:r>
                        </m:sup>
                      </m:sSup>
                      <m:d>
                        <m:dPr>
                          <m:ctrlPr>
                            <a:rPr lang="zh-CN" altLang="en-US" i="1">
                              <a:solidFill>
                                <a:srgbClr val="000000"/>
                              </a:solidFill>
                              <a:latin typeface="Cambria Math" panose="02040503050406030204" pitchFamily="18" charset="0"/>
                            </a:rPr>
                          </m:ctrlPr>
                        </m:dPr>
                        <m:e>
                          <m:r>
                            <a:rPr lang="zh-CN" altLang="en-US" i="1">
                              <a:solidFill>
                                <a:srgbClr val="000000"/>
                              </a:solidFill>
                              <a:latin typeface="Cambria Math" panose="02040503050406030204" pitchFamily="18" charset="0"/>
                            </a:rPr>
                            <m:t>𝑡</m:t>
                          </m:r>
                        </m:e>
                      </m:d>
                      <m:r>
                        <a:rPr lang="zh-CN" altLang="en-US" i="1">
                          <a:solidFill>
                            <a:srgbClr val="000000"/>
                          </a:solidFill>
                          <a:latin typeface="Cambria Math" panose="02040503050406030204" pitchFamily="18" charset="0"/>
                        </a:rPr>
                        <m:t>=</m:t>
                      </m:r>
                      <m:d>
                        <m:dPr>
                          <m:begChr m:val="{"/>
                          <m:endChr m:val=""/>
                          <m:ctrlPr>
                            <a:rPr lang="zh-CN" altLang="en-US" i="1">
                              <a:solidFill>
                                <a:srgbClr val="000000"/>
                              </a:solidFill>
                              <a:latin typeface="Cambria Math" panose="02040503050406030204" pitchFamily="18" charset="0"/>
                            </a:rPr>
                          </m:ctrlPr>
                        </m:dPr>
                        <m:e>
                          <m:eqArr>
                            <m:eqArrPr>
                              <m:ctrlPr>
                                <a:rPr lang="zh-CN" altLang="en-US" i="1">
                                  <a:solidFill>
                                    <a:srgbClr val="000000"/>
                                  </a:solidFill>
                                  <a:latin typeface="Cambria Math" panose="02040503050406030204" pitchFamily="18" charset="0"/>
                                </a:rPr>
                              </m:ctrlPr>
                            </m:eqArrPr>
                            <m:e>
                              <m:r>
                                <a:rPr lang="zh-CN" altLang="en-US" i="1">
                                  <a:solidFill>
                                    <a:srgbClr val="000000"/>
                                  </a:solidFill>
                                  <a:latin typeface="Cambria Math" panose="02040503050406030204" pitchFamily="18" charset="0"/>
                                </a:rPr>
                                <m:t>&amp;4</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𝑒</m:t>
                                  </m:r>
                                </m:e>
                                <m:sup>
                                  <m:r>
                                    <a:rPr lang="zh-CN" altLang="en-US" i="1">
                                      <a:solidFill>
                                        <a:srgbClr val="000000"/>
                                      </a:solidFill>
                                      <a:latin typeface="Cambria Math" panose="02040503050406030204" pitchFamily="18" charset="0"/>
                                    </a:rPr>
                                    <m:t>𝑡</m:t>
                                  </m:r>
                                </m:sup>
                              </m:sSup>
                              <m:r>
                                <a:rPr lang="zh-CN" altLang="en-US" i="1">
                                  <a:solidFill>
                                    <a:srgbClr val="000000"/>
                                  </a:solidFill>
                                  <a:latin typeface="Cambria Math" panose="02040503050406030204" pitchFamily="18" charset="0"/>
                                </a:rPr>
                                <m:t>+1,</m:t>
                              </m:r>
                              <m:r>
                                <a:rPr lang="en-US" altLang="zh-CN" b="0" i="1" smtClean="0">
                                  <a:solidFill>
                                    <a:srgbClr val="000000"/>
                                  </a:solidFill>
                                  <a:latin typeface="Cambria Math" panose="02040503050406030204" pitchFamily="18" charset="0"/>
                                </a:rPr>
                                <m:t>             </m:t>
                              </m:r>
                              <m:r>
                                <a:rPr lang="zh-CN" altLang="en-US" i="1">
                                  <a:solidFill>
                                    <a:srgbClr val="000000"/>
                                  </a:solidFill>
                                  <a:latin typeface="Cambria Math" panose="02040503050406030204" pitchFamily="18" charset="0"/>
                                </a:rPr>
                                <m:t>0≤</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&lt;0.307</m:t>
                              </m:r>
                            </m:e>
                            <m:e>
                              <m:r>
                                <a:rPr lang="zh-CN" altLang="en-US" i="1">
                                  <a:solidFill>
                                    <a:srgbClr val="000000"/>
                                  </a:solidFill>
                                  <a:latin typeface="Cambria Math" panose="02040503050406030204" pitchFamily="18" charset="0"/>
                                </a:rPr>
                                <m:t>&amp;4.37</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𝑒</m:t>
                                  </m:r>
                                </m:e>
                                <m:sup>
                                  <m:r>
                                    <a:rPr lang="zh-CN" altLang="en-US" i="1">
                                      <a:solidFill>
                                        <a:srgbClr val="000000"/>
                                      </a:solidFill>
                                      <a:latin typeface="Cambria Math" panose="02040503050406030204" pitchFamily="18" charset="0"/>
                                    </a:rPr>
                                    <m:t>𝑡</m:t>
                                  </m:r>
                                </m:sup>
                              </m:sSup>
                              <m:r>
                                <a:rPr lang="zh-CN" altLang="en-US" i="1">
                                  <a:solidFill>
                                    <a:srgbClr val="000000"/>
                                  </a:solidFill>
                                  <a:latin typeface="Cambria Math" panose="02040503050406030204" pitchFamily="18" charset="0"/>
                                </a:rPr>
                                <m:t>+0.5,</m:t>
                              </m:r>
                              <m:r>
                                <a:rPr lang="en-US" altLang="zh-CN" b="0" i="1" smtClean="0">
                                  <a:solidFill>
                                    <a:srgbClr val="000000"/>
                                  </a:solidFill>
                                  <a:latin typeface="Cambria Math" panose="02040503050406030204" pitchFamily="18" charset="0"/>
                                </a:rPr>
                                <m:t>    </m:t>
                              </m:r>
                              <m:r>
                                <a:rPr lang="zh-CN" altLang="en-US" i="1">
                                  <a:solidFill>
                                    <a:srgbClr val="000000"/>
                                  </a:solidFill>
                                  <a:latin typeface="Cambria Math" panose="02040503050406030204" pitchFamily="18" charset="0"/>
                                </a:rPr>
                                <m:t>0.307≤</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≤1</m:t>
                              </m:r>
                            </m:e>
                          </m:eqArr>
                        </m:e>
                      </m:d>
                    </m:oMath>
                  </m:oMathPara>
                </a14:m>
                <a:endParaRPr lang="zh-CN" altLang="en-US" dirty="0"/>
              </a:p>
            </p:txBody>
          </p:sp>
        </mc:Choice>
        <mc:Fallback xmlns="">
          <p:sp>
            <p:nvSpPr>
              <p:cNvPr id="3" name="内容占位符 2">
                <a:extLst>
                  <a:ext uri="{FF2B5EF4-FFF2-40B4-BE49-F238E27FC236}">
                    <a16:creationId xmlns:a16="http://schemas.microsoft.com/office/drawing/2014/main" id="{2F3C5566-571E-4DD3-99AE-66F04F7D4A35}"/>
                  </a:ext>
                </a:extLst>
              </p:cNvPr>
              <p:cNvSpPr>
                <a:spLocks noGrp="1" noRot="1" noChangeAspect="1" noMove="1" noResize="1" noEditPoints="1" noAdjustHandles="1" noChangeArrowheads="1" noChangeShapeType="1" noTextEdit="1"/>
              </p:cNvSpPr>
              <p:nvPr>
                <p:ph sz="quarter" idx="13"/>
              </p:nvPr>
            </p:nvSpPr>
            <p:spPr>
              <a:xfrm>
                <a:off x="767406" y="548680"/>
                <a:ext cx="10729193" cy="6015075"/>
              </a:xfrm>
              <a:blipFill>
                <a:blip r:embed="rId2"/>
                <a:stretch>
                  <a:fillRect l="-909" t="-811" r="-369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010622934"/>
      </p:ext>
    </p:extLst>
  </p:cSld>
  <p:clrMapOvr>
    <a:masterClrMapping/>
  </p:clrMapOvr>
  <p:transition>
    <p:wheel/>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A1771C-E127-43EA-90E3-8164B930E2AC}"/>
              </a:ext>
            </a:extLst>
          </p:cNvPr>
          <p:cNvSpPr>
            <a:spLocks noGrp="1"/>
          </p:cNvSpPr>
          <p:nvPr>
            <p:ph type="title"/>
          </p:nvPr>
        </p:nvSpPr>
        <p:spPr/>
        <p:txBody>
          <a:bodyPr>
            <a:normAutofit/>
          </a:bodyPr>
          <a:lstStyle/>
          <a:p>
            <a:r>
              <a:rPr lang="en-US" altLang="zh-CN" dirty="0"/>
              <a:t>6.3.2 </a:t>
            </a:r>
            <a:r>
              <a:rPr lang="zh-CN" altLang="en-US" dirty="0"/>
              <a:t>离散系统的极大值原理</a:t>
            </a:r>
          </a:p>
        </p:txBody>
      </p:sp>
      <p:sp>
        <p:nvSpPr>
          <p:cNvPr id="3" name="内容占位符 2">
            <a:extLst>
              <a:ext uri="{FF2B5EF4-FFF2-40B4-BE49-F238E27FC236}">
                <a16:creationId xmlns:a16="http://schemas.microsoft.com/office/drawing/2014/main" id="{F472B2B4-B58C-422F-8DBD-A3080A48553A}"/>
              </a:ext>
            </a:extLst>
          </p:cNvPr>
          <p:cNvSpPr>
            <a:spLocks noGrp="1"/>
          </p:cNvSpPr>
          <p:nvPr>
            <p:ph sz="quarter" idx="13"/>
          </p:nvPr>
        </p:nvSpPr>
        <p:spPr/>
        <p:txBody>
          <a:bodyPr>
            <a:normAutofit lnSpcReduction="10000"/>
          </a:bodyPr>
          <a:lstStyle/>
          <a:p>
            <a:pPr marL="0" indent="0">
              <a:buNone/>
            </a:pPr>
            <a:r>
              <a:rPr lang="zh-CN" altLang="en-US" dirty="0"/>
              <a:t>       前面介绍了连续系统最优化的经典变分法和极大值原理。一直未涉及离散系统最优化问题。实际上，随着计算机日益广泛应用，后者更为人们所重视。离散系统最优化问题之所以重要，一方面是有些实际问题本身就是离散的。比如，数字滤波、经济和资源系统的最优化等问题；另一方面，即使实际问题本身是连续的，但是为了对连续过程实行计算机控制，就需要把时间量化，从而得到一离散化系统，这样一来离散系统最优化问题就成为最优控制理论和应用中的一个越来越显得重要的方面。</a:t>
            </a:r>
            <a:endParaRPr lang="en-US" altLang="zh-CN" dirty="0"/>
          </a:p>
          <a:p>
            <a:pPr marL="0" indent="0">
              <a:buNone/>
            </a:pPr>
            <a:r>
              <a:rPr lang="zh-CN" altLang="en-US" dirty="0"/>
              <a:t>       用离散欧拉方程求解等式和不等式约束的离散极值问题是很麻烦的，而用离散极大值原理求解这种约束问题却较方便，因为这种情况与连续系统的最优控制问题类似，可以引入离散哈密顿函数，应用离散极大值原理来求解离散极值的必要条件和离散系统的最优控制。</a:t>
            </a:r>
          </a:p>
          <a:p>
            <a:pPr marL="0" indent="0">
              <a:buNone/>
            </a:pPr>
            <a:r>
              <a:rPr lang="zh-CN" altLang="en-US" dirty="0"/>
              <a:t> </a:t>
            </a:r>
          </a:p>
        </p:txBody>
      </p:sp>
    </p:spTree>
    <p:extLst>
      <p:ext uri="{BB962C8B-B14F-4D97-AF65-F5344CB8AC3E}">
        <p14:creationId xmlns:p14="http://schemas.microsoft.com/office/powerpoint/2010/main" val="2317344948"/>
      </p:ext>
    </p:extLst>
  </p:cSld>
  <p:clrMapOvr>
    <a:masterClrMapping/>
  </p:clrMapOvr>
  <p:transition>
    <p:wheel/>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F472B2B4-B58C-422F-8DBD-A3080A48553A}"/>
                  </a:ext>
                </a:extLst>
              </p:cNvPr>
              <p:cNvSpPr>
                <a:spLocks noGrp="1"/>
              </p:cNvSpPr>
              <p:nvPr>
                <p:ph sz="quarter" idx="13"/>
              </p:nvPr>
            </p:nvSpPr>
            <p:spPr>
              <a:xfrm>
                <a:off x="767407" y="620688"/>
                <a:ext cx="10363826" cy="5943067"/>
              </a:xfrm>
            </p:spPr>
            <p:txBody>
              <a:bodyPr>
                <a:noAutofit/>
              </a:bodyPr>
              <a:lstStyle/>
              <a:p>
                <a:pPr marL="0" indent="0">
                  <a:buNone/>
                </a:pPr>
                <a:r>
                  <a:rPr lang="zh-CN" altLang="en-US" dirty="0">
                    <a:latin typeface="Times New Roman" panose="02020603050405020304" pitchFamily="18" charset="0"/>
                    <a:cs typeface="Times New Roman" panose="02020603050405020304" pitchFamily="18" charset="0"/>
                  </a:rPr>
                  <a:t>        为简便起见，可把采样周期</a:t>
                </a:r>
                <a:r>
                  <a:rPr lang="en-US" altLang="zh-CN" dirty="0">
                    <a:latin typeface="Times New Roman" panose="02020603050405020304" pitchFamily="18" charset="0"/>
                    <a:cs typeface="Times New Roman" panose="02020603050405020304" pitchFamily="18" charset="0"/>
                  </a:rPr>
                  <a:t>T</a:t>
                </a:r>
                <a:r>
                  <a:rPr lang="zh-CN" altLang="en-US" dirty="0">
                    <a:latin typeface="Times New Roman" panose="02020603050405020304" pitchFamily="18" charset="0"/>
                    <a:cs typeface="Times New Roman" panose="02020603050405020304" pitchFamily="18" charset="0"/>
                  </a:rPr>
                  <a:t>当作计时单位，即令</a:t>
                </a:r>
                <a:r>
                  <a:rPr lang="en-US" altLang="zh-CN" i="1" dirty="0">
                    <a:latin typeface="Times New Roman" panose="02020603050405020304" pitchFamily="18" charset="0"/>
                    <a:cs typeface="Times New Roman" panose="02020603050405020304" pitchFamily="18" charset="0"/>
                  </a:rPr>
                  <a:t>T</a:t>
                </a:r>
                <a:r>
                  <a:rPr lang="en-US" altLang="zh-CN" dirty="0">
                    <a:latin typeface="Times New Roman" panose="02020603050405020304" pitchFamily="18" charset="0"/>
                    <a:cs typeface="Times New Roman" panose="02020603050405020304" pitchFamily="18" charset="0"/>
                  </a:rPr>
                  <a:t>=1</a:t>
                </a:r>
                <a:r>
                  <a:rPr lang="zh-CN" altLang="en-US" dirty="0">
                    <a:latin typeface="Times New Roman" panose="02020603050405020304" pitchFamily="18" charset="0"/>
                    <a:cs typeface="Times New Roman" panose="02020603050405020304" pitchFamily="18" charset="0"/>
                  </a:rPr>
                  <a:t>。这样一来，采样时刻</a:t>
                </a:r>
                <a:r>
                  <a:rPr lang="en-US" altLang="zh-CN" dirty="0">
                    <a:latin typeface="Times New Roman" panose="02020603050405020304" pitchFamily="18" charset="0"/>
                    <a:cs typeface="Times New Roman" panose="02020603050405020304" pitchFamily="18" charset="0"/>
                  </a:rPr>
                  <a:t>0,</a:t>
                </a:r>
                <a:r>
                  <a:rPr lang="en-US" altLang="zh-CN" i="1" dirty="0">
                    <a:latin typeface="Times New Roman" panose="02020603050405020304" pitchFamily="18" charset="0"/>
                    <a:cs typeface="Times New Roman" panose="02020603050405020304" pitchFamily="18" charset="0"/>
                  </a:rPr>
                  <a:t>T</a:t>
                </a:r>
                <a:r>
                  <a:rPr lang="en-US" altLang="zh-CN" dirty="0">
                    <a:latin typeface="Times New Roman" panose="02020603050405020304" pitchFamily="18" charset="0"/>
                    <a:cs typeface="Times New Roman" panose="02020603050405020304" pitchFamily="18" charset="0"/>
                  </a:rPr>
                  <a:t>,2</a:t>
                </a:r>
                <a:r>
                  <a:rPr lang="en-US" altLang="zh-CN" i="1" dirty="0">
                    <a:latin typeface="Times New Roman" panose="02020603050405020304" pitchFamily="18" charset="0"/>
                    <a:cs typeface="Times New Roman" panose="02020603050405020304" pitchFamily="18" charset="0"/>
                  </a:rPr>
                  <a:t>T</a:t>
                </a:r>
                <a:r>
                  <a:rPr lang="en-US"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，可表示成一系列</a:t>
                </a:r>
                <a:r>
                  <a:rPr lang="en-US" altLang="zh-CN" dirty="0">
                    <a:latin typeface="Times New Roman" panose="02020603050405020304" pitchFamily="18" charset="0"/>
                    <a:cs typeface="Times New Roman" panose="02020603050405020304" pitchFamily="18" charset="0"/>
                  </a:rPr>
                  <a:t>0,1,2,…</a:t>
                </a:r>
                <a:r>
                  <a:rPr lang="zh-CN" altLang="en-US" dirty="0">
                    <a:latin typeface="Times New Roman" panose="02020603050405020304" pitchFamily="18" charset="0"/>
                    <a:cs typeface="Times New Roman" panose="02020603050405020304" pitchFamily="18" charset="0"/>
                  </a:rPr>
                  <a:t>。在这种情况下，设离散系统的状态方程为</a:t>
                </a:r>
              </a:p>
              <a:p>
                <a:pPr marL="0" indent="0">
                  <a:lnSpc>
                    <a:spcPct val="100000"/>
                  </a:lnSpc>
                  <a:buNone/>
                </a:pPr>
                <a14:m>
                  <m:oMathPara xmlns:m="http://schemas.openxmlformats.org/officeDocument/2006/math">
                    <m:oMathParaPr>
                      <m:jc m:val="centerGroup"/>
                    </m:oMathParaPr>
                    <m:oMath xmlns:m="http://schemas.openxmlformats.org/officeDocument/2006/math">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𝑘</m:t>
                      </m:r>
                      <m:r>
                        <a:rPr lang="zh-CN" altLang="en-US" i="1">
                          <a:solidFill>
                            <a:srgbClr val="000000"/>
                          </a:solidFill>
                          <a:latin typeface="Cambria Math" panose="02040503050406030204" pitchFamily="18" charset="0"/>
                        </a:rPr>
                        <m:t>+1)=</m:t>
                      </m:r>
                      <m:r>
                        <a:rPr lang="zh-CN" altLang="en-US" i="1">
                          <a:solidFill>
                            <a:srgbClr val="000000"/>
                          </a:solidFill>
                          <a:latin typeface="Cambria Math" panose="02040503050406030204" pitchFamily="18" charset="0"/>
                        </a:rPr>
                        <m:t>𝑓</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𝑘</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𝑢</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𝑘</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𝑘</m:t>
                      </m:r>
                      <m:r>
                        <a:rPr lang="zh-CN" altLang="en-US" i="1">
                          <a:solidFill>
                            <a:srgbClr val="000000"/>
                          </a:solidFill>
                          <a:latin typeface="Cambria Math" panose="02040503050406030204" pitchFamily="18" charset="0"/>
                        </a:rPr>
                        <m:t>]</m:t>
                      </m:r>
                      <m:r>
                        <m:rPr>
                          <m:nor/>
                        </m:rPr>
                        <a:rPr lang="zh-CN" altLang="en-US">
                          <a:solidFill>
                            <a:srgbClr val="000000"/>
                          </a:solidFill>
                          <a:latin typeface="Cambria Math" panose="02040503050406030204" pitchFamily="18" charset="0"/>
                        </a:rPr>
                        <m:t>       </m:t>
                      </m:r>
                      <m:r>
                        <a:rPr lang="zh-CN" altLang="en-US" i="1">
                          <a:solidFill>
                            <a:srgbClr val="000000"/>
                          </a:solidFill>
                          <a:latin typeface="Cambria Math" panose="02040503050406030204" pitchFamily="18" charset="0"/>
                        </a:rPr>
                        <m:t>𝑘</m:t>
                      </m:r>
                      <m:r>
                        <a:rPr lang="zh-CN" altLang="en-US" i="1">
                          <a:solidFill>
                            <a:srgbClr val="000000"/>
                          </a:solidFill>
                          <a:latin typeface="Cambria Math" panose="02040503050406030204" pitchFamily="18" charset="0"/>
                        </a:rPr>
                        <m:t>=0,1,⋯</m:t>
                      </m:r>
                      <m:r>
                        <a:rPr lang="zh-CN" altLang="en-US" i="1">
                          <a:solidFill>
                            <a:srgbClr val="000000"/>
                          </a:solidFill>
                          <a:latin typeface="Cambria Math" panose="02040503050406030204" pitchFamily="18" charset="0"/>
                        </a:rPr>
                        <m:t>𝑁</m:t>
                      </m:r>
                      <m:r>
                        <a:rPr lang="zh-CN" altLang="en-US" i="1">
                          <a:solidFill>
                            <a:srgbClr val="000000"/>
                          </a:solidFill>
                          <a:latin typeface="Cambria Math" panose="02040503050406030204" pitchFamily="18" charset="0"/>
                        </a:rPr>
                        <m:t>−1</m:t>
                      </m:r>
                    </m:oMath>
                  </m:oMathPara>
                </a14:m>
                <a:endParaRPr lang="zh-CN" altLang="en-US" dirty="0">
                  <a:latin typeface="Times New Roman" panose="02020603050405020304" pitchFamily="18" charset="0"/>
                  <a:cs typeface="Times New Roman" panose="02020603050405020304" pitchFamily="18" charset="0"/>
                </a:endParaRPr>
              </a:p>
              <a:p>
                <a:pPr marL="0" indent="0">
                  <a:buNone/>
                </a:pPr>
                <a:r>
                  <a:rPr lang="zh-CN" altLang="en-US" dirty="0">
                    <a:latin typeface="Times New Roman" panose="02020603050405020304" pitchFamily="18" charset="0"/>
                    <a:cs typeface="Times New Roman" panose="02020603050405020304" pitchFamily="18" charset="0"/>
                  </a:rPr>
                  <a:t>其始端状态满足</a:t>
                </a:r>
                <a:r>
                  <a:rPr lang="en-US" altLang="zh-CN" dirty="0">
                    <a:latin typeface="Times New Roman" panose="02020603050405020304" pitchFamily="18" charset="0"/>
                    <a:cs typeface="Times New Roman" panose="02020603050405020304" pitchFamily="18" charset="0"/>
                  </a:rPr>
                  <a:t>:  </a:t>
                </a:r>
                <a14:m>
                  <m:oMath xmlns:m="http://schemas.openxmlformats.org/officeDocument/2006/math">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(0)=</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𝑥</m:t>
                        </m:r>
                      </m:e>
                      <m:sub>
                        <m:r>
                          <a:rPr lang="zh-CN" altLang="en-US" i="1">
                            <a:solidFill>
                              <a:srgbClr val="000000"/>
                            </a:solidFill>
                            <a:latin typeface="Cambria Math" panose="02040503050406030204" pitchFamily="18" charset="0"/>
                          </a:rPr>
                          <m:t>0</m:t>
                        </m:r>
                      </m:sub>
                    </m:sSub>
                  </m:oMath>
                </a14:m>
                <a:r>
                  <a:rPr lang="en-US" altLang="zh-CN" dirty="0">
                    <a:latin typeface="Times New Roman" panose="02020603050405020304" pitchFamily="18" charset="0"/>
                    <a:cs typeface="Times New Roman" panose="02020603050405020304" pitchFamily="18" charset="0"/>
                  </a:rPr>
                  <a:t>                                                                                                       </a:t>
                </a:r>
              </a:p>
              <a:p>
                <a:pPr marL="0" indent="0">
                  <a:buNone/>
                </a:pPr>
                <a:r>
                  <a:rPr lang="zh-CN" altLang="en-US" dirty="0">
                    <a:latin typeface="Times New Roman" panose="02020603050405020304" pitchFamily="18" charset="0"/>
                    <a:cs typeface="Times New Roman" panose="02020603050405020304" pitchFamily="18" charset="0"/>
                  </a:rPr>
                  <a:t>终端时刻和终端状态满足约束方程</a:t>
                </a:r>
              </a:p>
              <a:p>
                <a:pPr marL="0" indent="0">
                  <a:buNone/>
                </a:pPr>
                <a14:m>
                  <m:oMathPara xmlns:m="http://schemas.openxmlformats.org/officeDocument/2006/math">
                    <m:oMathParaPr>
                      <m:jc m:val="centerGroup"/>
                    </m:oMathParaPr>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𝑁</m:t>
                          </m:r>
                        </m:e>
                        <m:sub>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𝑁</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𝑁</m:t>
                      </m:r>
                      <m:r>
                        <a:rPr lang="zh-CN" altLang="en-US" i="1">
                          <a:solidFill>
                            <a:srgbClr val="000000"/>
                          </a:solidFill>
                          <a:latin typeface="Cambria Math" panose="02040503050406030204" pitchFamily="18" charset="0"/>
                        </a:rPr>
                        <m:t>]=0</m:t>
                      </m:r>
                    </m:oMath>
                  </m:oMathPara>
                </a14:m>
                <a:endParaRPr lang="zh-CN" altLang="en-US" dirty="0"/>
              </a:p>
              <a:p>
                <a:pPr marL="0" indent="0">
                  <a:buNone/>
                </a:pPr>
                <a:r>
                  <a:rPr lang="zh-CN" altLang="en-US" dirty="0">
                    <a:latin typeface="Times New Roman" panose="02020603050405020304" pitchFamily="18" charset="0"/>
                    <a:cs typeface="Times New Roman" panose="02020603050405020304" pitchFamily="18" charset="0"/>
                  </a:rPr>
                  <a:t>控制向量取值于</a:t>
                </a:r>
                <a14:m>
                  <m:oMath xmlns:m="http://schemas.openxmlformats.org/officeDocument/2006/math">
                    <m:r>
                      <a:rPr lang="zh-CN" altLang="en-US" i="1">
                        <a:solidFill>
                          <a:srgbClr val="000000"/>
                        </a:solidFill>
                        <a:latin typeface="Cambria Math" panose="02040503050406030204" pitchFamily="18" charset="0"/>
                      </a:rPr>
                      <m:t>𝑢</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𝑘</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𝑅</m:t>
                        </m:r>
                      </m:e>
                      <m:sub>
                        <m:r>
                          <a:rPr lang="zh-CN" altLang="en-US" i="1">
                            <a:solidFill>
                              <a:srgbClr val="000000"/>
                            </a:solidFill>
                            <a:latin typeface="Cambria Math" panose="02040503050406030204" pitchFamily="18" charset="0"/>
                          </a:rPr>
                          <m:t>𝑢</m:t>
                        </m:r>
                      </m:sub>
                    </m:sSub>
                  </m:oMath>
                </a14:m>
                <a:r>
                  <a:rPr lang="zh-CN" altLang="en-US" dirty="0">
                    <a:latin typeface="Times New Roman" panose="02020603050405020304" pitchFamily="18" charset="0"/>
                    <a:cs typeface="Times New Roman" panose="02020603050405020304" pitchFamily="18" charset="0"/>
                  </a:rPr>
                  <a:t>，  为容许控制域</a:t>
                </a:r>
                <a14:m>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𝑅</m:t>
                        </m:r>
                      </m:e>
                      <m:sub>
                        <m:r>
                          <a:rPr lang="zh-CN" altLang="en-US" i="1">
                            <a:solidFill>
                              <a:srgbClr val="000000"/>
                            </a:solidFill>
                            <a:latin typeface="Cambria Math" panose="02040503050406030204" pitchFamily="18" charset="0"/>
                          </a:rPr>
                          <m:t>𝑢</m:t>
                        </m:r>
                      </m:sub>
                    </m:sSub>
                  </m:oMath>
                </a14:m>
                <a:endParaRPr lang="zh-CN" altLang="en-US" dirty="0">
                  <a:latin typeface="Times New Roman" panose="02020603050405020304" pitchFamily="18" charset="0"/>
                  <a:cs typeface="Times New Roman" panose="02020603050405020304" pitchFamily="18" charset="0"/>
                </a:endParaRPr>
              </a:p>
              <a:p>
                <a:pPr marL="0" indent="0">
                  <a:buNone/>
                </a:pPr>
                <a:r>
                  <a:rPr lang="zh-CN" altLang="en-US" dirty="0">
                    <a:latin typeface="Times New Roman" panose="02020603050405020304" pitchFamily="18" charset="0"/>
                    <a:cs typeface="Times New Roman" panose="02020603050405020304" pitchFamily="18" charset="0"/>
                  </a:rPr>
                  <a:t>寻找控制序列</a:t>
                </a:r>
                <a:r>
                  <a:rPr lang="en-US" altLang="zh-CN" i="1" dirty="0">
                    <a:latin typeface="Times New Roman" panose="02020603050405020304" pitchFamily="18" charset="0"/>
                    <a:cs typeface="Times New Roman" panose="02020603050405020304" pitchFamily="18" charset="0"/>
                  </a:rPr>
                  <a:t>u</a:t>
                </a:r>
                <a:r>
                  <a:rPr lang="en-US" altLang="zh-CN" dirty="0">
                    <a:latin typeface="Times New Roman" panose="02020603050405020304" pitchFamily="18" charset="0"/>
                    <a:cs typeface="Times New Roman" panose="02020603050405020304" pitchFamily="18" charset="0"/>
                  </a:rPr>
                  <a:t>*(</a:t>
                </a:r>
                <a:r>
                  <a:rPr lang="en-US" altLang="zh-CN" i="1" dirty="0">
                    <a:latin typeface="Times New Roman" panose="02020603050405020304" pitchFamily="18" charset="0"/>
                    <a:cs typeface="Times New Roman" panose="02020603050405020304" pitchFamily="18" charset="0"/>
                  </a:rPr>
                  <a:t>k</a:t>
                </a:r>
                <a:r>
                  <a:rPr lang="en-US"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a:t>
                </a:r>
                <a:r>
                  <a:rPr lang="en-US" altLang="zh-CN" i="1" dirty="0">
                    <a:latin typeface="Times New Roman" panose="02020603050405020304" pitchFamily="18" charset="0"/>
                    <a:cs typeface="Times New Roman" panose="02020603050405020304" pitchFamily="18" charset="0"/>
                  </a:rPr>
                  <a:t>k</a:t>
                </a:r>
                <a:r>
                  <a:rPr lang="en-US" altLang="zh-CN" dirty="0">
                    <a:latin typeface="Times New Roman" panose="02020603050405020304" pitchFamily="18" charset="0"/>
                    <a:cs typeface="Times New Roman" panose="02020603050405020304" pitchFamily="18" charset="0"/>
                  </a:rPr>
                  <a:t>=0 , 1, 2, …</a:t>
                </a:r>
                <a:r>
                  <a:rPr lang="en-US" altLang="zh-CN" i="1" dirty="0">
                    <a:latin typeface="Times New Roman" panose="02020603050405020304" pitchFamily="18" charset="0"/>
                    <a:cs typeface="Times New Roman" panose="02020603050405020304" pitchFamily="18" charset="0"/>
                  </a:rPr>
                  <a:t>N</a:t>
                </a:r>
                <a:r>
                  <a:rPr lang="en-US" altLang="zh-CN" dirty="0">
                    <a:latin typeface="Times New Roman" panose="02020603050405020304" pitchFamily="18" charset="0"/>
                    <a:cs typeface="Times New Roman" panose="02020603050405020304" pitchFamily="18" charset="0"/>
                  </a:rPr>
                  <a:t>-1</a:t>
                </a:r>
                <a:r>
                  <a:rPr lang="zh-CN" altLang="en-US" dirty="0">
                    <a:latin typeface="Times New Roman" panose="02020603050405020304" pitchFamily="18" charset="0"/>
                    <a:cs typeface="Times New Roman" panose="02020603050405020304" pitchFamily="18" charset="0"/>
                  </a:rPr>
                  <a:t>，使性能指标</a:t>
                </a:r>
                <a:endParaRPr lang="en-US" altLang="zh-CN" dirty="0">
                  <a:latin typeface="Times New Roman" panose="02020603050405020304" pitchFamily="18" charset="0"/>
                  <a:cs typeface="Times New Roman" panose="02020603050405020304" pitchFamily="18" charset="0"/>
                </a:endParaRPr>
              </a:p>
              <a:p>
                <a:pPr marL="0" indent="0">
                  <a:lnSpc>
                    <a:spcPct val="100000"/>
                  </a:lnSpc>
                  <a:buNone/>
                </a:pPr>
                <a14:m>
                  <m:oMathPara xmlns:m="http://schemas.openxmlformats.org/officeDocument/2006/math">
                    <m:oMathParaPr>
                      <m:jc m:val="centerGroup"/>
                    </m:oMathParaPr>
                    <m:oMath xmlns:m="http://schemas.openxmlformats.org/officeDocument/2006/math">
                      <m:r>
                        <a:rPr lang="zh-CN" altLang="en-US" i="1">
                          <a:solidFill>
                            <a:srgbClr val="000000"/>
                          </a:solidFill>
                          <a:latin typeface="Cambria Math" panose="02040503050406030204" pitchFamily="18" charset="0"/>
                        </a:rPr>
                        <m:t>𝐽</m:t>
                      </m:r>
                      <m:r>
                        <a:rPr lang="zh-CN" altLang="en-US" i="1">
                          <a:solidFill>
                            <a:srgbClr val="000000"/>
                          </a:solidFill>
                          <a:latin typeface="Cambria Math" panose="02040503050406030204" pitchFamily="18" charset="0"/>
                        </a:rPr>
                        <m:t>=</m:t>
                      </m:r>
                      <m:r>
                        <m:rPr>
                          <m:sty m:val="p"/>
                        </m:rPr>
                        <a:rPr lang="zh-CN" altLang="en-US" i="1">
                          <a:solidFill>
                            <a:srgbClr val="000000"/>
                          </a:solidFill>
                          <a:latin typeface="Cambria Math" panose="02040503050406030204" pitchFamily="18" charset="0"/>
                        </a:rPr>
                        <m:t>Φ</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𝑁</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𝑁</m:t>
                      </m:r>
                      <m:r>
                        <a:rPr lang="zh-CN" altLang="en-US" i="1">
                          <a:solidFill>
                            <a:srgbClr val="000000"/>
                          </a:solidFill>
                          <a:latin typeface="Cambria Math" panose="02040503050406030204" pitchFamily="18" charset="0"/>
                        </a:rPr>
                        <m:t>]+</m:t>
                      </m:r>
                      <m:nary>
                        <m:naryPr>
                          <m:chr m:val="∑"/>
                          <m:ctrlPr>
                            <a:rPr lang="zh-CN" altLang="en-US" i="1">
                              <a:solidFill>
                                <a:srgbClr val="000000"/>
                              </a:solidFill>
                              <a:latin typeface="Cambria Math" panose="02040503050406030204" pitchFamily="18" charset="0"/>
                            </a:rPr>
                          </m:ctrlPr>
                        </m:naryPr>
                        <m:sub>
                          <m:r>
                            <a:rPr lang="zh-CN" altLang="en-US" i="1">
                              <a:solidFill>
                                <a:srgbClr val="000000"/>
                              </a:solidFill>
                              <a:latin typeface="Cambria Math" panose="02040503050406030204" pitchFamily="18" charset="0"/>
                            </a:rPr>
                            <m:t>𝑘</m:t>
                          </m:r>
                          <m:r>
                            <a:rPr lang="zh-CN" altLang="en-US" i="1">
                              <a:solidFill>
                                <a:srgbClr val="000000"/>
                              </a:solidFill>
                              <a:latin typeface="Cambria Math" panose="02040503050406030204" pitchFamily="18" charset="0"/>
                            </a:rPr>
                            <m:t>=0</m:t>
                          </m:r>
                        </m:sub>
                        <m:sup>
                          <m:r>
                            <a:rPr lang="zh-CN" altLang="en-US" i="1">
                              <a:solidFill>
                                <a:srgbClr val="000000"/>
                              </a:solidFill>
                              <a:latin typeface="Cambria Math" panose="02040503050406030204" pitchFamily="18" charset="0"/>
                            </a:rPr>
                            <m:t>𝑁</m:t>
                          </m:r>
                          <m:r>
                            <a:rPr lang="zh-CN" altLang="en-US" i="1">
                              <a:solidFill>
                                <a:srgbClr val="000000"/>
                              </a:solidFill>
                              <a:latin typeface="Cambria Math" panose="02040503050406030204" pitchFamily="18" charset="0"/>
                            </a:rPr>
                            <m:t>−1</m:t>
                          </m:r>
                        </m:sup>
                        <m:e>
                          <m:r>
                            <a:rPr lang="zh-CN" altLang="en-US" i="1">
                              <a:solidFill>
                                <a:srgbClr val="000000"/>
                              </a:solidFill>
                              <a:latin typeface="Cambria Math" panose="02040503050406030204" pitchFamily="18" charset="0"/>
                            </a:rPr>
                            <m:t>𝐿</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𝑘</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𝑢</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𝑘</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𝑘</m:t>
                          </m:r>
                          <m:r>
                            <a:rPr lang="zh-CN" altLang="en-US" i="1">
                              <a:solidFill>
                                <a:srgbClr val="000000"/>
                              </a:solidFill>
                              <a:latin typeface="Cambria Math" panose="02040503050406030204" pitchFamily="18" charset="0"/>
                            </a:rPr>
                            <m:t>]</m:t>
                          </m:r>
                        </m:e>
                      </m:nary>
                    </m:oMath>
                  </m:oMathPara>
                </a14:m>
                <a:endParaRPr lang="zh-CN" altLang="en-US" dirty="0">
                  <a:latin typeface="Times New Roman" panose="02020603050405020304" pitchFamily="18" charset="0"/>
                  <a:cs typeface="Times New Roman" panose="02020603050405020304" pitchFamily="18" charset="0"/>
                </a:endParaRPr>
              </a:p>
              <a:p>
                <a:pPr marL="0" indent="0">
                  <a:lnSpc>
                    <a:spcPct val="100000"/>
                  </a:lnSpc>
                  <a:buNone/>
                </a:pPr>
                <a:r>
                  <a:rPr lang="zh-CN" altLang="en-US" dirty="0">
                    <a:latin typeface="Times New Roman" panose="02020603050405020304" pitchFamily="18" charset="0"/>
                    <a:cs typeface="Times New Roman" panose="02020603050405020304" pitchFamily="18" charset="0"/>
                  </a:rPr>
                  <a:t>取极小值。</a:t>
                </a:r>
              </a:p>
            </p:txBody>
          </p:sp>
        </mc:Choice>
        <mc:Fallback xmlns="">
          <p:sp>
            <p:nvSpPr>
              <p:cNvPr id="3" name="内容占位符 2">
                <a:extLst>
                  <a:ext uri="{FF2B5EF4-FFF2-40B4-BE49-F238E27FC236}">
                    <a16:creationId xmlns:a16="http://schemas.microsoft.com/office/drawing/2014/main" id="{F472B2B4-B58C-422F-8DBD-A3080A48553A}"/>
                  </a:ext>
                </a:extLst>
              </p:cNvPr>
              <p:cNvSpPr>
                <a:spLocks noGrp="1" noRot="1" noChangeAspect="1" noMove="1" noResize="1" noEditPoints="1" noAdjustHandles="1" noChangeArrowheads="1" noChangeShapeType="1" noTextEdit="1"/>
              </p:cNvSpPr>
              <p:nvPr>
                <p:ph sz="quarter" idx="13"/>
              </p:nvPr>
            </p:nvSpPr>
            <p:spPr>
              <a:xfrm>
                <a:off x="767407" y="620688"/>
                <a:ext cx="10363826" cy="5943067"/>
              </a:xfrm>
              <a:blipFill>
                <a:blip r:embed="rId2"/>
                <a:stretch>
                  <a:fillRect l="-941" t="-205" r="-41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946392246"/>
      </p:ext>
    </p:extLst>
  </p:cSld>
  <p:clrMapOvr>
    <a:masterClrMapping/>
  </p:clrMapOvr>
  <p:transition>
    <p:wheel/>
  </p:transition>
</p:sld>
</file>

<file path=ppt/theme/theme1.xml><?xml version="1.0" encoding="utf-8"?>
<a:theme xmlns:a="http://schemas.openxmlformats.org/drawingml/2006/main" name="主题2">
  <a:themeElements>
    <a:clrScheme name="自定义 1">
      <a:dk1>
        <a:sysClr val="windowText" lastClr="000000"/>
      </a:dk1>
      <a:lt1>
        <a:sysClr val="window" lastClr="FFFFFF"/>
      </a:lt1>
      <a:dk2>
        <a:srgbClr val="44546A"/>
      </a:dk2>
      <a:lt2>
        <a:srgbClr val="E7E6E6"/>
      </a:lt2>
      <a:accent1>
        <a:srgbClr val="B4100A"/>
      </a:accent1>
      <a:accent2>
        <a:srgbClr val="87A1A1"/>
      </a:accent2>
      <a:accent3>
        <a:srgbClr val="A5A5A5"/>
      </a:accent3>
      <a:accent4>
        <a:srgbClr val="FFC000"/>
      </a:accent4>
      <a:accent5>
        <a:srgbClr val="5B9BD5"/>
      </a:accent5>
      <a:accent6>
        <a:srgbClr val="70AD47"/>
      </a:accent6>
      <a:hlink>
        <a:srgbClr val="0563C1"/>
      </a:hlink>
      <a:folHlink>
        <a:srgbClr val="954F72"/>
      </a:folHlink>
    </a:clrScheme>
    <a:fontScheme name="自定义 1">
      <a:majorFont>
        <a:latin typeface="Arial Black"/>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现代控制理论模板2020" id="{3F463809-CAD6-49ED-892D-CC7C2CF3C9B4}" vid="{C02AFE87-EEDB-4359-B2B8-E286FA65B59C}"/>
    </a:ext>
  </a:extLst>
</a:theme>
</file>

<file path=ppt/theme/theme2.xml><?xml version="1.0" encoding="utf-8"?>
<a:theme xmlns:a="http://schemas.openxmlformats.org/drawingml/2006/main" name="1_主题2">
  <a:themeElements>
    <a:clrScheme name="自定义 1">
      <a:dk1>
        <a:sysClr val="windowText" lastClr="000000"/>
      </a:dk1>
      <a:lt1>
        <a:sysClr val="window" lastClr="FFFFFF"/>
      </a:lt1>
      <a:dk2>
        <a:srgbClr val="44546A"/>
      </a:dk2>
      <a:lt2>
        <a:srgbClr val="E7E6E6"/>
      </a:lt2>
      <a:accent1>
        <a:srgbClr val="B4100A"/>
      </a:accent1>
      <a:accent2>
        <a:srgbClr val="87A1A1"/>
      </a:accent2>
      <a:accent3>
        <a:srgbClr val="A5A5A5"/>
      </a:accent3>
      <a:accent4>
        <a:srgbClr val="FFC000"/>
      </a:accent4>
      <a:accent5>
        <a:srgbClr val="5B9BD5"/>
      </a:accent5>
      <a:accent6>
        <a:srgbClr val="70AD47"/>
      </a:accent6>
      <a:hlink>
        <a:srgbClr val="0563C1"/>
      </a:hlink>
      <a:folHlink>
        <a:srgbClr val="954F72"/>
      </a:folHlink>
    </a:clrScheme>
    <a:fontScheme name="自定义 1">
      <a:majorFont>
        <a:latin typeface="Arial Black"/>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主题2" id="{CC7850B0-90A2-4053-8317-25CC7CFD55AB}" vid="{23C5A69D-FF22-47C1-8030-0A82455BDE11}"/>
    </a:ext>
  </a:extLst>
</a:theme>
</file>

<file path=ppt/theme/theme3.xml><?xml version="1.0" encoding="utf-8"?>
<a:theme xmlns:a="http://schemas.openxmlformats.org/drawingml/2006/main" name="1_自定义设计方案">
  <a:themeElements>
    <a:clrScheme name="自定义 1">
      <a:dk1>
        <a:sysClr val="windowText" lastClr="000000"/>
      </a:dk1>
      <a:lt1>
        <a:sysClr val="window" lastClr="FFFFFF"/>
      </a:lt1>
      <a:dk2>
        <a:srgbClr val="44546A"/>
      </a:dk2>
      <a:lt2>
        <a:srgbClr val="E7E6E6"/>
      </a:lt2>
      <a:accent1>
        <a:srgbClr val="B4100A"/>
      </a:accent1>
      <a:accent2>
        <a:srgbClr val="87A1A1"/>
      </a:accent2>
      <a:accent3>
        <a:srgbClr val="A5A5A5"/>
      </a:accent3>
      <a:accent4>
        <a:srgbClr val="FFC000"/>
      </a:accent4>
      <a:accent5>
        <a:srgbClr val="5B9BD5"/>
      </a:accent5>
      <a:accent6>
        <a:srgbClr val="70AD47"/>
      </a:accent6>
      <a:hlink>
        <a:srgbClr val="0563C1"/>
      </a:hlink>
      <a:folHlink>
        <a:srgbClr val="954F72"/>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现代控制理论模板2020</Template>
  <TotalTime>4859</TotalTime>
  <Words>22335</Words>
  <Application>Microsoft Office PowerPoint</Application>
  <PresentationFormat>宽屏</PresentationFormat>
  <Paragraphs>1117</Paragraphs>
  <Slides>175</Slides>
  <Notes>0</Notes>
  <HiddenSlides>0</HiddenSlides>
  <MMClips>0</MMClips>
  <ScaleCrop>false</ScaleCrop>
  <HeadingPairs>
    <vt:vector size="8" baseType="variant">
      <vt:variant>
        <vt:lpstr>已用的字体</vt:lpstr>
      </vt:variant>
      <vt:variant>
        <vt:i4>8</vt:i4>
      </vt:variant>
      <vt:variant>
        <vt:lpstr>主题</vt:lpstr>
      </vt:variant>
      <vt:variant>
        <vt:i4>3</vt:i4>
      </vt:variant>
      <vt:variant>
        <vt:lpstr>嵌入 OLE 服务器</vt:lpstr>
      </vt:variant>
      <vt:variant>
        <vt:i4>1</vt:i4>
      </vt:variant>
      <vt:variant>
        <vt:lpstr>幻灯片标题</vt:lpstr>
      </vt:variant>
      <vt:variant>
        <vt:i4>175</vt:i4>
      </vt:variant>
    </vt:vector>
  </HeadingPairs>
  <TitlesOfParts>
    <vt:vector size="187" baseType="lpstr">
      <vt:lpstr>仿宋_GB2312</vt:lpstr>
      <vt:lpstr>宋体</vt:lpstr>
      <vt:lpstr>微软雅黑</vt:lpstr>
      <vt:lpstr>微软雅黑 Light</vt:lpstr>
      <vt:lpstr>Arial</vt:lpstr>
      <vt:lpstr>Arial Black</vt:lpstr>
      <vt:lpstr>Cambria Math</vt:lpstr>
      <vt:lpstr>Times New Roman</vt:lpstr>
      <vt:lpstr>主题2</vt:lpstr>
      <vt:lpstr>1_主题2</vt:lpstr>
      <vt:lpstr>1_自定义设计方案</vt:lpstr>
      <vt:lpstr>Microsoft Equation 3.0</vt:lpstr>
      <vt:lpstr>PowerPoint 演示文稿</vt:lpstr>
      <vt:lpstr>内容提要</vt:lpstr>
      <vt:lpstr>知识要点</vt:lpstr>
      <vt:lpstr>目   录 </vt:lpstr>
      <vt:lpstr>PowerPoint 演示文稿</vt:lpstr>
      <vt:lpstr>6.1.1  最优控制问题</vt:lpstr>
      <vt:lpstr>PowerPoint 演示文稿</vt:lpstr>
      <vt:lpstr>PowerPoint 演示文稿</vt:lpstr>
      <vt:lpstr>PowerPoint 演示文稿</vt:lpstr>
      <vt:lpstr>（2）边界条件与目标集</vt:lpstr>
      <vt:lpstr>PowerPoint 演示文稿</vt:lpstr>
      <vt:lpstr>PowerPoint 演示文稿</vt:lpstr>
      <vt:lpstr>（4）性能指标</vt:lpstr>
      <vt:lpstr>PowerPoint 演示文稿</vt:lpstr>
      <vt:lpstr>PowerPoint 演示文稿</vt:lpstr>
      <vt:lpstr>PowerPoint 演示文稿</vt:lpstr>
      <vt:lpstr>6.1.2  最优控制的提法</vt:lpstr>
      <vt:lpstr>PowerPoint 演示文稿</vt:lpstr>
      <vt:lpstr>PowerPoint 演示文稿</vt:lpstr>
      <vt:lpstr>PowerPoint 演示文稿</vt:lpstr>
      <vt:lpstr>PowerPoint 演示文稿</vt:lpstr>
      <vt:lpstr>PowerPoint 演示文稿</vt:lpstr>
      <vt:lpstr>PowerPoint 演示文稿</vt:lpstr>
      <vt:lpstr>6.2.1 变分法 </vt:lpstr>
      <vt:lpstr>1) 泛函</vt:lpstr>
      <vt:lpstr>2)  泛函的变分</vt:lpstr>
      <vt:lpstr>2)  泛函的变分</vt:lpstr>
      <vt:lpstr>（3）泛函变分的求法</vt:lpstr>
      <vt:lpstr>PowerPoint 演示文稿</vt:lpstr>
      <vt:lpstr>（4）泛函变分的规则</vt:lpstr>
      <vt:lpstr>3) 泛函的极值</vt:lpstr>
      <vt:lpstr>（2）泛函极值的必要条件</vt:lpstr>
      <vt:lpstr>PowerPoint 演示文稿</vt:lpstr>
      <vt:lpstr>PowerPoint 演示文稿</vt:lpstr>
      <vt:lpstr>2、固定端点的变分问题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3、可变端点的变分问题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6.2.3应用变分法求解最优控制问题</vt:lpstr>
      <vt:lpstr>1、固定端点的最优控制问题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2、可变端点的最优控制问题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6.3.1 连续系统的极大值原理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6.3.2 离散系统的极大值原理</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6.4.1 线性二次型问题 </vt:lpstr>
      <vt:lpstr>PowerPoint 演示文稿</vt:lpstr>
      <vt:lpstr>PowerPoint 演示文稿</vt:lpstr>
      <vt:lpstr>6.4.2  状态调节器</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2、无限时间状态调节器</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6.4.3 输出调节器</vt:lpstr>
      <vt:lpstr>1、有限时间输出调节器</vt:lpstr>
      <vt:lpstr>PowerPoint 演示文稿</vt:lpstr>
      <vt:lpstr>PowerPoint 演示文稿</vt:lpstr>
      <vt:lpstr>PowerPoint 演示文稿</vt:lpstr>
      <vt:lpstr>2 、无限时间输出调节器</vt:lpstr>
      <vt:lpstr>PowerPoint 演示文稿</vt:lpstr>
      <vt:lpstr>PowerPoint 演示文稿</vt:lpstr>
      <vt:lpstr>PowerPoint 演示文稿</vt:lpstr>
      <vt:lpstr>6.4.4 输出跟踪器</vt:lpstr>
      <vt:lpstr>PowerPoint 演示文稿</vt:lpstr>
      <vt:lpstr>PowerPoint 演示文稿</vt:lpstr>
      <vt:lpstr>PowerPoint 演示文稿</vt:lpstr>
      <vt:lpstr>PowerPoint 演示文稿</vt:lpstr>
      <vt:lpstr>2、无限时间输出跟踪器</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表6-1  线性二次型最优控制函数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小   结</vt:lpstr>
      <vt:lpstr>PowerPoint 演示文稿</vt:lpstr>
      <vt:lpstr>PowerPoint 演示文稿</vt:lpstr>
      <vt:lpstr>PowerPoint 演示文稿</vt:lpstr>
      <vt:lpstr>PowerPoint 演示文稿</vt:lpstr>
      <vt:lpstr>2、基本要求</vt:lpstr>
    </vt:vector>
  </TitlesOfParts>
  <Company>Microsoft China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6.6  反馈校正</dc:title>
  <dc:creator>yql</dc:creator>
  <cp:lastModifiedBy>刘 亚梅</cp:lastModifiedBy>
  <cp:revision>433</cp:revision>
  <dcterms:created xsi:type="dcterms:W3CDTF">2004-07-29T01:34:50Z</dcterms:created>
  <dcterms:modified xsi:type="dcterms:W3CDTF">2020-05-22T09:19:02Z</dcterms:modified>
</cp:coreProperties>
</file>